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5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71" r:id="rId9"/>
    <p:sldId id="262" r:id="rId10"/>
    <p:sldId id="263" r:id="rId11"/>
    <p:sldId id="266" r:id="rId12"/>
    <p:sldId id="268" r:id="rId13"/>
    <p:sldId id="270" r:id="rId14"/>
    <p:sldId id="272" r:id="rId15"/>
    <p:sldId id="273" r:id="rId16"/>
  </p:sldIdLst>
  <p:sldSz cx="12192000" cy="6858000"/>
  <p:notesSz cx="9926638" cy="6797675"/>
  <p:defaultTextStyle>
    <a:defPPr>
      <a:defRPr lang="ru-RU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+mn-cs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+mn-cs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+mn-cs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+mn-cs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+mn-cs"/>
      </a:defRPr>
    </a:lvl5pPr>
    <a:lvl6pPr marL="2286000" algn="l" defTabSz="914400">
      <a:defRPr>
        <a:solidFill>
          <a:schemeClr val="tx1"/>
        </a:solidFill>
        <a:latin typeface="Calibri"/>
        <a:ea typeface="+mn-ea"/>
        <a:cs typeface="+mn-cs"/>
      </a:defRPr>
    </a:lvl6pPr>
    <a:lvl7pPr marL="2743200" algn="l" defTabSz="914400">
      <a:defRPr>
        <a:solidFill>
          <a:schemeClr val="tx1"/>
        </a:solidFill>
        <a:latin typeface="Calibri"/>
        <a:ea typeface="+mn-ea"/>
        <a:cs typeface="+mn-cs"/>
      </a:defRPr>
    </a:lvl7pPr>
    <a:lvl8pPr marL="3200400" algn="l" defTabSz="914400">
      <a:defRPr>
        <a:solidFill>
          <a:schemeClr val="tx1"/>
        </a:solidFill>
        <a:latin typeface="Calibri"/>
        <a:ea typeface="+mn-ea"/>
        <a:cs typeface="+mn-cs"/>
      </a:defRPr>
    </a:lvl8pPr>
    <a:lvl9pPr marL="3657600" algn="l" defTabSz="914400">
      <a:defRPr>
        <a:solidFill>
          <a:schemeClr val="tx1"/>
        </a:solidFill>
        <a:latin typeface="Calibri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774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prstGeom prst="rect">
              <a:avLst/>
            </a:prstGeom>
            <a:solidFill>
              <a:srgbClr val="19AC9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453-4B1A-9235-BEE7D61B3CA1}"/>
              </c:ext>
            </c:extLst>
          </c:dPt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53-4B1A-9235-BEE7D61B3CA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453-4B1A-9235-BEE7D61B3CA1}"/>
              </c:ext>
            </c:extLst>
          </c:dPt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53-4B1A-9235-BEE7D61B3C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5"/>
        <c:overlap val="100"/>
        <c:axId val="-1273374256"/>
        <c:axId val="-1273369360"/>
      </c:barChart>
      <c:catAx>
        <c:axId val="-12733742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273369360"/>
        <c:crosses val="autoZero"/>
        <c:auto val="1"/>
        <c:lblAlgn val="ctr"/>
        <c:lblOffset val="100"/>
        <c:noMultiLvlLbl val="0"/>
      </c:catAx>
      <c:valAx>
        <c:axId val="-1273369360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-1273374256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885759" y="5076761"/>
      <a:ext cx="5153766" cy="862910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prstGeom prst="rect">
              <a:avLst/>
            </a:prstGeom>
            <a:solidFill>
              <a:srgbClr val="19AC9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7A3-40B1-9A04-45682E27B457}"/>
              </c:ext>
            </c:extLst>
          </c:dPt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A3-40B1-9A04-45682E27B45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7A3-40B1-9A04-45682E27B457}"/>
              </c:ext>
            </c:extLst>
          </c:dPt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A3-40B1-9A04-45682E27B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5"/>
        <c:overlap val="100"/>
        <c:axId val="-1273373168"/>
        <c:axId val="-1273368272"/>
      </c:barChart>
      <c:catAx>
        <c:axId val="-1273373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273368272"/>
        <c:crosses val="autoZero"/>
        <c:auto val="1"/>
        <c:lblAlgn val="ctr"/>
        <c:lblOffset val="100"/>
        <c:noMultiLvlLbl val="0"/>
      </c:catAx>
      <c:valAx>
        <c:axId val="-127336827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1273373168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888738" y="4334402"/>
      <a:ext cx="5150787" cy="862910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prstGeom prst="rect">
              <a:avLst/>
            </a:prstGeom>
            <a:solidFill>
              <a:srgbClr val="19AC9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rstGeom prst="rect">
                <a:avLst/>
              </a:prstGeom>
              <a:solidFill>
                <a:srgbClr val="19AC9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CB-4C0F-9B29-D848C26B9A5E}"/>
              </c:ext>
            </c:extLst>
          </c:dPt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CB-4C0F-9B29-D848C26B9A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8CB-4C0F-9B29-D848C26B9A5E}"/>
              </c:ext>
            </c:extLst>
          </c:dPt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8CB-4C0F-9B29-D848C26B9A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5"/>
        <c:overlap val="100"/>
        <c:axId val="-1273379152"/>
        <c:axId val="-1273378608"/>
      </c:barChart>
      <c:catAx>
        <c:axId val="-12733791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273378608"/>
        <c:crosses val="autoZero"/>
        <c:auto val="1"/>
        <c:lblAlgn val="ctr"/>
        <c:lblOffset val="100"/>
        <c:noMultiLvlLbl val="0"/>
      </c:catAx>
      <c:valAx>
        <c:axId val="-1273378608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-1273379152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891716" y="3598792"/>
      <a:ext cx="5116589" cy="862910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prstGeom prst="rect">
              <a:avLst/>
            </a:prstGeom>
            <a:solidFill>
              <a:srgbClr val="0079C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C26-439B-A025-B50818B074EA}"/>
              </c:ext>
            </c:extLst>
          </c:dPt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26-439B-A025-B50818B074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26-439B-A025-B50818B074EA}"/>
              </c:ext>
            </c:extLst>
          </c:dPt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26-439B-A025-B50818B074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5"/>
        <c:overlap val="100"/>
        <c:axId val="-1273377520"/>
        <c:axId val="-1273367728"/>
      </c:barChart>
      <c:catAx>
        <c:axId val="-12733775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273367728"/>
        <c:crosses val="autoZero"/>
        <c:auto val="1"/>
        <c:lblAlgn val="ctr"/>
        <c:lblOffset val="100"/>
        <c:noMultiLvlLbl val="0"/>
      </c:catAx>
      <c:valAx>
        <c:axId val="-127336772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1273377520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6222478" y="5085326"/>
      <a:ext cx="5121938" cy="862910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prstGeom prst="rect">
              <a:avLst/>
            </a:prstGeom>
            <a:solidFill>
              <a:srgbClr val="0078C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rstGeom prst="rect">
                <a:avLst/>
              </a:prstGeom>
              <a:solidFill>
                <a:srgbClr val="0079C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E93-4E13-BDD5-3755B056EA61}"/>
              </c:ext>
            </c:extLst>
          </c:dPt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93-4E13-BDD5-3755B056EA6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E93-4E13-BDD5-3755B056EA61}"/>
              </c:ext>
            </c:extLst>
          </c:dPt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E93-4E13-BDD5-3755B056EA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5"/>
        <c:overlap val="100"/>
        <c:axId val="-1273367184"/>
        <c:axId val="-1273365552"/>
      </c:barChart>
      <c:catAx>
        <c:axId val="-12733671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273365552"/>
        <c:crosses val="autoZero"/>
        <c:auto val="1"/>
        <c:lblAlgn val="ctr"/>
        <c:lblOffset val="100"/>
        <c:noMultiLvlLbl val="0"/>
      </c:catAx>
      <c:valAx>
        <c:axId val="-1273365552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-1273367184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6222478" y="3595977"/>
      <a:ext cx="5121938" cy="862910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prstGeom prst="rect">
              <a:avLst/>
            </a:prstGeom>
            <a:solidFill>
              <a:srgbClr val="0078C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rstGeom prst="rect">
                <a:avLst/>
              </a:prstGeom>
              <a:solidFill>
                <a:srgbClr val="0079C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428-475D-AB5D-56AB95A4B036}"/>
              </c:ext>
            </c:extLst>
          </c:dPt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28-475D-AB5D-56AB95A4B0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428-475D-AB5D-56AB95A4B036}"/>
              </c:ext>
            </c:extLst>
          </c:dPt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428-475D-AB5D-56AB95A4B0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5"/>
        <c:overlap val="100"/>
        <c:axId val="-1273365008"/>
        <c:axId val="-1273364464"/>
      </c:barChart>
      <c:catAx>
        <c:axId val="-1273365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273364464"/>
        <c:crosses val="autoZero"/>
        <c:auto val="1"/>
        <c:lblAlgn val="ctr"/>
        <c:lblOffset val="100"/>
        <c:noMultiLvlLbl val="0"/>
      </c:catAx>
      <c:valAx>
        <c:axId val="-1273364464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-1273365008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6222478" y="4328501"/>
      <a:ext cx="5121938" cy="862910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5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  <a:beve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5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5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5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  <a:round/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5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  <a:round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5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3B2EF-37EB-42C8-A92E-36428FD43B92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D158D-2433-4D70-86A2-D85CEFB35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315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AB973-3156-4A16-9C53-876BCC91BFC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574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AB973-3156-4A16-9C53-876BCC91BFC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27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5835650" y="-3175"/>
            <a:ext cx="6356350" cy="3648755"/>
          </a:xfrm>
          <a:prstGeom prst="rect">
            <a:avLst/>
          </a:prstGeom>
          <a:effectLst/>
        </p:spPr>
      </p:pic>
      <p:sp>
        <p:nvSpPr>
          <p:cNvPr id="20" name="Прямоугольник с двумя усеченными противолежащими углами 19"/>
          <p:cNvSpPr/>
          <p:nvPr/>
        </p:nvSpPr>
        <p:spPr bwMode="auto">
          <a:xfrm>
            <a:off x="-1" y="0"/>
            <a:ext cx="10056813" cy="2336800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chemeClr val="bg1"/>
              </a:gs>
              <a:gs pos="67000">
                <a:srgbClr val="FFFFFF"/>
              </a:gs>
              <a:gs pos="80000">
                <a:srgbClr val="FFFFFF">
                  <a:alpha val="9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000">
              <a:solidFill>
                <a:prstClr val="white"/>
              </a:solidFill>
              <a:latin typeface="Arial Narrow"/>
            </a:endParaRPr>
          </a:p>
        </p:txBody>
      </p:sp>
      <p:grpSp>
        <p:nvGrpSpPr>
          <p:cNvPr id="24" name="Группа 23"/>
          <p:cNvGrpSpPr/>
          <p:nvPr/>
        </p:nvGrpSpPr>
        <p:grpSpPr bwMode="auto">
          <a:xfrm>
            <a:off x="279018" y="146556"/>
            <a:ext cx="1543569" cy="761494"/>
            <a:chOff x="636588" y="195263"/>
            <a:chExt cx="1071562" cy="528637"/>
          </a:xfrm>
          <a:solidFill>
            <a:srgbClr val="0079C2"/>
          </a:solidFill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831850" y="195263"/>
              <a:ext cx="107949" cy="334962"/>
            </a:xfrm>
            <a:custGeom>
              <a:avLst/>
              <a:gdLst>
                <a:gd name="T0" fmla="*/ 1 h 2881172"/>
                <a:gd name="T1" fmla="*/ 1468 h 2744"/>
                <a:gd name="T2" fmla="*/ 727 w 891"/>
                <a:gd name="T3" fmla="*/ 1880 h 2744"/>
                <a:gd name="T4" fmla="*/ 677 w 891"/>
                <a:gd name="T5" fmla="*/ 1294 h 2744"/>
                <a:gd name="T6" fmla="*/ 443 w 891"/>
                <a:gd name="T7" fmla="*/ 660 h 2744"/>
                <a:gd name="T8" fmla="*/ 213 w 891"/>
                <a:gd name="T9" fmla="*/ 1292 h 2744"/>
                <a:gd name="T10" fmla="*/ 159 w 891"/>
                <a:gd name="T11" fmla="*/ 1886 h 2744"/>
                <a:gd name="T12" fmla="*/ 121 w 891"/>
                <a:gd name="T13" fmla="*/ 1310 h 2744"/>
                <a:gd name="T14" fmla="*/ 204 w 891"/>
                <a:gd name="T15" fmla="*/ 789 h 2744"/>
                <a:gd name="T16" fmla="*/ 443 w 891"/>
                <a:gd name="T17" fmla="*/ 216 h 2744"/>
                <a:gd name="T18" fmla="*/ 686 w 891"/>
                <a:gd name="T19" fmla="*/ 781 h 2744"/>
                <a:gd name="T20" fmla="*/ 1 h 2881172"/>
                <a:gd name="T21" fmla="*/ 1468 h 2744"/>
                <a:gd name="T22" fmla="*/ 445 w 891"/>
                <a:gd name="T23" fmla="*/ 2644 h 2744"/>
                <a:gd name="T24" fmla="*/ 323 w 891"/>
                <a:gd name="T25" fmla="*/ 2146 h 2744"/>
                <a:gd name="T26" fmla="*/ 447 w 891"/>
                <a:gd name="T27" fmla="*/ 1653 h 2744"/>
                <a:gd name="T28" fmla="*/ 565 w 891"/>
                <a:gd name="T29" fmla="*/ 2125 h 2744"/>
                <a:gd name="T30" fmla="*/ 445 w 891"/>
                <a:gd name="T31" fmla="*/ 2644 h 2744"/>
                <a:gd name="T32" fmla="*/ 799 w 891"/>
                <a:gd name="T33" fmla="*/ 784 h 2744"/>
                <a:gd name="T34" fmla="*/ 445 w 891"/>
                <a:gd name="T35" fmla="*/ 0 h 2744"/>
                <a:gd name="T36" fmla="*/ 117 w 891"/>
                <a:gd name="T37" fmla="*/ 685 h 2744"/>
                <a:gd name="T38" fmla="*/ 35 w 891"/>
                <a:gd name="T39" fmla="*/ 1673 h 2744"/>
                <a:gd name="T40" fmla="*/ 203 w 891"/>
                <a:gd name="T41" fmla="*/ 2307 h 2744"/>
                <a:gd name="T42" fmla="*/ 447 w 891"/>
                <a:gd name="T43" fmla="*/ 2744 h 2744"/>
                <a:gd name="T44" fmla="*/ 849 w 891"/>
                <a:gd name="T45" fmla="*/ 1717 h 2744"/>
                <a:gd name="T46" fmla="*/ 799 w 891"/>
                <a:gd name="T47" fmla="*/ 784 h 2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91" h="2744" extrusionOk="0">
                  <a:moveTo>
                    <a:pt x="773" y="1468"/>
                  </a:moveTo>
                  <a:cubicBezTo>
                    <a:pt x="769" y="1621"/>
                    <a:pt x="751" y="1783"/>
                    <a:pt x="727" y="1880"/>
                  </a:cubicBezTo>
                  <a:cubicBezTo>
                    <a:pt x="736" y="1713"/>
                    <a:pt x="716" y="1478"/>
                    <a:pt x="677" y="1294"/>
                  </a:cubicBezTo>
                  <a:cubicBezTo>
                    <a:pt x="639" y="1110"/>
                    <a:pt x="530" y="802"/>
                    <a:pt x="443" y="660"/>
                  </a:cubicBezTo>
                  <a:cubicBezTo>
                    <a:pt x="363" y="796"/>
                    <a:pt x="264" y="1061"/>
                    <a:pt x="213" y="1292"/>
                  </a:cubicBezTo>
                  <a:cubicBezTo>
                    <a:pt x="161" y="1523"/>
                    <a:pt x="159" y="1802"/>
                    <a:pt x="159" y="1886"/>
                  </a:cubicBezTo>
                  <a:cubicBezTo>
                    <a:pt x="145" y="1815"/>
                    <a:pt x="111" y="1563"/>
                    <a:pt x="121" y="1310"/>
                  </a:cubicBezTo>
                  <a:cubicBezTo>
                    <a:pt x="129" y="1102"/>
                    <a:pt x="177" y="888"/>
                    <a:pt x="204" y="789"/>
                  </a:cubicBezTo>
                  <a:cubicBezTo>
                    <a:pt x="306" y="460"/>
                    <a:pt x="422" y="249"/>
                    <a:pt x="443" y="216"/>
                  </a:cubicBezTo>
                  <a:cubicBezTo>
                    <a:pt x="465" y="249"/>
                    <a:pt x="610" y="508"/>
                    <a:pt x="686" y="781"/>
                  </a:cubicBezTo>
                  <a:cubicBezTo>
                    <a:pt x="761" y="1053"/>
                    <a:pt x="776" y="1314"/>
                    <a:pt x="773" y="1468"/>
                  </a:cubicBezTo>
                  <a:close/>
                  <a:moveTo>
                    <a:pt x="445" y="2644"/>
                  </a:moveTo>
                  <a:cubicBezTo>
                    <a:pt x="400" y="2559"/>
                    <a:pt x="330" y="2397"/>
                    <a:pt x="323" y="2146"/>
                  </a:cubicBezTo>
                  <a:cubicBezTo>
                    <a:pt x="321" y="1904"/>
                    <a:pt x="418" y="1697"/>
                    <a:pt x="447" y="1653"/>
                  </a:cubicBezTo>
                  <a:cubicBezTo>
                    <a:pt x="472" y="1697"/>
                    <a:pt x="555" y="1877"/>
                    <a:pt x="565" y="2125"/>
                  </a:cubicBezTo>
                  <a:cubicBezTo>
                    <a:pt x="572" y="2367"/>
                    <a:pt x="492" y="2557"/>
                    <a:pt x="445" y="2644"/>
                  </a:cubicBezTo>
                  <a:close/>
                  <a:moveTo>
                    <a:pt x="799" y="784"/>
                  </a:moveTo>
                  <a:cubicBezTo>
                    <a:pt x="707" y="381"/>
                    <a:pt x="477" y="54"/>
                    <a:pt x="445" y="0"/>
                  </a:cubicBezTo>
                  <a:cubicBezTo>
                    <a:pt x="395" y="75"/>
                    <a:pt x="211" y="364"/>
                    <a:pt x="117" y="685"/>
                  </a:cubicBezTo>
                  <a:cubicBezTo>
                    <a:pt x="15" y="1043"/>
                    <a:pt x="0" y="1361"/>
                    <a:pt x="35" y="1673"/>
                  </a:cubicBezTo>
                  <a:cubicBezTo>
                    <a:pt x="70" y="1986"/>
                    <a:pt x="203" y="2307"/>
                    <a:pt x="203" y="2307"/>
                  </a:cubicBezTo>
                  <a:cubicBezTo>
                    <a:pt x="273" y="2475"/>
                    <a:pt x="378" y="2655"/>
                    <a:pt x="447" y="2744"/>
                  </a:cubicBezTo>
                  <a:cubicBezTo>
                    <a:pt x="547" y="2614"/>
                    <a:pt x="778" y="2225"/>
                    <a:pt x="849" y="1717"/>
                  </a:cubicBezTo>
                  <a:cubicBezTo>
                    <a:pt x="890" y="1434"/>
                    <a:pt x="891" y="1187"/>
                    <a:pt x="799" y="7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3A6CAB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27" name="Freeform 6"/>
            <p:cNvSpPr/>
            <p:nvPr/>
          </p:nvSpPr>
          <p:spPr bwMode="auto">
            <a:xfrm>
              <a:off x="636588" y="358775"/>
              <a:ext cx="315912" cy="365125"/>
            </a:xfrm>
            <a:custGeom>
              <a:avLst/>
              <a:gdLst>
                <a:gd name="T0" fmla="*/ 2201 w 2597"/>
                <a:gd name="T1" fmla="*/ 1501 h 3002"/>
                <a:gd name="T2" fmla="*/ 1501 w 2597"/>
                <a:gd name="T3" fmla="*/ 1501 h 3002"/>
                <a:gd name="T4" fmla="*/ 1501 w 2597"/>
                <a:gd name="T5" fmla="*/ 1971 h 3002"/>
                <a:gd name="T6" fmla="*/ 1503 w 2597"/>
                <a:gd name="T7" fmla="*/ 1969 h 3002"/>
                <a:gd name="T8" fmla="*/ 2100 w 2597"/>
                <a:gd name="T9" fmla="*/ 1969 h 3002"/>
                <a:gd name="T10" fmla="*/ 2100 w 2597"/>
                <a:gd name="T11" fmla="*/ 2566 h 3002"/>
                <a:gd name="T12" fmla="*/ 2098 w 2597"/>
                <a:gd name="T13" fmla="*/ 2568 h 3002"/>
                <a:gd name="T14" fmla="*/ 2098 w 2597"/>
                <a:gd name="T15" fmla="*/ 2568 h 3002"/>
                <a:gd name="T16" fmla="*/ 2096 w 2597"/>
                <a:gd name="T17" fmla="*/ 2570 h 3002"/>
                <a:gd name="T18" fmla="*/ 1501 w 2597"/>
                <a:gd name="T19" fmla="*/ 2815 h 3002"/>
                <a:gd name="T20" fmla="*/ 905 w 2597"/>
                <a:gd name="T21" fmla="*/ 2568 h 3002"/>
                <a:gd name="T22" fmla="*/ 802 w 2597"/>
                <a:gd name="T23" fmla="*/ 1501 h 3002"/>
                <a:gd name="T24" fmla="*/ 905 w 2597"/>
                <a:gd name="T25" fmla="*/ 1375 h 3002"/>
                <a:gd name="T26" fmla="*/ 1501 w 2597"/>
                <a:gd name="T27" fmla="*/ 1129 h 3002"/>
                <a:gd name="T28" fmla="*/ 1501 w 2597"/>
                <a:gd name="T29" fmla="*/ 0 h 3002"/>
                <a:gd name="T30" fmla="*/ 0 w 2597"/>
                <a:gd name="T31" fmla="*/ 1501 h 3002"/>
                <a:gd name="T32" fmla="*/ 1501 w 2597"/>
                <a:gd name="T33" fmla="*/ 3002 h 3002"/>
                <a:gd name="T34" fmla="*/ 2597 w 2597"/>
                <a:gd name="T35" fmla="*/ 2527 h 3002"/>
                <a:gd name="T36" fmla="*/ 2597 w 2597"/>
                <a:gd name="T37" fmla="*/ 1501 h 3002"/>
                <a:gd name="T38" fmla="*/ 2201 w 2597"/>
                <a:gd name="T39" fmla="*/ 1501 h 3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97" h="3002" extrusionOk="0">
                  <a:moveTo>
                    <a:pt x="2201" y="1501"/>
                  </a:moveTo>
                  <a:lnTo>
                    <a:pt x="1501" y="1501"/>
                  </a:lnTo>
                  <a:lnTo>
                    <a:pt x="1501" y="1971"/>
                  </a:lnTo>
                  <a:cubicBezTo>
                    <a:pt x="1502" y="1970"/>
                    <a:pt x="1503" y="1969"/>
                    <a:pt x="1503" y="1969"/>
                  </a:cubicBezTo>
                  <a:cubicBezTo>
                    <a:pt x="1668" y="1804"/>
                    <a:pt x="1935" y="1804"/>
                    <a:pt x="2100" y="1969"/>
                  </a:cubicBezTo>
                  <a:cubicBezTo>
                    <a:pt x="2265" y="2133"/>
                    <a:pt x="2265" y="2401"/>
                    <a:pt x="2100" y="2566"/>
                  </a:cubicBezTo>
                  <a:cubicBezTo>
                    <a:pt x="2100" y="2566"/>
                    <a:pt x="2099" y="2567"/>
                    <a:pt x="2098" y="2568"/>
                  </a:cubicBezTo>
                  <a:cubicBezTo>
                    <a:pt x="2098" y="2568"/>
                    <a:pt x="2098" y="2568"/>
                    <a:pt x="2098" y="2568"/>
                  </a:cubicBezTo>
                  <a:cubicBezTo>
                    <a:pt x="2097" y="2568"/>
                    <a:pt x="2096" y="2569"/>
                    <a:pt x="2096" y="2570"/>
                  </a:cubicBezTo>
                  <a:cubicBezTo>
                    <a:pt x="1931" y="2733"/>
                    <a:pt x="1716" y="2815"/>
                    <a:pt x="1501" y="2815"/>
                  </a:cubicBezTo>
                  <a:cubicBezTo>
                    <a:pt x="1286" y="2815"/>
                    <a:pt x="1070" y="2733"/>
                    <a:pt x="905" y="2568"/>
                  </a:cubicBezTo>
                  <a:cubicBezTo>
                    <a:pt x="615" y="2278"/>
                    <a:pt x="581" y="1829"/>
                    <a:pt x="802" y="1501"/>
                  </a:cubicBezTo>
                  <a:cubicBezTo>
                    <a:pt x="832" y="1457"/>
                    <a:pt x="866" y="1415"/>
                    <a:pt x="905" y="1375"/>
                  </a:cubicBezTo>
                  <a:cubicBezTo>
                    <a:pt x="1070" y="1211"/>
                    <a:pt x="1286" y="1129"/>
                    <a:pt x="1501" y="1129"/>
                  </a:cubicBezTo>
                  <a:lnTo>
                    <a:pt x="1501" y="0"/>
                  </a:lnTo>
                  <a:cubicBezTo>
                    <a:pt x="672" y="0"/>
                    <a:pt x="0" y="672"/>
                    <a:pt x="0" y="1501"/>
                  </a:cubicBezTo>
                  <a:cubicBezTo>
                    <a:pt x="0" y="2330"/>
                    <a:pt x="672" y="3002"/>
                    <a:pt x="1501" y="3002"/>
                  </a:cubicBezTo>
                  <a:cubicBezTo>
                    <a:pt x="1934" y="3002"/>
                    <a:pt x="2323" y="2820"/>
                    <a:pt x="2597" y="2527"/>
                  </a:cubicBezTo>
                  <a:lnTo>
                    <a:pt x="2597" y="1501"/>
                  </a:lnTo>
                  <a:lnTo>
                    <a:pt x="2201" y="15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3A6CAB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28" name="Freeform 7"/>
            <p:cNvSpPr/>
            <p:nvPr/>
          </p:nvSpPr>
          <p:spPr bwMode="auto">
            <a:xfrm>
              <a:off x="974725" y="358775"/>
              <a:ext cx="69850" cy="182562"/>
            </a:xfrm>
            <a:custGeom>
              <a:avLst/>
              <a:gdLst>
                <a:gd name="T0" fmla="*/ 0 w 572"/>
                <a:gd name="T1" fmla="*/ 0 h 1501"/>
                <a:gd name="T2" fmla="*/ 572 w 572"/>
                <a:gd name="T3" fmla="*/ 0 h 1501"/>
                <a:gd name="T4" fmla="*/ 572 w 572"/>
                <a:gd name="T5" fmla="*/ 186 h 1501"/>
                <a:gd name="T6" fmla="*/ 300 w 572"/>
                <a:gd name="T7" fmla="*/ 186 h 1501"/>
                <a:gd name="T8" fmla="*/ 300 w 572"/>
                <a:gd name="T9" fmla="*/ 1501 h 1501"/>
                <a:gd name="T10" fmla="*/ 0 w 572"/>
                <a:gd name="T11" fmla="*/ 1501 h 1501"/>
                <a:gd name="T12" fmla="*/ 0 w 572"/>
                <a:gd name="T13" fmla="*/ 0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2" h="1501" extrusionOk="0">
                  <a:moveTo>
                    <a:pt x="0" y="0"/>
                  </a:moveTo>
                  <a:lnTo>
                    <a:pt x="572" y="0"/>
                  </a:lnTo>
                  <a:lnTo>
                    <a:pt x="572" y="186"/>
                  </a:lnTo>
                  <a:lnTo>
                    <a:pt x="300" y="186"/>
                  </a:lnTo>
                  <a:lnTo>
                    <a:pt x="300" y="1501"/>
                  </a:lnTo>
                  <a:lnTo>
                    <a:pt x="0" y="150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3A6CAB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29" name="Freeform 8"/>
            <p:cNvSpPr>
              <a:spLocks noEditPoints="1"/>
            </p:cNvSpPr>
            <p:nvPr/>
          </p:nvSpPr>
          <p:spPr bwMode="auto">
            <a:xfrm>
              <a:off x="1042988" y="358775"/>
              <a:ext cx="95250" cy="182562"/>
            </a:xfrm>
            <a:custGeom>
              <a:avLst/>
              <a:gdLst>
                <a:gd name="T0" fmla="*/ 0 w 785"/>
                <a:gd name="T1" fmla="*/ 1501 h 1501"/>
                <a:gd name="T2" fmla="*/ 294 w 785"/>
                <a:gd name="T3" fmla="*/ 1501 h 1501"/>
                <a:gd name="T4" fmla="*/ 322 w 785"/>
                <a:gd name="T5" fmla="*/ 1102 h 1501"/>
                <a:gd name="T6" fmla="*/ 463 w 785"/>
                <a:gd name="T7" fmla="*/ 1102 h 1501"/>
                <a:gd name="T8" fmla="*/ 491 w 785"/>
                <a:gd name="T9" fmla="*/ 1501 h 1501"/>
                <a:gd name="T10" fmla="*/ 785 w 785"/>
                <a:gd name="T11" fmla="*/ 1501 h 1501"/>
                <a:gd name="T12" fmla="*/ 628 w 785"/>
                <a:gd name="T13" fmla="*/ 0 h 1501"/>
                <a:gd name="T14" fmla="*/ 157 w 785"/>
                <a:gd name="T15" fmla="*/ 0 h 1501"/>
                <a:gd name="T16" fmla="*/ 0 w 785"/>
                <a:gd name="T17" fmla="*/ 1501 h 1501"/>
                <a:gd name="T18" fmla="*/ 332 w 785"/>
                <a:gd name="T19" fmla="*/ 937 h 1501"/>
                <a:gd name="T20" fmla="*/ 384 w 785"/>
                <a:gd name="T21" fmla="*/ 186 h 1501"/>
                <a:gd name="T22" fmla="*/ 401 w 785"/>
                <a:gd name="T23" fmla="*/ 186 h 1501"/>
                <a:gd name="T24" fmla="*/ 453 w 785"/>
                <a:gd name="T25" fmla="*/ 937 h 1501"/>
                <a:gd name="T26" fmla="*/ 332 w 785"/>
                <a:gd name="T27" fmla="*/ 937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5" h="1501" extrusionOk="0">
                  <a:moveTo>
                    <a:pt x="0" y="1501"/>
                  </a:moveTo>
                  <a:lnTo>
                    <a:pt x="294" y="1501"/>
                  </a:lnTo>
                  <a:lnTo>
                    <a:pt x="322" y="1102"/>
                  </a:lnTo>
                  <a:lnTo>
                    <a:pt x="463" y="1102"/>
                  </a:lnTo>
                  <a:lnTo>
                    <a:pt x="491" y="1501"/>
                  </a:lnTo>
                  <a:lnTo>
                    <a:pt x="785" y="1501"/>
                  </a:lnTo>
                  <a:lnTo>
                    <a:pt x="628" y="0"/>
                  </a:lnTo>
                  <a:lnTo>
                    <a:pt x="157" y="0"/>
                  </a:lnTo>
                  <a:lnTo>
                    <a:pt x="0" y="1501"/>
                  </a:lnTo>
                  <a:close/>
                  <a:moveTo>
                    <a:pt x="332" y="937"/>
                  </a:moveTo>
                  <a:lnTo>
                    <a:pt x="384" y="186"/>
                  </a:lnTo>
                  <a:lnTo>
                    <a:pt x="401" y="186"/>
                  </a:lnTo>
                  <a:lnTo>
                    <a:pt x="453" y="937"/>
                  </a:lnTo>
                  <a:lnTo>
                    <a:pt x="332" y="9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3A6CAB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30" name="Freeform 9"/>
            <p:cNvSpPr/>
            <p:nvPr/>
          </p:nvSpPr>
          <p:spPr bwMode="auto">
            <a:xfrm>
              <a:off x="1150938" y="358775"/>
              <a:ext cx="84137" cy="182562"/>
            </a:xfrm>
            <a:custGeom>
              <a:avLst/>
              <a:gdLst>
                <a:gd name="T0" fmla="*/ 300 w 695"/>
                <a:gd name="T1" fmla="*/ 975 h 1501"/>
                <a:gd name="T2" fmla="*/ 300 w 695"/>
                <a:gd name="T3" fmla="*/ 1258 h 1501"/>
                <a:gd name="T4" fmla="*/ 347 w 695"/>
                <a:gd name="T5" fmla="*/ 1307 h 1501"/>
                <a:gd name="T6" fmla="*/ 395 w 695"/>
                <a:gd name="T7" fmla="*/ 1258 h 1501"/>
                <a:gd name="T8" fmla="*/ 395 w 695"/>
                <a:gd name="T9" fmla="*/ 909 h 1501"/>
                <a:gd name="T10" fmla="*/ 275 w 695"/>
                <a:gd name="T11" fmla="*/ 810 h 1501"/>
                <a:gd name="T12" fmla="*/ 152 w 695"/>
                <a:gd name="T13" fmla="*/ 810 h 1501"/>
                <a:gd name="T14" fmla="*/ 152 w 695"/>
                <a:gd name="T15" fmla="*/ 645 h 1501"/>
                <a:gd name="T16" fmla="*/ 279 w 695"/>
                <a:gd name="T17" fmla="*/ 645 h 1501"/>
                <a:gd name="T18" fmla="*/ 395 w 695"/>
                <a:gd name="T19" fmla="*/ 534 h 1501"/>
                <a:gd name="T20" fmla="*/ 395 w 695"/>
                <a:gd name="T21" fmla="*/ 236 h 1501"/>
                <a:gd name="T22" fmla="*/ 347 w 695"/>
                <a:gd name="T23" fmla="*/ 186 h 1501"/>
                <a:gd name="T24" fmla="*/ 300 w 695"/>
                <a:gd name="T25" fmla="*/ 236 h 1501"/>
                <a:gd name="T26" fmla="*/ 300 w 695"/>
                <a:gd name="T27" fmla="*/ 480 h 1501"/>
                <a:gd name="T28" fmla="*/ 0 w 695"/>
                <a:gd name="T29" fmla="*/ 480 h 1501"/>
                <a:gd name="T30" fmla="*/ 0 w 695"/>
                <a:gd name="T31" fmla="*/ 268 h 1501"/>
                <a:gd name="T32" fmla="*/ 223 w 695"/>
                <a:gd name="T33" fmla="*/ 0 h 1501"/>
                <a:gd name="T34" fmla="*/ 472 w 695"/>
                <a:gd name="T35" fmla="*/ 0 h 1501"/>
                <a:gd name="T36" fmla="*/ 695 w 695"/>
                <a:gd name="T37" fmla="*/ 268 h 1501"/>
                <a:gd name="T38" fmla="*/ 695 w 695"/>
                <a:gd name="T39" fmla="*/ 508 h 1501"/>
                <a:gd name="T40" fmla="*/ 491 w 695"/>
                <a:gd name="T41" fmla="*/ 712 h 1501"/>
                <a:gd name="T42" fmla="*/ 491 w 695"/>
                <a:gd name="T43" fmla="*/ 727 h 1501"/>
                <a:gd name="T44" fmla="*/ 695 w 695"/>
                <a:gd name="T45" fmla="*/ 930 h 1501"/>
                <a:gd name="T46" fmla="*/ 695 w 695"/>
                <a:gd name="T47" fmla="*/ 1233 h 1501"/>
                <a:gd name="T48" fmla="*/ 472 w 695"/>
                <a:gd name="T49" fmla="*/ 1501 h 1501"/>
                <a:gd name="T50" fmla="*/ 223 w 695"/>
                <a:gd name="T51" fmla="*/ 1501 h 1501"/>
                <a:gd name="T52" fmla="*/ 0 w 695"/>
                <a:gd name="T53" fmla="*/ 1233 h 1501"/>
                <a:gd name="T54" fmla="*/ 0 w 695"/>
                <a:gd name="T55" fmla="*/ 975 h 1501"/>
                <a:gd name="T56" fmla="*/ 300 w 695"/>
                <a:gd name="T57" fmla="*/ 975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5" h="1501" extrusionOk="0">
                  <a:moveTo>
                    <a:pt x="300" y="975"/>
                  </a:moveTo>
                  <a:lnTo>
                    <a:pt x="300" y="1258"/>
                  </a:lnTo>
                  <a:cubicBezTo>
                    <a:pt x="300" y="1297"/>
                    <a:pt x="330" y="1307"/>
                    <a:pt x="347" y="1307"/>
                  </a:cubicBezTo>
                  <a:cubicBezTo>
                    <a:pt x="375" y="1307"/>
                    <a:pt x="395" y="1284"/>
                    <a:pt x="395" y="1258"/>
                  </a:cubicBezTo>
                  <a:lnTo>
                    <a:pt x="395" y="909"/>
                  </a:lnTo>
                  <a:cubicBezTo>
                    <a:pt x="395" y="862"/>
                    <a:pt x="386" y="810"/>
                    <a:pt x="275" y="810"/>
                  </a:cubicBezTo>
                  <a:lnTo>
                    <a:pt x="152" y="810"/>
                  </a:lnTo>
                  <a:lnTo>
                    <a:pt x="152" y="645"/>
                  </a:lnTo>
                  <a:lnTo>
                    <a:pt x="279" y="645"/>
                  </a:lnTo>
                  <a:cubicBezTo>
                    <a:pt x="365" y="645"/>
                    <a:pt x="395" y="626"/>
                    <a:pt x="395" y="534"/>
                  </a:cubicBezTo>
                  <a:lnTo>
                    <a:pt x="395" y="236"/>
                  </a:lnTo>
                  <a:cubicBezTo>
                    <a:pt x="395" y="210"/>
                    <a:pt x="375" y="186"/>
                    <a:pt x="347" y="186"/>
                  </a:cubicBezTo>
                  <a:cubicBezTo>
                    <a:pt x="330" y="186"/>
                    <a:pt x="300" y="197"/>
                    <a:pt x="300" y="236"/>
                  </a:cubicBezTo>
                  <a:lnTo>
                    <a:pt x="300" y="480"/>
                  </a:lnTo>
                  <a:lnTo>
                    <a:pt x="0" y="480"/>
                  </a:lnTo>
                  <a:lnTo>
                    <a:pt x="0" y="268"/>
                  </a:lnTo>
                  <a:cubicBezTo>
                    <a:pt x="0" y="163"/>
                    <a:pt x="13" y="0"/>
                    <a:pt x="223" y="0"/>
                  </a:cubicBezTo>
                  <a:lnTo>
                    <a:pt x="472" y="0"/>
                  </a:lnTo>
                  <a:cubicBezTo>
                    <a:pt x="682" y="0"/>
                    <a:pt x="695" y="163"/>
                    <a:pt x="695" y="268"/>
                  </a:cubicBezTo>
                  <a:lnTo>
                    <a:pt x="695" y="508"/>
                  </a:lnTo>
                  <a:cubicBezTo>
                    <a:pt x="695" y="671"/>
                    <a:pt x="581" y="716"/>
                    <a:pt x="491" y="712"/>
                  </a:cubicBezTo>
                  <a:lnTo>
                    <a:pt x="491" y="727"/>
                  </a:lnTo>
                  <a:cubicBezTo>
                    <a:pt x="693" y="723"/>
                    <a:pt x="695" y="877"/>
                    <a:pt x="695" y="930"/>
                  </a:cubicBezTo>
                  <a:lnTo>
                    <a:pt x="695" y="1233"/>
                  </a:lnTo>
                  <a:cubicBezTo>
                    <a:pt x="695" y="1338"/>
                    <a:pt x="682" y="1501"/>
                    <a:pt x="472" y="1501"/>
                  </a:cubicBezTo>
                  <a:lnTo>
                    <a:pt x="223" y="1501"/>
                  </a:lnTo>
                  <a:cubicBezTo>
                    <a:pt x="13" y="1501"/>
                    <a:pt x="0" y="1338"/>
                    <a:pt x="0" y="1233"/>
                  </a:cubicBezTo>
                  <a:lnTo>
                    <a:pt x="0" y="975"/>
                  </a:lnTo>
                  <a:lnTo>
                    <a:pt x="300" y="9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3A6CAB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47" name="Freeform 10"/>
            <p:cNvSpPr/>
            <p:nvPr/>
          </p:nvSpPr>
          <p:spPr bwMode="auto">
            <a:xfrm>
              <a:off x="1254125" y="358775"/>
              <a:ext cx="84137" cy="182562"/>
            </a:xfrm>
            <a:custGeom>
              <a:avLst/>
              <a:gdLst>
                <a:gd name="T0" fmla="*/ 0 w 694"/>
                <a:gd name="T1" fmla="*/ 0 h 1501"/>
                <a:gd name="T2" fmla="*/ 694 w 694"/>
                <a:gd name="T3" fmla="*/ 0 h 1501"/>
                <a:gd name="T4" fmla="*/ 694 w 694"/>
                <a:gd name="T5" fmla="*/ 1501 h 1501"/>
                <a:gd name="T6" fmla="*/ 394 w 694"/>
                <a:gd name="T7" fmla="*/ 1501 h 1501"/>
                <a:gd name="T8" fmla="*/ 394 w 694"/>
                <a:gd name="T9" fmla="*/ 186 h 1501"/>
                <a:gd name="T10" fmla="*/ 300 w 694"/>
                <a:gd name="T11" fmla="*/ 186 h 1501"/>
                <a:gd name="T12" fmla="*/ 300 w 694"/>
                <a:gd name="T13" fmla="*/ 1501 h 1501"/>
                <a:gd name="T14" fmla="*/ 0 w 694"/>
                <a:gd name="T15" fmla="*/ 1501 h 1501"/>
                <a:gd name="T16" fmla="*/ 0 w 694"/>
                <a:gd name="T17" fmla="*/ 0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4" h="1501" extrusionOk="0">
                  <a:moveTo>
                    <a:pt x="0" y="0"/>
                  </a:moveTo>
                  <a:lnTo>
                    <a:pt x="694" y="0"/>
                  </a:lnTo>
                  <a:lnTo>
                    <a:pt x="694" y="1501"/>
                  </a:lnTo>
                  <a:lnTo>
                    <a:pt x="394" y="1501"/>
                  </a:lnTo>
                  <a:lnTo>
                    <a:pt x="394" y="186"/>
                  </a:lnTo>
                  <a:lnTo>
                    <a:pt x="300" y="186"/>
                  </a:lnTo>
                  <a:lnTo>
                    <a:pt x="300" y="1501"/>
                  </a:lnTo>
                  <a:lnTo>
                    <a:pt x="0" y="150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3A6CAB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48" name="Freeform 11"/>
            <p:cNvSpPr>
              <a:spLocks noEditPoints="1"/>
            </p:cNvSpPr>
            <p:nvPr/>
          </p:nvSpPr>
          <p:spPr bwMode="auto">
            <a:xfrm>
              <a:off x="1360488" y="358775"/>
              <a:ext cx="84137" cy="182562"/>
            </a:xfrm>
            <a:custGeom>
              <a:avLst/>
              <a:gdLst>
                <a:gd name="T0" fmla="*/ 0 w 694"/>
                <a:gd name="T1" fmla="*/ 1501 h 1501"/>
                <a:gd name="T2" fmla="*/ 300 w 694"/>
                <a:gd name="T3" fmla="*/ 1501 h 1501"/>
                <a:gd name="T4" fmla="*/ 300 w 694"/>
                <a:gd name="T5" fmla="*/ 990 h 1501"/>
                <a:gd name="T6" fmla="*/ 471 w 694"/>
                <a:gd name="T7" fmla="*/ 990 h 1501"/>
                <a:gd name="T8" fmla="*/ 694 w 694"/>
                <a:gd name="T9" fmla="*/ 723 h 1501"/>
                <a:gd name="T10" fmla="*/ 694 w 694"/>
                <a:gd name="T11" fmla="*/ 268 h 1501"/>
                <a:gd name="T12" fmla="*/ 471 w 694"/>
                <a:gd name="T13" fmla="*/ 0 h 1501"/>
                <a:gd name="T14" fmla="*/ 0 w 694"/>
                <a:gd name="T15" fmla="*/ 0 h 1501"/>
                <a:gd name="T16" fmla="*/ 0 w 694"/>
                <a:gd name="T17" fmla="*/ 1501 h 1501"/>
                <a:gd name="T18" fmla="*/ 300 w 694"/>
                <a:gd name="T19" fmla="*/ 826 h 1501"/>
                <a:gd name="T20" fmla="*/ 300 w 694"/>
                <a:gd name="T21" fmla="*/ 186 h 1501"/>
                <a:gd name="T22" fmla="*/ 338 w 694"/>
                <a:gd name="T23" fmla="*/ 186 h 1501"/>
                <a:gd name="T24" fmla="*/ 394 w 694"/>
                <a:gd name="T25" fmla="*/ 261 h 1501"/>
                <a:gd name="T26" fmla="*/ 394 w 694"/>
                <a:gd name="T27" fmla="*/ 750 h 1501"/>
                <a:gd name="T28" fmla="*/ 338 w 694"/>
                <a:gd name="T29" fmla="*/ 826 h 1501"/>
                <a:gd name="T30" fmla="*/ 300 w 694"/>
                <a:gd name="T31" fmla="*/ 826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1501" extrusionOk="0">
                  <a:moveTo>
                    <a:pt x="0" y="1501"/>
                  </a:moveTo>
                  <a:lnTo>
                    <a:pt x="300" y="1501"/>
                  </a:lnTo>
                  <a:lnTo>
                    <a:pt x="300" y="990"/>
                  </a:lnTo>
                  <a:lnTo>
                    <a:pt x="471" y="990"/>
                  </a:lnTo>
                  <a:cubicBezTo>
                    <a:pt x="681" y="990"/>
                    <a:pt x="694" y="828"/>
                    <a:pt x="694" y="723"/>
                  </a:cubicBezTo>
                  <a:lnTo>
                    <a:pt x="694" y="268"/>
                  </a:lnTo>
                  <a:cubicBezTo>
                    <a:pt x="694" y="163"/>
                    <a:pt x="681" y="0"/>
                    <a:pt x="471" y="0"/>
                  </a:cubicBezTo>
                  <a:lnTo>
                    <a:pt x="0" y="0"/>
                  </a:lnTo>
                  <a:lnTo>
                    <a:pt x="0" y="1501"/>
                  </a:lnTo>
                  <a:close/>
                  <a:moveTo>
                    <a:pt x="300" y="826"/>
                  </a:moveTo>
                  <a:lnTo>
                    <a:pt x="300" y="186"/>
                  </a:lnTo>
                  <a:lnTo>
                    <a:pt x="338" y="186"/>
                  </a:lnTo>
                  <a:cubicBezTo>
                    <a:pt x="371" y="186"/>
                    <a:pt x="394" y="214"/>
                    <a:pt x="394" y="261"/>
                  </a:cubicBezTo>
                  <a:lnTo>
                    <a:pt x="394" y="750"/>
                  </a:lnTo>
                  <a:cubicBezTo>
                    <a:pt x="394" y="798"/>
                    <a:pt x="371" y="826"/>
                    <a:pt x="338" y="826"/>
                  </a:cubicBezTo>
                  <a:lnTo>
                    <a:pt x="300" y="8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3A6CAB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49" name="Freeform 12"/>
            <p:cNvSpPr>
              <a:spLocks noEditPoints="1"/>
            </p:cNvSpPr>
            <p:nvPr/>
          </p:nvSpPr>
          <p:spPr bwMode="auto">
            <a:xfrm>
              <a:off x="1462088" y="358775"/>
              <a:ext cx="84137" cy="182562"/>
            </a:xfrm>
            <a:custGeom>
              <a:avLst/>
              <a:gdLst>
                <a:gd name="T0" fmla="*/ 0 w 695"/>
                <a:gd name="T1" fmla="*/ 1233 h 1501"/>
                <a:gd name="T2" fmla="*/ 223 w 695"/>
                <a:gd name="T3" fmla="*/ 1501 h 1501"/>
                <a:gd name="T4" fmla="*/ 472 w 695"/>
                <a:gd name="T5" fmla="*/ 1501 h 1501"/>
                <a:gd name="T6" fmla="*/ 695 w 695"/>
                <a:gd name="T7" fmla="*/ 1233 h 1501"/>
                <a:gd name="T8" fmla="*/ 695 w 695"/>
                <a:gd name="T9" fmla="*/ 268 h 1501"/>
                <a:gd name="T10" fmla="*/ 472 w 695"/>
                <a:gd name="T11" fmla="*/ 0 h 1501"/>
                <a:gd name="T12" fmla="*/ 223 w 695"/>
                <a:gd name="T13" fmla="*/ 0 h 1501"/>
                <a:gd name="T14" fmla="*/ 0 w 695"/>
                <a:gd name="T15" fmla="*/ 268 h 1501"/>
                <a:gd name="T16" fmla="*/ 0 w 695"/>
                <a:gd name="T17" fmla="*/ 1233 h 1501"/>
                <a:gd name="T18" fmla="*/ 394 w 695"/>
                <a:gd name="T19" fmla="*/ 1258 h 1501"/>
                <a:gd name="T20" fmla="*/ 347 w 695"/>
                <a:gd name="T21" fmla="*/ 1307 h 1501"/>
                <a:gd name="T22" fmla="*/ 300 w 695"/>
                <a:gd name="T23" fmla="*/ 1258 h 1501"/>
                <a:gd name="T24" fmla="*/ 300 w 695"/>
                <a:gd name="T25" fmla="*/ 236 h 1501"/>
                <a:gd name="T26" fmla="*/ 347 w 695"/>
                <a:gd name="T27" fmla="*/ 186 h 1501"/>
                <a:gd name="T28" fmla="*/ 394 w 695"/>
                <a:gd name="T29" fmla="*/ 236 h 1501"/>
                <a:gd name="T30" fmla="*/ 394 w 695"/>
                <a:gd name="T31" fmla="*/ 1258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5" h="1501" extrusionOk="0">
                  <a:moveTo>
                    <a:pt x="0" y="1233"/>
                  </a:moveTo>
                  <a:cubicBezTo>
                    <a:pt x="0" y="1338"/>
                    <a:pt x="13" y="1501"/>
                    <a:pt x="223" y="1501"/>
                  </a:cubicBezTo>
                  <a:lnTo>
                    <a:pt x="472" y="1501"/>
                  </a:lnTo>
                  <a:cubicBezTo>
                    <a:pt x="682" y="1501"/>
                    <a:pt x="695" y="1338"/>
                    <a:pt x="695" y="1233"/>
                  </a:cubicBezTo>
                  <a:lnTo>
                    <a:pt x="695" y="268"/>
                  </a:lnTo>
                  <a:cubicBezTo>
                    <a:pt x="695" y="163"/>
                    <a:pt x="682" y="0"/>
                    <a:pt x="472" y="0"/>
                  </a:cubicBezTo>
                  <a:lnTo>
                    <a:pt x="223" y="0"/>
                  </a:lnTo>
                  <a:cubicBezTo>
                    <a:pt x="13" y="0"/>
                    <a:pt x="0" y="163"/>
                    <a:pt x="0" y="268"/>
                  </a:cubicBezTo>
                  <a:lnTo>
                    <a:pt x="0" y="1233"/>
                  </a:lnTo>
                  <a:close/>
                  <a:moveTo>
                    <a:pt x="394" y="1258"/>
                  </a:moveTo>
                  <a:cubicBezTo>
                    <a:pt x="394" y="1284"/>
                    <a:pt x="375" y="1307"/>
                    <a:pt x="347" y="1307"/>
                  </a:cubicBezTo>
                  <a:cubicBezTo>
                    <a:pt x="330" y="1307"/>
                    <a:pt x="300" y="1297"/>
                    <a:pt x="300" y="1258"/>
                  </a:cubicBezTo>
                  <a:lnTo>
                    <a:pt x="300" y="236"/>
                  </a:lnTo>
                  <a:cubicBezTo>
                    <a:pt x="300" y="197"/>
                    <a:pt x="330" y="186"/>
                    <a:pt x="347" y="186"/>
                  </a:cubicBezTo>
                  <a:cubicBezTo>
                    <a:pt x="375" y="186"/>
                    <a:pt x="394" y="210"/>
                    <a:pt x="394" y="236"/>
                  </a:cubicBezTo>
                  <a:lnTo>
                    <a:pt x="394" y="12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3A6CAB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50" name="Freeform 13"/>
            <p:cNvSpPr/>
            <p:nvPr/>
          </p:nvSpPr>
          <p:spPr bwMode="auto">
            <a:xfrm>
              <a:off x="1565275" y="358775"/>
              <a:ext cx="142875" cy="182562"/>
            </a:xfrm>
            <a:custGeom>
              <a:avLst/>
              <a:gdLst>
                <a:gd name="T0" fmla="*/ 780 w 1171"/>
                <a:gd name="T1" fmla="*/ 0 h 1501"/>
                <a:gd name="T2" fmla="*/ 1171 w 1171"/>
                <a:gd name="T3" fmla="*/ 0 h 1501"/>
                <a:gd name="T4" fmla="*/ 1171 w 1171"/>
                <a:gd name="T5" fmla="*/ 1501 h 1501"/>
                <a:gd name="T6" fmla="*/ 870 w 1171"/>
                <a:gd name="T7" fmla="*/ 1501 h 1501"/>
                <a:gd name="T8" fmla="*/ 870 w 1171"/>
                <a:gd name="T9" fmla="*/ 560 h 1501"/>
                <a:gd name="T10" fmla="*/ 860 w 1171"/>
                <a:gd name="T11" fmla="*/ 560 h 1501"/>
                <a:gd name="T12" fmla="*/ 705 w 1171"/>
                <a:gd name="T13" fmla="*/ 1501 h 1501"/>
                <a:gd name="T14" fmla="*/ 465 w 1171"/>
                <a:gd name="T15" fmla="*/ 1501 h 1501"/>
                <a:gd name="T16" fmla="*/ 311 w 1171"/>
                <a:gd name="T17" fmla="*/ 560 h 1501"/>
                <a:gd name="T18" fmla="*/ 300 w 1171"/>
                <a:gd name="T19" fmla="*/ 560 h 1501"/>
                <a:gd name="T20" fmla="*/ 300 w 1171"/>
                <a:gd name="T21" fmla="*/ 1501 h 1501"/>
                <a:gd name="T22" fmla="*/ 0 w 1171"/>
                <a:gd name="T23" fmla="*/ 1501 h 1501"/>
                <a:gd name="T24" fmla="*/ 0 w 1171"/>
                <a:gd name="T25" fmla="*/ 0 h 1501"/>
                <a:gd name="T26" fmla="*/ 390 w 1171"/>
                <a:gd name="T27" fmla="*/ 0 h 1501"/>
                <a:gd name="T28" fmla="*/ 585 w 1171"/>
                <a:gd name="T29" fmla="*/ 1055 h 1501"/>
                <a:gd name="T30" fmla="*/ 780 w 1171"/>
                <a:gd name="T31" fmla="*/ 0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1" h="1501" extrusionOk="0">
                  <a:moveTo>
                    <a:pt x="780" y="0"/>
                  </a:moveTo>
                  <a:lnTo>
                    <a:pt x="1171" y="0"/>
                  </a:lnTo>
                  <a:lnTo>
                    <a:pt x="1171" y="1501"/>
                  </a:lnTo>
                  <a:lnTo>
                    <a:pt x="870" y="1501"/>
                  </a:lnTo>
                  <a:lnTo>
                    <a:pt x="870" y="560"/>
                  </a:lnTo>
                  <a:lnTo>
                    <a:pt x="860" y="560"/>
                  </a:lnTo>
                  <a:lnTo>
                    <a:pt x="705" y="1501"/>
                  </a:lnTo>
                  <a:lnTo>
                    <a:pt x="465" y="1501"/>
                  </a:lnTo>
                  <a:lnTo>
                    <a:pt x="311" y="560"/>
                  </a:lnTo>
                  <a:lnTo>
                    <a:pt x="300" y="560"/>
                  </a:lnTo>
                  <a:lnTo>
                    <a:pt x="300" y="1501"/>
                  </a:lnTo>
                  <a:lnTo>
                    <a:pt x="0" y="1501"/>
                  </a:lnTo>
                  <a:lnTo>
                    <a:pt x="0" y="0"/>
                  </a:lnTo>
                  <a:lnTo>
                    <a:pt x="390" y="0"/>
                  </a:lnTo>
                  <a:lnTo>
                    <a:pt x="585" y="1055"/>
                  </a:lnTo>
                  <a:lnTo>
                    <a:pt x="7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3A6CAB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51" name="Freeform 14"/>
            <p:cNvSpPr>
              <a:spLocks noEditPoints="1"/>
            </p:cNvSpPr>
            <p:nvPr/>
          </p:nvSpPr>
          <p:spPr bwMode="auto">
            <a:xfrm>
              <a:off x="974725" y="598488"/>
              <a:ext cx="733424" cy="125412"/>
            </a:xfrm>
            <a:custGeom>
              <a:avLst/>
              <a:gdLst>
                <a:gd name="T0" fmla="*/ 6025 w 6025"/>
                <a:gd name="T1" fmla="*/ 1034 h 1034"/>
                <a:gd name="T2" fmla="*/ 0 w 6025"/>
                <a:gd name="T3" fmla="*/ 0 h 1034"/>
                <a:gd name="T4" fmla="*/ 351 w 6025"/>
                <a:gd name="T5" fmla="*/ 717 h 1034"/>
                <a:gd name="T6" fmla="*/ 457 w 6025"/>
                <a:gd name="T7" fmla="*/ 639 h 1034"/>
                <a:gd name="T8" fmla="*/ 351 w 6025"/>
                <a:gd name="T9" fmla="*/ 559 h 1034"/>
                <a:gd name="T10" fmla="*/ 5446 w 6025"/>
                <a:gd name="T11" fmla="*/ 397 h 1034"/>
                <a:gd name="T12" fmla="*/ 5818 w 6025"/>
                <a:gd name="T13" fmla="*/ 358 h 1034"/>
                <a:gd name="T14" fmla="*/ 5732 w 6025"/>
                <a:gd name="T15" fmla="*/ 502 h 1034"/>
                <a:gd name="T16" fmla="*/ 5642 w 6025"/>
                <a:gd name="T17" fmla="*/ 843 h 1034"/>
                <a:gd name="T18" fmla="*/ 5583 w 6025"/>
                <a:gd name="T19" fmla="*/ 643 h 1034"/>
                <a:gd name="T20" fmla="*/ 5690 w 6025"/>
                <a:gd name="T21" fmla="*/ 643 h 1034"/>
                <a:gd name="T22" fmla="*/ 5603 w 6025"/>
                <a:gd name="T23" fmla="*/ 561 h 1034"/>
                <a:gd name="T24" fmla="*/ 5639 w 6025"/>
                <a:gd name="T25" fmla="*/ 450 h 1034"/>
                <a:gd name="T26" fmla="*/ 5633 w 6025"/>
                <a:gd name="T27" fmla="*/ 305 h 1034"/>
                <a:gd name="T28" fmla="*/ 5446 w 6025"/>
                <a:gd name="T29" fmla="*/ 397 h 1034"/>
                <a:gd name="T30" fmla="*/ 4829 w 6025"/>
                <a:gd name="T31" fmla="*/ 319 h 1034"/>
                <a:gd name="T32" fmla="*/ 4789 w 6025"/>
                <a:gd name="T33" fmla="*/ 592 h 1034"/>
                <a:gd name="T34" fmla="*/ 4921 w 6025"/>
                <a:gd name="T35" fmla="*/ 208 h 1034"/>
                <a:gd name="T36" fmla="*/ 4911 w 6025"/>
                <a:gd name="T37" fmla="*/ 829 h 1034"/>
                <a:gd name="T38" fmla="*/ 4775 w 6025"/>
                <a:gd name="T39" fmla="*/ 704 h 1034"/>
                <a:gd name="T40" fmla="*/ 4607 w 6025"/>
                <a:gd name="T41" fmla="*/ 829 h 1034"/>
                <a:gd name="T42" fmla="*/ 4921 w 6025"/>
                <a:gd name="T43" fmla="*/ 208 h 1034"/>
                <a:gd name="T44" fmla="*/ 4194 w 6025"/>
                <a:gd name="T45" fmla="*/ 325 h 1034"/>
                <a:gd name="T46" fmla="*/ 3996 w 6025"/>
                <a:gd name="T47" fmla="*/ 829 h 1034"/>
                <a:gd name="T48" fmla="*/ 3847 w 6025"/>
                <a:gd name="T49" fmla="*/ 208 h 1034"/>
                <a:gd name="T50" fmla="*/ 3081 w 6025"/>
                <a:gd name="T51" fmla="*/ 208 h 1034"/>
                <a:gd name="T52" fmla="*/ 3059 w 6025"/>
                <a:gd name="T53" fmla="*/ 598 h 1034"/>
                <a:gd name="T54" fmla="*/ 3186 w 6025"/>
                <a:gd name="T55" fmla="*/ 208 h 1034"/>
                <a:gd name="T56" fmla="*/ 3329 w 6025"/>
                <a:gd name="T57" fmla="*/ 829 h 1034"/>
                <a:gd name="T58" fmla="*/ 3186 w 6025"/>
                <a:gd name="T59" fmla="*/ 684 h 1034"/>
                <a:gd name="T60" fmla="*/ 3213 w 6025"/>
                <a:gd name="T61" fmla="*/ 451 h 1034"/>
                <a:gd name="T62" fmla="*/ 2938 w 6025"/>
                <a:gd name="T63" fmla="*/ 829 h 1034"/>
                <a:gd name="T64" fmla="*/ 3081 w 6025"/>
                <a:gd name="T65" fmla="*/ 208 h 1034"/>
                <a:gd name="T66" fmla="*/ 2173 w 6025"/>
                <a:gd name="T67" fmla="*/ 362 h 1034"/>
                <a:gd name="T68" fmla="*/ 2151 w 6025"/>
                <a:gd name="T69" fmla="*/ 598 h 1034"/>
                <a:gd name="T70" fmla="*/ 2420 w 6025"/>
                <a:gd name="T71" fmla="*/ 208 h 1034"/>
                <a:gd name="T72" fmla="*/ 2278 w 6025"/>
                <a:gd name="T73" fmla="*/ 829 h 1034"/>
                <a:gd name="T74" fmla="*/ 2305 w 6025"/>
                <a:gd name="T75" fmla="*/ 451 h 1034"/>
                <a:gd name="T76" fmla="*/ 2176 w 6025"/>
                <a:gd name="T77" fmla="*/ 829 h 1034"/>
                <a:gd name="T78" fmla="*/ 2030 w 6025"/>
                <a:gd name="T79" fmla="*/ 208 h 1034"/>
                <a:gd name="T80" fmla="*/ 1265 w 6025"/>
                <a:gd name="T81" fmla="*/ 447 h 1034"/>
                <a:gd name="T82" fmla="*/ 1363 w 6025"/>
                <a:gd name="T83" fmla="*/ 208 h 1034"/>
                <a:gd name="T84" fmla="*/ 1512 w 6025"/>
                <a:gd name="T85" fmla="*/ 829 h 1034"/>
                <a:gd name="T86" fmla="*/ 1363 w 6025"/>
                <a:gd name="T87" fmla="*/ 565 h 1034"/>
                <a:gd name="T88" fmla="*/ 1265 w 6025"/>
                <a:gd name="T89" fmla="*/ 829 h 1034"/>
                <a:gd name="T90" fmla="*/ 1115 w 6025"/>
                <a:gd name="T91" fmla="*/ 208 h 1034"/>
                <a:gd name="T92" fmla="*/ 1265 w 6025"/>
                <a:gd name="T93" fmla="*/ 447 h 1034"/>
                <a:gd name="T94" fmla="*/ 395 w 6025"/>
                <a:gd name="T95" fmla="*/ 447 h 1034"/>
                <a:gd name="T96" fmla="*/ 395 w 6025"/>
                <a:gd name="T97" fmla="*/ 319 h 1034"/>
                <a:gd name="T98" fmla="*/ 351 w 6025"/>
                <a:gd name="T99" fmla="*/ 447 h 1034"/>
                <a:gd name="T100" fmla="*/ 445 w 6025"/>
                <a:gd name="T101" fmla="*/ 208 h 1034"/>
                <a:gd name="T102" fmla="*/ 513 w 6025"/>
                <a:gd name="T103" fmla="*/ 495 h 1034"/>
                <a:gd name="T104" fmla="*/ 415 w 6025"/>
                <a:gd name="T105" fmla="*/ 829 h 1034"/>
                <a:gd name="T106" fmla="*/ 206 w 6025"/>
                <a:gd name="T107" fmla="*/ 208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25" h="1034" extrusionOk="0">
                  <a:moveTo>
                    <a:pt x="0" y="1034"/>
                  </a:moveTo>
                  <a:lnTo>
                    <a:pt x="6025" y="1034"/>
                  </a:lnTo>
                  <a:lnTo>
                    <a:pt x="6025" y="0"/>
                  </a:lnTo>
                  <a:lnTo>
                    <a:pt x="0" y="0"/>
                  </a:lnTo>
                  <a:lnTo>
                    <a:pt x="0" y="1034"/>
                  </a:lnTo>
                  <a:close/>
                  <a:moveTo>
                    <a:pt x="351" y="717"/>
                  </a:moveTo>
                  <a:lnTo>
                    <a:pt x="384" y="717"/>
                  </a:lnTo>
                  <a:cubicBezTo>
                    <a:pt x="441" y="717"/>
                    <a:pt x="457" y="695"/>
                    <a:pt x="457" y="639"/>
                  </a:cubicBezTo>
                  <a:cubicBezTo>
                    <a:pt x="457" y="587"/>
                    <a:pt x="441" y="559"/>
                    <a:pt x="388" y="559"/>
                  </a:cubicBezTo>
                  <a:lnTo>
                    <a:pt x="351" y="559"/>
                  </a:lnTo>
                  <a:lnTo>
                    <a:pt x="351" y="717"/>
                  </a:lnTo>
                  <a:close/>
                  <a:moveTo>
                    <a:pt x="5446" y="397"/>
                  </a:moveTo>
                  <a:cubicBezTo>
                    <a:pt x="5446" y="268"/>
                    <a:pt x="5526" y="194"/>
                    <a:pt x="5633" y="194"/>
                  </a:cubicBezTo>
                  <a:cubicBezTo>
                    <a:pt x="5752" y="194"/>
                    <a:pt x="5818" y="271"/>
                    <a:pt x="5818" y="358"/>
                  </a:cubicBezTo>
                  <a:cubicBezTo>
                    <a:pt x="5818" y="435"/>
                    <a:pt x="5793" y="474"/>
                    <a:pt x="5730" y="502"/>
                  </a:cubicBezTo>
                  <a:lnTo>
                    <a:pt x="5732" y="502"/>
                  </a:lnTo>
                  <a:cubicBezTo>
                    <a:pt x="5795" y="525"/>
                    <a:pt x="5840" y="551"/>
                    <a:pt x="5840" y="663"/>
                  </a:cubicBezTo>
                  <a:cubicBezTo>
                    <a:pt x="5840" y="785"/>
                    <a:pt x="5761" y="843"/>
                    <a:pt x="5642" y="843"/>
                  </a:cubicBezTo>
                  <a:cubicBezTo>
                    <a:pt x="5550" y="843"/>
                    <a:pt x="5446" y="803"/>
                    <a:pt x="5446" y="643"/>
                  </a:cubicBezTo>
                  <a:lnTo>
                    <a:pt x="5583" y="643"/>
                  </a:lnTo>
                  <a:cubicBezTo>
                    <a:pt x="5583" y="712"/>
                    <a:pt x="5603" y="732"/>
                    <a:pt x="5636" y="732"/>
                  </a:cubicBezTo>
                  <a:cubicBezTo>
                    <a:pt x="5675" y="732"/>
                    <a:pt x="5690" y="712"/>
                    <a:pt x="5690" y="643"/>
                  </a:cubicBezTo>
                  <a:cubicBezTo>
                    <a:pt x="5690" y="585"/>
                    <a:pt x="5672" y="561"/>
                    <a:pt x="5625" y="561"/>
                  </a:cubicBezTo>
                  <a:lnTo>
                    <a:pt x="5603" y="561"/>
                  </a:lnTo>
                  <a:lnTo>
                    <a:pt x="5603" y="450"/>
                  </a:lnTo>
                  <a:lnTo>
                    <a:pt x="5639" y="450"/>
                  </a:lnTo>
                  <a:cubicBezTo>
                    <a:pt x="5660" y="450"/>
                    <a:pt x="5684" y="426"/>
                    <a:pt x="5684" y="381"/>
                  </a:cubicBezTo>
                  <a:cubicBezTo>
                    <a:pt x="5684" y="335"/>
                    <a:pt x="5669" y="305"/>
                    <a:pt x="5633" y="305"/>
                  </a:cubicBezTo>
                  <a:cubicBezTo>
                    <a:pt x="5595" y="305"/>
                    <a:pt x="5583" y="333"/>
                    <a:pt x="5583" y="397"/>
                  </a:cubicBezTo>
                  <a:lnTo>
                    <a:pt x="5446" y="397"/>
                  </a:lnTo>
                  <a:close/>
                  <a:moveTo>
                    <a:pt x="4869" y="592"/>
                  </a:moveTo>
                  <a:lnTo>
                    <a:pt x="4829" y="319"/>
                  </a:lnTo>
                  <a:lnTo>
                    <a:pt x="4828" y="319"/>
                  </a:lnTo>
                  <a:lnTo>
                    <a:pt x="4789" y="592"/>
                  </a:lnTo>
                  <a:lnTo>
                    <a:pt x="4869" y="592"/>
                  </a:lnTo>
                  <a:close/>
                  <a:moveTo>
                    <a:pt x="4921" y="208"/>
                  </a:moveTo>
                  <a:lnTo>
                    <a:pt x="5058" y="829"/>
                  </a:lnTo>
                  <a:lnTo>
                    <a:pt x="4911" y="829"/>
                  </a:lnTo>
                  <a:lnTo>
                    <a:pt x="4889" y="704"/>
                  </a:lnTo>
                  <a:lnTo>
                    <a:pt x="4775" y="704"/>
                  </a:lnTo>
                  <a:lnTo>
                    <a:pt x="4756" y="829"/>
                  </a:lnTo>
                  <a:lnTo>
                    <a:pt x="4607" y="829"/>
                  </a:lnTo>
                  <a:lnTo>
                    <a:pt x="4742" y="208"/>
                  </a:lnTo>
                  <a:lnTo>
                    <a:pt x="4921" y="208"/>
                  </a:lnTo>
                  <a:close/>
                  <a:moveTo>
                    <a:pt x="4194" y="208"/>
                  </a:moveTo>
                  <a:lnTo>
                    <a:pt x="4194" y="325"/>
                  </a:lnTo>
                  <a:lnTo>
                    <a:pt x="3996" y="325"/>
                  </a:lnTo>
                  <a:lnTo>
                    <a:pt x="3996" y="829"/>
                  </a:lnTo>
                  <a:lnTo>
                    <a:pt x="3847" y="829"/>
                  </a:lnTo>
                  <a:lnTo>
                    <a:pt x="3847" y="208"/>
                  </a:lnTo>
                  <a:lnTo>
                    <a:pt x="4194" y="208"/>
                  </a:lnTo>
                  <a:close/>
                  <a:moveTo>
                    <a:pt x="3081" y="208"/>
                  </a:moveTo>
                  <a:lnTo>
                    <a:pt x="3081" y="362"/>
                  </a:lnTo>
                  <a:cubicBezTo>
                    <a:pt x="3081" y="430"/>
                    <a:pt x="3062" y="529"/>
                    <a:pt x="3059" y="598"/>
                  </a:cubicBezTo>
                  <a:lnTo>
                    <a:pt x="3060" y="598"/>
                  </a:lnTo>
                  <a:lnTo>
                    <a:pt x="3186" y="208"/>
                  </a:lnTo>
                  <a:lnTo>
                    <a:pt x="3329" y="208"/>
                  </a:lnTo>
                  <a:lnTo>
                    <a:pt x="3329" y="829"/>
                  </a:lnTo>
                  <a:lnTo>
                    <a:pt x="3186" y="829"/>
                  </a:lnTo>
                  <a:lnTo>
                    <a:pt x="3186" y="684"/>
                  </a:lnTo>
                  <a:cubicBezTo>
                    <a:pt x="3186" y="618"/>
                    <a:pt x="3207" y="516"/>
                    <a:pt x="3213" y="451"/>
                  </a:cubicBezTo>
                  <a:lnTo>
                    <a:pt x="3213" y="451"/>
                  </a:lnTo>
                  <a:lnTo>
                    <a:pt x="3084" y="829"/>
                  </a:lnTo>
                  <a:lnTo>
                    <a:pt x="2938" y="829"/>
                  </a:lnTo>
                  <a:lnTo>
                    <a:pt x="2938" y="208"/>
                  </a:lnTo>
                  <a:lnTo>
                    <a:pt x="3081" y="208"/>
                  </a:lnTo>
                  <a:close/>
                  <a:moveTo>
                    <a:pt x="2173" y="208"/>
                  </a:moveTo>
                  <a:lnTo>
                    <a:pt x="2173" y="362"/>
                  </a:lnTo>
                  <a:cubicBezTo>
                    <a:pt x="2173" y="430"/>
                    <a:pt x="2154" y="529"/>
                    <a:pt x="2151" y="598"/>
                  </a:cubicBezTo>
                  <a:lnTo>
                    <a:pt x="2151" y="598"/>
                  </a:lnTo>
                  <a:lnTo>
                    <a:pt x="2278" y="208"/>
                  </a:lnTo>
                  <a:lnTo>
                    <a:pt x="2420" y="208"/>
                  </a:lnTo>
                  <a:lnTo>
                    <a:pt x="2420" y="829"/>
                  </a:lnTo>
                  <a:lnTo>
                    <a:pt x="2278" y="829"/>
                  </a:lnTo>
                  <a:lnTo>
                    <a:pt x="2278" y="684"/>
                  </a:lnTo>
                  <a:cubicBezTo>
                    <a:pt x="2278" y="618"/>
                    <a:pt x="2298" y="516"/>
                    <a:pt x="2305" y="451"/>
                  </a:cubicBezTo>
                  <a:lnTo>
                    <a:pt x="2305" y="451"/>
                  </a:lnTo>
                  <a:lnTo>
                    <a:pt x="2176" y="829"/>
                  </a:lnTo>
                  <a:lnTo>
                    <a:pt x="2030" y="829"/>
                  </a:lnTo>
                  <a:lnTo>
                    <a:pt x="2030" y="208"/>
                  </a:lnTo>
                  <a:lnTo>
                    <a:pt x="2173" y="208"/>
                  </a:lnTo>
                  <a:close/>
                  <a:moveTo>
                    <a:pt x="1265" y="447"/>
                  </a:moveTo>
                  <a:lnTo>
                    <a:pt x="1363" y="447"/>
                  </a:lnTo>
                  <a:lnTo>
                    <a:pt x="1363" y="208"/>
                  </a:lnTo>
                  <a:lnTo>
                    <a:pt x="1512" y="208"/>
                  </a:lnTo>
                  <a:lnTo>
                    <a:pt x="1512" y="829"/>
                  </a:lnTo>
                  <a:lnTo>
                    <a:pt x="1363" y="829"/>
                  </a:lnTo>
                  <a:lnTo>
                    <a:pt x="1363" y="565"/>
                  </a:lnTo>
                  <a:lnTo>
                    <a:pt x="1265" y="565"/>
                  </a:lnTo>
                  <a:lnTo>
                    <a:pt x="1265" y="829"/>
                  </a:lnTo>
                  <a:lnTo>
                    <a:pt x="1115" y="829"/>
                  </a:lnTo>
                  <a:lnTo>
                    <a:pt x="1115" y="208"/>
                  </a:lnTo>
                  <a:lnTo>
                    <a:pt x="1265" y="208"/>
                  </a:lnTo>
                  <a:lnTo>
                    <a:pt x="1265" y="447"/>
                  </a:lnTo>
                  <a:close/>
                  <a:moveTo>
                    <a:pt x="351" y="447"/>
                  </a:moveTo>
                  <a:lnTo>
                    <a:pt x="395" y="447"/>
                  </a:lnTo>
                  <a:cubicBezTo>
                    <a:pt x="437" y="447"/>
                    <a:pt x="454" y="426"/>
                    <a:pt x="454" y="377"/>
                  </a:cubicBezTo>
                  <a:cubicBezTo>
                    <a:pt x="454" y="341"/>
                    <a:pt x="437" y="319"/>
                    <a:pt x="395" y="319"/>
                  </a:cubicBezTo>
                  <a:lnTo>
                    <a:pt x="351" y="319"/>
                  </a:lnTo>
                  <a:lnTo>
                    <a:pt x="351" y="447"/>
                  </a:lnTo>
                  <a:close/>
                  <a:moveTo>
                    <a:pt x="206" y="208"/>
                  </a:moveTo>
                  <a:lnTo>
                    <a:pt x="445" y="208"/>
                  </a:lnTo>
                  <a:cubicBezTo>
                    <a:pt x="518" y="208"/>
                    <a:pt x="598" y="252"/>
                    <a:pt x="598" y="363"/>
                  </a:cubicBezTo>
                  <a:cubicBezTo>
                    <a:pt x="598" y="448"/>
                    <a:pt x="546" y="488"/>
                    <a:pt x="513" y="495"/>
                  </a:cubicBezTo>
                  <a:cubicBezTo>
                    <a:pt x="571" y="519"/>
                    <a:pt x="604" y="559"/>
                    <a:pt x="604" y="645"/>
                  </a:cubicBezTo>
                  <a:cubicBezTo>
                    <a:pt x="604" y="761"/>
                    <a:pt x="542" y="829"/>
                    <a:pt x="415" y="829"/>
                  </a:cubicBezTo>
                  <a:lnTo>
                    <a:pt x="206" y="829"/>
                  </a:lnTo>
                  <a:lnTo>
                    <a:pt x="206" y="2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3A6CAB"/>
                </a:solidFill>
                <a:latin typeface="Calibri"/>
                <a:ea typeface="Arial"/>
                <a:cs typeface="Arial"/>
              </a:endParaRPr>
            </a:p>
          </p:txBody>
        </p:sp>
      </p:grpSp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2243139" y="6340515"/>
            <a:ext cx="91820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1219140">
              <a:spcBef>
                <a:spcPts val="0"/>
              </a:spcBef>
              <a:buFont typeface="Arial"/>
              <a:buNone/>
              <a:defRPr lang="ru-RU" sz="1800" b="0" spc="60">
                <a:solidFill>
                  <a:srgbClr val="0079C2"/>
                </a:solidFill>
                <a:latin typeface="Arial Narrow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ru-RU"/>
              <a:t>НАЗВАНИЕ МЕРОПРИЯТИЯ</a:t>
            </a:r>
            <a:endParaRPr/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243138" y="4724399"/>
            <a:ext cx="9182100" cy="282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indent="0">
              <a:lnSpc>
                <a:spcPts val="2200"/>
              </a:lnSpc>
              <a:spcBef>
                <a:spcPts val="0"/>
              </a:spcBef>
              <a:defRPr sz="2000"/>
            </a:lvl1pPr>
          </a:lstStyle>
          <a:p>
            <a:pPr lvl="0">
              <a:defRPr/>
            </a:pPr>
            <a:r>
              <a:rPr lang="ru-RU"/>
              <a:t>Фамилия Имя Отчество</a:t>
            </a:r>
            <a:endParaRPr/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2243138" y="5009704"/>
            <a:ext cx="9182100" cy="329184"/>
          </a:xfrm>
          <a:prstGeom prst="rect">
            <a:avLst/>
          </a:prstGeom>
        </p:spPr>
        <p:txBody>
          <a:bodyPr wrap="square" lIns="0" tIns="72000" rIns="0" bIns="0">
            <a:spAutoFit/>
          </a:bodyPr>
          <a:lstStyle>
            <a:lvl1pPr indent="0">
              <a:lnSpc>
                <a:spcPts val="2000"/>
              </a:lnSpc>
              <a:spcBef>
                <a:spcPts val="0"/>
              </a:spcBef>
              <a:defRPr sz="1800" b="0"/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25" name="Полилиния 24"/>
          <p:cNvSpPr/>
          <p:nvPr/>
        </p:nvSpPr>
        <p:spPr bwMode="auto">
          <a:xfrm>
            <a:off x="0" y="1268414"/>
            <a:ext cx="10056814" cy="3132136"/>
          </a:xfrm>
          <a:custGeom>
            <a:avLst/>
            <a:gdLst>
              <a:gd name="connsiteX0" fmla="*/ 0 w 10430380"/>
              <a:gd name="connsiteY0" fmla="*/ 0 h 3132136"/>
              <a:gd name="connsiteX1" fmla="*/ 10158009 w 10430380"/>
              <a:gd name="connsiteY1" fmla="*/ 0 h 3132136"/>
              <a:gd name="connsiteX2" fmla="*/ 10430380 w 10430380"/>
              <a:gd name="connsiteY2" fmla="*/ 272371 h 3132136"/>
              <a:gd name="connsiteX3" fmla="*/ 10430380 w 10430380"/>
              <a:gd name="connsiteY3" fmla="*/ 3132136 h 3132136"/>
              <a:gd name="connsiteX4" fmla="*/ 0 w 10430380"/>
              <a:gd name="connsiteY4" fmla="*/ 3132136 h 3132136"/>
              <a:gd name="connsiteX5" fmla="*/ 0 w 10430380"/>
              <a:gd name="connsiteY5" fmla="*/ 0 h 313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30380" h="3132136" extrusionOk="0">
                <a:moveTo>
                  <a:pt x="0" y="0"/>
                </a:moveTo>
                <a:lnTo>
                  <a:pt x="10158009" y="0"/>
                </a:lnTo>
                <a:lnTo>
                  <a:pt x="10430380" y="272371"/>
                </a:lnTo>
                <a:lnTo>
                  <a:pt x="10430380" y="3132136"/>
                </a:lnTo>
                <a:lnTo>
                  <a:pt x="0" y="313213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76200" algn="ctr" rotWithShape="0">
              <a:srgbClr val="00206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sz="100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243139" y="1665289"/>
            <a:ext cx="7453312" cy="2342788"/>
          </a:xfrm>
          <a:prstGeom prst="rect">
            <a:avLst/>
          </a:prstGeom>
        </p:spPr>
        <p:txBody>
          <a:bodyPr lIns="0" tIns="0" rIns="0" bIns="72000" anchor="ctr" anchorCtr="0"/>
          <a:lstStyle>
            <a:lvl1pPr marL="0" marR="0" indent="0" algn="l" defTabSz="1217613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lang="ru-RU" sz="4000" b="1" spc="40">
                <a:solidFill>
                  <a:srgbClr val="0079C2"/>
                </a:solidFill>
                <a:latin typeface="Arial Narrow"/>
                <a:ea typeface="+mn-ea"/>
                <a:cs typeface="+mn-cs"/>
              </a:defRPr>
            </a:lvl1pPr>
          </a:lstStyle>
          <a:p>
            <a:pPr>
              <a:lnSpc>
                <a:spcPts val="4400"/>
              </a:lnSpc>
              <a:defRPr/>
            </a:pPr>
            <a:r>
              <a:rPr lang="ru-RU" sz="4000" spc="4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пов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>
                <a:solidFill>
                  <a:srgbClr val="0079C2"/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 (ВСТАВКА--&gt;колонтитулы)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2246928" y="152400"/>
            <a:ext cx="9681547" cy="8330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Line 15"/>
          <p:cNvSpPr>
            <a:spLocks noChangeShapeType="1"/>
          </p:cNvSpPr>
          <p:nvPr/>
        </p:nvSpPr>
        <p:spPr bwMode="auto">
          <a:xfrm rot="16199999">
            <a:off x="1567877" y="591822"/>
            <a:ext cx="926302" cy="0"/>
          </a:xfrm>
          <a:prstGeom prst="line">
            <a:avLst/>
          </a:prstGeom>
          <a:noFill/>
          <a:ln w="12700">
            <a:solidFill>
              <a:srgbClr val="0079C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пов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>
                <a:solidFill>
                  <a:srgbClr val="0079C2"/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презентации (ВСТАВКА--&gt;колонтитулы)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5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209800" y="101600"/>
            <a:ext cx="9761538" cy="8810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6" name="Текст 15"/>
          <p:cNvSpPr>
            <a:spLocks noGrp="1"/>
          </p:cNvSpPr>
          <p:nvPr>
            <p:ph type="body" sz="quarter" idx="10"/>
          </p:nvPr>
        </p:nvSpPr>
        <p:spPr bwMode="auto">
          <a:xfrm>
            <a:off x="810744" y="3467953"/>
            <a:ext cx="2788620" cy="356727"/>
          </a:xfrm>
          <a:prstGeom prst="rect">
            <a:avLst/>
          </a:prstGeom>
        </p:spPr>
        <p:txBody>
          <a:bodyPr/>
          <a:lstStyle>
            <a:lvl1pPr indent="0">
              <a:spcBef>
                <a:spcPts val="0"/>
              </a:spcBef>
              <a:defRPr sz="2400" b="1">
                <a:solidFill>
                  <a:srgbClr val="0079C2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Текст 15"/>
          <p:cNvSpPr>
            <a:spLocks noGrp="1"/>
          </p:cNvSpPr>
          <p:nvPr>
            <p:ph type="body" sz="quarter" idx="12"/>
          </p:nvPr>
        </p:nvSpPr>
        <p:spPr bwMode="auto">
          <a:xfrm>
            <a:off x="4706469" y="3467953"/>
            <a:ext cx="2769601" cy="356727"/>
          </a:xfrm>
          <a:prstGeom prst="rect">
            <a:avLst/>
          </a:prstGeom>
        </p:spPr>
        <p:txBody>
          <a:bodyPr/>
          <a:lstStyle>
            <a:lvl1pPr indent="0">
              <a:spcBef>
                <a:spcPts val="0"/>
              </a:spcBef>
              <a:defRPr sz="2400" b="1">
                <a:solidFill>
                  <a:srgbClr val="0079C2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0" name="Текст 15"/>
          <p:cNvSpPr>
            <a:spLocks noGrp="1"/>
          </p:cNvSpPr>
          <p:nvPr>
            <p:ph type="body" sz="quarter" idx="14"/>
          </p:nvPr>
        </p:nvSpPr>
        <p:spPr bwMode="auto">
          <a:xfrm>
            <a:off x="8706969" y="3467953"/>
            <a:ext cx="2772244" cy="356727"/>
          </a:xfrm>
          <a:prstGeom prst="rect">
            <a:avLst/>
          </a:prstGeom>
        </p:spPr>
        <p:txBody>
          <a:bodyPr/>
          <a:lstStyle>
            <a:lvl1pPr indent="0">
              <a:spcBef>
                <a:spcPts val="0"/>
              </a:spcBef>
              <a:defRPr sz="2400" b="1">
                <a:solidFill>
                  <a:srgbClr val="0079C2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/>
          </p:nvPr>
        </p:nvSpPr>
        <p:spPr bwMode="auto">
          <a:xfrm>
            <a:off x="810744" y="4000849"/>
            <a:ext cx="2788620" cy="618399"/>
          </a:xfrm>
          <a:prstGeom prst="rect">
            <a:avLst/>
          </a:prstGeom>
        </p:spPr>
        <p:txBody>
          <a:bodyPr/>
          <a:lstStyle>
            <a:lvl1pPr indent="0">
              <a:spcBef>
                <a:spcPts val="0"/>
              </a:spcBef>
              <a:defRPr sz="1400">
                <a:solidFill>
                  <a:srgbClr val="070B11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9"/>
          </p:nvPr>
        </p:nvSpPr>
        <p:spPr bwMode="auto">
          <a:xfrm>
            <a:off x="4706469" y="4000849"/>
            <a:ext cx="2788620" cy="618399"/>
          </a:xfrm>
          <a:prstGeom prst="rect">
            <a:avLst/>
          </a:prstGeom>
        </p:spPr>
        <p:txBody>
          <a:bodyPr/>
          <a:lstStyle>
            <a:lvl1pPr indent="0">
              <a:spcBef>
                <a:spcPts val="0"/>
              </a:spcBef>
              <a:defRPr sz="1400">
                <a:solidFill>
                  <a:srgbClr val="070B11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20"/>
          </p:nvPr>
        </p:nvSpPr>
        <p:spPr bwMode="auto">
          <a:xfrm>
            <a:off x="8706969" y="4000849"/>
            <a:ext cx="2788620" cy="618399"/>
          </a:xfrm>
          <a:prstGeom prst="rect">
            <a:avLst/>
          </a:prstGeom>
        </p:spPr>
        <p:txBody>
          <a:bodyPr/>
          <a:lstStyle>
            <a:lvl1pPr indent="0">
              <a:spcBef>
                <a:spcPts val="0"/>
              </a:spcBef>
              <a:defRPr sz="1400">
                <a:solidFill>
                  <a:srgbClr val="070B11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21"/>
          </p:nvPr>
        </p:nvSpPr>
        <p:spPr bwMode="auto">
          <a:xfrm>
            <a:off x="2209800" y="6423025"/>
            <a:ext cx="97615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Показатели деятельности ПК / ТК 023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2265602" y="1"/>
            <a:ext cx="9706265" cy="98298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12191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1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2269067" y="6479673"/>
            <a:ext cx="9702800" cy="287259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1219170">
              <a:spcBef>
                <a:spcPts val="0"/>
              </a:spcBef>
              <a:buFont typeface="Arial"/>
              <a:buNone/>
              <a:defRPr lang="ru-RU" sz="1850" b="0">
                <a:solidFill>
                  <a:schemeClr val="bg1"/>
                </a:solidFill>
                <a:latin typeface="Arial Narrow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ru-RU"/>
              <a:t>НАЗВАНИЕ ПРЕЗЕНТАЦИИ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пасибо!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Текст 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243138" y="4724399"/>
            <a:ext cx="9182100" cy="282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indent="0">
              <a:lnSpc>
                <a:spcPts val="2200"/>
              </a:lnSpc>
              <a:spcBef>
                <a:spcPts val="0"/>
              </a:spcBef>
              <a:defRPr sz="2000"/>
            </a:lvl1pPr>
          </a:lstStyle>
          <a:p>
            <a:pPr lvl="0">
              <a:defRPr/>
            </a:pPr>
            <a:r>
              <a:rPr lang="ru-RU"/>
              <a:t>Фамилия Имя Отчество</a:t>
            </a:r>
            <a:endParaRPr/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2243138" y="5009704"/>
            <a:ext cx="9182100" cy="329184"/>
          </a:xfrm>
          <a:prstGeom prst="rect">
            <a:avLst/>
          </a:prstGeom>
        </p:spPr>
        <p:txBody>
          <a:bodyPr wrap="square" lIns="0" tIns="72000" rIns="0" bIns="0">
            <a:spAutoFit/>
          </a:bodyPr>
          <a:lstStyle>
            <a:lvl1pPr indent="0">
              <a:lnSpc>
                <a:spcPts val="2000"/>
              </a:lnSpc>
              <a:spcBef>
                <a:spcPts val="0"/>
              </a:spcBef>
              <a:defRPr sz="1800" b="0"/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25" name="Полилиния 24"/>
          <p:cNvSpPr/>
          <p:nvPr/>
        </p:nvSpPr>
        <p:spPr bwMode="auto">
          <a:xfrm>
            <a:off x="0" y="1268414"/>
            <a:ext cx="10056814" cy="3132136"/>
          </a:xfrm>
          <a:custGeom>
            <a:avLst/>
            <a:gdLst>
              <a:gd name="connsiteX0" fmla="*/ 0 w 10430380"/>
              <a:gd name="connsiteY0" fmla="*/ 0 h 3132136"/>
              <a:gd name="connsiteX1" fmla="*/ 10158009 w 10430380"/>
              <a:gd name="connsiteY1" fmla="*/ 0 h 3132136"/>
              <a:gd name="connsiteX2" fmla="*/ 10430380 w 10430380"/>
              <a:gd name="connsiteY2" fmla="*/ 272371 h 3132136"/>
              <a:gd name="connsiteX3" fmla="*/ 10430380 w 10430380"/>
              <a:gd name="connsiteY3" fmla="*/ 3132136 h 3132136"/>
              <a:gd name="connsiteX4" fmla="*/ 0 w 10430380"/>
              <a:gd name="connsiteY4" fmla="*/ 3132136 h 3132136"/>
              <a:gd name="connsiteX5" fmla="*/ 0 w 10430380"/>
              <a:gd name="connsiteY5" fmla="*/ 0 h 313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30380" h="3132136" extrusionOk="0">
                <a:moveTo>
                  <a:pt x="0" y="0"/>
                </a:moveTo>
                <a:lnTo>
                  <a:pt x="10158009" y="0"/>
                </a:lnTo>
                <a:lnTo>
                  <a:pt x="10430380" y="272371"/>
                </a:lnTo>
                <a:lnTo>
                  <a:pt x="10430380" y="3132136"/>
                </a:lnTo>
                <a:lnTo>
                  <a:pt x="0" y="313213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76200" algn="ctr" rotWithShape="0">
              <a:srgbClr val="00206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sz="1000">
              <a:solidFill>
                <a:prstClr val="white"/>
              </a:solidFill>
              <a:latin typeface="Arial Narrow"/>
            </a:endParaRPr>
          </a:p>
        </p:txBody>
      </p:sp>
      <p:grpSp>
        <p:nvGrpSpPr>
          <p:cNvPr id="9" name="Группа 8"/>
          <p:cNvGrpSpPr/>
          <p:nvPr/>
        </p:nvGrpSpPr>
        <p:grpSpPr bwMode="auto">
          <a:xfrm>
            <a:off x="279018" y="146556"/>
            <a:ext cx="1543569" cy="761494"/>
            <a:chOff x="636588" y="195263"/>
            <a:chExt cx="1071562" cy="528637"/>
          </a:xfrm>
          <a:solidFill>
            <a:srgbClr val="0079C2"/>
          </a:solidFill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831850" y="195263"/>
              <a:ext cx="107949" cy="334962"/>
            </a:xfrm>
            <a:custGeom>
              <a:avLst/>
              <a:gdLst>
                <a:gd name="T0" fmla="*/ 1 h 2881172"/>
                <a:gd name="T1" fmla="*/ 1468 h 2744"/>
                <a:gd name="T2" fmla="*/ 727 w 891"/>
                <a:gd name="T3" fmla="*/ 1880 h 2744"/>
                <a:gd name="T4" fmla="*/ 677 w 891"/>
                <a:gd name="T5" fmla="*/ 1294 h 2744"/>
                <a:gd name="T6" fmla="*/ 443 w 891"/>
                <a:gd name="T7" fmla="*/ 660 h 2744"/>
                <a:gd name="T8" fmla="*/ 213 w 891"/>
                <a:gd name="T9" fmla="*/ 1292 h 2744"/>
                <a:gd name="T10" fmla="*/ 159 w 891"/>
                <a:gd name="T11" fmla="*/ 1886 h 2744"/>
                <a:gd name="T12" fmla="*/ 121 w 891"/>
                <a:gd name="T13" fmla="*/ 1310 h 2744"/>
                <a:gd name="T14" fmla="*/ 204 w 891"/>
                <a:gd name="T15" fmla="*/ 789 h 2744"/>
                <a:gd name="T16" fmla="*/ 443 w 891"/>
                <a:gd name="T17" fmla="*/ 216 h 2744"/>
                <a:gd name="T18" fmla="*/ 686 w 891"/>
                <a:gd name="T19" fmla="*/ 781 h 2744"/>
                <a:gd name="T20" fmla="*/ 1 h 2881172"/>
                <a:gd name="T21" fmla="*/ 1468 h 2744"/>
                <a:gd name="T22" fmla="*/ 445 w 891"/>
                <a:gd name="T23" fmla="*/ 2644 h 2744"/>
                <a:gd name="T24" fmla="*/ 323 w 891"/>
                <a:gd name="T25" fmla="*/ 2146 h 2744"/>
                <a:gd name="T26" fmla="*/ 447 w 891"/>
                <a:gd name="T27" fmla="*/ 1653 h 2744"/>
                <a:gd name="T28" fmla="*/ 565 w 891"/>
                <a:gd name="T29" fmla="*/ 2125 h 2744"/>
                <a:gd name="T30" fmla="*/ 445 w 891"/>
                <a:gd name="T31" fmla="*/ 2644 h 2744"/>
                <a:gd name="T32" fmla="*/ 799 w 891"/>
                <a:gd name="T33" fmla="*/ 784 h 2744"/>
                <a:gd name="T34" fmla="*/ 445 w 891"/>
                <a:gd name="T35" fmla="*/ 0 h 2744"/>
                <a:gd name="T36" fmla="*/ 117 w 891"/>
                <a:gd name="T37" fmla="*/ 685 h 2744"/>
                <a:gd name="T38" fmla="*/ 35 w 891"/>
                <a:gd name="T39" fmla="*/ 1673 h 2744"/>
                <a:gd name="T40" fmla="*/ 203 w 891"/>
                <a:gd name="T41" fmla="*/ 2307 h 2744"/>
                <a:gd name="T42" fmla="*/ 447 w 891"/>
                <a:gd name="T43" fmla="*/ 2744 h 2744"/>
                <a:gd name="T44" fmla="*/ 849 w 891"/>
                <a:gd name="T45" fmla="*/ 1717 h 2744"/>
                <a:gd name="T46" fmla="*/ 799 w 891"/>
                <a:gd name="T47" fmla="*/ 784 h 2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91" h="2744" extrusionOk="0">
                  <a:moveTo>
                    <a:pt x="773" y="1468"/>
                  </a:moveTo>
                  <a:cubicBezTo>
                    <a:pt x="769" y="1621"/>
                    <a:pt x="751" y="1783"/>
                    <a:pt x="727" y="1880"/>
                  </a:cubicBezTo>
                  <a:cubicBezTo>
                    <a:pt x="736" y="1713"/>
                    <a:pt x="716" y="1478"/>
                    <a:pt x="677" y="1294"/>
                  </a:cubicBezTo>
                  <a:cubicBezTo>
                    <a:pt x="639" y="1110"/>
                    <a:pt x="530" y="802"/>
                    <a:pt x="443" y="660"/>
                  </a:cubicBezTo>
                  <a:cubicBezTo>
                    <a:pt x="363" y="796"/>
                    <a:pt x="264" y="1061"/>
                    <a:pt x="213" y="1292"/>
                  </a:cubicBezTo>
                  <a:cubicBezTo>
                    <a:pt x="161" y="1523"/>
                    <a:pt x="159" y="1802"/>
                    <a:pt x="159" y="1886"/>
                  </a:cubicBezTo>
                  <a:cubicBezTo>
                    <a:pt x="145" y="1815"/>
                    <a:pt x="111" y="1563"/>
                    <a:pt x="121" y="1310"/>
                  </a:cubicBezTo>
                  <a:cubicBezTo>
                    <a:pt x="129" y="1102"/>
                    <a:pt x="177" y="888"/>
                    <a:pt x="204" y="789"/>
                  </a:cubicBezTo>
                  <a:cubicBezTo>
                    <a:pt x="306" y="460"/>
                    <a:pt x="422" y="249"/>
                    <a:pt x="443" y="216"/>
                  </a:cubicBezTo>
                  <a:cubicBezTo>
                    <a:pt x="465" y="249"/>
                    <a:pt x="610" y="508"/>
                    <a:pt x="686" y="781"/>
                  </a:cubicBezTo>
                  <a:cubicBezTo>
                    <a:pt x="761" y="1053"/>
                    <a:pt x="776" y="1314"/>
                    <a:pt x="773" y="1468"/>
                  </a:cubicBezTo>
                  <a:close/>
                  <a:moveTo>
                    <a:pt x="445" y="2644"/>
                  </a:moveTo>
                  <a:cubicBezTo>
                    <a:pt x="400" y="2559"/>
                    <a:pt x="330" y="2397"/>
                    <a:pt x="323" y="2146"/>
                  </a:cubicBezTo>
                  <a:cubicBezTo>
                    <a:pt x="321" y="1904"/>
                    <a:pt x="418" y="1697"/>
                    <a:pt x="447" y="1653"/>
                  </a:cubicBezTo>
                  <a:cubicBezTo>
                    <a:pt x="472" y="1697"/>
                    <a:pt x="555" y="1877"/>
                    <a:pt x="565" y="2125"/>
                  </a:cubicBezTo>
                  <a:cubicBezTo>
                    <a:pt x="572" y="2367"/>
                    <a:pt x="492" y="2557"/>
                    <a:pt x="445" y="2644"/>
                  </a:cubicBezTo>
                  <a:close/>
                  <a:moveTo>
                    <a:pt x="799" y="784"/>
                  </a:moveTo>
                  <a:cubicBezTo>
                    <a:pt x="707" y="381"/>
                    <a:pt x="477" y="54"/>
                    <a:pt x="445" y="0"/>
                  </a:cubicBezTo>
                  <a:cubicBezTo>
                    <a:pt x="395" y="75"/>
                    <a:pt x="211" y="364"/>
                    <a:pt x="117" y="685"/>
                  </a:cubicBezTo>
                  <a:cubicBezTo>
                    <a:pt x="15" y="1043"/>
                    <a:pt x="0" y="1361"/>
                    <a:pt x="35" y="1673"/>
                  </a:cubicBezTo>
                  <a:cubicBezTo>
                    <a:pt x="70" y="1986"/>
                    <a:pt x="203" y="2307"/>
                    <a:pt x="203" y="2307"/>
                  </a:cubicBezTo>
                  <a:cubicBezTo>
                    <a:pt x="273" y="2475"/>
                    <a:pt x="378" y="2655"/>
                    <a:pt x="447" y="2744"/>
                  </a:cubicBezTo>
                  <a:cubicBezTo>
                    <a:pt x="547" y="2614"/>
                    <a:pt x="778" y="2225"/>
                    <a:pt x="849" y="1717"/>
                  </a:cubicBezTo>
                  <a:cubicBezTo>
                    <a:pt x="890" y="1434"/>
                    <a:pt x="891" y="1187"/>
                    <a:pt x="799" y="7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3A6CAB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636588" y="358775"/>
              <a:ext cx="315912" cy="365125"/>
            </a:xfrm>
            <a:custGeom>
              <a:avLst/>
              <a:gdLst>
                <a:gd name="T0" fmla="*/ 2201 w 2597"/>
                <a:gd name="T1" fmla="*/ 1501 h 3002"/>
                <a:gd name="T2" fmla="*/ 1501 w 2597"/>
                <a:gd name="T3" fmla="*/ 1501 h 3002"/>
                <a:gd name="T4" fmla="*/ 1501 w 2597"/>
                <a:gd name="T5" fmla="*/ 1971 h 3002"/>
                <a:gd name="T6" fmla="*/ 1503 w 2597"/>
                <a:gd name="T7" fmla="*/ 1969 h 3002"/>
                <a:gd name="T8" fmla="*/ 2100 w 2597"/>
                <a:gd name="T9" fmla="*/ 1969 h 3002"/>
                <a:gd name="T10" fmla="*/ 2100 w 2597"/>
                <a:gd name="T11" fmla="*/ 2566 h 3002"/>
                <a:gd name="T12" fmla="*/ 2098 w 2597"/>
                <a:gd name="T13" fmla="*/ 2568 h 3002"/>
                <a:gd name="T14" fmla="*/ 2098 w 2597"/>
                <a:gd name="T15" fmla="*/ 2568 h 3002"/>
                <a:gd name="T16" fmla="*/ 2096 w 2597"/>
                <a:gd name="T17" fmla="*/ 2570 h 3002"/>
                <a:gd name="T18" fmla="*/ 1501 w 2597"/>
                <a:gd name="T19" fmla="*/ 2815 h 3002"/>
                <a:gd name="T20" fmla="*/ 905 w 2597"/>
                <a:gd name="T21" fmla="*/ 2568 h 3002"/>
                <a:gd name="T22" fmla="*/ 802 w 2597"/>
                <a:gd name="T23" fmla="*/ 1501 h 3002"/>
                <a:gd name="T24" fmla="*/ 905 w 2597"/>
                <a:gd name="T25" fmla="*/ 1375 h 3002"/>
                <a:gd name="T26" fmla="*/ 1501 w 2597"/>
                <a:gd name="T27" fmla="*/ 1129 h 3002"/>
                <a:gd name="T28" fmla="*/ 1501 w 2597"/>
                <a:gd name="T29" fmla="*/ 0 h 3002"/>
                <a:gd name="T30" fmla="*/ 0 w 2597"/>
                <a:gd name="T31" fmla="*/ 1501 h 3002"/>
                <a:gd name="T32" fmla="*/ 1501 w 2597"/>
                <a:gd name="T33" fmla="*/ 3002 h 3002"/>
                <a:gd name="T34" fmla="*/ 2597 w 2597"/>
                <a:gd name="T35" fmla="*/ 2527 h 3002"/>
                <a:gd name="T36" fmla="*/ 2597 w 2597"/>
                <a:gd name="T37" fmla="*/ 1501 h 3002"/>
                <a:gd name="T38" fmla="*/ 2201 w 2597"/>
                <a:gd name="T39" fmla="*/ 1501 h 3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97" h="3002" extrusionOk="0">
                  <a:moveTo>
                    <a:pt x="2201" y="1501"/>
                  </a:moveTo>
                  <a:lnTo>
                    <a:pt x="1501" y="1501"/>
                  </a:lnTo>
                  <a:lnTo>
                    <a:pt x="1501" y="1971"/>
                  </a:lnTo>
                  <a:cubicBezTo>
                    <a:pt x="1502" y="1970"/>
                    <a:pt x="1503" y="1969"/>
                    <a:pt x="1503" y="1969"/>
                  </a:cubicBezTo>
                  <a:cubicBezTo>
                    <a:pt x="1668" y="1804"/>
                    <a:pt x="1935" y="1804"/>
                    <a:pt x="2100" y="1969"/>
                  </a:cubicBezTo>
                  <a:cubicBezTo>
                    <a:pt x="2265" y="2133"/>
                    <a:pt x="2265" y="2401"/>
                    <a:pt x="2100" y="2566"/>
                  </a:cubicBezTo>
                  <a:cubicBezTo>
                    <a:pt x="2100" y="2566"/>
                    <a:pt x="2099" y="2567"/>
                    <a:pt x="2098" y="2568"/>
                  </a:cubicBezTo>
                  <a:cubicBezTo>
                    <a:pt x="2098" y="2568"/>
                    <a:pt x="2098" y="2568"/>
                    <a:pt x="2098" y="2568"/>
                  </a:cubicBezTo>
                  <a:cubicBezTo>
                    <a:pt x="2097" y="2568"/>
                    <a:pt x="2096" y="2569"/>
                    <a:pt x="2096" y="2570"/>
                  </a:cubicBezTo>
                  <a:cubicBezTo>
                    <a:pt x="1931" y="2733"/>
                    <a:pt x="1716" y="2815"/>
                    <a:pt x="1501" y="2815"/>
                  </a:cubicBezTo>
                  <a:cubicBezTo>
                    <a:pt x="1286" y="2815"/>
                    <a:pt x="1070" y="2733"/>
                    <a:pt x="905" y="2568"/>
                  </a:cubicBezTo>
                  <a:cubicBezTo>
                    <a:pt x="615" y="2278"/>
                    <a:pt x="581" y="1829"/>
                    <a:pt x="802" y="1501"/>
                  </a:cubicBezTo>
                  <a:cubicBezTo>
                    <a:pt x="832" y="1457"/>
                    <a:pt x="866" y="1415"/>
                    <a:pt x="905" y="1375"/>
                  </a:cubicBezTo>
                  <a:cubicBezTo>
                    <a:pt x="1070" y="1211"/>
                    <a:pt x="1286" y="1129"/>
                    <a:pt x="1501" y="1129"/>
                  </a:cubicBezTo>
                  <a:lnTo>
                    <a:pt x="1501" y="0"/>
                  </a:lnTo>
                  <a:cubicBezTo>
                    <a:pt x="672" y="0"/>
                    <a:pt x="0" y="672"/>
                    <a:pt x="0" y="1501"/>
                  </a:cubicBezTo>
                  <a:cubicBezTo>
                    <a:pt x="0" y="2330"/>
                    <a:pt x="672" y="3002"/>
                    <a:pt x="1501" y="3002"/>
                  </a:cubicBezTo>
                  <a:cubicBezTo>
                    <a:pt x="1934" y="3002"/>
                    <a:pt x="2323" y="2820"/>
                    <a:pt x="2597" y="2527"/>
                  </a:cubicBezTo>
                  <a:lnTo>
                    <a:pt x="2597" y="1501"/>
                  </a:lnTo>
                  <a:lnTo>
                    <a:pt x="2201" y="15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3A6CAB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974725" y="358775"/>
              <a:ext cx="69850" cy="182562"/>
            </a:xfrm>
            <a:custGeom>
              <a:avLst/>
              <a:gdLst>
                <a:gd name="T0" fmla="*/ 0 w 572"/>
                <a:gd name="T1" fmla="*/ 0 h 1501"/>
                <a:gd name="T2" fmla="*/ 572 w 572"/>
                <a:gd name="T3" fmla="*/ 0 h 1501"/>
                <a:gd name="T4" fmla="*/ 572 w 572"/>
                <a:gd name="T5" fmla="*/ 186 h 1501"/>
                <a:gd name="T6" fmla="*/ 300 w 572"/>
                <a:gd name="T7" fmla="*/ 186 h 1501"/>
                <a:gd name="T8" fmla="*/ 300 w 572"/>
                <a:gd name="T9" fmla="*/ 1501 h 1501"/>
                <a:gd name="T10" fmla="*/ 0 w 572"/>
                <a:gd name="T11" fmla="*/ 1501 h 1501"/>
                <a:gd name="T12" fmla="*/ 0 w 572"/>
                <a:gd name="T13" fmla="*/ 0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2" h="1501" extrusionOk="0">
                  <a:moveTo>
                    <a:pt x="0" y="0"/>
                  </a:moveTo>
                  <a:lnTo>
                    <a:pt x="572" y="0"/>
                  </a:lnTo>
                  <a:lnTo>
                    <a:pt x="572" y="186"/>
                  </a:lnTo>
                  <a:lnTo>
                    <a:pt x="300" y="186"/>
                  </a:lnTo>
                  <a:lnTo>
                    <a:pt x="300" y="1501"/>
                  </a:lnTo>
                  <a:lnTo>
                    <a:pt x="0" y="150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3A6CAB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1042988" y="358775"/>
              <a:ext cx="95250" cy="182562"/>
            </a:xfrm>
            <a:custGeom>
              <a:avLst/>
              <a:gdLst>
                <a:gd name="T0" fmla="*/ 0 w 785"/>
                <a:gd name="T1" fmla="*/ 1501 h 1501"/>
                <a:gd name="T2" fmla="*/ 294 w 785"/>
                <a:gd name="T3" fmla="*/ 1501 h 1501"/>
                <a:gd name="T4" fmla="*/ 322 w 785"/>
                <a:gd name="T5" fmla="*/ 1102 h 1501"/>
                <a:gd name="T6" fmla="*/ 463 w 785"/>
                <a:gd name="T7" fmla="*/ 1102 h 1501"/>
                <a:gd name="T8" fmla="*/ 491 w 785"/>
                <a:gd name="T9" fmla="*/ 1501 h 1501"/>
                <a:gd name="T10" fmla="*/ 785 w 785"/>
                <a:gd name="T11" fmla="*/ 1501 h 1501"/>
                <a:gd name="T12" fmla="*/ 628 w 785"/>
                <a:gd name="T13" fmla="*/ 0 h 1501"/>
                <a:gd name="T14" fmla="*/ 157 w 785"/>
                <a:gd name="T15" fmla="*/ 0 h 1501"/>
                <a:gd name="T16" fmla="*/ 0 w 785"/>
                <a:gd name="T17" fmla="*/ 1501 h 1501"/>
                <a:gd name="T18" fmla="*/ 332 w 785"/>
                <a:gd name="T19" fmla="*/ 937 h 1501"/>
                <a:gd name="T20" fmla="*/ 384 w 785"/>
                <a:gd name="T21" fmla="*/ 186 h 1501"/>
                <a:gd name="T22" fmla="*/ 401 w 785"/>
                <a:gd name="T23" fmla="*/ 186 h 1501"/>
                <a:gd name="T24" fmla="*/ 453 w 785"/>
                <a:gd name="T25" fmla="*/ 937 h 1501"/>
                <a:gd name="T26" fmla="*/ 332 w 785"/>
                <a:gd name="T27" fmla="*/ 937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5" h="1501" extrusionOk="0">
                  <a:moveTo>
                    <a:pt x="0" y="1501"/>
                  </a:moveTo>
                  <a:lnTo>
                    <a:pt x="294" y="1501"/>
                  </a:lnTo>
                  <a:lnTo>
                    <a:pt x="322" y="1102"/>
                  </a:lnTo>
                  <a:lnTo>
                    <a:pt x="463" y="1102"/>
                  </a:lnTo>
                  <a:lnTo>
                    <a:pt x="491" y="1501"/>
                  </a:lnTo>
                  <a:lnTo>
                    <a:pt x="785" y="1501"/>
                  </a:lnTo>
                  <a:lnTo>
                    <a:pt x="628" y="0"/>
                  </a:lnTo>
                  <a:lnTo>
                    <a:pt x="157" y="0"/>
                  </a:lnTo>
                  <a:lnTo>
                    <a:pt x="0" y="1501"/>
                  </a:lnTo>
                  <a:close/>
                  <a:moveTo>
                    <a:pt x="332" y="937"/>
                  </a:moveTo>
                  <a:lnTo>
                    <a:pt x="384" y="186"/>
                  </a:lnTo>
                  <a:lnTo>
                    <a:pt x="401" y="186"/>
                  </a:lnTo>
                  <a:lnTo>
                    <a:pt x="453" y="937"/>
                  </a:lnTo>
                  <a:lnTo>
                    <a:pt x="332" y="9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3A6CAB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1150938" y="358775"/>
              <a:ext cx="84137" cy="182562"/>
            </a:xfrm>
            <a:custGeom>
              <a:avLst/>
              <a:gdLst>
                <a:gd name="T0" fmla="*/ 300 w 695"/>
                <a:gd name="T1" fmla="*/ 975 h 1501"/>
                <a:gd name="T2" fmla="*/ 300 w 695"/>
                <a:gd name="T3" fmla="*/ 1258 h 1501"/>
                <a:gd name="T4" fmla="*/ 347 w 695"/>
                <a:gd name="T5" fmla="*/ 1307 h 1501"/>
                <a:gd name="T6" fmla="*/ 395 w 695"/>
                <a:gd name="T7" fmla="*/ 1258 h 1501"/>
                <a:gd name="T8" fmla="*/ 395 w 695"/>
                <a:gd name="T9" fmla="*/ 909 h 1501"/>
                <a:gd name="T10" fmla="*/ 275 w 695"/>
                <a:gd name="T11" fmla="*/ 810 h 1501"/>
                <a:gd name="T12" fmla="*/ 152 w 695"/>
                <a:gd name="T13" fmla="*/ 810 h 1501"/>
                <a:gd name="T14" fmla="*/ 152 w 695"/>
                <a:gd name="T15" fmla="*/ 645 h 1501"/>
                <a:gd name="T16" fmla="*/ 279 w 695"/>
                <a:gd name="T17" fmla="*/ 645 h 1501"/>
                <a:gd name="T18" fmla="*/ 395 w 695"/>
                <a:gd name="T19" fmla="*/ 534 h 1501"/>
                <a:gd name="T20" fmla="*/ 395 w 695"/>
                <a:gd name="T21" fmla="*/ 236 h 1501"/>
                <a:gd name="T22" fmla="*/ 347 w 695"/>
                <a:gd name="T23" fmla="*/ 186 h 1501"/>
                <a:gd name="T24" fmla="*/ 300 w 695"/>
                <a:gd name="T25" fmla="*/ 236 h 1501"/>
                <a:gd name="T26" fmla="*/ 300 w 695"/>
                <a:gd name="T27" fmla="*/ 480 h 1501"/>
                <a:gd name="T28" fmla="*/ 0 w 695"/>
                <a:gd name="T29" fmla="*/ 480 h 1501"/>
                <a:gd name="T30" fmla="*/ 0 w 695"/>
                <a:gd name="T31" fmla="*/ 268 h 1501"/>
                <a:gd name="T32" fmla="*/ 223 w 695"/>
                <a:gd name="T33" fmla="*/ 0 h 1501"/>
                <a:gd name="T34" fmla="*/ 472 w 695"/>
                <a:gd name="T35" fmla="*/ 0 h 1501"/>
                <a:gd name="T36" fmla="*/ 695 w 695"/>
                <a:gd name="T37" fmla="*/ 268 h 1501"/>
                <a:gd name="T38" fmla="*/ 695 w 695"/>
                <a:gd name="T39" fmla="*/ 508 h 1501"/>
                <a:gd name="T40" fmla="*/ 491 w 695"/>
                <a:gd name="T41" fmla="*/ 712 h 1501"/>
                <a:gd name="T42" fmla="*/ 491 w 695"/>
                <a:gd name="T43" fmla="*/ 727 h 1501"/>
                <a:gd name="T44" fmla="*/ 695 w 695"/>
                <a:gd name="T45" fmla="*/ 930 h 1501"/>
                <a:gd name="T46" fmla="*/ 695 w 695"/>
                <a:gd name="T47" fmla="*/ 1233 h 1501"/>
                <a:gd name="T48" fmla="*/ 472 w 695"/>
                <a:gd name="T49" fmla="*/ 1501 h 1501"/>
                <a:gd name="T50" fmla="*/ 223 w 695"/>
                <a:gd name="T51" fmla="*/ 1501 h 1501"/>
                <a:gd name="T52" fmla="*/ 0 w 695"/>
                <a:gd name="T53" fmla="*/ 1233 h 1501"/>
                <a:gd name="T54" fmla="*/ 0 w 695"/>
                <a:gd name="T55" fmla="*/ 975 h 1501"/>
                <a:gd name="T56" fmla="*/ 300 w 695"/>
                <a:gd name="T57" fmla="*/ 975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5" h="1501" extrusionOk="0">
                  <a:moveTo>
                    <a:pt x="300" y="975"/>
                  </a:moveTo>
                  <a:lnTo>
                    <a:pt x="300" y="1258"/>
                  </a:lnTo>
                  <a:cubicBezTo>
                    <a:pt x="300" y="1297"/>
                    <a:pt x="330" y="1307"/>
                    <a:pt x="347" y="1307"/>
                  </a:cubicBezTo>
                  <a:cubicBezTo>
                    <a:pt x="375" y="1307"/>
                    <a:pt x="395" y="1284"/>
                    <a:pt x="395" y="1258"/>
                  </a:cubicBezTo>
                  <a:lnTo>
                    <a:pt x="395" y="909"/>
                  </a:lnTo>
                  <a:cubicBezTo>
                    <a:pt x="395" y="862"/>
                    <a:pt x="386" y="810"/>
                    <a:pt x="275" y="810"/>
                  </a:cubicBezTo>
                  <a:lnTo>
                    <a:pt x="152" y="810"/>
                  </a:lnTo>
                  <a:lnTo>
                    <a:pt x="152" y="645"/>
                  </a:lnTo>
                  <a:lnTo>
                    <a:pt x="279" y="645"/>
                  </a:lnTo>
                  <a:cubicBezTo>
                    <a:pt x="365" y="645"/>
                    <a:pt x="395" y="626"/>
                    <a:pt x="395" y="534"/>
                  </a:cubicBezTo>
                  <a:lnTo>
                    <a:pt x="395" y="236"/>
                  </a:lnTo>
                  <a:cubicBezTo>
                    <a:pt x="395" y="210"/>
                    <a:pt x="375" y="186"/>
                    <a:pt x="347" y="186"/>
                  </a:cubicBezTo>
                  <a:cubicBezTo>
                    <a:pt x="330" y="186"/>
                    <a:pt x="300" y="197"/>
                    <a:pt x="300" y="236"/>
                  </a:cubicBezTo>
                  <a:lnTo>
                    <a:pt x="300" y="480"/>
                  </a:lnTo>
                  <a:lnTo>
                    <a:pt x="0" y="480"/>
                  </a:lnTo>
                  <a:lnTo>
                    <a:pt x="0" y="268"/>
                  </a:lnTo>
                  <a:cubicBezTo>
                    <a:pt x="0" y="163"/>
                    <a:pt x="13" y="0"/>
                    <a:pt x="223" y="0"/>
                  </a:cubicBezTo>
                  <a:lnTo>
                    <a:pt x="472" y="0"/>
                  </a:lnTo>
                  <a:cubicBezTo>
                    <a:pt x="682" y="0"/>
                    <a:pt x="695" y="163"/>
                    <a:pt x="695" y="268"/>
                  </a:cubicBezTo>
                  <a:lnTo>
                    <a:pt x="695" y="508"/>
                  </a:lnTo>
                  <a:cubicBezTo>
                    <a:pt x="695" y="671"/>
                    <a:pt x="581" y="716"/>
                    <a:pt x="491" y="712"/>
                  </a:cubicBezTo>
                  <a:lnTo>
                    <a:pt x="491" y="727"/>
                  </a:lnTo>
                  <a:cubicBezTo>
                    <a:pt x="693" y="723"/>
                    <a:pt x="695" y="877"/>
                    <a:pt x="695" y="930"/>
                  </a:cubicBezTo>
                  <a:lnTo>
                    <a:pt x="695" y="1233"/>
                  </a:lnTo>
                  <a:cubicBezTo>
                    <a:pt x="695" y="1338"/>
                    <a:pt x="682" y="1501"/>
                    <a:pt x="472" y="1501"/>
                  </a:cubicBezTo>
                  <a:lnTo>
                    <a:pt x="223" y="1501"/>
                  </a:lnTo>
                  <a:cubicBezTo>
                    <a:pt x="13" y="1501"/>
                    <a:pt x="0" y="1338"/>
                    <a:pt x="0" y="1233"/>
                  </a:cubicBezTo>
                  <a:lnTo>
                    <a:pt x="0" y="975"/>
                  </a:lnTo>
                  <a:lnTo>
                    <a:pt x="300" y="9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3A6CAB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1254125" y="358775"/>
              <a:ext cx="84137" cy="182562"/>
            </a:xfrm>
            <a:custGeom>
              <a:avLst/>
              <a:gdLst>
                <a:gd name="T0" fmla="*/ 0 w 694"/>
                <a:gd name="T1" fmla="*/ 0 h 1501"/>
                <a:gd name="T2" fmla="*/ 694 w 694"/>
                <a:gd name="T3" fmla="*/ 0 h 1501"/>
                <a:gd name="T4" fmla="*/ 694 w 694"/>
                <a:gd name="T5" fmla="*/ 1501 h 1501"/>
                <a:gd name="T6" fmla="*/ 394 w 694"/>
                <a:gd name="T7" fmla="*/ 1501 h 1501"/>
                <a:gd name="T8" fmla="*/ 394 w 694"/>
                <a:gd name="T9" fmla="*/ 186 h 1501"/>
                <a:gd name="T10" fmla="*/ 300 w 694"/>
                <a:gd name="T11" fmla="*/ 186 h 1501"/>
                <a:gd name="T12" fmla="*/ 300 w 694"/>
                <a:gd name="T13" fmla="*/ 1501 h 1501"/>
                <a:gd name="T14" fmla="*/ 0 w 694"/>
                <a:gd name="T15" fmla="*/ 1501 h 1501"/>
                <a:gd name="T16" fmla="*/ 0 w 694"/>
                <a:gd name="T17" fmla="*/ 0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4" h="1501" extrusionOk="0">
                  <a:moveTo>
                    <a:pt x="0" y="0"/>
                  </a:moveTo>
                  <a:lnTo>
                    <a:pt x="694" y="0"/>
                  </a:lnTo>
                  <a:lnTo>
                    <a:pt x="694" y="1501"/>
                  </a:lnTo>
                  <a:lnTo>
                    <a:pt x="394" y="1501"/>
                  </a:lnTo>
                  <a:lnTo>
                    <a:pt x="394" y="186"/>
                  </a:lnTo>
                  <a:lnTo>
                    <a:pt x="300" y="186"/>
                  </a:lnTo>
                  <a:lnTo>
                    <a:pt x="300" y="1501"/>
                  </a:lnTo>
                  <a:lnTo>
                    <a:pt x="0" y="150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3A6CAB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1360488" y="358775"/>
              <a:ext cx="84137" cy="182562"/>
            </a:xfrm>
            <a:custGeom>
              <a:avLst/>
              <a:gdLst>
                <a:gd name="T0" fmla="*/ 0 w 694"/>
                <a:gd name="T1" fmla="*/ 1501 h 1501"/>
                <a:gd name="T2" fmla="*/ 300 w 694"/>
                <a:gd name="T3" fmla="*/ 1501 h 1501"/>
                <a:gd name="T4" fmla="*/ 300 w 694"/>
                <a:gd name="T5" fmla="*/ 990 h 1501"/>
                <a:gd name="T6" fmla="*/ 471 w 694"/>
                <a:gd name="T7" fmla="*/ 990 h 1501"/>
                <a:gd name="T8" fmla="*/ 694 w 694"/>
                <a:gd name="T9" fmla="*/ 723 h 1501"/>
                <a:gd name="T10" fmla="*/ 694 w 694"/>
                <a:gd name="T11" fmla="*/ 268 h 1501"/>
                <a:gd name="T12" fmla="*/ 471 w 694"/>
                <a:gd name="T13" fmla="*/ 0 h 1501"/>
                <a:gd name="T14" fmla="*/ 0 w 694"/>
                <a:gd name="T15" fmla="*/ 0 h 1501"/>
                <a:gd name="T16" fmla="*/ 0 w 694"/>
                <a:gd name="T17" fmla="*/ 1501 h 1501"/>
                <a:gd name="T18" fmla="*/ 300 w 694"/>
                <a:gd name="T19" fmla="*/ 826 h 1501"/>
                <a:gd name="T20" fmla="*/ 300 w 694"/>
                <a:gd name="T21" fmla="*/ 186 h 1501"/>
                <a:gd name="T22" fmla="*/ 338 w 694"/>
                <a:gd name="T23" fmla="*/ 186 h 1501"/>
                <a:gd name="T24" fmla="*/ 394 w 694"/>
                <a:gd name="T25" fmla="*/ 261 h 1501"/>
                <a:gd name="T26" fmla="*/ 394 w 694"/>
                <a:gd name="T27" fmla="*/ 750 h 1501"/>
                <a:gd name="T28" fmla="*/ 338 w 694"/>
                <a:gd name="T29" fmla="*/ 826 h 1501"/>
                <a:gd name="T30" fmla="*/ 300 w 694"/>
                <a:gd name="T31" fmla="*/ 826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1501" extrusionOk="0">
                  <a:moveTo>
                    <a:pt x="0" y="1501"/>
                  </a:moveTo>
                  <a:lnTo>
                    <a:pt x="300" y="1501"/>
                  </a:lnTo>
                  <a:lnTo>
                    <a:pt x="300" y="990"/>
                  </a:lnTo>
                  <a:lnTo>
                    <a:pt x="471" y="990"/>
                  </a:lnTo>
                  <a:cubicBezTo>
                    <a:pt x="681" y="990"/>
                    <a:pt x="694" y="828"/>
                    <a:pt x="694" y="723"/>
                  </a:cubicBezTo>
                  <a:lnTo>
                    <a:pt x="694" y="268"/>
                  </a:lnTo>
                  <a:cubicBezTo>
                    <a:pt x="694" y="163"/>
                    <a:pt x="681" y="0"/>
                    <a:pt x="471" y="0"/>
                  </a:cubicBezTo>
                  <a:lnTo>
                    <a:pt x="0" y="0"/>
                  </a:lnTo>
                  <a:lnTo>
                    <a:pt x="0" y="1501"/>
                  </a:lnTo>
                  <a:close/>
                  <a:moveTo>
                    <a:pt x="300" y="826"/>
                  </a:moveTo>
                  <a:lnTo>
                    <a:pt x="300" y="186"/>
                  </a:lnTo>
                  <a:lnTo>
                    <a:pt x="338" y="186"/>
                  </a:lnTo>
                  <a:cubicBezTo>
                    <a:pt x="371" y="186"/>
                    <a:pt x="394" y="214"/>
                    <a:pt x="394" y="261"/>
                  </a:cubicBezTo>
                  <a:lnTo>
                    <a:pt x="394" y="750"/>
                  </a:lnTo>
                  <a:cubicBezTo>
                    <a:pt x="394" y="798"/>
                    <a:pt x="371" y="826"/>
                    <a:pt x="338" y="826"/>
                  </a:cubicBezTo>
                  <a:lnTo>
                    <a:pt x="300" y="8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3A6CAB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1462088" y="358775"/>
              <a:ext cx="84137" cy="182562"/>
            </a:xfrm>
            <a:custGeom>
              <a:avLst/>
              <a:gdLst>
                <a:gd name="T0" fmla="*/ 0 w 695"/>
                <a:gd name="T1" fmla="*/ 1233 h 1501"/>
                <a:gd name="T2" fmla="*/ 223 w 695"/>
                <a:gd name="T3" fmla="*/ 1501 h 1501"/>
                <a:gd name="T4" fmla="*/ 472 w 695"/>
                <a:gd name="T5" fmla="*/ 1501 h 1501"/>
                <a:gd name="T6" fmla="*/ 695 w 695"/>
                <a:gd name="T7" fmla="*/ 1233 h 1501"/>
                <a:gd name="T8" fmla="*/ 695 w 695"/>
                <a:gd name="T9" fmla="*/ 268 h 1501"/>
                <a:gd name="T10" fmla="*/ 472 w 695"/>
                <a:gd name="T11" fmla="*/ 0 h 1501"/>
                <a:gd name="T12" fmla="*/ 223 w 695"/>
                <a:gd name="T13" fmla="*/ 0 h 1501"/>
                <a:gd name="T14" fmla="*/ 0 w 695"/>
                <a:gd name="T15" fmla="*/ 268 h 1501"/>
                <a:gd name="T16" fmla="*/ 0 w 695"/>
                <a:gd name="T17" fmla="*/ 1233 h 1501"/>
                <a:gd name="T18" fmla="*/ 394 w 695"/>
                <a:gd name="T19" fmla="*/ 1258 h 1501"/>
                <a:gd name="T20" fmla="*/ 347 w 695"/>
                <a:gd name="T21" fmla="*/ 1307 h 1501"/>
                <a:gd name="T22" fmla="*/ 300 w 695"/>
                <a:gd name="T23" fmla="*/ 1258 h 1501"/>
                <a:gd name="T24" fmla="*/ 300 w 695"/>
                <a:gd name="T25" fmla="*/ 236 h 1501"/>
                <a:gd name="T26" fmla="*/ 347 w 695"/>
                <a:gd name="T27" fmla="*/ 186 h 1501"/>
                <a:gd name="T28" fmla="*/ 394 w 695"/>
                <a:gd name="T29" fmla="*/ 236 h 1501"/>
                <a:gd name="T30" fmla="*/ 394 w 695"/>
                <a:gd name="T31" fmla="*/ 1258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5" h="1501" extrusionOk="0">
                  <a:moveTo>
                    <a:pt x="0" y="1233"/>
                  </a:moveTo>
                  <a:cubicBezTo>
                    <a:pt x="0" y="1338"/>
                    <a:pt x="13" y="1501"/>
                    <a:pt x="223" y="1501"/>
                  </a:cubicBezTo>
                  <a:lnTo>
                    <a:pt x="472" y="1501"/>
                  </a:lnTo>
                  <a:cubicBezTo>
                    <a:pt x="682" y="1501"/>
                    <a:pt x="695" y="1338"/>
                    <a:pt x="695" y="1233"/>
                  </a:cubicBezTo>
                  <a:lnTo>
                    <a:pt x="695" y="268"/>
                  </a:lnTo>
                  <a:cubicBezTo>
                    <a:pt x="695" y="163"/>
                    <a:pt x="682" y="0"/>
                    <a:pt x="472" y="0"/>
                  </a:cubicBezTo>
                  <a:lnTo>
                    <a:pt x="223" y="0"/>
                  </a:lnTo>
                  <a:cubicBezTo>
                    <a:pt x="13" y="0"/>
                    <a:pt x="0" y="163"/>
                    <a:pt x="0" y="268"/>
                  </a:cubicBezTo>
                  <a:lnTo>
                    <a:pt x="0" y="1233"/>
                  </a:lnTo>
                  <a:close/>
                  <a:moveTo>
                    <a:pt x="394" y="1258"/>
                  </a:moveTo>
                  <a:cubicBezTo>
                    <a:pt x="394" y="1284"/>
                    <a:pt x="375" y="1307"/>
                    <a:pt x="347" y="1307"/>
                  </a:cubicBezTo>
                  <a:cubicBezTo>
                    <a:pt x="330" y="1307"/>
                    <a:pt x="300" y="1297"/>
                    <a:pt x="300" y="1258"/>
                  </a:cubicBezTo>
                  <a:lnTo>
                    <a:pt x="300" y="236"/>
                  </a:lnTo>
                  <a:cubicBezTo>
                    <a:pt x="300" y="197"/>
                    <a:pt x="330" y="186"/>
                    <a:pt x="347" y="186"/>
                  </a:cubicBezTo>
                  <a:cubicBezTo>
                    <a:pt x="375" y="186"/>
                    <a:pt x="394" y="210"/>
                    <a:pt x="394" y="236"/>
                  </a:cubicBezTo>
                  <a:lnTo>
                    <a:pt x="394" y="12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3A6CAB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22" name="Freeform 13"/>
            <p:cNvSpPr/>
            <p:nvPr/>
          </p:nvSpPr>
          <p:spPr bwMode="auto">
            <a:xfrm>
              <a:off x="1565275" y="358775"/>
              <a:ext cx="142875" cy="182562"/>
            </a:xfrm>
            <a:custGeom>
              <a:avLst/>
              <a:gdLst>
                <a:gd name="T0" fmla="*/ 780 w 1171"/>
                <a:gd name="T1" fmla="*/ 0 h 1501"/>
                <a:gd name="T2" fmla="*/ 1171 w 1171"/>
                <a:gd name="T3" fmla="*/ 0 h 1501"/>
                <a:gd name="T4" fmla="*/ 1171 w 1171"/>
                <a:gd name="T5" fmla="*/ 1501 h 1501"/>
                <a:gd name="T6" fmla="*/ 870 w 1171"/>
                <a:gd name="T7" fmla="*/ 1501 h 1501"/>
                <a:gd name="T8" fmla="*/ 870 w 1171"/>
                <a:gd name="T9" fmla="*/ 560 h 1501"/>
                <a:gd name="T10" fmla="*/ 860 w 1171"/>
                <a:gd name="T11" fmla="*/ 560 h 1501"/>
                <a:gd name="T12" fmla="*/ 705 w 1171"/>
                <a:gd name="T13" fmla="*/ 1501 h 1501"/>
                <a:gd name="T14" fmla="*/ 465 w 1171"/>
                <a:gd name="T15" fmla="*/ 1501 h 1501"/>
                <a:gd name="T16" fmla="*/ 311 w 1171"/>
                <a:gd name="T17" fmla="*/ 560 h 1501"/>
                <a:gd name="T18" fmla="*/ 300 w 1171"/>
                <a:gd name="T19" fmla="*/ 560 h 1501"/>
                <a:gd name="T20" fmla="*/ 300 w 1171"/>
                <a:gd name="T21" fmla="*/ 1501 h 1501"/>
                <a:gd name="T22" fmla="*/ 0 w 1171"/>
                <a:gd name="T23" fmla="*/ 1501 h 1501"/>
                <a:gd name="T24" fmla="*/ 0 w 1171"/>
                <a:gd name="T25" fmla="*/ 0 h 1501"/>
                <a:gd name="T26" fmla="*/ 390 w 1171"/>
                <a:gd name="T27" fmla="*/ 0 h 1501"/>
                <a:gd name="T28" fmla="*/ 585 w 1171"/>
                <a:gd name="T29" fmla="*/ 1055 h 1501"/>
                <a:gd name="T30" fmla="*/ 780 w 1171"/>
                <a:gd name="T31" fmla="*/ 0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1" h="1501" extrusionOk="0">
                  <a:moveTo>
                    <a:pt x="780" y="0"/>
                  </a:moveTo>
                  <a:lnTo>
                    <a:pt x="1171" y="0"/>
                  </a:lnTo>
                  <a:lnTo>
                    <a:pt x="1171" y="1501"/>
                  </a:lnTo>
                  <a:lnTo>
                    <a:pt x="870" y="1501"/>
                  </a:lnTo>
                  <a:lnTo>
                    <a:pt x="870" y="560"/>
                  </a:lnTo>
                  <a:lnTo>
                    <a:pt x="860" y="560"/>
                  </a:lnTo>
                  <a:lnTo>
                    <a:pt x="705" y="1501"/>
                  </a:lnTo>
                  <a:lnTo>
                    <a:pt x="465" y="1501"/>
                  </a:lnTo>
                  <a:lnTo>
                    <a:pt x="311" y="560"/>
                  </a:lnTo>
                  <a:lnTo>
                    <a:pt x="300" y="560"/>
                  </a:lnTo>
                  <a:lnTo>
                    <a:pt x="300" y="1501"/>
                  </a:lnTo>
                  <a:lnTo>
                    <a:pt x="0" y="1501"/>
                  </a:lnTo>
                  <a:lnTo>
                    <a:pt x="0" y="0"/>
                  </a:lnTo>
                  <a:lnTo>
                    <a:pt x="390" y="0"/>
                  </a:lnTo>
                  <a:lnTo>
                    <a:pt x="585" y="1055"/>
                  </a:lnTo>
                  <a:lnTo>
                    <a:pt x="7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3A6CAB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23" name="Freeform 14"/>
            <p:cNvSpPr>
              <a:spLocks noEditPoints="1"/>
            </p:cNvSpPr>
            <p:nvPr/>
          </p:nvSpPr>
          <p:spPr bwMode="auto">
            <a:xfrm>
              <a:off x="974725" y="598488"/>
              <a:ext cx="733424" cy="125412"/>
            </a:xfrm>
            <a:custGeom>
              <a:avLst/>
              <a:gdLst>
                <a:gd name="T0" fmla="*/ 6025 w 6025"/>
                <a:gd name="T1" fmla="*/ 1034 h 1034"/>
                <a:gd name="T2" fmla="*/ 0 w 6025"/>
                <a:gd name="T3" fmla="*/ 0 h 1034"/>
                <a:gd name="T4" fmla="*/ 351 w 6025"/>
                <a:gd name="T5" fmla="*/ 717 h 1034"/>
                <a:gd name="T6" fmla="*/ 457 w 6025"/>
                <a:gd name="T7" fmla="*/ 639 h 1034"/>
                <a:gd name="T8" fmla="*/ 351 w 6025"/>
                <a:gd name="T9" fmla="*/ 559 h 1034"/>
                <a:gd name="T10" fmla="*/ 5446 w 6025"/>
                <a:gd name="T11" fmla="*/ 397 h 1034"/>
                <a:gd name="T12" fmla="*/ 5818 w 6025"/>
                <a:gd name="T13" fmla="*/ 358 h 1034"/>
                <a:gd name="T14" fmla="*/ 5732 w 6025"/>
                <a:gd name="T15" fmla="*/ 502 h 1034"/>
                <a:gd name="T16" fmla="*/ 5642 w 6025"/>
                <a:gd name="T17" fmla="*/ 843 h 1034"/>
                <a:gd name="T18" fmla="*/ 5583 w 6025"/>
                <a:gd name="T19" fmla="*/ 643 h 1034"/>
                <a:gd name="T20" fmla="*/ 5690 w 6025"/>
                <a:gd name="T21" fmla="*/ 643 h 1034"/>
                <a:gd name="T22" fmla="*/ 5603 w 6025"/>
                <a:gd name="T23" fmla="*/ 561 h 1034"/>
                <a:gd name="T24" fmla="*/ 5639 w 6025"/>
                <a:gd name="T25" fmla="*/ 450 h 1034"/>
                <a:gd name="T26" fmla="*/ 5633 w 6025"/>
                <a:gd name="T27" fmla="*/ 305 h 1034"/>
                <a:gd name="T28" fmla="*/ 5446 w 6025"/>
                <a:gd name="T29" fmla="*/ 397 h 1034"/>
                <a:gd name="T30" fmla="*/ 4829 w 6025"/>
                <a:gd name="T31" fmla="*/ 319 h 1034"/>
                <a:gd name="T32" fmla="*/ 4789 w 6025"/>
                <a:gd name="T33" fmla="*/ 592 h 1034"/>
                <a:gd name="T34" fmla="*/ 4921 w 6025"/>
                <a:gd name="T35" fmla="*/ 208 h 1034"/>
                <a:gd name="T36" fmla="*/ 4911 w 6025"/>
                <a:gd name="T37" fmla="*/ 829 h 1034"/>
                <a:gd name="T38" fmla="*/ 4775 w 6025"/>
                <a:gd name="T39" fmla="*/ 704 h 1034"/>
                <a:gd name="T40" fmla="*/ 4607 w 6025"/>
                <a:gd name="T41" fmla="*/ 829 h 1034"/>
                <a:gd name="T42" fmla="*/ 4921 w 6025"/>
                <a:gd name="T43" fmla="*/ 208 h 1034"/>
                <a:gd name="T44" fmla="*/ 4194 w 6025"/>
                <a:gd name="T45" fmla="*/ 325 h 1034"/>
                <a:gd name="T46" fmla="*/ 3996 w 6025"/>
                <a:gd name="T47" fmla="*/ 829 h 1034"/>
                <a:gd name="T48" fmla="*/ 3847 w 6025"/>
                <a:gd name="T49" fmla="*/ 208 h 1034"/>
                <a:gd name="T50" fmla="*/ 3081 w 6025"/>
                <a:gd name="T51" fmla="*/ 208 h 1034"/>
                <a:gd name="T52" fmla="*/ 3059 w 6025"/>
                <a:gd name="T53" fmla="*/ 598 h 1034"/>
                <a:gd name="T54" fmla="*/ 3186 w 6025"/>
                <a:gd name="T55" fmla="*/ 208 h 1034"/>
                <a:gd name="T56" fmla="*/ 3329 w 6025"/>
                <a:gd name="T57" fmla="*/ 829 h 1034"/>
                <a:gd name="T58" fmla="*/ 3186 w 6025"/>
                <a:gd name="T59" fmla="*/ 684 h 1034"/>
                <a:gd name="T60" fmla="*/ 3213 w 6025"/>
                <a:gd name="T61" fmla="*/ 451 h 1034"/>
                <a:gd name="T62" fmla="*/ 2938 w 6025"/>
                <a:gd name="T63" fmla="*/ 829 h 1034"/>
                <a:gd name="T64" fmla="*/ 3081 w 6025"/>
                <a:gd name="T65" fmla="*/ 208 h 1034"/>
                <a:gd name="T66" fmla="*/ 2173 w 6025"/>
                <a:gd name="T67" fmla="*/ 362 h 1034"/>
                <a:gd name="T68" fmla="*/ 2151 w 6025"/>
                <a:gd name="T69" fmla="*/ 598 h 1034"/>
                <a:gd name="T70" fmla="*/ 2420 w 6025"/>
                <a:gd name="T71" fmla="*/ 208 h 1034"/>
                <a:gd name="T72" fmla="*/ 2278 w 6025"/>
                <a:gd name="T73" fmla="*/ 829 h 1034"/>
                <a:gd name="T74" fmla="*/ 2305 w 6025"/>
                <a:gd name="T75" fmla="*/ 451 h 1034"/>
                <a:gd name="T76" fmla="*/ 2176 w 6025"/>
                <a:gd name="T77" fmla="*/ 829 h 1034"/>
                <a:gd name="T78" fmla="*/ 2030 w 6025"/>
                <a:gd name="T79" fmla="*/ 208 h 1034"/>
                <a:gd name="T80" fmla="*/ 1265 w 6025"/>
                <a:gd name="T81" fmla="*/ 447 h 1034"/>
                <a:gd name="T82" fmla="*/ 1363 w 6025"/>
                <a:gd name="T83" fmla="*/ 208 h 1034"/>
                <a:gd name="T84" fmla="*/ 1512 w 6025"/>
                <a:gd name="T85" fmla="*/ 829 h 1034"/>
                <a:gd name="T86" fmla="*/ 1363 w 6025"/>
                <a:gd name="T87" fmla="*/ 565 h 1034"/>
                <a:gd name="T88" fmla="*/ 1265 w 6025"/>
                <a:gd name="T89" fmla="*/ 829 h 1034"/>
                <a:gd name="T90" fmla="*/ 1115 w 6025"/>
                <a:gd name="T91" fmla="*/ 208 h 1034"/>
                <a:gd name="T92" fmla="*/ 1265 w 6025"/>
                <a:gd name="T93" fmla="*/ 447 h 1034"/>
                <a:gd name="T94" fmla="*/ 395 w 6025"/>
                <a:gd name="T95" fmla="*/ 447 h 1034"/>
                <a:gd name="T96" fmla="*/ 395 w 6025"/>
                <a:gd name="T97" fmla="*/ 319 h 1034"/>
                <a:gd name="T98" fmla="*/ 351 w 6025"/>
                <a:gd name="T99" fmla="*/ 447 h 1034"/>
                <a:gd name="T100" fmla="*/ 445 w 6025"/>
                <a:gd name="T101" fmla="*/ 208 h 1034"/>
                <a:gd name="T102" fmla="*/ 513 w 6025"/>
                <a:gd name="T103" fmla="*/ 495 h 1034"/>
                <a:gd name="T104" fmla="*/ 415 w 6025"/>
                <a:gd name="T105" fmla="*/ 829 h 1034"/>
                <a:gd name="T106" fmla="*/ 206 w 6025"/>
                <a:gd name="T107" fmla="*/ 208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25" h="1034" extrusionOk="0">
                  <a:moveTo>
                    <a:pt x="0" y="1034"/>
                  </a:moveTo>
                  <a:lnTo>
                    <a:pt x="6025" y="1034"/>
                  </a:lnTo>
                  <a:lnTo>
                    <a:pt x="6025" y="0"/>
                  </a:lnTo>
                  <a:lnTo>
                    <a:pt x="0" y="0"/>
                  </a:lnTo>
                  <a:lnTo>
                    <a:pt x="0" y="1034"/>
                  </a:lnTo>
                  <a:close/>
                  <a:moveTo>
                    <a:pt x="351" y="717"/>
                  </a:moveTo>
                  <a:lnTo>
                    <a:pt x="384" y="717"/>
                  </a:lnTo>
                  <a:cubicBezTo>
                    <a:pt x="441" y="717"/>
                    <a:pt x="457" y="695"/>
                    <a:pt x="457" y="639"/>
                  </a:cubicBezTo>
                  <a:cubicBezTo>
                    <a:pt x="457" y="587"/>
                    <a:pt x="441" y="559"/>
                    <a:pt x="388" y="559"/>
                  </a:cubicBezTo>
                  <a:lnTo>
                    <a:pt x="351" y="559"/>
                  </a:lnTo>
                  <a:lnTo>
                    <a:pt x="351" y="717"/>
                  </a:lnTo>
                  <a:close/>
                  <a:moveTo>
                    <a:pt x="5446" y="397"/>
                  </a:moveTo>
                  <a:cubicBezTo>
                    <a:pt x="5446" y="268"/>
                    <a:pt x="5526" y="194"/>
                    <a:pt x="5633" y="194"/>
                  </a:cubicBezTo>
                  <a:cubicBezTo>
                    <a:pt x="5752" y="194"/>
                    <a:pt x="5818" y="271"/>
                    <a:pt x="5818" y="358"/>
                  </a:cubicBezTo>
                  <a:cubicBezTo>
                    <a:pt x="5818" y="435"/>
                    <a:pt x="5793" y="474"/>
                    <a:pt x="5730" y="502"/>
                  </a:cubicBezTo>
                  <a:lnTo>
                    <a:pt x="5732" y="502"/>
                  </a:lnTo>
                  <a:cubicBezTo>
                    <a:pt x="5795" y="525"/>
                    <a:pt x="5840" y="551"/>
                    <a:pt x="5840" y="663"/>
                  </a:cubicBezTo>
                  <a:cubicBezTo>
                    <a:pt x="5840" y="785"/>
                    <a:pt x="5761" y="843"/>
                    <a:pt x="5642" y="843"/>
                  </a:cubicBezTo>
                  <a:cubicBezTo>
                    <a:pt x="5550" y="843"/>
                    <a:pt x="5446" y="803"/>
                    <a:pt x="5446" y="643"/>
                  </a:cubicBezTo>
                  <a:lnTo>
                    <a:pt x="5583" y="643"/>
                  </a:lnTo>
                  <a:cubicBezTo>
                    <a:pt x="5583" y="712"/>
                    <a:pt x="5603" y="732"/>
                    <a:pt x="5636" y="732"/>
                  </a:cubicBezTo>
                  <a:cubicBezTo>
                    <a:pt x="5675" y="732"/>
                    <a:pt x="5690" y="712"/>
                    <a:pt x="5690" y="643"/>
                  </a:cubicBezTo>
                  <a:cubicBezTo>
                    <a:pt x="5690" y="585"/>
                    <a:pt x="5672" y="561"/>
                    <a:pt x="5625" y="561"/>
                  </a:cubicBezTo>
                  <a:lnTo>
                    <a:pt x="5603" y="561"/>
                  </a:lnTo>
                  <a:lnTo>
                    <a:pt x="5603" y="450"/>
                  </a:lnTo>
                  <a:lnTo>
                    <a:pt x="5639" y="450"/>
                  </a:lnTo>
                  <a:cubicBezTo>
                    <a:pt x="5660" y="450"/>
                    <a:pt x="5684" y="426"/>
                    <a:pt x="5684" y="381"/>
                  </a:cubicBezTo>
                  <a:cubicBezTo>
                    <a:pt x="5684" y="335"/>
                    <a:pt x="5669" y="305"/>
                    <a:pt x="5633" y="305"/>
                  </a:cubicBezTo>
                  <a:cubicBezTo>
                    <a:pt x="5595" y="305"/>
                    <a:pt x="5583" y="333"/>
                    <a:pt x="5583" y="397"/>
                  </a:cubicBezTo>
                  <a:lnTo>
                    <a:pt x="5446" y="397"/>
                  </a:lnTo>
                  <a:close/>
                  <a:moveTo>
                    <a:pt x="4869" y="592"/>
                  </a:moveTo>
                  <a:lnTo>
                    <a:pt x="4829" y="319"/>
                  </a:lnTo>
                  <a:lnTo>
                    <a:pt x="4828" y="319"/>
                  </a:lnTo>
                  <a:lnTo>
                    <a:pt x="4789" y="592"/>
                  </a:lnTo>
                  <a:lnTo>
                    <a:pt x="4869" y="592"/>
                  </a:lnTo>
                  <a:close/>
                  <a:moveTo>
                    <a:pt x="4921" y="208"/>
                  </a:moveTo>
                  <a:lnTo>
                    <a:pt x="5058" y="829"/>
                  </a:lnTo>
                  <a:lnTo>
                    <a:pt x="4911" y="829"/>
                  </a:lnTo>
                  <a:lnTo>
                    <a:pt x="4889" y="704"/>
                  </a:lnTo>
                  <a:lnTo>
                    <a:pt x="4775" y="704"/>
                  </a:lnTo>
                  <a:lnTo>
                    <a:pt x="4756" y="829"/>
                  </a:lnTo>
                  <a:lnTo>
                    <a:pt x="4607" y="829"/>
                  </a:lnTo>
                  <a:lnTo>
                    <a:pt x="4742" y="208"/>
                  </a:lnTo>
                  <a:lnTo>
                    <a:pt x="4921" y="208"/>
                  </a:lnTo>
                  <a:close/>
                  <a:moveTo>
                    <a:pt x="4194" y="208"/>
                  </a:moveTo>
                  <a:lnTo>
                    <a:pt x="4194" y="325"/>
                  </a:lnTo>
                  <a:lnTo>
                    <a:pt x="3996" y="325"/>
                  </a:lnTo>
                  <a:lnTo>
                    <a:pt x="3996" y="829"/>
                  </a:lnTo>
                  <a:lnTo>
                    <a:pt x="3847" y="829"/>
                  </a:lnTo>
                  <a:lnTo>
                    <a:pt x="3847" y="208"/>
                  </a:lnTo>
                  <a:lnTo>
                    <a:pt x="4194" y="208"/>
                  </a:lnTo>
                  <a:close/>
                  <a:moveTo>
                    <a:pt x="3081" y="208"/>
                  </a:moveTo>
                  <a:lnTo>
                    <a:pt x="3081" y="362"/>
                  </a:lnTo>
                  <a:cubicBezTo>
                    <a:pt x="3081" y="430"/>
                    <a:pt x="3062" y="529"/>
                    <a:pt x="3059" y="598"/>
                  </a:cubicBezTo>
                  <a:lnTo>
                    <a:pt x="3060" y="598"/>
                  </a:lnTo>
                  <a:lnTo>
                    <a:pt x="3186" y="208"/>
                  </a:lnTo>
                  <a:lnTo>
                    <a:pt x="3329" y="208"/>
                  </a:lnTo>
                  <a:lnTo>
                    <a:pt x="3329" y="829"/>
                  </a:lnTo>
                  <a:lnTo>
                    <a:pt x="3186" y="829"/>
                  </a:lnTo>
                  <a:lnTo>
                    <a:pt x="3186" y="684"/>
                  </a:lnTo>
                  <a:cubicBezTo>
                    <a:pt x="3186" y="618"/>
                    <a:pt x="3207" y="516"/>
                    <a:pt x="3213" y="451"/>
                  </a:cubicBezTo>
                  <a:lnTo>
                    <a:pt x="3213" y="451"/>
                  </a:lnTo>
                  <a:lnTo>
                    <a:pt x="3084" y="829"/>
                  </a:lnTo>
                  <a:lnTo>
                    <a:pt x="2938" y="829"/>
                  </a:lnTo>
                  <a:lnTo>
                    <a:pt x="2938" y="208"/>
                  </a:lnTo>
                  <a:lnTo>
                    <a:pt x="3081" y="208"/>
                  </a:lnTo>
                  <a:close/>
                  <a:moveTo>
                    <a:pt x="2173" y="208"/>
                  </a:moveTo>
                  <a:lnTo>
                    <a:pt x="2173" y="362"/>
                  </a:lnTo>
                  <a:cubicBezTo>
                    <a:pt x="2173" y="430"/>
                    <a:pt x="2154" y="529"/>
                    <a:pt x="2151" y="598"/>
                  </a:cubicBezTo>
                  <a:lnTo>
                    <a:pt x="2151" y="598"/>
                  </a:lnTo>
                  <a:lnTo>
                    <a:pt x="2278" y="208"/>
                  </a:lnTo>
                  <a:lnTo>
                    <a:pt x="2420" y="208"/>
                  </a:lnTo>
                  <a:lnTo>
                    <a:pt x="2420" y="829"/>
                  </a:lnTo>
                  <a:lnTo>
                    <a:pt x="2278" y="829"/>
                  </a:lnTo>
                  <a:lnTo>
                    <a:pt x="2278" y="684"/>
                  </a:lnTo>
                  <a:cubicBezTo>
                    <a:pt x="2278" y="618"/>
                    <a:pt x="2298" y="516"/>
                    <a:pt x="2305" y="451"/>
                  </a:cubicBezTo>
                  <a:lnTo>
                    <a:pt x="2305" y="451"/>
                  </a:lnTo>
                  <a:lnTo>
                    <a:pt x="2176" y="829"/>
                  </a:lnTo>
                  <a:lnTo>
                    <a:pt x="2030" y="829"/>
                  </a:lnTo>
                  <a:lnTo>
                    <a:pt x="2030" y="208"/>
                  </a:lnTo>
                  <a:lnTo>
                    <a:pt x="2173" y="208"/>
                  </a:lnTo>
                  <a:close/>
                  <a:moveTo>
                    <a:pt x="1265" y="447"/>
                  </a:moveTo>
                  <a:lnTo>
                    <a:pt x="1363" y="447"/>
                  </a:lnTo>
                  <a:lnTo>
                    <a:pt x="1363" y="208"/>
                  </a:lnTo>
                  <a:lnTo>
                    <a:pt x="1512" y="208"/>
                  </a:lnTo>
                  <a:lnTo>
                    <a:pt x="1512" y="829"/>
                  </a:lnTo>
                  <a:lnTo>
                    <a:pt x="1363" y="829"/>
                  </a:lnTo>
                  <a:lnTo>
                    <a:pt x="1363" y="565"/>
                  </a:lnTo>
                  <a:lnTo>
                    <a:pt x="1265" y="565"/>
                  </a:lnTo>
                  <a:lnTo>
                    <a:pt x="1265" y="829"/>
                  </a:lnTo>
                  <a:lnTo>
                    <a:pt x="1115" y="829"/>
                  </a:lnTo>
                  <a:lnTo>
                    <a:pt x="1115" y="208"/>
                  </a:lnTo>
                  <a:lnTo>
                    <a:pt x="1265" y="208"/>
                  </a:lnTo>
                  <a:lnTo>
                    <a:pt x="1265" y="447"/>
                  </a:lnTo>
                  <a:close/>
                  <a:moveTo>
                    <a:pt x="351" y="447"/>
                  </a:moveTo>
                  <a:lnTo>
                    <a:pt x="395" y="447"/>
                  </a:lnTo>
                  <a:cubicBezTo>
                    <a:pt x="437" y="447"/>
                    <a:pt x="454" y="426"/>
                    <a:pt x="454" y="377"/>
                  </a:cubicBezTo>
                  <a:cubicBezTo>
                    <a:pt x="454" y="341"/>
                    <a:pt x="437" y="319"/>
                    <a:pt x="395" y="319"/>
                  </a:cubicBezTo>
                  <a:lnTo>
                    <a:pt x="351" y="319"/>
                  </a:lnTo>
                  <a:lnTo>
                    <a:pt x="351" y="447"/>
                  </a:lnTo>
                  <a:close/>
                  <a:moveTo>
                    <a:pt x="206" y="208"/>
                  </a:moveTo>
                  <a:lnTo>
                    <a:pt x="445" y="208"/>
                  </a:lnTo>
                  <a:cubicBezTo>
                    <a:pt x="518" y="208"/>
                    <a:pt x="598" y="252"/>
                    <a:pt x="598" y="363"/>
                  </a:cubicBezTo>
                  <a:cubicBezTo>
                    <a:pt x="598" y="448"/>
                    <a:pt x="546" y="488"/>
                    <a:pt x="513" y="495"/>
                  </a:cubicBezTo>
                  <a:cubicBezTo>
                    <a:pt x="571" y="519"/>
                    <a:pt x="604" y="559"/>
                    <a:pt x="604" y="645"/>
                  </a:cubicBezTo>
                  <a:cubicBezTo>
                    <a:pt x="604" y="761"/>
                    <a:pt x="542" y="829"/>
                    <a:pt x="415" y="829"/>
                  </a:cubicBezTo>
                  <a:lnTo>
                    <a:pt x="206" y="829"/>
                  </a:lnTo>
                  <a:lnTo>
                    <a:pt x="206" y="2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3A6CAB"/>
                </a:solidFill>
                <a:latin typeface="Calibri"/>
                <a:ea typeface="Arial"/>
                <a:cs typeface="Arial"/>
              </a:endParaRPr>
            </a:p>
          </p:txBody>
        </p:sp>
      </p:grpSp>
      <p:sp>
        <p:nvSpPr>
          <p:cNvPr id="24" name="Текст 5"/>
          <p:cNvSpPr txBox="1"/>
          <p:nvPr/>
        </p:nvSpPr>
        <p:spPr bwMode="auto">
          <a:xfrm>
            <a:off x="2243138" y="1665288"/>
            <a:ext cx="7453312" cy="2339977"/>
          </a:xfrm>
          <a:prstGeom prst="rect">
            <a:avLst/>
          </a:prstGeom>
        </p:spPr>
        <p:txBody>
          <a:bodyPr lIns="0" tIns="0" rIns="0" bIns="72000" anchor="ctr" anchorCtr="0">
            <a:noAutofit/>
          </a:bodyPr>
          <a:lstStyle>
            <a:lvl1pPr marL="0" marR="0" indent="0" algn="l" defTabSz="1217613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lang="ru-RU" sz="3400" b="1" spc="40">
                <a:solidFill>
                  <a:srgbClr val="0079C2"/>
                </a:solidFill>
                <a:latin typeface="Arial Narrow"/>
                <a:ea typeface="+mn-ea"/>
                <a:cs typeface="+mn-cs"/>
              </a:defRPr>
            </a:lvl1pPr>
            <a:lvl2pPr indent="-379412" algn="l" defTabSz="1217613">
              <a:spcBef>
                <a:spcPts val="0"/>
              </a:spcBef>
              <a:spcAft>
                <a:spcPts val="0"/>
              </a:spcAft>
              <a:buFont typeface="Arial"/>
              <a:defRPr lang="ru-RU" sz="3200">
                <a:solidFill>
                  <a:srgbClr val="003366"/>
                </a:solidFill>
                <a:latin typeface="Arial Narrow"/>
                <a:ea typeface="+mn-ea"/>
                <a:cs typeface="+mn-cs"/>
              </a:defRPr>
            </a:lvl2pPr>
            <a:lvl3pPr indent="-303213" algn="l" defTabSz="1217613">
              <a:spcBef>
                <a:spcPts val="0"/>
              </a:spcBef>
              <a:spcAft>
                <a:spcPts val="0"/>
              </a:spcAft>
              <a:buFont typeface="Arial"/>
              <a:defRPr lang="ru-RU" sz="3200">
                <a:solidFill>
                  <a:srgbClr val="003366"/>
                </a:solidFill>
                <a:latin typeface="Arial Narrow"/>
                <a:ea typeface="+mn-ea"/>
                <a:cs typeface="+mn-cs"/>
              </a:defRPr>
            </a:lvl3pPr>
            <a:lvl4pPr indent="-303213" algn="l" defTabSz="1217613">
              <a:spcBef>
                <a:spcPts val="0"/>
              </a:spcBef>
              <a:spcAft>
                <a:spcPts val="0"/>
              </a:spcAft>
              <a:buFont typeface="Arial"/>
              <a:defRPr lang="ru-RU" sz="3200">
                <a:solidFill>
                  <a:srgbClr val="003366"/>
                </a:solidFill>
                <a:latin typeface="Arial Narrow"/>
                <a:ea typeface="+mn-ea"/>
                <a:cs typeface="+mn-cs"/>
              </a:defRPr>
            </a:lvl4pPr>
            <a:lvl5pPr indent="-303213" algn="l" defTabSz="1217613">
              <a:spcBef>
                <a:spcPts val="0"/>
              </a:spcBef>
              <a:spcAft>
                <a:spcPts val="0"/>
              </a:spcAft>
              <a:buFont typeface="Arial"/>
              <a:defRPr lang="ru-RU" sz="3200">
                <a:solidFill>
                  <a:srgbClr val="003366"/>
                </a:solidFill>
                <a:latin typeface="Arial Narrow"/>
                <a:ea typeface="+mn-ea"/>
                <a:cs typeface="+mn-cs"/>
              </a:defRPr>
            </a:lvl5pPr>
            <a:lvl6pPr marL="3352632" indent="-304784" algn="l" defTabSz="1219140">
              <a:spcBef>
                <a:spcPts val="0"/>
              </a:spcBef>
              <a:buFont typeface="Arial"/>
              <a:buChar char="•"/>
              <a:defRPr sz="26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>
              <a:spcBef>
                <a:spcPts val="0"/>
              </a:spcBef>
              <a:buFont typeface="Arial"/>
              <a:buChar char="•"/>
              <a:defRPr sz="26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>
              <a:spcBef>
                <a:spcPts val="0"/>
              </a:spcBef>
              <a:buFont typeface="Arial"/>
              <a:buChar char="•"/>
              <a:defRPr sz="26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>
              <a:spcBef>
                <a:spcPts val="0"/>
              </a:spcBef>
              <a:buFont typeface="Arial"/>
              <a:buChar char="•"/>
              <a:defRPr sz="26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400"/>
              </a:lnSpc>
              <a:defRPr/>
            </a:pPr>
            <a:r>
              <a:rPr lang="ru-RU" sz="4000" spc="40"/>
              <a:t>СПАСИБО ЗА ВНИМАНИЕ!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27012" y="1304924"/>
            <a:ext cx="11737975" cy="4824413"/>
          </a:xfrm>
          <a:prstGeom prst="rect">
            <a:avLst/>
          </a:prstGeom>
        </p:spPr>
        <p:txBody>
          <a:bodyPr lIns="0" tIns="0" rIns="0" bIns="0"/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9C2"/>
              </a:buClr>
              <a:buSzPct val="110000"/>
              <a:buFont typeface="Arial" panose="020B0604020202020204" pitchFamily="34" charset="0"/>
              <a:buChar char="•"/>
              <a:defRPr lang="ru-RU" sz="2000" kern="1200" dirty="0" smtClean="0">
                <a:solidFill>
                  <a:srgbClr val="070B1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717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9C2"/>
              </a:buClr>
              <a:buFont typeface="Arial Narrow" panose="020B0606020202030204" pitchFamily="34" charset="0"/>
              <a:buChar char="–"/>
              <a:defRPr sz="1800">
                <a:solidFill>
                  <a:srgbClr val="070B11"/>
                </a:solidFill>
                <a:latin typeface="+mn-lt"/>
                <a:cs typeface="Segoe UI" panose="020B0502040204020203" pitchFamily="34" charset="0"/>
              </a:defRPr>
            </a:lvl2pPr>
            <a:lvl3pPr>
              <a:defRPr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Высокие стандарты качества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07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dt="0"/>
  <p:txStyles>
    <p:titleStyle>
      <a:lvl1pPr algn="ctr" defTabSz="1217613">
        <a:spcBef>
          <a:spcPts val="0"/>
        </a:spcBef>
        <a:spcAft>
          <a:spcPts val="0"/>
        </a:spcAft>
        <a:defRPr lang="ru-RU" sz="2500">
          <a:solidFill>
            <a:schemeClr val="bg1"/>
          </a:solidFill>
          <a:latin typeface="Arial Narrow"/>
          <a:ea typeface="+mj-ea"/>
          <a:cs typeface="+mj-cs"/>
        </a:defRPr>
      </a:lvl1pPr>
      <a:lvl2pPr algn="ctr" defTabSz="1217613">
        <a:spcBef>
          <a:spcPts val="0"/>
        </a:spcBef>
        <a:spcAft>
          <a:spcPts val="0"/>
        </a:spcAft>
        <a:defRPr sz="2500">
          <a:solidFill>
            <a:schemeClr val="bg1"/>
          </a:solidFill>
          <a:latin typeface="Arial Narrow"/>
        </a:defRPr>
      </a:lvl2pPr>
      <a:lvl3pPr algn="ctr" defTabSz="1217613">
        <a:spcBef>
          <a:spcPts val="0"/>
        </a:spcBef>
        <a:spcAft>
          <a:spcPts val="0"/>
        </a:spcAft>
        <a:defRPr sz="2500">
          <a:solidFill>
            <a:schemeClr val="bg1"/>
          </a:solidFill>
          <a:latin typeface="Arial Narrow"/>
        </a:defRPr>
      </a:lvl3pPr>
      <a:lvl4pPr algn="ctr" defTabSz="1217613">
        <a:spcBef>
          <a:spcPts val="0"/>
        </a:spcBef>
        <a:spcAft>
          <a:spcPts val="0"/>
        </a:spcAft>
        <a:defRPr sz="2500">
          <a:solidFill>
            <a:schemeClr val="bg1"/>
          </a:solidFill>
          <a:latin typeface="Arial Narrow"/>
        </a:defRPr>
      </a:lvl4pPr>
      <a:lvl5pPr algn="ctr" defTabSz="1217613">
        <a:spcBef>
          <a:spcPts val="0"/>
        </a:spcBef>
        <a:spcAft>
          <a:spcPts val="0"/>
        </a:spcAft>
        <a:defRPr sz="2500">
          <a:solidFill>
            <a:schemeClr val="bg1"/>
          </a:solidFill>
          <a:latin typeface="Arial Narrow"/>
        </a:defRPr>
      </a:lvl5pPr>
      <a:lvl6pPr marL="457200" algn="ctr" defTabSz="1217613">
        <a:spcBef>
          <a:spcPts val="0"/>
        </a:spcBef>
        <a:spcAft>
          <a:spcPts val="0"/>
        </a:spcAft>
        <a:defRPr sz="2500">
          <a:solidFill>
            <a:schemeClr val="bg1"/>
          </a:solidFill>
          <a:latin typeface="Arial Narrow"/>
        </a:defRPr>
      </a:lvl6pPr>
      <a:lvl7pPr marL="914400" algn="ctr" defTabSz="1217613">
        <a:spcBef>
          <a:spcPts val="0"/>
        </a:spcBef>
        <a:spcAft>
          <a:spcPts val="0"/>
        </a:spcAft>
        <a:defRPr sz="2500">
          <a:solidFill>
            <a:schemeClr val="bg1"/>
          </a:solidFill>
          <a:latin typeface="Arial Narrow"/>
        </a:defRPr>
      </a:lvl7pPr>
      <a:lvl8pPr marL="1371600" algn="ctr" defTabSz="1217613">
        <a:spcBef>
          <a:spcPts val="0"/>
        </a:spcBef>
        <a:spcAft>
          <a:spcPts val="0"/>
        </a:spcAft>
        <a:defRPr sz="2500">
          <a:solidFill>
            <a:schemeClr val="bg1"/>
          </a:solidFill>
          <a:latin typeface="Arial Narrow"/>
        </a:defRPr>
      </a:lvl8pPr>
      <a:lvl9pPr marL="1828800" algn="ctr" defTabSz="1217613">
        <a:spcBef>
          <a:spcPts val="0"/>
        </a:spcBef>
        <a:spcAft>
          <a:spcPts val="0"/>
        </a:spcAft>
        <a:defRPr sz="2500">
          <a:solidFill>
            <a:schemeClr val="bg1"/>
          </a:solidFill>
          <a:latin typeface="Arial Narrow"/>
        </a:defRPr>
      </a:lvl9pPr>
    </p:titleStyle>
    <p:bodyStyle>
      <a:lvl1pPr indent="-455613" algn="l" defTabSz="1217613">
        <a:spcBef>
          <a:spcPts val="600"/>
        </a:spcBef>
        <a:spcAft>
          <a:spcPts val="0"/>
        </a:spcAft>
        <a:buFont typeface="Arial"/>
        <a:defRPr lang="ru-RU" sz="3600" b="1">
          <a:solidFill>
            <a:srgbClr val="0079C2"/>
          </a:solidFill>
          <a:latin typeface="Arial Narrow"/>
          <a:ea typeface="+mn-ea"/>
          <a:cs typeface="+mn-cs"/>
        </a:defRPr>
      </a:lvl1pPr>
      <a:lvl2pPr indent="-379412" algn="l" defTabSz="1217613">
        <a:spcBef>
          <a:spcPts val="0"/>
        </a:spcBef>
        <a:spcAft>
          <a:spcPts val="0"/>
        </a:spcAft>
        <a:buFont typeface="Arial"/>
        <a:defRPr lang="ru-RU" sz="3200">
          <a:solidFill>
            <a:srgbClr val="003366"/>
          </a:solidFill>
          <a:latin typeface="Arial Narrow"/>
          <a:ea typeface="+mn-ea"/>
          <a:cs typeface="+mn-cs"/>
        </a:defRPr>
      </a:lvl2pPr>
      <a:lvl3pPr indent="-303213" algn="l" defTabSz="1217613">
        <a:spcBef>
          <a:spcPts val="0"/>
        </a:spcBef>
        <a:spcAft>
          <a:spcPts val="0"/>
        </a:spcAft>
        <a:buFont typeface="Arial"/>
        <a:defRPr lang="ru-RU" sz="3200">
          <a:solidFill>
            <a:srgbClr val="003366"/>
          </a:solidFill>
          <a:latin typeface="Arial Narrow"/>
          <a:ea typeface="+mn-ea"/>
          <a:cs typeface="+mn-cs"/>
        </a:defRPr>
      </a:lvl3pPr>
      <a:lvl4pPr indent="-303213" algn="l" defTabSz="1217613">
        <a:spcBef>
          <a:spcPts val="0"/>
        </a:spcBef>
        <a:spcAft>
          <a:spcPts val="0"/>
        </a:spcAft>
        <a:buFont typeface="Arial"/>
        <a:defRPr lang="ru-RU" sz="3200">
          <a:solidFill>
            <a:srgbClr val="003366"/>
          </a:solidFill>
          <a:latin typeface="Arial Narrow"/>
          <a:ea typeface="+mn-ea"/>
          <a:cs typeface="+mn-cs"/>
        </a:defRPr>
      </a:lvl4pPr>
      <a:lvl5pPr indent="-303213" algn="l" defTabSz="1217613">
        <a:spcBef>
          <a:spcPts val="0"/>
        </a:spcBef>
        <a:spcAft>
          <a:spcPts val="0"/>
        </a:spcAft>
        <a:buFont typeface="Arial"/>
        <a:defRPr lang="ru-RU" sz="3200">
          <a:solidFill>
            <a:srgbClr val="003366"/>
          </a:solidFill>
          <a:latin typeface="Arial Narrow"/>
          <a:ea typeface="+mn-ea"/>
          <a:cs typeface="+mn-cs"/>
        </a:defRPr>
      </a:lvl5pPr>
      <a:lvl6pPr marL="3352632" indent="-304784" algn="l" defTabSz="1219140">
        <a:spcBef>
          <a:spcPts val="0"/>
        </a:spcBef>
        <a:buFont typeface="Arial"/>
        <a:buChar char="•"/>
        <a:defRPr sz="265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>
        <a:spcBef>
          <a:spcPts val="0"/>
        </a:spcBef>
        <a:buFont typeface="Arial"/>
        <a:buChar char="•"/>
        <a:defRPr sz="265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>
        <a:spcBef>
          <a:spcPts val="0"/>
        </a:spcBef>
        <a:buFont typeface="Arial"/>
        <a:buChar char="•"/>
        <a:defRPr sz="265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>
        <a:spcBef>
          <a:spcPts val="0"/>
        </a:spcBef>
        <a:buFont typeface="Arial"/>
        <a:buChar char="•"/>
        <a:defRPr sz="26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40"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>
        <a:defRPr sz="2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Номер слайда 3"/>
          <p:cNvSpPr txBox="1"/>
          <p:nvPr/>
        </p:nvSpPr>
        <p:spPr bwMode="auto">
          <a:xfrm>
            <a:off x="279400" y="6351587"/>
            <a:ext cx="1228725" cy="28733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defTabSz="1219170">
              <a:spcBef>
                <a:spcPts val="0"/>
              </a:spcBef>
              <a:spcAft>
                <a:spcPts val="0"/>
              </a:spcAft>
              <a:defRPr/>
            </a:pPr>
            <a:fld id="{4CA8AB40-D8E0-485A-87A4-1EECBD8ABE01}" type="slidenum">
              <a:rPr lang="ru-RU" sz="1850" b="1">
                <a:solidFill>
                  <a:srgbClr val="0079C2"/>
                </a:solidFill>
                <a:latin typeface="Arial Narrow"/>
              </a:rPr>
              <a:t>‹#›</a:t>
            </a:fld>
            <a:endParaRPr lang="ru-RU" sz="1850" b="1">
              <a:solidFill>
                <a:srgbClr val="0079C2"/>
              </a:solidFill>
              <a:latin typeface="Arial Narrow"/>
            </a:endParaRPr>
          </a:p>
        </p:txBody>
      </p:sp>
      <p:sp>
        <p:nvSpPr>
          <p:cNvPr id="3083" name="Line 7"/>
          <p:cNvSpPr>
            <a:spLocks noChangeShapeType="1"/>
          </p:cNvSpPr>
          <p:nvPr/>
        </p:nvSpPr>
        <p:spPr bwMode="auto">
          <a:xfrm>
            <a:off x="2025650" y="6307301"/>
            <a:ext cx="0" cy="371149"/>
          </a:xfrm>
          <a:prstGeom prst="line">
            <a:avLst/>
          </a:prstGeom>
          <a:noFill/>
          <a:ln w="12700">
            <a:solidFill>
              <a:srgbClr val="0079C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40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2246928" y="6318250"/>
            <a:ext cx="9681547" cy="354013"/>
          </a:xfrm>
          <a:prstGeom prst="rect">
            <a:avLst/>
          </a:prstGeom>
        </p:spPr>
        <p:txBody>
          <a:bodyPr lIns="0" anchor="ctr"/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rgbClr val="0079C2"/>
                </a:solidFill>
                <a:latin typeface="+mn-lt"/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/>
              <a:t>Название презентации (ВСТАВКА--&gt;колонтитулы)</a:t>
            </a:r>
            <a:endParaRPr/>
          </a:p>
        </p:txBody>
      </p:sp>
      <p:grpSp>
        <p:nvGrpSpPr>
          <p:cNvPr id="22" name="Группа 21"/>
          <p:cNvGrpSpPr/>
          <p:nvPr/>
        </p:nvGrpSpPr>
        <p:grpSpPr bwMode="auto">
          <a:xfrm>
            <a:off x="279018" y="146556"/>
            <a:ext cx="1543569" cy="761494"/>
            <a:chOff x="636588" y="195263"/>
            <a:chExt cx="1071562" cy="528637"/>
          </a:xfrm>
          <a:solidFill>
            <a:srgbClr val="0079C2"/>
          </a:solidFill>
        </p:grpSpPr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831850" y="195263"/>
              <a:ext cx="107949" cy="334962"/>
            </a:xfrm>
            <a:custGeom>
              <a:avLst/>
              <a:gdLst>
                <a:gd name="T0" fmla="*/ 1 h 2881172"/>
                <a:gd name="T1" fmla="*/ 1468 h 2744"/>
                <a:gd name="T2" fmla="*/ 727 w 891"/>
                <a:gd name="T3" fmla="*/ 1880 h 2744"/>
                <a:gd name="T4" fmla="*/ 677 w 891"/>
                <a:gd name="T5" fmla="*/ 1294 h 2744"/>
                <a:gd name="T6" fmla="*/ 443 w 891"/>
                <a:gd name="T7" fmla="*/ 660 h 2744"/>
                <a:gd name="T8" fmla="*/ 213 w 891"/>
                <a:gd name="T9" fmla="*/ 1292 h 2744"/>
                <a:gd name="T10" fmla="*/ 159 w 891"/>
                <a:gd name="T11" fmla="*/ 1886 h 2744"/>
                <a:gd name="T12" fmla="*/ 121 w 891"/>
                <a:gd name="T13" fmla="*/ 1310 h 2744"/>
                <a:gd name="T14" fmla="*/ 204 w 891"/>
                <a:gd name="T15" fmla="*/ 789 h 2744"/>
                <a:gd name="T16" fmla="*/ 443 w 891"/>
                <a:gd name="T17" fmla="*/ 216 h 2744"/>
                <a:gd name="T18" fmla="*/ 686 w 891"/>
                <a:gd name="T19" fmla="*/ 781 h 2744"/>
                <a:gd name="T20" fmla="*/ 1 h 2881172"/>
                <a:gd name="T21" fmla="*/ 1468 h 2744"/>
                <a:gd name="T22" fmla="*/ 445 w 891"/>
                <a:gd name="T23" fmla="*/ 2644 h 2744"/>
                <a:gd name="T24" fmla="*/ 323 w 891"/>
                <a:gd name="T25" fmla="*/ 2146 h 2744"/>
                <a:gd name="T26" fmla="*/ 447 w 891"/>
                <a:gd name="T27" fmla="*/ 1653 h 2744"/>
                <a:gd name="T28" fmla="*/ 565 w 891"/>
                <a:gd name="T29" fmla="*/ 2125 h 2744"/>
                <a:gd name="T30" fmla="*/ 445 w 891"/>
                <a:gd name="T31" fmla="*/ 2644 h 2744"/>
                <a:gd name="T32" fmla="*/ 799 w 891"/>
                <a:gd name="T33" fmla="*/ 784 h 2744"/>
                <a:gd name="T34" fmla="*/ 445 w 891"/>
                <a:gd name="T35" fmla="*/ 0 h 2744"/>
                <a:gd name="T36" fmla="*/ 117 w 891"/>
                <a:gd name="T37" fmla="*/ 685 h 2744"/>
                <a:gd name="T38" fmla="*/ 35 w 891"/>
                <a:gd name="T39" fmla="*/ 1673 h 2744"/>
                <a:gd name="T40" fmla="*/ 203 w 891"/>
                <a:gd name="T41" fmla="*/ 2307 h 2744"/>
                <a:gd name="T42" fmla="*/ 447 w 891"/>
                <a:gd name="T43" fmla="*/ 2744 h 2744"/>
                <a:gd name="T44" fmla="*/ 849 w 891"/>
                <a:gd name="T45" fmla="*/ 1717 h 2744"/>
                <a:gd name="T46" fmla="*/ 799 w 891"/>
                <a:gd name="T47" fmla="*/ 784 h 2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91" h="2744" extrusionOk="0">
                  <a:moveTo>
                    <a:pt x="773" y="1468"/>
                  </a:moveTo>
                  <a:cubicBezTo>
                    <a:pt x="769" y="1621"/>
                    <a:pt x="751" y="1783"/>
                    <a:pt x="727" y="1880"/>
                  </a:cubicBezTo>
                  <a:cubicBezTo>
                    <a:pt x="736" y="1713"/>
                    <a:pt x="716" y="1478"/>
                    <a:pt x="677" y="1294"/>
                  </a:cubicBezTo>
                  <a:cubicBezTo>
                    <a:pt x="639" y="1110"/>
                    <a:pt x="530" y="802"/>
                    <a:pt x="443" y="660"/>
                  </a:cubicBezTo>
                  <a:cubicBezTo>
                    <a:pt x="363" y="796"/>
                    <a:pt x="264" y="1061"/>
                    <a:pt x="213" y="1292"/>
                  </a:cubicBezTo>
                  <a:cubicBezTo>
                    <a:pt x="161" y="1523"/>
                    <a:pt x="159" y="1802"/>
                    <a:pt x="159" y="1886"/>
                  </a:cubicBezTo>
                  <a:cubicBezTo>
                    <a:pt x="145" y="1815"/>
                    <a:pt x="111" y="1563"/>
                    <a:pt x="121" y="1310"/>
                  </a:cubicBezTo>
                  <a:cubicBezTo>
                    <a:pt x="129" y="1102"/>
                    <a:pt x="177" y="888"/>
                    <a:pt x="204" y="789"/>
                  </a:cubicBezTo>
                  <a:cubicBezTo>
                    <a:pt x="306" y="460"/>
                    <a:pt x="422" y="249"/>
                    <a:pt x="443" y="216"/>
                  </a:cubicBezTo>
                  <a:cubicBezTo>
                    <a:pt x="465" y="249"/>
                    <a:pt x="610" y="508"/>
                    <a:pt x="686" y="781"/>
                  </a:cubicBezTo>
                  <a:cubicBezTo>
                    <a:pt x="761" y="1053"/>
                    <a:pt x="776" y="1314"/>
                    <a:pt x="773" y="1468"/>
                  </a:cubicBezTo>
                  <a:close/>
                  <a:moveTo>
                    <a:pt x="445" y="2644"/>
                  </a:moveTo>
                  <a:cubicBezTo>
                    <a:pt x="400" y="2559"/>
                    <a:pt x="330" y="2397"/>
                    <a:pt x="323" y="2146"/>
                  </a:cubicBezTo>
                  <a:cubicBezTo>
                    <a:pt x="321" y="1904"/>
                    <a:pt x="418" y="1697"/>
                    <a:pt x="447" y="1653"/>
                  </a:cubicBezTo>
                  <a:cubicBezTo>
                    <a:pt x="472" y="1697"/>
                    <a:pt x="555" y="1877"/>
                    <a:pt x="565" y="2125"/>
                  </a:cubicBezTo>
                  <a:cubicBezTo>
                    <a:pt x="572" y="2367"/>
                    <a:pt x="492" y="2557"/>
                    <a:pt x="445" y="2644"/>
                  </a:cubicBezTo>
                  <a:close/>
                  <a:moveTo>
                    <a:pt x="799" y="784"/>
                  </a:moveTo>
                  <a:cubicBezTo>
                    <a:pt x="707" y="381"/>
                    <a:pt x="477" y="54"/>
                    <a:pt x="445" y="0"/>
                  </a:cubicBezTo>
                  <a:cubicBezTo>
                    <a:pt x="395" y="75"/>
                    <a:pt x="211" y="364"/>
                    <a:pt x="117" y="685"/>
                  </a:cubicBezTo>
                  <a:cubicBezTo>
                    <a:pt x="15" y="1043"/>
                    <a:pt x="0" y="1361"/>
                    <a:pt x="35" y="1673"/>
                  </a:cubicBezTo>
                  <a:cubicBezTo>
                    <a:pt x="70" y="1986"/>
                    <a:pt x="203" y="2307"/>
                    <a:pt x="203" y="2307"/>
                  </a:cubicBezTo>
                  <a:cubicBezTo>
                    <a:pt x="273" y="2475"/>
                    <a:pt x="378" y="2655"/>
                    <a:pt x="447" y="2744"/>
                  </a:cubicBezTo>
                  <a:cubicBezTo>
                    <a:pt x="547" y="2614"/>
                    <a:pt x="778" y="2225"/>
                    <a:pt x="849" y="1717"/>
                  </a:cubicBezTo>
                  <a:cubicBezTo>
                    <a:pt x="890" y="1434"/>
                    <a:pt x="891" y="1187"/>
                    <a:pt x="799" y="7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3A6CAB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24" name="Freeform 6"/>
            <p:cNvSpPr/>
            <p:nvPr/>
          </p:nvSpPr>
          <p:spPr bwMode="auto">
            <a:xfrm>
              <a:off x="636588" y="358775"/>
              <a:ext cx="315912" cy="365125"/>
            </a:xfrm>
            <a:custGeom>
              <a:avLst/>
              <a:gdLst>
                <a:gd name="T0" fmla="*/ 2201 w 2597"/>
                <a:gd name="T1" fmla="*/ 1501 h 3002"/>
                <a:gd name="T2" fmla="*/ 1501 w 2597"/>
                <a:gd name="T3" fmla="*/ 1501 h 3002"/>
                <a:gd name="T4" fmla="*/ 1501 w 2597"/>
                <a:gd name="T5" fmla="*/ 1971 h 3002"/>
                <a:gd name="T6" fmla="*/ 1503 w 2597"/>
                <a:gd name="T7" fmla="*/ 1969 h 3002"/>
                <a:gd name="T8" fmla="*/ 2100 w 2597"/>
                <a:gd name="T9" fmla="*/ 1969 h 3002"/>
                <a:gd name="T10" fmla="*/ 2100 w 2597"/>
                <a:gd name="T11" fmla="*/ 2566 h 3002"/>
                <a:gd name="T12" fmla="*/ 2098 w 2597"/>
                <a:gd name="T13" fmla="*/ 2568 h 3002"/>
                <a:gd name="T14" fmla="*/ 2098 w 2597"/>
                <a:gd name="T15" fmla="*/ 2568 h 3002"/>
                <a:gd name="T16" fmla="*/ 2096 w 2597"/>
                <a:gd name="T17" fmla="*/ 2570 h 3002"/>
                <a:gd name="T18" fmla="*/ 1501 w 2597"/>
                <a:gd name="T19" fmla="*/ 2815 h 3002"/>
                <a:gd name="T20" fmla="*/ 905 w 2597"/>
                <a:gd name="T21" fmla="*/ 2568 h 3002"/>
                <a:gd name="T22" fmla="*/ 802 w 2597"/>
                <a:gd name="T23" fmla="*/ 1501 h 3002"/>
                <a:gd name="T24" fmla="*/ 905 w 2597"/>
                <a:gd name="T25" fmla="*/ 1375 h 3002"/>
                <a:gd name="T26" fmla="*/ 1501 w 2597"/>
                <a:gd name="T27" fmla="*/ 1129 h 3002"/>
                <a:gd name="T28" fmla="*/ 1501 w 2597"/>
                <a:gd name="T29" fmla="*/ 0 h 3002"/>
                <a:gd name="T30" fmla="*/ 0 w 2597"/>
                <a:gd name="T31" fmla="*/ 1501 h 3002"/>
                <a:gd name="T32" fmla="*/ 1501 w 2597"/>
                <a:gd name="T33" fmla="*/ 3002 h 3002"/>
                <a:gd name="T34" fmla="*/ 2597 w 2597"/>
                <a:gd name="T35" fmla="*/ 2527 h 3002"/>
                <a:gd name="T36" fmla="*/ 2597 w 2597"/>
                <a:gd name="T37" fmla="*/ 1501 h 3002"/>
                <a:gd name="T38" fmla="*/ 2201 w 2597"/>
                <a:gd name="T39" fmla="*/ 1501 h 3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97" h="3002" extrusionOk="0">
                  <a:moveTo>
                    <a:pt x="2201" y="1501"/>
                  </a:moveTo>
                  <a:lnTo>
                    <a:pt x="1501" y="1501"/>
                  </a:lnTo>
                  <a:lnTo>
                    <a:pt x="1501" y="1971"/>
                  </a:lnTo>
                  <a:cubicBezTo>
                    <a:pt x="1502" y="1970"/>
                    <a:pt x="1503" y="1969"/>
                    <a:pt x="1503" y="1969"/>
                  </a:cubicBezTo>
                  <a:cubicBezTo>
                    <a:pt x="1668" y="1804"/>
                    <a:pt x="1935" y="1804"/>
                    <a:pt x="2100" y="1969"/>
                  </a:cubicBezTo>
                  <a:cubicBezTo>
                    <a:pt x="2265" y="2133"/>
                    <a:pt x="2265" y="2401"/>
                    <a:pt x="2100" y="2566"/>
                  </a:cubicBezTo>
                  <a:cubicBezTo>
                    <a:pt x="2100" y="2566"/>
                    <a:pt x="2099" y="2567"/>
                    <a:pt x="2098" y="2568"/>
                  </a:cubicBezTo>
                  <a:cubicBezTo>
                    <a:pt x="2098" y="2568"/>
                    <a:pt x="2098" y="2568"/>
                    <a:pt x="2098" y="2568"/>
                  </a:cubicBezTo>
                  <a:cubicBezTo>
                    <a:pt x="2097" y="2568"/>
                    <a:pt x="2096" y="2569"/>
                    <a:pt x="2096" y="2570"/>
                  </a:cubicBezTo>
                  <a:cubicBezTo>
                    <a:pt x="1931" y="2733"/>
                    <a:pt x="1716" y="2815"/>
                    <a:pt x="1501" y="2815"/>
                  </a:cubicBezTo>
                  <a:cubicBezTo>
                    <a:pt x="1286" y="2815"/>
                    <a:pt x="1070" y="2733"/>
                    <a:pt x="905" y="2568"/>
                  </a:cubicBezTo>
                  <a:cubicBezTo>
                    <a:pt x="615" y="2278"/>
                    <a:pt x="581" y="1829"/>
                    <a:pt x="802" y="1501"/>
                  </a:cubicBezTo>
                  <a:cubicBezTo>
                    <a:pt x="832" y="1457"/>
                    <a:pt x="866" y="1415"/>
                    <a:pt x="905" y="1375"/>
                  </a:cubicBezTo>
                  <a:cubicBezTo>
                    <a:pt x="1070" y="1211"/>
                    <a:pt x="1286" y="1129"/>
                    <a:pt x="1501" y="1129"/>
                  </a:cubicBezTo>
                  <a:lnTo>
                    <a:pt x="1501" y="0"/>
                  </a:lnTo>
                  <a:cubicBezTo>
                    <a:pt x="672" y="0"/>
                    <a:pt x="0" y="672"/>
                    <a:pt x="0" y="1501"/>
                  </a:cubicBezTo>
                  <a:cubicBezTo>
                    <a:pt x="0" y="2330"/>
                    <a:pt x="672" y="3002"/>
                    <a:pt x="1501" y="3002"/>
                  </a:cubicBezTo>
                  <a:cubicBezTo>
                    <a:pt x="1934" y="3002"/>
                    <a:pt x="2323" y="2820"/>
                    <a:pt x="2597" y="2527"/>
                  </a:cubicBezTo>
                  <a:lnTo>
                    <a:pt x="2597" y="1501"/>
                  </a:lnTo>
                  <a:lnTo>
                    <a:pt x="2201" y="15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3A6CAB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25" name="Freeform 7"/>
            <p:cNvSpPr/>
            <p:nvPr/>
          </p:nvSpPr>
          <p:spPr bwMode="auto">
            <a:xfrm>
              <a:off x="974725" y="358775"/>
              <a:ext cx="69850" cy="182562"/>
            </a:xfrm>
            <a:custGeom>
              <a:avLst/>
              <a:gdLst>
                <a:gd name="T0" fmla="*/ 0 w 572"/>
                <a:gd name="T1" fmla="*/ 0 h 1501"/>
                <a:gd name="T2" fmla="*/ 572 w 572"/>
                <a:gd name="T3" fmla="*/ 0 h 1501"/>
                <a:gd name="T4" fmla="*/ 572 w 572"/>
                <a:gd name="T5" fmla="*/ 186 h 1501"/>
                <a:gd name="T6" fmla="*/ 300 w 572"/>
                <a:gd name="T7" fmla="*/ 186 h 1501"/>
                <a:gd name="T8" fmla="*/ 300 w 572"/>
                <a:gd name="T9" fmla="*/ 1501 h 1501"/>
                <a:gd name="T10" fmla="*/ 0 w 572"/>
                <a:gd name="T11" fmla="*/ 1501 h 1501"/>
                <a:gd name="T12" fmla="*/ 0 w 572"/>
                <a:gd name="T13" fmla="*/ 0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2" h="1501" extrusionOk="0">
                  <a:moveTo>
                    <a:pt x="0" y="0"/>
                  </a:moveTo>
                  <a:lnTo>
                    <a:pt x="572" y="0"/>
                  </a:lnTo>
                  <a:lnTo>
                    <a:pt x="572" y="186"/>
                  </a:lnTo>
                  <a:lnTo>
                    <a:pt x="300" y="186"/>
                  </a:lnTo>
                  <a:lnTo>
                    <a:pt x="300" y="1501"/>
                  </a:lnTo>
                  <a:lnTo>
                    <a:pt x="0" y="150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3A6CAB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/>
          </p:nvSpPr>
          <p:spPr bwMode="auto">
            <a:xfrm>
              <a:off x="1042988" y="358775"/>
              <a:ext cx="95250" cy="182562"/>
            </a:xfrm>
            <a:custGeom>
              <a:avLst/>
              <a:gdLst>
                <a:gd name="T0" fmla="*/ 0 w 785"/>
                <a:gd name="T1" fmla="*/ 1501 h 1501"/>
                <a:gd name="T2" fmla="*/ 294 w 785"/>
                <a:gd name="T3" fmla="*/ 1501 h 1501"/>
                <a:gd name="T4" fmla="*/ 322 w 785"/>
                <a:gd name="T5" fmla="*/ 1102 h 1501"/>
                <a:gd name="T6" fmla="*/ 463 w 785"/>
                <a:gd name="T7" fmla="*/ 1102 h 1501"/>
                <a:gd name="T8" fmla="*/ 491 w 785"/>
                <a:gd name="T9" fmla="*/ 1501 h 1501"/>
                <a:gd name="T10" fmla="*/ 785 w 785"/>
                <a:gd name="T11" fmla="*/ 1501 h 1501"/>
                <a:gd name="T12" fmla="*/ 628 w 785"/>
                <a:gd name="T13" fmla="*/ 0 h 1501"/>
                <a:gd name="T14" fmla="*/ 157 w 785"/>
                <a:gd name="T15" fmla="*/ 0 h 1501"/>
                <a:gd name="T16" fmla="*/ 0 w 785"/>
                <a:gd name="T17" fmla="*/ 1501 h 1501"/>
                <a:gd name="T18" fmla="*/ 332 w 785"/>
                <a:gd name="T19" fmla="*/ 937 h 1501"/>
                <a:gd name="T20" fmla="*/ 384 w 785"/>
                <a:gd name="T21" fmla="*/ 186 h 1501"/>
                <a:gd name="T22" fmla="*/ 401 w 785"/>
                <a:gd name="T23" fmla="*/ 186 h 1501"/>
                <a:gd name="T24" fmla="*/ 453 w 785"/>
                <a:gd name="T25" fmla="*/ 937 h 1501"/>
                <a:gd name="T26" fmla="*/ 332 w 785"/>
                <a:gd name="T27" fmla="*/ 937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5" h="1501" extrusionOk="0">
                  <a:moveTo>
                    <a:pt x="0" y="1501"/>
                  </a:moveTo>
                  <a:lnTo>
                    <a:pt x="294" y="1501"/>
                  </a:lnTo>
                  <a:lnTo>
                    <a:pt x="322" y="1102"/>
                  </a:lnTo>
                  <a:lnTo>
                    <a:pt x="463" y="1102"/>
                  </a:lnTo>
                  <a:lnTo>
                    <a:pt x="491" y="1501"/>
                  </a:lnTo>
                  <a:lnTo>
                    <a:pt x="785" y="1501"/>
                  </a:lnTo>
                  <a:lnTo>
                    <a:pt x="628" y="0"/>
                  </a:lnTo>
                  <a:lnTo>
                    <a:pt x="157" y="0"/>
                  </a:lnTo>
                  <a:lnTo>
                    <a:pt x="0" y="1501"/>
                  </a:lnTo>
                  <a:close/>
                  <a:moveTo>
                    <a:pt x="332" y="937"/>
                  </a:moveTo>
                  <a:lnTo>
                    <a:pt x="384" y="186"/>
                  </a:lnTo>
                  <a:lnTo>
                    <a:pt x="401" y="186"/>
                  </a:lnTo>
                  <a:lnTo>
                    <a:pt x="453" y="937"/>
                  </a:lnTo>
                  <a:lnTo>
                    <a:pt x="332" y="9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3A6CAB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27" name="Freeform 9"/>
            <p:cNvSpPr/>
            <p:nvPr/>
          </p:nvSpPr>
          <p:spPr bwMode="auto">
            <a:xfrm>
              <a:off x="1150938" y="358775"/>
              <a:ext cx="84137" cy="182562"/>
            </a:xfrm>
            <a:custGeom>
              <a:avLst/>
              <a:gdLst>
                <a:gd name="T0" fmla="*/ 300 w 695"/>
                <a:gd name="T1" fmla="*/ 975 h 1501"/>
                <a:gd name="T2" fmla="*/ 300 w 695"/>
                <a:gd name="T3" fmla="*/ 1258 h 1501"/>
                <a:gd name="T4" fmla="*/ 347 w 695"/>
                <a:gd name="T5" fmla="*/ 1307 h 1501"/>
                <a:gd name="T6" fmla="*/ 395 w 695"/>
                <a:gd name="T7" fmla="*/ 1258 h 1501"/>
                <a:gd name="T8" fmla="*/ 395 w 695"/>
                <a:gd name="T9" fmla="*/ 909 h 1501"/>
                <a:gd name="T10" fmla="*/ 275 w 695"/>
                <a:gd name="T11" fmla="*/ 810 h 1501"/>
                <a:gd name="T12" fmla="*/ 152 w 695"/>
                <a:gd name="T13" fmla="*/ 810 h 1501"/>
                <a:gd name="T14" fmla="*/ 152 w 695"/>
                <a:gd name="T15" fmla="*/ 645 h 1501"/>
                <a:gd name="T16" fmla="*/ 279 w 695"/>
                <a:gd name="T17" fmla="*/ 645 h 1501"/>
                <a:gd name="T18" fmla="*/ 395 w 695"/>
                <a:gd name="T19" fmla="*/ 534 h 1501"/>
                <a:gd name="T20" fmla="*/ 395 w 695"/>
                <a:gd name="T21" fmla="*/ 236 h 1501"/>
                <a:gd name="T22" fmla="*/ 347 w 695"/>
                <a:gd name="T23" fmla="*/ 186 h 1501"/>
                <a:gd name="T24" fmla="*/ 300 w 695"/>
                <a:gd name="T25" fmla="*/ 236 h 1501"/>
                <a:gd name="T26" fmla="*/ 300 w 695"/>
                <a:gd name="T27" fmla="*/ 480 h 1501"/>
                <a:gd name="T28" fmla="*/ 0 w 695"/>
                <a:gd name="T29" fmla="*/ 480 h 1501"/>
                <a:gd name="T30" fmla="*/ 0 w 695"/>
                <a:gd name="T31" fmla="*/ 268 h 1501"/>
                <a:gd name="T32" fmla="*/ 223 w 695"/>
                <a:gd name="T33" fmla="*/ 0 h 1501"/>
                <a:gd name="T34" fmla="*/ 472 w 695"/>
                <a:gd name="T35" fmla="*/ 0 h 1501"/>
                <a:gd name="T36" fmla="*/ 695 w 695"/>
                <a:gd name="T37" fmla="*/ 268 h 1501"/>
                <a:gd name="T38" fmla="*/ 695 w 695"/>
                <a:gd name="T39" fmla="*/ 508 h 1501"/>
                <a:gd name="T40" fmla="*/ 491 w 695"/>
                <a:gd name="T41" fmla="*/ 712 h 1501"/>
                <a:gd name="T42" fmla="*/ 491 w 695"/>
                <a:gd name="T43" fmla="*/ 727 h 1501"/>
                <a:gd name="T44" fmla="*/ 695 w 695"/>
                <a:gd name="T45" fmla="*/ 930 h 1501"/>
                <a:gd name="T46" fmla="*/ 695 w 695"/>
                <a:gd name="T47" fmla="*/ 1233 h 1501"/>
                <a:gd name="T48" fmla="*/ 472 w 695"/>
                <a:gd name="T49" fmla="*/ 1501 h 1501"/>
                <a:gd name="T50" fmla="*/ 223 w 695"/>
                <a:gd name="T51" fmla="*/ 1501 h 1501"/>
                <a:gd name="T52" fmla="*/ 0 w 695"/>
                <a:gd name="T53" fmla="*/ 1233 h 1501"/>
                <a:gd name="T54" fmla="*/ 0 w 695"/>
                <a:gd name="T55" fmla="*/ 975 h 1501"/>
                <a:gd name="T56" fmla="*/ 300 w 695"/>
                <a:gd name="T57" fmla="*/ 975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5" h="1501" extrusionOk="0">
                  <a:moveTo>
                    <a:pt x="300" y="975"/>
                  </a:moveTo>
                  <a:lnTo>
                    <a:pt x="300" y="1258"/>
                  </a:lnTo>
                  <a:cubicBezTo>
                    <a:pt x="300" y="1297"/>
                    <a:pt x="330" y="1307"/>
                    <a:pt x="347" y="1307"/>
                  </a:cubicBezTo>
                  <a:cubicBezTo>
                    <a:pt x="375" y="1307"/>
                    <a:pt x="395" y="1284"/>
                    <a:pt x="395" y="1258"/>
                  </a:cubicBezTo>
                  <a:lnTo>
                    <a:pt x="395" y="909"/>
                  </a:lnTo>
                  <a:cubicBezTo>
                    <a:pt x="395" y="862"/>
                    <a:pt x="386" y="810"/>
                    <a:pt x="275" y="810"/>
                  </a:cubicBezTo>
                  <a:lnTo>
                    <a:pt x="152" y="810"/>
                  </a:lnTo>
                  <a:lnTo>
                    <a:pt x="152" y="645"/>
                  </a:lnTo>
                  <a:lnTo>
                    <a:pt x="279" y="645"/>
                  </a:lnTo>
                  <a:cubicBezTo>
                    <a:pt x="365" y="645"/>
                    <a:pt x="395" y="626"/>
                    <a:pt x="395" y="534"/>
                  </a:cubicBezTo>
                  <a:lnTo>
                    <a:pt x="395" y="236"/>
                  </a:lnTo>
                  <a:cubicBezTo>
                    <a:pt x="395" y="210"/>
                    <a:pt x="375" y="186"/>
                    <a:pt x="347" y="186"/>
                  </a:cubicBezTo>
                  <a:cubicBezTo>
                    <a:pt x="330" y="186"/>
                    <a:pt x="300" y="197"/>
                    <a:pt x="300" y="236"/>
                  </a:cubicBezTo>
                  <a:lnTo>
                    <a:pt x="300" y="480"/>
                  </a:lnTo>
                  <a:lnTo>
                    <a:pt x="0" y="480"/>
                  </a:lnTo>
                  <a:lnTo>
                    <a:pt x="0" y="268"/>
                  </a:lnTo>
                  <a:cubicBezTo>
                    <a:pt x="0" y="163"/>
                    <a:pt x="13" y="0"/>
                    <a:pt x="223" y="0"/>
                  </a:cubicBezTo>
                  <a:lnTo>
                    <a:pt x="472" y="0"/>
                  </a:lnTo>
                  <a:cubicBezTo>
                    <a:pt x="682" y="0"/>
                    <a:pt x="695" y="163"/>
                    <a:pt x="695" y="268"/>
                  </a:cubicBezTo>
                  <a:lnTo>
                    <a:pt x="695" y="508"/>
                  </a:lnTo>
                  <a:cubicBezTo>
                    <a:pt x="695" y="671"/>
                    <a:pt x="581" y="716"/>
                    <a:pt x="491" y="712"/>
                  </a:cubicBezTo>
                  <a:lnTo>
                    <a:pt x="491" y="727"/>
                  </a:lnTo>
                  <a:cubicBezTo>
                    <a:pt x="693" y="723"/>
                    <a:pt x="695" y="877"/>
                    <a:pt x="695" y="930"/>
                  </a:cubicBezTo>
                  <a:lnTo>
                    <a:pt x="695" y="1233"/>
                  </a:lnTo>
                  <a:cubicBezTo>
                    <a:pt x="695" y="1338"/>
                    <a:pt x="682" y="1501"/>
                    <a:pt x="472" y="1501"/>
                  </a:cubicBezTo>
                  <a:lnTo>
                    <a:pt x="223" y="1501"/>
                  </a:lnTo>
                  <a:cubicBezTo>
                    <a:pt x="13" y="1501"/>
                    <a:pt x="0" y="1338"/>
                    <a:pt x="0" y="1233"/>
                  </a:cubicBezTo>
                  <a:lnTo>
                    <a:pt x="0" y="975"/>
                  </a:lnTo>
                  <a:lnTo>
                    <a:pt x="300" y="9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3A6CAB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28" name="Freeform 10"/>
            <p:cNvSpPr/>
            <p:nvPr/>
          </p:nvSpPr>
          <p:spPr bwMode="auto">
            <a:xfrm>
              <a:off x="1254125" y="358775"/>
              <a:ext cx="84137" cy="182562"/>
            </a:xfrm>
            <a:custGeom>
              <a:avLst/>
              <a:gdLst>
                <a:gd name="T0" fmla="*/ 0 w 694"/>
                <a:gd name="T1" fmla="*/ 0 h 1501"/>
                <a:gd name="T2" fmla="*/ 694 w 694"/>
                <a:gd name="T3" fmla="*/ 0 h 1501"/>
                <a:gd name="T4" fmla="*/ 694 w 694"/>
                <a:gd name="T5" fmla="*/ 1501 h 1501"/>
                <a:gd name="T6" fmla="*/ 394 w 694"/>
                <a:gd name="T7" fmla="*/ 1501 h 1501"/>
                <a:gd name="T8" fmla="*/ 394 w 694"/>
                <a:gd name="T9" fmla="*/ 186 h 1501"/>
                <a:gd name="T10" fmla="*/ 300 w 694"/>
                <a:gd name="T11" fmla="*/ 186 h 1501"/>
                <a:gd name="T12" fmla="*/ 300 w 694"/>
                <a:gd name="T13" fmla="*/ 1501 h 1501"/>
                <a:gd name="T14" fmla="*/ 0 w 694"/>
                <a:gd name="T15" fmla="*/ 1501 h 1501"/>
                <a:gd name="T16" fmla="*/ 0 w 694"/>
                <a:gd name="T17" fmla="*/ 0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4" h="1501" extrusionOk="0">
                  <a:moveTo>
                    <a:pt x="0" y="0"/>
                  </a:moveTo>
                  <a:lnTo>
                    <a:pt x="694" y="0"/>
                  </a:lnTo>
                  <a:lnTo>
                    <a:pt x="694" y="1501"/>
                  </a:lnTo>
                  <a:lnTo>
                    <a:pt x="394" y="1501"/>
                  </a:lnTo>
                  <a:lnTo>
                    <a:pt x="394" y="186"/>
                  </a:lnTo>
                  <a:lnTo>
                    <a:pt x="300" y="186"/>
                  </a:lnTo>
                  <a:lnTo>
                    <a:pt x="300" y="1501"/>
                  </a:lnTo>
                  <a:lnTo>
                    <a:pt x="0" y="150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3A6CAB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29" name="Freeform 11"/>
            <p:cNvSpPr>
              <a:spLocks noEditPoints="1"/>
            </p:cNvSpPr>
            <p:nvPr/>
          </p:nvSpPr>
          <p:spPr bwMode="auto">
            <a:xfrm>
              <a:off x="1360488" y="358775"/>
              <a:ext cx="84137" cy="182562"/>
            </a:xfrm>
            <a:custGeom>
              <a:avLst/>
              <a:gdLst>
                <a:gd name="T0" fmla="*/ 0 w 694"/>
                <a:gd name="T1" fmla="*/ 1501 h 1501"/>
                <a:gd name="T2" fmla="*/ 300 w 694"/>
                <a:gd name="T3" fmla="*/ 1501 h 1501"/>
                <a:gd name="T4" fmla="*/ 300 w 694"/>
                <a:gd name="T5" fmla="*/ 990 h 1501"/>
                <a:gd name="T6" fmla="*/ 471 w 694"/>
                <a:gd name="T7" fmla="*/ 990 h 1501"/>
                <a:gd name="T8" fmla="*/ 694 w 694"/>
                <a:gd name="T9" fmla="*/ 723 h 1501"/>
                <a:gd name="T10" fmla="*/ 694 w 694"/>
                <a:gd name="T11" fmla="*/ 268 h 1501"/>
                <a:gd name="T12" fmla="*/ 471 w 694"/>
                <a:gd name="T13" fmla="*/ 0 h 1501"/>
                <a:gd name="T14" fmla="*/ 0 w 694"/>
                <a:gd name="T15" fmla="*/ 0 h 1501"/>
                <a:gd name="T16" fmla="*/ 0 w 694"/>
                <a:gd name="T17" fmla="*/ 1501 h 1501"/>
                <a:gd name="T18" fmla="*/ 300 w 694"/>
                <a:gd name="T19" fmla="*/ 826 h 1501"/>
                <a:gd name="T20" fmla="*/ 300 w 694"/>
                <a:gd name="T21" fmla="*/ 186 h 1501"/>
                <a:gd name="T22" fmla="*/ 338 w 694"/>
                <a:gd name="T23" fmla="*/ 186 h 1501"/>
                <a:gd name="T24" fmla="*/ 394 w 694"/>
                <a:gd name="T25" fmla="*/ 261 h 1501"/>
                <a:gd name="T26" fmla="*/ 394 w 694"/>
                <a:gd name="T27" fmla="*/ 750 h 1501"/>
                <a:gd name="T28" fmla="*/ 338 w 694"/>
                <a:gd name="T29" fmla="*/ 826 h 1501"/>
                <a:gd name="T30" fmla="*/ 300 w 694"/>
                <a:gd name="T31" fmla="*/ 826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1501" extrusionOk="0">
                  <a:moveTo>
                    <a:pt x="0" y="1501"/>
                  </a:moveTo>
                  <a:lnTo>
                    <a:pt x="300" y="1501"/>
                  </a:lnTo>
                  <a:lnTo>
                    <a:pt x="300" y="990"/>
                  </a:lnTo>
                  <a:lnTo>
                    <a:pt x="471" y="990"/>
                  </a:lnTo>
                  <a:cubicBezTo>
                    <a:pt x="681" y="990"/>
                    <a:pt x="694" y="828"/>
                    <a:pt x="694" y="723"/>
                  </a:cubicBezTo>
                  <a:lnTo>
                    <a:pt x="694" y="268"/>
                  </a:lnTo>
                  <a:cubicBezTo>
                    <a:pt x="694" y="163"/>
                    <a:pt x="681" y="0"/>
                    <a:pt x="471" y="0"/>
                  </a:cubicBezTo>
                  <a:lnTo>
                    <a:pt x="0" y="0"/>
                  </a:lnTo>
                  <a:lnTo>
                    <a:pt x="0" y="1501"/>
                  </a:lnTo>
                  <a:close/>
                  <a:moveTo>
                    <a:pt x="300" y="826"/>
                  </a:moveTo>
                  <a:lnTo>
                    <a:pt x="300" y="186"/>
                  </a:lnTo>
                  <a:lnTo>
                    <a:pt x="338" y="186"/>
                  </a:lnTo>
                  <a:cubicBezTo>
                    <a:pt x="371" y="186"/>
                    <a:pt x="394" y="214"/>
                    <a:pt x="394" y="261"/>
                  </a:cubicBezTo>
                  <a:lnTo>
                    <a:pt x="394" y="750"/>
                  </a:lnTo>
                  <a:cubicBezTo>
                    <a:pt x="394" y="798"/>
                    <a:pt x="371" y="826"/>
                    <a:pt x="338" y="826"/>
                  </a:cubicBezTo>
                  <a:lnTo>
                    <a:pt x="300" y="8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3A6CAB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30" name="Freeform 12"/>
            <p:cNvSpPr>
              <a:spLocks noEditPoints="1"/>
            </p:cNvSpPr>
            <p:nvPr/>
          </p:nvSpPr>
          <p:spPr bwMode="auto">
            <a:xfrm>
              <a:off x="1462088" y="358775"/>
              <a:ext cx="84137" cy="182562"/>
            </a:xfrm>
            <a:custGeom>
              <a:avLst/>
              <a:gdLst>
                <a:gd name="T0" fmla="*/ 0 w 695"/>
                <a:gd name="T1" fmla="*/ 1233 h 1501"/>
                <a:gd name="T2" fmla="*/ 223 w 695"/>
                <a:gd name="T3" fmla="*/ 1501 h 1501"/>
                <a:gd name="T4" fmla="*/ 472 w 695"/>
                <a:gd name="T5" fmla="*/ 1501 h 1501"/>
                <a:gd name="T6" fmla="*/ 695 w 695"/>
                <a:gd name="T7" fmla="*/ 1233 h 1501"/>
                <a:gd name="T8" fmla="*/ 695 w 695"/>
                <a:gd name="T9" fmla="*/ 268 h 1501"/>
                <a:gd name="T10" fmla="*/ 472 w 695"/>
                <a:gd name="T11" fmla="*/ 0 h 1501"/>
                <a:gd name="T12" fmla="*/ 223 w 695"/>
                <a:gd name="T13" fmla="*/ 0 h 1501"/>
                <a:gd name="T14" fmla="*/ 0 w 695"/>
                <a:gd name="T15" fmla="*/ 268 h 1501"/>
                <a:gd name="T16" fmla="*/ 0 w 695"/>
                <a:gd name="T17" fmla="*/ 1233 h 1501"/>
                <a:gd name="T18" fmla="*/ 394 w 695"/>
                <a:gd name="T19" fmla="*/ 1258 h 1501"/>
                <a:gd name="T20" fmla="*/ 347 w 695"/>
                <a:gd name="T21" fmla="*/ 1307 h 1501"/>
                <a:gd name="T22" fmla="*/ 300 w 695"/>
                <a:gd name="T23" fmla="*/ 1258 h 1501"/>
                <a:gd name="T24" fmla="*/ 300 w 695"/>
                <a:gd name="T25" fmla="*/ 236 h 1501"/>
                <a:gd name="T26" fmla="*/ 347 w 695"/>
                <a:gd name="T27" fmla="*/ 186 h 1501"/>
                <a:gd name="T28" fmla="*/ 394 w 695"/>
                <a:gd name="T29" fmla="*/ 236 h 1501"/>
                <a:gd name="T30" fmla="*/ 394 w 695"/>
                <a:gd name="T31" fmla="*/ 1258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5" h="1501" extrusionOk="0">
                  <a:moveTo>
                    <a:pt x="0" y="1233"/>
                  </a:moveTo>
                  <a:cubicBezTo>
                    <a:pt x="0" y="1338"/>
                    <a:pt x="13" y="1501"/>
                    <a:pt x="223" y="1501"/>
                  </a:cubicBezTo>
                  <a:lnTo>
                    <a:pt x="472" y="1501"/>
                  </a:lnTo>
                  <a:cubicBezTo>
                    <a:pt x="682" y="1501"/>
                    <a:pt x="695" y="1338"/>
                    <a:pt x="695" y="1233"/>
                  </a:cubicBezTo>
                  <a:lnTo>
                    <a:pt x="695" y="268"/>
                  </a:lnTo>
                  <a:cubicBezTo>
                    <a:pt x="695" y="163"/>
                    <a:pt x="682" y="0"/>
                    <a:pt x="472" y="0"/>
                  </a:cubicBezTo>
                  <a:lnTo>
                    <a:pt x="223" y="0"/>
                  </a:lnTo>
                  <a:cubicBezTo>
                    <a:pt x="13" y="0"/>
                    <a:pt x="0" y="163"/>
                    <a:pt x="0" y="268"/>
                  </a:cubicBezTo>
                  <a:lnTo>
                    <a:pt x="0" y="1233"/>
                  </a:lnTo>
                  <a:close/>
                  <a:moveTo>
                    <a:pt x="394" y="1258"/>
                  </a:moveTo>
                  <a:cubicBezTo>
                    <a:pt x="394" y="1284"/>
                    <a:pt x="375" y="1307"/>
                    <a:pt x="347" y="1307"/>
                  </a:cubicBezTo>
                  <a:cubicBezTo>
                    <a:pt x="330" y="1307"/>
                    <a:pt x="300" y="1297"/>
                    <a:pt x="300" y="1258"/>
                  </a:cubicBezTo>
                  <a:lnTo>
                    <a:pt x="300" y="236"/>
                  </a:lnTo>
                  <a:cubicBezTo>
                    <a:pt x="300" y="197"/>
                    <a:pt x="330" y="186"/>
                    <a:pt x="347" y="186"/>
                  </a:cubicBezTo>
                  <a:cubicBezTo>
                    <a:pt x="375" y="186"/>
                    <a:pt x="394" y="210"/>
                    <a:pt x="394" y="236"/>
                  </a:cubicBezTo>
                  <a:lnTo>
                    <a:pt x="394" y="12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3A6CAB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31" name="Freeform 13"/>
            <p:cNvSpPr/>
            <p:nvPr/>
          </p:nvSpPr>
          <p:spPr bwMode="auto">
            <a:xfrm>
              <a:off x="1565275" y="358775"/>
              <a:ext cx="142875" cy="182562"/>
            </a:xfrm>
            <a:custGeom>
              <a:avLst/>
              <a:gdLst>
                <a:gd name="T0" fmla="*/ 780 w 1171"/>
                <a:gd name="T1" fmla="*/ 0 h 1501"/>
                <a:gd name="T2" fmla="*/ 1171 w 1171"/>
                <a:gd name="T3" fmla="*/ 0 h 1501"/>
                <a:gd name="T4" fmla="*/ 1171 w 1171"/>
                <a:gd name="T5" fmla="*/ 1501 h 1501"/>
                <a:gd name="T6" fmla="*/ 870 w 1171"/>
                <a:gd name="T7" fmla="*/ 1501 h 1501"/>
                <a:gd name="T8" fmla="*/ 870 w 1171"/>
                <a:gd name="T9" fmla="*/ 560 h 1501"/>
                <a:gd name="T10" fmla="*/ 860 w 1171"/>
                <a:gd name="T11" fmla="*/ 560 h 1501"/>
                <a:gd name="T12" fmla="*/ 705 w 1171"/>
                <a:gd name="T13" fmla="*/ 1501 h 1501"/>
                <a:gd name="T14" fmla="*/ 465 w 1171"/>
                <a:gd name="T15" fmla="*/ 1501 h 1501"/>
                <a:gd name="T16" fmla="*/ 311 w 1171"/>
                <a:gd name="T17" fmla="*/ 560 h 1501"/>
                <a:gd name="T18" fmla="*/ 300 w 1171"/>
                <a:gd name="T19" fmla="*/ 560 h 1501"/>
                <a:gd name="T20" fmla="*/ 300 w 1171"/>
                <a:gd name="T21" fmla="*/ 1501 h 1501"/>
                <a:gd name="T22" fmla="*/ 0 w 1171"/>
                <a:gd name="T23" fmla="*/ 1501 h 1501"/>
                <a:gd name="T24" fmla="*/ 0 w 1171"/>
                <a:gd name="T25" fmla="*/ 0 h 1501"/>
                <a:gd name="T26" fmla="*/ 390 w 1171"/>
                <a:gd name="T27" fmla="*/ 0 h 1501"/>
                <a:gd name="T28" fmla="*/ 585 w 1171"/>
                <a:gd name="T29" fmla="*/ 1055 h 1501"/>
                <a:gd name="T30" fmla="*/ 780 w 1171"/>
                <a:gd name="T31" fmla="*/ 0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1" h="1501" extrusionOk="0">
                  <a:moveTo>
                    <a:pt x="780" y="0"/>
                  </a:moveTo>
                  <a:lnTo>
                    <a:pt x="1171" y="0"/>
                  </a:lnTo>
                  <a:lnTo>
                    <a:pt x="1171" y="1501"/>
                  </a:lnTo>
                  <a:lnTo>
                    <a:pt x="870" y="1501"/>
                  </a:lnTo>
                  <a:lnTo>
                    <a:pt x="870" y="560"/>
                  </a:lnTo>
                  <a:lnTo>
                    <a:pt x="860" y="560"/>
                  </a:lnTo>
                  <a:lnTo>
                    <a:pt x="705" y="1501"/>
                  </a:lnTo>
                  <a:lnTo>
                    <a:pt x="465" y="1501"/>
                  </a:lnTo>
                  <a:lnTo>
                    <a:pt x="311" y="560"/>
                  </a:lnTo>
                  <a:lnTo>
                    <a:pt x="300" y="560"/>
                  </a:lnTo>
                  <a:lnTo>
                    <a:pt x="300" y="1501"/>
                  </a:lnTo>
                  <a:lnTo>
                    <a:pt x="0" y="1501"/>
                  </a:lnTo>
                  <a:lnTo>
                    <a:pt x="0" y="0"/>
                  </a:lnTo>
                  <a:lnTo>
                    <a:pt x="390" y="0"/>
                  </a:lnTo>
                  <a:lnTo>
                    <a:pt x="585" y="1055"/>
                  </a:lnTo>
                  <a:lnTo>
                    <a:pt x="7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3A6CAB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/>
          </p:nvSpPr>
          <p:spPr bwMode="auto">
            <a:xfrm>
              <a:off x="974725" y="598488"/>
              <a:ext cx="733424" cy="125412"/>
            </a:xfrm>
            <a:custGeom>
              <a:avLst/>
              <a:gdLst>
                <a:gd name="T0" fmla="*/ 6025 w 6025"/>
                <a:gd name="T1" fmla="*/ 1034 h 1034"/>
                <a:gd name="T2" fmla="*/ 0 w 6025"/>
                <a:gd name="T3" fmla="*/ 0 h 1034"/>
                <a:gd name="T4" fmla="*/ 351 w 6025"/>
                <a:gd name="T5" fmla="*/ 717 h 1034"/>
                <a:gd name="T6" fmla="*/ 457 w 6025"/>
                <a:gd name="T7" fmla="*/ 639 h 1034"/>
                <a:gd name="T8" fmla="*/ 351 w 6025"/>
                <a:gd name="T9" fmla="*/ 559 h 1034"/>
                <a:gd name="T10" fmla="*/ 5446 w 6025"/>
                <a:gd name="T11" fmla="*/ 397 h 1034"/>
                <a:gd name="T12" fmla="*/ 5818 w 6025"/>
                <a:gd name="T13" fmla="*/ 358 h 1034"/>
                <a:gd name="T14" fmla="*/ 5732 w 6025"/>
                <a:gd name="T15" fmla="*/ 502 h 1034"/>
                <a:gd name="T16" fmla="*/ 5642 w 6025"/>
                <a:gd name="T17" fmla="*/ 843 h 1034"/>
                <a:gd name="T18" fmla="*/ 5583 w 6025"/>
                <a:gd name="T19" fmla="*/ 643 h 1034"/>
                <a:gd name="T20" fmla="*/ 5690 w 6025"/>
                <a:gd name="T21" fmla="*/ 643 h 1034"/>
                <a:gd name="T22" fmla="*/ 5603 w 6025"/>
                <a:gd name="T23" fmla="*/ 561 h 1034"/>
                <a:gd name="T24" fmla="*/ 5639 w 6025"/>
                <a:gd name="T25" fmla="*/ 450 h 1034"/>
                <a:gd name="T26" fmla="*/ 5633 w 6025"/>
                <a:gd name="T27" fmla="*/ 305 h 1034"/>
                <a:gd name="T28" fmla="*/ 5446 w 6025"/>
                <a:gd name="T29" fmla="*/ 397 h 1034"/>
                <a:gd name="T30" fmla="*/ 4829 w 6025"/>
                <a:gd name="T31" fmla="*/ 319 h 1034"/>
                <a:gd name="T32" fmla="*/ 4789 w 6025"/>
                <a:gd name="T33" fmla="*/ 592 h 1034"/>
                <a:gd name="T34" fmla="*/ 4921 w 6025"/>
                <a:gd name="T35" fmla="*/ 208 h 1034"/>
                <a:gd name="T36" fmla="*/ 4911 w 6025"/>
                <a:gd name="T37" fmla="*/ 829 h 1034"/>
                <a:gd name="T38" fmla="*/ 4775 w 6025"/>
                <a:gd name="T39" fmla="*/ 704 h 1034"/>
                <a:gd name="T40" fmla="*/ 4607 w 6025"/>
                <a:gd name="T41" fmla="*/ 829 h 1034"/>
                <a:gd name="T42" fmla="*/ 4921 w 6025"/>
                <a:gd name="T43" fmla="*/ 208 h 1034"/>
                <a:gd name="T44" fmla="*/ 4194 w 6025"/>
                <a:gd name="T45" fmla="*/ 325 h 1034"/>
                <a:gd name="T46" fmla="*/ 3996 w 6025"/>
                <a:gd name="T47" fmla="*/ 829 h 1034"/>
                <a:gd name="T48" fmla="*/ 3847 w 6025"/>
                <a:gd name="T49" fmla="*/ 208 h 1034"/>
                <a:gd name="T50" fmla="*/ 3081 w 6025"/>
                <a:gd name="T51" fmla="*/ 208 h 1034"/>
                <a:gd name="T52" fmla="*/ 3059 w 6025"/>
                <a:gd name="T53" fmla="*/ 598 h 1034"/>
                <a:gd name="T54" fmla="*/ 3186 w 6025"/>
                <a:gd name="T55" fmla="*/ 208 h 1034"/>
                <a:gd name="T56" fmla="*/ 3329 w 6025"/>
                <a:gd name="T57" fmla="*/ 829 h 1034"/>
                <a:gd name="T58" fmla="*/ 3186 w 6025"/>
                <a:gd name="T59" fmla="*/ 684 h 1034"/>
                <a:gd name="T60" fmla="*/ 3213 w 6025"/>
                <a:gd name="T61" fmla="*/ 451 h 1034"/>
                <a:gd name="T62" fmla="*/ 2938 w 6025"/>
                <a:gd name="T63" fmla="*/ 829 h 1034"/>
                <a:gd name="T64" fmla="*/ 3081 w 6025"/>
                <a:gd name="T65" fmla="*/ 208 h 1034"/>
                <a:gd name="T66" fmla="*/ 2173 w 6025"/>
                <a:gd name="T67" fmla="*/ 362 h 1034"/>
                <a:gd name="T68" fmla="*/ 2151 w 6025"/>
                <a:gd name="T69" fmla="*/ 598 h 1034"/>
                <a:gd name="T70" fmla="*/ 2420 w 6025"/>
                <a:gd name="T71" fmla="*/ 208 h 1034"/>
                <a:gd name="T72" fmla="*/ 2278 w 6025"/>
                <a:gd name="T73" fmla="*/ 829 h 1034"/>
                <a:gd name="T74" fmla="*/ 2305 w 6025"/>
                <a:gd name="T75" fmla="*/ 451 h 1034"/>
                <a:gd name="T76" fmla="*/ 2176 w 6025"/>
                <a:gd name="T77" fmla="*/ 829 h 1034"/>
                <a:gd name="T78" fmla="*/ 2030 w 6025"/>
                <a:gd name="T79" fmla="*/ 208 h 1034"/>
                <a:gd name="T80" fmla="*/ 1265 w 6025"/>
                <a:gd name="T81" fmla="*/ 447 h 1034"/>
                <a:gd name="T82" fmla="*/ 1363 w 6025"/>
                <a:gd name="T83" fmla="*/ 208 h 1034"/>
                <a:gd name="T84" fmla="*/ 1512 w 6025"/>
                <a:gd name="T85" fmla="*/ 829 h 1034"/>
                <a:gd name="T86" fmla="*/ 1363 w 6025"/>
                <a:gd name="T87" fmla="*/ 565 h 1034"/>
                <a:gd name="T88" fmla="*/ 1265 w 6025"/>
                <a:gd name="T89" fmla="*/ 829 h 1034"/>
                <a:gd name="T90" fmla="*/ 1115 w 6025"/>
                <a:gd name="T91" fmla="*/ 208 h 1034"/>
                <a:gd name="T92" fmla="*/ 1265 w 6025"/>
                <a:gd name="T93" fmla="*/ 447 h 1034"/>
                <a:gd name="T94" fmla="*/ 395 w 6025"/>
                <a:gd name="T95" fmla="*/ 447 h 1034"/>
                <a:gd name="T96" fmla="*/ 395 w 6025"/>
                <a:gd name="T97" fmla="*/ 319 h 1034"/>
                <a:gd name="T98" fmla="*/ 351 w 6025"/>
                <a:gd name="T99" fmla="*/ 447 h 1034"/>
                <a:gd name="T100" fmla="*/ 445 w 6025"/>
                <a:gd name="T101" fmla="*/ 208 h 1034"/>
                <a:gd name="T102" fmla="*/ 513 w 6025"/>
                <a:gd name="T103" fmla="*/ 495 h 1034"/>
                <a:gd name="T104" fmla="*/ 415 w 6025"/>
                <a:gd name="T105" fmla="*/ 829 h 1034"/>
                <a:gd name="T106" fmla="*/ 206 w 6025"/>
                <a:gd name="T107" fmla="*/ 208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25" h="1034" extrusionOk="0">
                  <a:moveTo>
                    <a:pt x="0" y="1034"/>
                  </a:moveTo>
                  <a:lnTo>
                    <a:pt x="6025" y="1034"/>
                  </a:lnTo>
                  <a:lnTo>
                    <a:pt x="6025" y="0"/>
                  </a:lnTo>
                  <a:lnTo>
                    <a:pt x="0" y="0"/>
                  </a:lnTo>
                  <a:lnTo>
                    <a:pt x="0" y="1034"/>
                  </a:lnTo>
                  <a:close/>
                  <a:moveTo>
                    <a:pt x="351" y="717"/>
                  </a:moveTo>
                  <a:lnTo>
                    <a:pt x="384" y="717"/>
                  </a:lnTo>
                  <a:cubicBezTo>
                    <a:pt x="441" y="717"/>
                    <a:pt x="457" y="695"/>
                    <a:pt x="457" y="639"/>
                  </a:cubicBezTo>
                  <a:cubicBezTo>
                    <a:pt x="457" y="587"/>
                    <a:pt x="441" y="559"/>
                    <a:pt x="388" y="559"/>
                  </a:cubicBezTo>
                  <a:lnTo>
                    <a:pt x="351" y="559"/>
                  </a:lnTo>
                  <a:lnTo>
                    <a:pt x="351" y="717"/>
                  </a:lnTo>
                  <a:close/>
                  <a:moveTo>
                    <a:pt x="5446" y="397"/>
                  </a:moveTo>
                  <a:cubicBezTo>
                    <a:pt x="5446" y="268"/>
                    <a:pt x="5526" y="194"/>
                    <a:pt x="5633" y="194"/>
                  </a:cubicBezTo>
                  <a:cubicBezTo>
                    <a:pt x="5752" y="194"/>
                    <a:pt x="5818" y="271"/>
                    <a:pt x="5818" y="358"/>
                  </a:cubicBezTo>
                  <a:cubicBezTo>
                    <a:pt x="5818" y="435"/>
                    <a:pt x="5793" y="474"/>
                    <a:pt x="5730" y="502"/>
                  </a:cubicBezTo>
                  <a:lnTo>
                    <a:pt x="5732" y="502"/>
                  </a:lnTo>
                  <a:cubicBezTo>
                    <a:pt x="5795" y="525"/>
                    <a:pt x="5840" y="551"/>
                    <a:pt x="5840" y="663"/>
                  </a:cubicBezTo>
                  <a:cubicBezTo>
                    <a:pt x="5840" y="785"/>
                    <a:pt x="5761" y="843"/>
                    <a:pt x="5642" y="843"/>
                  </a:cubicBezTo>
                  <a:cubicBezTo>
                    <a:pt x="5550" y="843"/>
                    <a:pt x="5446" y="803"/>
                    <a:pt x="5446" y="643"/>
                  </a:cubicBezTo>
                  <a:lnTo>
                    <a:pt x="5583" y="643"/>
                  </a:lnTo>
                  <a:cubicBezTo>
                    <a:pt x="5583" y="712"/>
                    <a:pt x="5603" y="732"/>
                    <a:pt x="5636" y="732"/>
                  </a:cubicBezTo>
                  <a:cubicBezTo>
                    <a:pt x="5675" y="732"/>
                    <a:pt x="5690" y="712"/>
                    <a:pt x="5690" y="643"/>
                  </a:cubicBezTo>
                  <a:cubicBezTo>
                    <a:pt x="5690" y="585"/>
                    <a:pt x="5672" y="561"/>
                    <a:pt x="5625" y="561"/>
                  </a:cubicBezTo>
                  <a:lnTo>
                    <a:pt x="5603" y="561"/>
                  </a:lnTo>
                  <a:lnTo>
                    <a:pt x="5603" y="450"/>
                  </a:lnTo>
                  <a:lnTo>
                    <a:pt x="5639" y="450"/>
                  </a:lnTo>
                  <a:cubicBezTo>
                    <a:pt x="5660" y="450"/>
                    <a:pt x="5684" y="426"/>
                    <a:pt x="5684" y="381"/>
                  </a:cubicBezTo>
                  <a:cubicBezTo>
                    <a:pt x="5684" y="335"/>
                    <a:pt x="5669" y="305"/>
                    <a:pt x="5633" y="305"/>
                  </a:cubicBezTo>
                  <a:cubicBezTo>
                    <a:pt x="5595" y="305"/>
                    <a:pt x="5583" y="333"/>
                    <a:pt x="5583" y="397"/>
                  </a:cubicBezTo>
                  <a:lnTo>
                    <a:pt x="5446" y="397"/>
                  </a:lnTo>
                  <a:close/>
                  <a:moveTo>
                    <a:pt x="4869" y="592"/>
                  </a:moveTo>
                  <a:lnTo>
                    <a:pt x="4829" y="319"/>
                  </a:lnTo>
                  <a:lnTo>
                    <a:pt x="4828" y="319"/>
                  </a:lnTo>
                  <a:lnTo>
                    <a:pt x="4789" y="592"/>
                  </a:lnTo>
                  <a:lnTo>
                    <a:pt x="4869" y="592"/>
                  </a:lnTo>
                  <a:close/>
                  <a:moveTo>
                    <a:pt x="4921" y="208"/>
                  </a:moveTo>
                  <a:lnTo>
                    <a:pt x="5058" y="829"/>
                  </a:lnTo>
                  <a:lnTo>
                    <a:pt x="4911" y="829"/>
                  </a:lnTo>
                  <a:lnTo>
                    <a:pt x="4889" y="704"/>
                  </a:lnTo>
                  <a:lnTo>
                    <a:pt x="4775" y="704"/>
                  </a:lnTo>
                  <a:lnTo>
                    <a:pt x="4756" y="829"/>
                  </a:lnTo>
                  <a:lnTo>
                    <a:pt x="4607" y="829"/>
                  </a:lnTo>
                  <a:lnTo>
                    <a:pt x="4742" y="208"/>
                  </a:lnTo>
                  <a:lnTo>
                    <a:pt x="4921" y="208"/>
                  </a:lnTo>
                  <a:close/>
                  <a:moveTo>
                    <a:pt x="4194" y="208"/>
                  </a:moveTo>
                  <a:lnTo>
                    <a:pt x="4194" y="325"/>
                  </a:lnTo>
                  <a:lnTo>
                    <a:pt x="3996" y="325"/>
                  </a:lnTo>
                  <a:lnTo>
                    <a:pt x="3996" y="829"/>
                  </a:lnTo>
                  <a:lnTo>
                    <a:pt x="3847" y="829"/>
                  </a:lnTo>
                  <a:lnTo>
                    <a:pt x="3847" y="208"/>
                  </a:lnTo>
                  <a:lnTo>
                    <a:pt x="4194" y="208"/>
                  </a:lnTo>
                  <a:close/>
                  <a:moveTo>
                    <a:pt x="3081" y="208"/>
                  </a:moveTo>
                  <a:lnTo>
                    <a:pt x="3081" y="362"/>
                  </a:lnTo>
                  <a:cubicBezTo>
                    <a:pt x="3081" y="430"/>
                    <a:pt x="3062" y="529"/>
                    <a:pt x="3059" y="598"/>
                  </a:cubicBezTo>
                  <a:lnTo>
                    <a:pt x="3060" y="598"/>
                  </a:lnTo>
                  <a:lnTo>
                    <a:pt x="3186" y="208"/>
                  </a:lnTo>
                  <a:lnTo>
                    <a:pt x="3329" y="208"/>
                  </a:lnTo>
                  <a:lnTo>
                    <a:pt x="3329" y="829"/>
                  </a:lnTo>
                  <a:lnTo>
                    <a:pt x="3186" y="829"/>
                  </a:lnTo>
                  <a:lnTo>
                    <a:pt x="3186" y="684"/>
                  </a:lnTo>
                  <a:cubicBezTo>
                    <a:pt x="3186" y="618"/>
                    <a:pt x="3207" y="516"/>
                    <a:pt x="3213" y="451"/>
                  </a:cubicBezTo>
                  <a:lnTo>
                    <a:pt x="3213" y="451"/>
                  </a:lnTo>
                  <a:lnTo>
                    <a:pt x="3084" y="829"/>
                  </a:lnTo>
                  <a:lnTo>
                    <a:pt x="2938" y="829"/>
                  </a:lnTo>
                  <a:lnTo>
                    <a:pt x="2938" y="208"/>
                  </a:lnTo>
                  <a:lnTo>
                    <a:pt x="3081" y="208"/>
                  </a:lnTo>
                  <a:close/>
                  <a:moveTo>
                    <a:pt x="2173" y="208"/>
                  </a:moveTo>
                  <a:lnTo>
                    <a:pt x="2173" y="362"/>
                  </a:lnTo>
                  <a:cubicBezTo>
                    <a:pt x="2173" y="430"/>
                    <a:pt x="2154" y="529"/>
                    <a:pt x="2151" y="598"/>
                  </a:cubicBezTo>
                  <a:lnTo>
                    <a:pt x="2151" y="598"/>
                  </a:lnTo>
                  <a:lnTo>
                    <a:pt x="2278" y="208"/>
                  </a:lnTo>
                  <a:lnTo>
                    <a:pt x="2420" y="208"/>
                  </a:lnTo>
                  <a:lnTo>
                    <a:pt x="2420" y="829"/>
                  </a:lnTo>
                  <a:lnTo>
                    <a:pt x="2278" y="829"/>
                  </a:lnTo>
                  <a:lnTo>
                    <a:pt x="2278" y="684"/>
                  </a:lnTo>
                  <a:cubicBezTo>
                    <a:pt x="2278" y="618"/>
                    <a:pt x="2298" y="516"/>
                    <a:pt x="2305" y="451"/>
                  </a:cubicBezTo>
                  <a:lnTo>
                    <a:pt x="2305" y="451"/>
                  </a:lnTo>
                  <a:lnTo>
                    <a:pt x="2176" y="829"/>
                  </a:lnTo>
                  <a:lnTo>
                    <a:pt x="2030" y="829"/>
                  </a:lnTo>
                  <a:lnTo>
                    <a:pt x="2030" y="208"/>
                  </a:lnTo>
                  <a:lnTo>
                    <a:pt x="2173" y="208"/>
                  </a:lnTo>
                  <a:close/>
                  <a:moveTo>
                    <a:pt x="1265" y="447"/>
                  </a:moveTo>
                  <a:lnTo>
                    <a:pt x="1363" y="447"/>
                  </a:lnTo>
                  <a:lnTo>
                    <a:pt x="1363" y="208"/>
                  </a:lnTo>
                  <a:lnTo>
                    <a:pt x="1512" y="208"/>
                  </a:lnTo>
                  <a:lnTo>
                    <a:pt x="1512" y="829"/>
                  </a:lnTo>
                  <a:lnTo>
                    <a:pt x="1363" y="829"/>
                  </a:lnTo>
                  <a:lnTo>
                    <a:pt x="1363" y="565"/>
                  </a:lnTo>
                  <a:lnTo>
                    <a:pt x="1265" y="565"/>
                  </a:lnTo>
                  <a:lnTo>
                    <a:pt x="1265" y="829"/>
                  </a:lnTo>
                  <a:lnTo>
                    <a:pt x="1115" y="829"/>
                  </a:lnTo>
                  <a:lnTo>
                    <a:pt x="1115" y="208"/>
                  </a:lnTo>
                  <a:lnTo>
                    <a:pt x="1265" y="208"/>
                  </a:lnTo>
                  <a:lnTo>
                    <a:pt x="1265" y="447"/>
                  </a:lnTo>
                  <a:close/>
                  <a:moveTo>
                    <a:pt x="351" y="447"/>
                  </a:moveTo>
                  <a:lnTo>
                    <a:pt x="395" y="447"/>
                  </a:lnTo>
                  <a:cubicBezTo>
                    <a:pt x="437" y="447"/>
                    <a:pt x="454" y="426"/>
                    <a:pt x="454" y="377"/>
                  </a:cubicBezTo>
                  <a:cubicBezTo>
                    <a:pt x="454" y="341"/>
                    <a:pt x="437" y="319"/>
                    <a:pt x="395" y="319"/>
                  </a:cubicBezTo>
                  <a:lnTo>
                    <a:pt x="351" y="319"/>
                  </a:lnTo>
                  <a:lnTo>
                    <a:pt x="351" y="447"/>
                  </a:lnTo>
                  <a:close/>
                  <a:moveTo>
                    <a:pt x="206" y="208"/>
                  </a:moveTo>
                  <a:lnTo>
                    <a:pt x="445" y="208"/>
                  </a:lnTo>
                  <a:cubicBezTo>
                    <a:pt x="518" y="208"/>
                    <a:pt x="598" y="252"/>
                    <a:pt x="598" y="363"/>
                  </a:cubicBezTo>
                  <a:cubicBezTo>
                    <a:pt x="598" y="448"/>
                    <a:pt x="546" y="488"/>
                    <a:pt x="513" y="495"/>
                  </a:cubicBezTo>
                  <a:cubicBezTo>
                    <a:pt x="571" y="519"/>
                    <a:pt x="604" y="559"/>
                    <a:pt x="604" y="645"/>
                  </a:cubicBezTo>
                  <a:cubicBezTo>
                    <a:pt x="604" y="761"/>
                    <a:pt x="542" y="829"/>
                    <a:pt x="415" y="829"/>
                  </a:cubicBezTo>
                  <a:lnTo>
                    <a:pt x="206" y="829"/>
                  </a:lnTo>
                  <a:lnTo>
                    <a:pt x="206" y="2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3A6CAB"/>
                </a:solidFill>
                <a:latin typeface="Calibri"/>
                <a:ea typeface="Arial"/>
                <a:cs typeface="Aria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hf sldNum="0" hdr="0" dt="0"/>
  <p:txStyles>
    <p:titleStyle>
      <a:lvl1pPr algn="l" defTabSz="1217613">
        <a:lnSpc>
          <a:spcPts val="2800"/>
        </a:lnSpc>
        <a:spcBef>
          <a:spcPts val="0"/>
        </a:spcBef>
        <a:spcAft>
          <a:spcPts val="0"/>
        </a:spcAft>
        <a:defRPr lang="ru-RU" sz="2600" b="1">
          <a:solidFill>
            <a:srgbClr val="0079C2"/>
          </a:solidFill>
          <a:latin typeface="Arial Narrow"/>
          <a:ea typeface="+mj-ea"/>
          <a:cs typeface="+mj-cs"/>
        </a:defRPr>
      </a:lvl1pPr>
      <a:lvl2pPr algn="l" defTabSz="1217613">
        <a:spcBef>
          <a:spcPts val="0"/>
        </a:spcBef>
        <a:spcAft>
          <a:spcPts val="0"/>
        </a:spcAft>
        <a:defRPr sz="3200" b="1">
          <a:solidFill>
            <a:srgbClr val="0079C2"/>
          </a:solidFill>
          <a:latin typeface="Arial Narrow"/>
        </a:defRPr>
      </a:lvl2pPr>
      <a:lvl3pPr algn="l" defTabSz="1217613">
        <a:spcBef>
          <a:spcPts val="0"/>
        </a:spcBef>
        <a:spcAft>
          <a:spcPts val="0"/>
        </a:spcAft>
        <a:defRPr sz="3200" b="1">
          <a:solidFill>
            <a:srgbClr val="0079C2"/>
          </a:solidFill>
          <a:latin typeface="Arial Narrow"/>
        </a:defRPr>
      </a:lvl3pPr>
      <a:lvl4pPr algn="l" defTabSz="1217613">
        <a:spcBef>
          <a:spcPts val="0"/>
        </a:spcBef>
        <a:spcAft>
          <a:spcPts val="0"/>
        </a:spcAft>
        <a:defRPr sz="3200" b="1">
          <a:solidFill>
            <a:srgbClr val="0079C2"/>
          </a:solidFill>
          <a:latin typeface="Arial Narrow"/>
        </a:defRPr>
      </a:lvl4pPr>
      <a:lvl5pPr algn="l" defTabSz="1217613">
        <a:spcBef>
          <a:spcPts val="0"/>
        </a:spcBef>
        <a:spcAft>
          <a:spcPts val="0"/>
        </a:spcAft>
        <a:defRPr sz="3200" b="1">
          <a:solidFill>
            <a:srgbClr val="0079C2"/>
          </a:solidFill>
          <a:latin typeface="Arial Narrow"/>
        </a:defRPr>
      </a:lvl5pPr>
      <a:lvl6pPr marL="457200" algn="l" defTabSz="1217613">
        <a:spcBef>
          <a:spcPts val="0"/>
        </a:spcBef>
        <a:spcAft>
          <a:spcPts val="0"/>
        </a:spcAft>
        <a:defRPr sz="3200" b="1">
          <a:solidFill>
            <a:srgbClr val="0079C2"/>
          </a:solidFill>
          <a:latin typeface="Arial Narrow"/>
        </a:defRPr>
      </a:lvl6pPr>
      <a:lvl7pPr marL="914400" algn="l" defTabSz="1217613">
        <a:spcBef>
          <a:spcPts val="0"/>
        </a:spcBef>
        <a:spcAft>
          <a:spcPts val="0"/>
        </a:spcAft>
        <a:defRPr sz="3200" b="1">
          <a:solidFill>
            <a:srgbClr val="0079C2"/>
          </a:solidFill>
          <a:latin typeface="Arial Narrow"/>
        </a:defRPr>
      </a:lvl7pPr>
      <a:lvl8pPr marL="1371600" algn="l" defTabSz="1217613">
        <a:spcBef>
          <a:spcPts val="0"/>
        </a:spcBef>
        <a:spcAft>
          <a:spcPts val="0"/>
        </a:spcAft>
        <a:defRPr sz="3200" b="1">
          <a:solidFill>
            <a:srgbClr val="0079C2"/>
          </a:solidFill>
          <a:latin typeface="Arial Narrow"/>
        </a:defRPr>
      </a:lvl8pPr>
      <a:lvl9pPr marL="1828800" algn="l" defTabSz="1217613">
        <a:spcBef>
          <a:spcPts val="0"/>
        </a:spcBef>
        <a:spcAft>
          <a:spcPts val="0"/>
        </a:spcAft>
        <a:defRPr sz="3200" b="1">
          <a:solidFill>
            <a:srgbClr val="0079C2"/>
          </a:solidFill>
          <a:latin typeface="Arial Narrow"/>
        </a:defRPr>
      </a:lvl9pPr>
    </p:titleStyle>
    <p:bodyStyle>
      <a:lvl1pPr indent="-455613" algn="l" defTabSz="1217613">
        <a:spcBef>
          <a:spcPts val="0"/>
        </a:spcBef>
        <a:spcAft>
          <a:spcPts val="0"/>
        </a:spcAft>
        <a:buFont typeface="Arial"/>
        <a:defRPr lang="ru-RU" sz="2000">
          <a:solidFill>
            <a:srgbClr val="000000"/>
          </a:solidFill>
          <a:latin typeface="Arial Narrow"/>
          <a:ea typeface="+mn-ea"/>
          <a:cs typeface="+mn-cs"/>
        </a:defRPr>
      </a:lvl1pPr>
      <a:lvl2pPr indent="-379412" algn="l" defTabSz="1217613">
        <a:spcBef>
          <a:spcPts val="0"/>
        </a:spcBef>
        <a:spcAft>
          <a:spcPts val="0"/>
        </a:spcAft>
        <a:buFont typeface="Arial"/>
        <a:defRPr lang="ru-RU" sz="3200">
          <a:solidFill>
            <a:srgbClr val="003366"/>
          </a:solidFill>
          <a:latin typeface="Arial Narrow"/>
          <a:ea typeface="+mn-ea"/>
          <a:cs typeface="+mn-cs"/>
        </a:defRPr>
      </a:lvl2pPr>
      <a:lvl3pPr indent="-303213" algn="l" defTabSz="1217613">
        <a:spcBef>
          <a:spcPts val="0"/>
        </a:spcBef>
        <a:spcAft>
          <a:spcPts val="0"/>
        </a:spcAft>
        <a:buFont typeface="Arial"/>
        <a:defRPr lang="ru-RU" sz="3200">
          <a:solidFill>
            <a:srgbClr val="003366"/>
          </a:solidFill>
          <a:latin typeface="Arial Narrow"/>
          <a:ea typeface="+mn-ea"/>
          <a:cs typeface="+mn-cs"/>
        </a:defRPr>
      </a:lvl3pPr>
      <a:lvl4pPr indent="-303213" algn="l" defTabSz="1217613">
        <a:spcBef>
          <a:spcPts val="0"/>
        </a:spcBef>
        <a:spcAft>
          <a:spcPts val="0"/>
        </a:spcAft>
        <a:buFont typeface="Arial"/>
        <a:defRPr lang="ru-RU" sz="3200">
          <a:solidFill>
            <a:srgbClr val="003366"/>
          </a:solidFill>
          <a:latin typeface="Arial Narrow"/>
          <a:ea typeface="+mn-ea"/>
          <a:cs typeface="+mn-cs"/>
        </a:defRPr>
      </a:lvl4pPr>
      <a:lvl5pPr indent="-303213" algn="l" defTabSz="1217613">
        <a:spcBef>
          <a:spcPts val="0"/>
        </a:spcBef>
        <a:spcAft>
          <a:spcPts val="0"/>
        </a:spcAft>
        <a:buFont typeface="Arial"/>
        <a:defRPr lang="ru-RU" sz="3200">
          <a:solidFill>
            <a:srgbClr val="003366"/>
          </a:solidFill>
          <a:latin typeface="Arial Narrow"/>
          <a:ea typeface="+mn-ea"/>
          <a:cs typeface="+mn-cs"/>
        </a:defRPr>
      </a:lvl5pPr>
      <a:lvl6pPr marL="3352716" indent="-304792" algn="l" defTabSz="1219170">
        <a:spcBef>
          <a:spcPts val="0"/>
        </a:spcBef>
        <a:buFont typeface="Arial"/>
        <a:buChar char="•"/>
        <a:defRPr sz="265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>
        <a:spcBef>
          <a:spcPts val="0"/>
        </a:spcBef>
        <a:buFont typeface="Arial"/>
        <a:buChar char="•"/>
        <a:defRPr sz="265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>
        <a:spcBef>
          <a:spcPts val="0"/>
        </a:spcBef>
        <a:buFont typeface="Arial"/>
        <a:buChar char="•"/>
        <a:defRPr sz="265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>
        <a:spcBef>
          <a:spcPts val="0"/>
        </a:spcBef>
        <a:buFont typeface="Arial"/>
        <a:buChar char="•"/>
        <a:defRPr sz="26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hf sldNum="0" hdr="0" dt="0"/>
  <p:txStyles>
    <p:titleStyle>
      <a:lvl1pPr algn="ctr" defTabSz="1217613">
        <a:spcBef>
          <a:spcPts val="0"/>
        </a:spcBef>
        <a:spcAft>
          <a:spcPts val="0"/>
        </a:spcAft>
        <a:defRPr lang="ru-RU" sz="2500">
          <a:solidFill>
            <a:schemeClr val="bg1"/>
          </a:solidFill>
          <a:latin typeface="Arial Narrow"/>
          <a:ea typeface="+mj-ea"/>
          <a:cs typeface="+mj-cs"/>
        </a:defRPr>
      </a:lvl1pPr>
      <a:lvl2pPr algn="ctr" defTabSz="1217613">
        <a:spcBef>
          <a:spcPts val="0"/>
        </a:spcBef>
        <a:spcAft>
          <a:spcPts val="0"/>
        </a:spcAft>
        <a:defRPr sz="2500">
          <a:solidFill>
            <a:schemeClr val="bg1"/>
          </a:solidFill>
          <a:latin typeface="Arial Narrow"/>
        </a:defRPr>
      </a:lvl2pPr>
      <a:lvl3pPr algn="ctr" defTabSz="1217613">
        <a:spcBef>
          <a:spcPts val="0"/>
        </a:spcBef>
        <a:spcAft>
          <a:spcPts val="0"/>
        </a:spcAft>
        <a:defRPr sz="2500">
          <a:solidFill>
            <a:schemeClr val="bg1"/>
          </a:solidFill>
          <a:latin typeface="Arial Narrow"/>
        </a:defRPr>
      </a:lvl3pPr>
      <a:lvl4pPr algn="ctr" defTabSz="1217613">
        <a:spcBef>
          <a:spcPts val="0"/>
        </a:spcBef>
        <a:spcAft>
          <a:spcPts val="0"/>
        </a:spcAft>
        <a:defRPr sz="2500">
          <a:solidFill>
            <a:schemeClr val="bg1"/>
          </a:solidFill>
          <a:latin typeface="Arial Narrow"/>
        </a:defRPr>
      </a:lvl4pPr>
      <a:lvl5pPr algn="ctr" defTabSz="1217613">
        <a:spcBef>
          <a:spcPts val="0"/>
        </a:spcBef>
        <a:spcAft>
          <a:spcPts val="0"/>
        </a:spcAft>
        <a:defRPr sz="2500">
          <a:solidFill>
            <a:schemeClr val="bg1"/>
          </a:solidFill>
          <a:latin typeface="Arial Narrow"/>
        </a:defRPr>
      </a:lvl5pPr>
      <a:lvl6pPr marL="457200" algn="ctr" defTabSz="1217613">
        <a:spcBef>
          <a:spcPts val="0"/>
        </a:spcBef>
        <a:spcAft>
          <a:spcPts val="0"/>
        </a:spcAft>
        <a:defRPr sz="2500">
          <a:solidFill>
            <a:schemeClr val="bg1"/>
          </a:solidFill>
          <a:latin typeface="Arial Narrow"/>
        </a:defRPr>
      </a:lvl6pPr>
      <a:lvl7pPr marL="914400" algn="ctr" defTabSz="1217613">
        <a:spcBef>
          <a:spcPts val="0"/>
        </a:spcBef>
        <a:spcAft>
          <a:spcPts val="0"/>
        </a:spcAft>
        <a:defRPr sz="2500">
          <a:solidFill>
            <a:schemeClr val="bg1"/>
          </a:solidFill>
          <a:latin typeface="Arial Narrow"/>
        </a:defRPr>
      </a:lvl7pPr>
      <a:lvl8pPr marL="1371600" algn="ctr" defTabSz="1217613">
        <a:spcBef>
          <a:spcPts val="0"/>
        </a:spcBef>
        <a:spcAft>
          <a:spcPts val="0"/>
        </a:spcAft>
        <a:defRPr sz="2500">
          <a:solidFill>
            <a:schemeClr val="bg1"/>
          </a:solidFill>
          <a:latin typeface="Arial Narrow"/>
        </a:defRPr>
      </a:lvl8pPr>
      <a:lvl9pPr marL="1828800" algn="ctr" defTabSz="1217613">
        <a:spcBef>
          <a:spcPts val="0"/>
        </a:spcBef>
        <a:spcAft>
          <a:spcPts val="0"/>
        </a:spcAft>
        <a:defRPr sz="2500">
          <a:solidFill>
            <a:schemeClr val="bg1"/>
          </a:solidFill>
          <a:latin typeface="Arial Narrow"/>
        </a:defRPr>
      </a:lvl9pPr>
    </p:titleStyle>
    <p:bodyStyle>
      <a:lvl1pPr indent="-455613" algn="l" defTabSz="1217613">
        <a:spcBef>
          <a:spcPts val="600"/>
        </a:spcBef>
        <a:spcAft>
          <a:spcPts val="0"/>
        </a:spcAft>
        <a:buFont typeface="Arial"/>
        <a:defRPr lang="ru-RU" sz="3600" b="1">
          <a:solidFill>
            <a:srgbClr val="0079C2"/>
          </a:solidFill>
          <a:latin typeface="Arial Narrow"/>
          <a:ea typeface="+mn-ea"/>
          <a:cs typeface="+mn-cs"/>
        </a:defRPr>
      </a:lvl1pPr>
      <a:lvl2pPr indent="-379412" algn="l" defTabSz="1217613">
        <a:spcBef>
          <a:spcPts val="0"/>
        </a:spcBef>
        <a:spcAft>
          <a:spcPts val="0"/>
        </a:spcAft>
        <a:buFont typeface="Arial"/>
        <a:defRPr lang="ru-RU" sz="3200">
          <a:solidFill>
            <a:srgbClr val="003366"/>
          </a:solidFill>
          <a:latin typeface="Arial Narrow"/>
          <a:ea typeface="+mn-ea"/>
          <a:cs typeface="+mn-cs"/>
        </a:defRPr>
      </a:lvl2pPr>
      <a:lvl3pPr indent="-303213" algn="l" defTabSz="1217613">
        <a:spcBef>
          <a:spcPts val="0"/>
        </a:spcBef>
        <a:spcAft>
          <a:spcPts val="0"/>
        </a:spcAft>
        <a:buFont typeface="Arial"/>
        <a:defRPr lang="ru-RU" sz="3200">
          <a:solidFill>
            <a:srgbClr val="003366"/>
          </a:solidFill>
          <a:latin typeface="Arial Narrow"/>
          <a:ea typeface="+mn-ea"/>
          <a:cs typeface="+mn-cs"/>
        </a:defRPr>
      </a:lvl3pPr>
      <a:lvl4pPr indent="-303213" algn="l" defTabSz="1217613">
        <a:spcBef>
          <a:spcPts val="0"/>
        </a:spcBef>
        <a:spcAft>
          <a:spcPts val="0"/>
        </a:spcAft>
        <a:buFont typeface="Arial"/>
        <a:defRPr lang="ru-RU" sz="3200">
          <a:solidFill>
            <a:srgbClr val="003366"/>
          </a:solidFill>
          <a:latin typeface="Arial Narrow"/>
          <a:ea typeface="+mn-ea"/>
          <a:cs typeface="+mn-cs"/>
        </a:defRPr>
      </a:lvl4pPr>
      <a:lvl5pPr indent="-303213" algn="l" defTabSz="1217613">
        <a:spcBef>
          <a:spcPts val="0"/>
        </a:spcBef>
        <a:spcAft>
          <a:spcPts val="0"/>
        </a:spcAft>
        <a:buFont typeface="Arial"/>
        <a:defRPr lang="ru-RU" sz="3200">
          <a:solidFill>
            <a:srgbClr val="003366"/>
          </a:solidFill>
          <a:latin typeface="Arial Narrow"/>
          <a:ea typeface="+mn-ea"/>
          <a:cs typeface="+mn-cs"/>
        </a:defRPr>
      </a:lvl5pPr>
      <a:lvl6pPr marL="3352632" indent="-304784" algn="l" defTabSz="1219140">
        <a:spcBef>
          <a:spcPts val="0"/>
        </a:spcBef>
        <a:buFont typeface="Arial"/>
        <a:buChar char="•"/>
        <a:defRPr sz="265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>
        <a:spcBef>
          <a:spcPts val="0"/>
        </a:spcBef>
        <a:buFont typeface="Arial"/>
        <a:buChar char="•"/>
        <a:defRPr sz="265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>
        <a:spcBef>
          <a:spcPts val="0"/>
        </a:spcBef>
        <a:buFont typeface="Arial"/>
        <a:buChar char="•"/>
        <a:defRPr sz="265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>
        <a:spcBef>
          <a:spcPts val="0"/>
        </a:spcBef>
        <a:buFont typeface="Arial"/>
        <a:buChar char="•"/>
        <a:defRPr sz="26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40"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>
        <a:defRPr sz="2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png"/><Relationship Id="rId18" Type="http://schemas.openxmlformats.org/officeDocument/2006/relationships/image" Target="../media/image53.jpeg"/><Relationship Id="rId3" Type="http://schemas.openxmlformats.org/officeDocument/2006/relationships/image" Target="../media/image19.png"/><Relationship Id="rId21" Type="http://schemas.openxmlformats.org/officeDocument/2006/relationships/image" Target="../media/image56.png"/><Relationship Id="rId7" Type="http://schemas.openxmlformats.org/officeDocument/2006/relationships/image" Target="../media/image25.png"/><Relationship Id="rId12" Type="http://schemas.openxmlformats.org/officeDocument/2006/relationships/image" Target="../media/image36.png"/><Relationship Id="rId17" Type="http://schemas.openxmlformats.org/officeDocument/2006/relationships/image" Target="../media/image52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1.jpeg"/><Relationship Id="rId20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5" Type="http://schemas.openxmlformats.org/officeDocument/2006/relationships/image" Target="../media/image50.jpeg"/><Relationship Id="rId10" Type="http://schemas.openxmlformats.org/officeDocument/2006/relationships/image" Target="../media/image47.png"/><Relationship Id="rId19" Type="http://schemas.openxmlformats.org/officeDocument/2006/relationships/image" Target="../media/image54.png"/><Relationship Id="rId4" Type="http://schemas.openxmlformats.org/officeDocument/2006/relationships/image" Target="../media/image20.png"/><Relationship Id="rId9" Type="http://schemas.openxmlformats.org/officeDocument/2006/relationships/image" Target="../media/image46.png"/><Relationship Id="rId1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5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14.png"/><Relationship Id="rId2" Type="http://schemas.openxmlformats.org/officeDocument/2006/relationships/image" Target="../media/image18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29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chart" Target="../charts/chart2.xml"/><Relationship Id="rId7" Type="http://schemas.openxmlformats.org/officeDocument/2006/relationships/chart" Target="../charts/chart4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chart" Target="../charts/chart3.xml"/><Relationship Id="rId9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 bwMode="auto">
          <a:xfrm>
            <a:off x="1941342" y="1809749"/>
            <a:ext cx="8060787" cy="2198327"/>
          </a:xfrm>
        </p:spPr>
        <p:txBody>
          <a:bodyPr/>
          <a:lstStyle/>
          <a:p>
            <a:pPr lvl="0" defTabSz="1217583">
              <a:defRPr/>
            </a:pPr>
            <a:r>
              <a:rPr lang="ru-RU" sz="2800" b="0"/>
              <a:t>Опыт ТК 023 в цифровизации процесса стандартизации</a:t>
            </a:r>
            <a:endParaRPr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941342" y="4853994"/>
            <a:ext cx="986145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2400">
                <a:solidFill>
                  <a:srgbClr val="0070C0"/>
                </a:solidFill>
                <a:latin typeface="Arial Narrow"/>
                <a:cs typeface="Times New Roman"/>
              </a:rPr>
              <a:t>Гоготишвили Давид Мерабович, </a:t>
            </a:r>
            <a:endParaRPr/>
          </a:p>
          <a:p>
            <a:pPr algn="just">
              <a:defRPr/>
            </a:pPr>
            <a:r>
              <a:rPr lang="ru-RU" sz="2000">
                <a:solidFill>
                  <a:srgbClr val="0070C0"/>
                </a:solidFill>
                <a:latin typeface="Arial Narrow"/>
                <a:cs typeface="Times New Roman"/>
              </a:rPr>
              <a:t>Заместитель Генерального директора по стандартизации и метрологии ООО «Газпром ВНИИГАЗ»</a:t>
            </a:r>
            <a:endParaRPr/>
          </a:p>
          <a:p>
            <a:pPr algn="just">
              <a:defRPr/>
            </a:pPr>
            <a:r>
              <a:rPr lang="ru-RU" sz="2000">
                <a:solidFill>
                  <a:srgbClr val="0070C0"/>
                </a:solidFill>
                <a:latin typeface="Arial Narrow"/>
                <a:cs typeface="Times New Roman"/>
              </a:rPr>
              <a:t>Генеральный директор ЧУ СЦ «ВНИИГАЗ-Сертификат»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" name="Заголовок 1"/>
          <p:cNvSpPr>
            <a:spLocks noGrp="1"/>
          </p:cNvSpPr>
          <p:nvPr>
            <p:ph type="title"/>
          </p:nvPr>
        </p:nvSpPr>
        <p:spPr bwMode="auto">
          <a:xfrm>
            <a:off x="1974503" y="525203"/>
            <a:ext cx="9706265" cy="446217"/>
          </a:xfrm>
        </p:spPr>
        <p:txBody>
          <a:bodyPr anchor="ctr" anchorCtr="0"/>
          <a:lstStyle/>
          <a:p>
            <a:pPr>
              <a:defRPr/>
            </a:pPr>
            <a:r>
              <a:rPr lang="ru-RU" sz="2800" b="0" dirty="0">
                <a:solidFill>
                  <a:srgbClr val="0070C0"/>
                </a:solidFill>
              </a:rPr>
              <a:t>Портал ТК 023 </a:t>
            </a:r>
            <a:r>
              <a:rPr lang="ru-RU" sz="2800" b="0" dirty="0" smtClean="0">
                <a:solidFill>
                  <a:srgbClr val="0070C0"/>
                </a:solidFill>
              </a:rPr>
              <a:t>помогает работе секретариата</a:t>
            </a:r>
            <a:endParaRPr lang="ru-RU" sz="2800" b="0" dirty="0">
              <a:solidFill>
                <a:srgbClr val="0070C0"/>
              </a:solidFill>
            </a:endParaRPr>
          </a:p>
        </p:txBody>
      </p:sp>
      <p:sp>
        <p:nvSpPr>
          <p:cNvPr id="96" name="Нижний колонтитул 3"/>
          <p:cNvSpPr txBox="1"/>
          <p:nvPr/>
        </p:nvSpPr>
        <p:spPr bwMode="auto">
          <a:xfrm>
            <a:off x="2070564" y="6299951"/>
            <a:ext cx="8597436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742950" indent="-28575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1143000" indent="-228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>
                <a:solidFill>
                  <a:srgbClr val="0070C0"/>
                </a:solidFill>
              </a:rPr>
              <a:t>Опыт ТК 023 в цифровизации процесса стандартизации</a:t>
            </a:r>
            <a:endParaRPr/>
          </a:p>
        </p:txBody>
      </p:sp>
      <p:cxnSp>
        <p:nvCxnSpPr>
          <p:cNvPr id="119" name="Прямая соединительная линия 118"/>
          <p:cNvCxnSpPr>
            <a:cxnSpLocks/>
          </p:cNvCxnSpPr>
          <p:nvPr/>
        </p:nvCxnSpPr>
        <p:spPr bwMode="auto">
          <a:xfrm flipV="1">
            <a:off x="180975" y="971420"/>
            <a:ext cx="1170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 bwMode="auto">
          <a:xfrm>
            <a:off x="208270" y="1225112"/>
            <a:ext cx="11605653" cy="1090709"/>
          </a:xfrm>
          <a:prstGeom prst="rect">
            <a:avLst/>
          </a:prstGeom>
          <a:solidFill>
            <a:schemeClr val="bg1"/>
          </a:solidFill>
          <a:ln w="3175">
            <a:solidFill>
              <a:srgbClr val="007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9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00624" y="1285544"/>
            <a:ext cx="2042707" cy="926137"/>
          </a:xfrm>
          <a:prstGeom prst="rect">
            <a:avLst/>
          </a:prstGeom>
          <a:solidFill>
            <a:srgbClr val="0079C2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7" name="Прямоугольник 37"/>
          <p:cNvSpPr>
            <a:spLocks noChangeArrowheads="1"/>
          </p:cNvSpPr>
          <p:nvPr/>
        </p:nvSpPr>
        <p:spPr bwMode="auto">
          <a:xfrm>
            <a:off x="262793" y="1284665"/>
            <a:ext cx="188426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defRPr/>
            </a:pPr>
            <a:r>
              <a:rPr lang="ru-RU" sz="1600">
                <a:solidFill>
                  <a:srgbClr val="0079C2"/>
                </a:solidFill>
                <a:latin typeface="Arial Narrow"/>
                <a:ea typeface="Gotham Pro Regular"/>
                <a:cs typeface="Gotham Pro Regular"/>
              </a:rPr>
              <a:t>Работа в модуле</a:t>
            </a:r>
            <a:endParaRPr lang="ru-RU" sz="1600" b="1">
              <a:solidFill>
                <a:srgbClr val="0079C2"/>
              </a:solidFill>
              <a:latin typeface="Arial Narrow"/>
            </a:endParaRPr>
          </a:p>
        </p:txBody>
      </p:sp>
      <p:sp>
        <p:nvSpPr>
          <p:cNvPr id="8" name="Шеврон 38"/>
          <p:cNvSpPr/>
          <p:nvPr/>
        </p:nvSpPr>
        <p:spPr bwMode="auto">
          <a:xfrm>
            <a:off x="2136523" y="1404977"/>
            <a:ext cx="190500" cy="728662"/>
          </a:xfrm>
          <a:prstGeom prst="chevron">
            <a:avLst>
              <a:gd name="adj" fmla="val 100000"/>
            </a:avLst>
          </a:prstGeom>
          <a:ln w="12700">
            <a:solidFill>
              <a:srgbClr val="007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9" name="Прямоугольник 37"/>
          <p:cNvSpPr>
            <a:spLocks noChangeArrowheads="1"/>
          </p:cNvSpPr>
          <p:nvPr/>
        </p:nvSpPr>
        <p:spPr bwMode="auto">
          <a:xfrm>
            <a:off x="300624" y="1693461"/>
            <a:ext cx="188426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defRPr/>
            </a:pPr>
            <a:r>
              <a:rPr lang="ru-RU" sz="2000">
                <a:solidFill>
                  <a:srgbClr val="0079C2"/>
                </a:solidFill>
                <a:latin typeface="Arial Narrow"/>
                <a:ea typeface="Gotham Pro Regular"/>
                <a:cs typeface="Gotham Pro Regular"/>
              </a:rPr>
              <a:t>Документы ИСО</a:t>
            </a:r>
            <a:endParaRPr lang="ru-RU">
              <a:solidFill>
                <a:srgbClr val="0079C2"/>
              </a:solidFill>
              <a:latin typeface="Arial Narrow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424826" y="1282041"/>
          <a:ext cx="9252362" cy="92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1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44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000"/>
                        <a:t>Параметр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000"/>
                        <a:t>Наименование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44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100" b="1"/>
                        <a:t>Название документа</a:t>
                      </a:r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/>
                        <a:t>Нефтяная и газовая промышленность. Проектирование и эксплуатация систем подводной добычи. Часть 1. Общие требования и рекомендации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44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100" b="1"/>
                        <a:t>Обозначение документа</a:t>
                      </a:r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/>
                        <a:t>ISO/DIS 13628-1</a:t>
                      </a:r>
                      <a:endParaRPr lang="ru-RU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rcRect l="24533" t="24175" r="12733" b="7165"/>
          <a:stretch/>
        </p:blipFill>
        <p:spPr bwMode="auto">
          <a:xfrm>
            <a:off x="208270" y="2500165"/>
            <a:ext cx="5700402" cy="35094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2" name="Прямоугольник 11"/>
          <p:cNvSpPr/>
          <p:nvPr/>
        </p:nvSpPr>
        <p:spPr bwMode="auto">
          <a:xfrm>
            <a:off x="6225079" y="2364474"/>
            <a:ext cx="5588844" cy="432000"/>
          </a:xfrm>
          <a:prstGeom prst="rect">
            <a:avLst/>
          </a:prstGeom>
          <a:gradFill>
            <a:gsLst>
              <a:gs pos="0">
                <a:srgbClr val="248BE0"/>
              </a:gs>
              <a:gs pos="100000">
                <a:srgbClr val="41CDFF"/>
              </a:gs>
            </a:gsLst>
            <a:lin ang="3600000" scaled="0"/>
          </a:gradFill>
          <a:ln>
            <a:noFill/>
          </a:ln>
          <a:effectLst>
            <a:outerShdw blurRad="127000" algn="ctr" rotWithShape="0">
              <a:srgbClr val="00206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>
              <a:lnSpc>
                <a:spcPts val="1800"/>
              </a:lnSpc>
              <a:defRPr/>
            </a:pPr>
            <a:r>
              <a:rPr lang="ru-RU" sz="1600">
                <a:solidFill>
                  <a:prstClr val="white"/>
                </a:solidFill>
                <a:latin typeface="Arial Narrow"/>
              </a:rPr>
              <a:t>Автоматический учет принявших участие в рассмотрении</a:t>
            </a:r>
          </a:p>
        </p:txBody>
      </p:sp>
      <p:cxnSp>
        <p:nvCxnSpPr>
          <p:cNvPr id="13" name="Соединительная линия уступом 12"/>
          <p:cNvCxnSpPr>
            <a:cxnSpLocks/>
            <a:stCxn id="15" idx="1"/>
            <a:endCxn id="14" idx="6"/>
          </p:cNvCxnSpPr>
          <p:nvPr/>
        </p:nvCxnSpPr>
        <p:spPr bwMode="auto">
          <a:xfrm rot="10800000">
            <a:off x="1813821" y="3080481"/>
            <a:ext cx="4411259" cy="64420"/>
          </a:xfrm>
          <a:prstGeom prst="bentConnector3">
            <a:avLst>
              <a:gd name="adj1" fmla="val 50000"/>
            </a:avLst>
          </a:prstGeom>
          <a:noFill/>
          <a:ln w="15875" cap="flat" cmpd="sng" algn="ctr">
            <a:solidFill>
              <a:srgbClr val="0079C2"/>
            </a:solidFill>
            <a:prstDash val="solid"/>
            <a:miter lim="800000"/>
            <a:tailEnd type="triangle" w="med" len="lg"/>
          </a:ln>
          <a:effectLst/>
        </p:spPr>
      </p:cxnSp>
      <p:sp>
        <p:nvSpPr>
          <p:cNvPr id="14" name="Овал 13"/>
          <p:cNvSpPr/>
          <p:nvPr/>
        </p:nvSpPr>
        <p:spPr bwMode="auto">
          <a:xfrm>
            <a:off x="1651820" y="2999481"/>
            <a:ext cx="162000" cy="162000"/>
          </a:xfrm>
          <a:prstGeom prst="ellipse">
            <a:avLst/>
          </a:prstGeom>
          <a:solidFill>
            <a:srgbClr val="19AC9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6225079" y="2928901"/>
            <a:ext cx="5588844" cy="432000"/>
          </a:xfrm>
          <a:prstGeom prst="rect">
            <a:avLst/>
          </a:prstGeom>
          <a:gradFill>
            <a:gsLst>
              <a:gs pos="0">
                <a:srgbClr val="248BE0"/>
              </a:gs>
              <a:gs pos="100000">
                <a:srgbClr val="41CDFF"/>
              </a:gs>
            </a:gsLst>
            <a:lin ang="3600000" scaled="0"/>
          </a:gradFill>
          <a:ln>
            <a:noFill/>
          </a:ln>
          <a:effectLst>
            <a:outerShdw blurRad="127000" algn="ctr" rotWithShape="0">
              <a:srgbClr val="00206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>
              <a:lnSpc>
                <a:spcPts val="1800"/>
              </a:lnSpc>
              <a:defRPr/>
            </a:pPr>
            <a:r>
              <a:rPr lang="ru-RU" sz="1600">
                <a:solidFill>
                  <a:prstClr val="white"/>
                </a:solidFill>
                <a:latin typeface="Arial Narrow"/>
              </a:rPr>
              <a:t>Загрузка комплекта документов с сопроводительным письмом</a:t>
            </a:r>
          </a:p>
        </p:txBody>
      </p:sp>
      <p:sp>
        <p:nvSpPr>
          <p:cNvPr id="16" name="Овал 15"/>
          <p:cNvSpPr/>
          <p:nvPr/>
        </p:nvSpPr>
        <p:spPr bwMode="auto">
          <a:xfrm>
            <a:off x="4031856" y="2550832"/>
            <a:ext cx="162000" cy="162000"/>
          </a:xfrm>
          <a:prstGeom prst="ellipse">
            <a:avLst/>
          </a:prstGeom>
          <a:solidFill>
            <a:srgbClr val="19AC9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7" name="Соединительная линия уступом 16"/>
          <p:cNvCxnSpPr>
            <a:cxnSpLocks/>
            <a:stCxn id="12" idx="1"/>
            <a:endCxn id="16" idx="6"/>
          </p:cNvCxnSpPr>
          <p:nvPr/>
        </p:nvCxnSpPr>
        <p:spPr bwMode="auto">
          <a:xfrm rot="10800000" flipV="1">
            <a:off x="4193857" y="2580474"/>
            <a:ext cx="2031223" cy="51358"/>
          </a:xfrm>
          <a:prstGeom prst="bentConnector3">
            <a:avLst>
              <a:gd name="adj1" fmla="val 50000"/>
            </a:avLst>
          </a:prstGeom>
          <a:noFill/>
          <a:ln w="15875" cap="flat" cmpd="sng" algn="ctr">
            <a:solidFill>
              <a:srgbClr val="0079C2"/>
            </a:solidFill>
            <a:prstDash val="solid"/>
            <a:miter lim="800000"/>
            <a:tailEnd type="triangle" w="med" len="lg"/>
          </a:ln>
          <a:effectLst/>
        </p:spPr>
      </p:cxnSp>
      <p:sp>
        <p:nvSpPr>
          <p:cNvPr id="18" name="Прямоугольник 17"/>
          <p:cNvSpPr/>
          <p:nvPr/>
        </p:nvSpPr>
        <p:spPr bwMode="auto">
          <a:xfrm>
            <a:off x="6225079" y="3493327"/>
            <a:ext cx="5588844" cy="432000"/>
          </a:xfrm>
          <a:prstGeom prst="rect">
            <a:avLst/>
          </a:prstGeom>
          <a:gradFill>
            <a:gsLst>
              <a:gs pos="0">
                <a:srgbClr val="248BE0"/>
              </a:gs>
              <a:gs pos="100000">
                <a:srgbClr val="41CDFF"/>
              </a:gs>
            </a:gsLst>
            <a:lin ang="3600000" scaled="0"/>
          </a:gradFill>
          <a:ln>
            <a:noFill/>
          </a:ln>
          <a:effectLst>
            <a:outerShdw blurRad="127000" algn="ctr" rotWithShape="0">
              <a:srgbClr val="00206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>
              <a:lnSpc>
                <a:spcPts val="1800"/>
              </a:lnSpc>
              <a:defRPr/>
            </a:pPr>
            <a:r>
              <a:rPr lang="ru-RU" sz="1600">
                <a:solidFill>
                  <a:prstClr val="white"/>
                </a:solidFill>
                <a:latin typeface="Arial Narrow"/>
              </a:rPr>
              <a:t>Возможность продления сроков рассмотрения</a:t>
            </a:r>
          </a:p>
        </p:txBody>
      </p:sp>
      <p:sp>
        <p:nvSpPr>
          <p:cNvPr id="19" name="Овал 18"/>
          <p:cNvSpPr/>
          <p:nvPr/>
        </p:nvSpPr>
        <p:spPr bwMode="auto">
          <a:xfrm>
            <a:off x="1745226" y="3850289"/>
            <a:ext cx="162000" cy="162000"/>
          </a:xfrm>
          <a:prstGeom prst="ellipse">
            <a:avLst/>
          </a:prstGeom>
          <a:solidFill>
            <a:srgbClr val="19AC9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0" name="Соединительная линия уступом 19"/>
          <p:cNvCxnSpPr>
            <a:cxnSpLocks/>
            <a:stCxn id="18" idx="1"/>
            <a:endCxn id="19" idx="6"/>
          </p:cNvCxnSpPr>
          <p:nvPr/>
        </p:nvCxnSpPr>
        <p:spPr bwMode="auto">
          <a:xfrm rot="10800000" flipV="1">
            <a:off x="1907227" y="3709327"/>
            <a:ext cx="4317853" cy="221961"/>
          </a:xfrm>
          <a:prstGeom prst="bentConnector3">
            <a:avLst>
              <a:gd name="adj1" fmla="val 50000"/>
            </a:avLst>
          </a:prstGeom>
          <a:noFill/>
          <a:ln w="15875" cap="flat" cmpd="sng" algn="ctr">
            <a:solidFill>
              <a:srgbClr val="0079C2"/>
            </a:solidFill>
            <a:prstDash val="solid"/>
            <a:miter lim="800000"/>
            <a:tailEnd type="triangle" w="med" len="lg"/>
          </a:ln>
          <a:effectLst/>
        </p:spPr>
      </p:cxnSp>
      <p:sp>
        <p:nvSpPr>
          <p:cNvPr id="21" name="Прямоугольник 20"/>
          <p:cNvSpPr/>
          <p:nvPr/>
        </p:nvSpPr>
        <p:spPr bwMode="auto">
          <a:xfrm>
            <a:off x="6225079" y="4057755"/>
            <a:ext cx="5588844" cy="432000"/>
          </a:xfrm>
          <a:prstGeom prst="rect">
            <a:avLst/>
          </a:prstGeom>
          <a:gradFill>
            <a:gsLst>
              <a:gs pos="0">
                <a:srgbClr val="248BE0"/>
              </a:gs>
              <a:gs pos="100000">
                <a:srgbClr val="41CDFF"/>
              </a:gs>
            </a:gsLst>
            <a:lin ang="3600000" scaled="0"/>
          </a:gradFill>
          <a:ln>
            <a:noFill/>
          </a:ln>
          <a:effectLst>
            <a:outerShdw blurRad="127000" algn="ctr" rotWithShape="0">
              <a:srgbClr val="00206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>
              <a:lnSpc>
                <a:spcPts val="1800"/>
              </a:lnSpc>
              <a:defRPr/>
            </a:pPr>
            <a:r>
              <a:rPr lang="ru-RU" sz="1600">
                <a:solidFill>
                  <a:prstClr val="white"/>
                </a:solidFill>
                <a:latin typeface="Arial Narrow"/>
              </a:rPr>
              <a:t>Возможность остановки процесса рассмотрения</a:t>
            </a:r>
          </a:p>
        </p:txBody>
      </p:sp>
      <p:sp>
        <p:nvSpPr>
          <p:cNvPr id="22" name="Овал 21"/>
          <p:cNvSpPr/>
          <p:nvPr/>
        </p:nvSpPr>
        <p:spPr bwMode="auto">
          <a:xfrm>
            <a:off x="2965064" y="4065129"/>
            <a:ext cx="162000" cy="162000"/>
          </a:xfrm>
          <a:prstGeom prst="ellipse">
            <a:avLst/>
          </a:prstGeom>
          <a:solidFill>
            <a:srgbClr val="19AC9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3" name="Соединительная линия уступом 22"/>
          <p:cNvCxnSpPr>
            <a:cxnSpLocks/>
            <a:stCxn id="21" idx="1"/>
            <a:endCxn id="22" idx="6"/>
          </p:cNvCxnSpPr>
          <p:nvPr/>
        </p:nvCxnSpPr>
        <p:spPr bwMode="auto">
          <a:xfrm rot="10800000">
            <a:off x="3127065" y="4146129"/>
            <a:ext cx="3098015" cy="127626"/>
          </a:xfrm>
          <a:prstGeom prst="bentConnector3">
            <a:avLst>
              <a:gd name="adj1" fmla="val 50000"/>
            </a:avLst>
          </a:prstGeom>
          <a:noFill/>
          <a:ln w="15875" cap="flat" cmpd="sng" algn="ctr">
            <a:solidFill>
              <a:srgbClr val="0079C2"/>
            </a:solidFill>
            <a:prstDash val="solid"/>
            <a:miter lim="800000"/>
            <a:tailEnd type="triangle" w="med" len="lg"/>
          </a:ln>
          <a:effectLst/>
        </p:spPr>
      </p:cxnSp>
      <p:sp>
        <p:nvSpPr>
          <p:cNvPr id="24" name="Прямоугольник 23"/>
          <p:cNvSpPr/>
          <p:nvPr/>
        </p:nvSpPr>
        <p:spPr bwMode="auto">
          <a:xfrm>
            <a:off x="6225079" y="4622182"/>
            <a:ext cx="5588844" cy="432000"/>
          </a:xfrm>
          <a:prstGeom prst="rect">
            <a:avLst/>
          </a:prstGeom>
          <a:gradFill>
            <a:gsLst>
              <a:gs pos="0">
                <a:srgbClr val="248BE0"/>
              </a:gs>
              <a:gs pos="100000">
                <a:srgbClr val="41CDFF"/>
              </a:gs>
            </a:gsLst>
            <a:lin ang="3600000" scaled="0"/>
          </a:gradFill>
          <a:ln>
            <a:noFill/>
          </a:ln>
          <a:effectLst>
            <a:outerShdw blurRad="127000" algn="ctr" rotWithShape="0">
              <a:srgbClr val="00206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>
              <a:lnSpc>
                <a:spcPts val="1800"/>
              </a:lnSpc>
              <a:defRPr/>
            </a:pPr>
            <a:r>
              <a:rPr lang="ru-RU" sz="1600">
                <a:solidFill>
                  <a:prstClr val="white"/>
                </a:solidFill>
                <a:latin typeface="Arial Narrow"/>
              </a:rPr>
              <a:t>Автоматическая генерация сводки отзывов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6225079" y="5183231"/>
            <a:ext cx="5588844" cy="432000"/>
          </a:xfrm>
          <a:prstGeom prst="rect">
            <a:avLst/>
          </a:prstGeom>
          <a:gradFill>
            <a:gsLst>
              <a:gs pos="0">
                <a:srgbClr val="248BE0"/>
              </a:gs>
              <a:gs pos="100000">
                <a:srgbClr val="41CDFF"/>
              </a:gs>
            </a:gsLst>
            <a:lin ang="3600000" scaled="0"/>
          </a:gradFill>
          <a:ln>
            <a:noFill/>
          </a:ln>
          <a:effectLst>
            <a:outerShdw blurRad="127000" algn="ctr" rotWithShape="0">
              <a:srgbClr val="00206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>
              <a:lnSpc>
                <a:spcPts val="1800"/>
              </a:lnSpc>
              <a:defRPr/>
            </a:pPr>
            <a:r>
              <a:rPr lang="ru-RU" sz="1600">
                <a:solidFill>
                  <a:prstClr val="white"/>
                </a:solidFill>
                <a:latin typeface="Arial Narrow"/>
              </a:rPr>
              <a:t>Оперативный просмотр отзыва с указанием автора</a:t>
            </a:r>
          </a:p>
        </p:txBody>
      </p:sp>
      <p:sp>
        <p:nvSpPr>
          <p:cNvPr id="26" name="Овал 25"/>
          <p:cNvSpPr/>
          <p:nvPr/>
        </p:nvSpPr>
        <p:spPr bwMode="auto">
          <a:xfrm>
            <a:off x="2873183" y="5785849"/>
            <a:ext cx="162000" cy="162000"/>
          </a:xfrm>
          <a:prstGeom prst="ellipse">
            <a:avLst/>
          </a:prstGeom>
          <a:solidFill>
            <a:srgbClr val="19AC9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7" name="Соединительная линия уступом 26"/>
          <p:cNvCxnSpPr>
            <a:cxnSpLocks/>
            <a:stCxn id="25" idx="1"/>
            <a:endCxn id="26" idx="0"/>
          </p:cNvCxnSpPr>
          <p:nvPr/>
        </p:nvCxnSpPr>
        <p:spPr bwMode="auto">
          <a:xfrm rot="10800000" flipV="1">
            <a:off x="2954183" y="5399231"/>
            <a:ext cx="3270896" cy="386618"/>
          </a:xfrm>
          <a:prstGeom prst="bentConnector2">
            <a:avLst/>
          </a:prstGeom>
          <a:noFill/>
          <a:ln w="15875" cap="flat" cmpd="sng" algn="ctr">
            <a:solidFill>
              <a:srgbClr val="0079C2"/>
            </a:solidFill>
            <a:prstDash val="solid"/>
            <a:miter lim="800000"/>
            <a:tailEnd type="triangle" w="med" len="lg"/>
          </a:ln>
          <a:effectLst/>
        </p:spPr>
      </p:cxnSp>
      <p:sp>
        <p:nvSpPr>
          <p:cNvPr id="28" name="Овал 27"/>
          <p:cNvSpPr/>
          <p:nvPr/>
        </p:nvSpPr>
        <p:spPr bwMode="auto">
          <a:xfrm>
            <a:off x="1321977" y="4270947"/>
            <a:ext cx="162000" cy="162000"/>
          </a:xfrm>
          <a:prstGeom prst="ellipse">
            <a:avLst/>
          </a:prstGeom>
          <a:solidFill>
            <a:srgbClr val="19AC9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9" name="Соединительная линия уступом 28"/>
          <p:cNvCxnSpPr>
            <a:cxnSpLocks/>
            <a:stCxn id="24" idx="1"/>
            <a:endCxn id="28" idx="4"/>
          </p:cNvCxnSpPr>
          <p:nvPr/>
        </p:nvCxnSpPr>
        <p:spPr bwMode="auto">
          <a:xfrm rot="10800000">
            <a:off x="1402977" y="4432948"/>
            <a:ext cx="4822102" cy="405235"/>
          </a:xfrm>
          <a:prstGeom prst="bentConnector2">
            <a:avLst/>
          </a:prstGeom>
          <a:noFill/>
          <a:ln w="15875" cap="flat" cmpd="sng" algn="ctr">
            <a:solidFill>
              <a:srgbClr val="0079C2"/>
            </a:solidFill>
            <a:prstDash val="solid"/>
            <a:miter lim="800000"/>
            <a:tailEnd type="triangle" w="med" len="lg"/>
          </a:ln>
          <a:effectLst/>
        </p:spPr>
      </p:cxnSp>
      <p:sp>
        <p:nvSpPr>
          <p:cNvPr id="30" name="Прямоугольник 29"/>
          <p:cNvSpPr/>
          <p:nvPr/>
        </p:nvSpPr>
        <p:spPr bwMode="auto">
          <a:xfrm>
            <a:off x="6225079" y="5737240"/>
            <a:ext cx="5588844" cy="432000"/>
          </a:xfrm>
          <a:prstGeom prst="rect">
            <a:avLst/>
          </a:prstGeom>
          <a:gradFill>
            <a:gsLst>
              <a:gs pos="0">
                <a:srgbClr val="248BE0"/>
              </a:gs>
              <a:gs pos="100000">
                <a:srgbClr val="41CDFF"/>
              </a:gs>
            </a:gsLst>
            <a:lin ang="3600000" scaled="0"/>
          </a:gradFill>
          <a:ln>
            <a:noFill/>
          </a:ln>
          <a:effectLst>
            <a:outerShdw blurRad="127000" algn="ctr" rotWithShape="0">
              <a:srgbClr val="00206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>
              <a:lnSpc>
                <a:spcPts val="1800"/>
              </a:lnSpc>
              <a:defRPr/>
            </a:pPr>
            <a:r>
              <a:rPr lang="ru-RU" sz="1600">
                <a:solidFill>
                  <a:prstClr val="white"/>
                </a:solidFill>
                <a:latin typeface="Arial Narrow"/>
              </a:rPr>
              <a:t>Загрузка отзывов в формате </a:t>
            </a:r>
            <a:r>
              <a:rPr lang="en-US" sz="1600">
                <a:solidFill>
                  <a:prstClr val="white"/>
                </a:solidFill>
                <a:latin typeface="Arial Narrow"/>
              </a:rPr>
              <a:t>.pdf</a:t>
            </a:r>
            <a:endParaRPr lang="ru-RU" sz="160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31" name="Овал 30"/>
          <p:cNvSpPr/>
          <p:nvPr/>
        </p:nvSpPr>
        <p:spPr bwMode="auto">
          <a:xfrm>
            <a:off x="3151876" y="5785849"/>
            <a:ext cx="162000" cy="162000"/>
          </a:xfrm>
          <a:prstGeom prst="ellipse">
            <a:avLst/>
          </a:prstGeom>
          <a:solidFill>
            <a:srgbClr val="19AC9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2" name="Соединительная линия уступом 31"/>
          <p:cNvCxnSpPr>
            <a:cxnSpLocks/>
            <a:stCxn id="30" idx="1"/>
            <a:endCxn id="31" idx="6"/>
          </p:cNvCxnSpPr>
          <p:nvPr/>
        </p:nvCxnSpPr>
        <p:spPr bwMode="auto">
          <a:xfrm rot="10800000">
            <a:off x="3313877" y="5866850"/>
            <a:ext cx="2911203" cy="86391"/>
          </a:xfrm>
          <a:prstGeom prst="bentConnector3">
            <a:avLst>
              <a:gd name="adj1" fmla="val 50000"/>
            </a:avLst>
          </a:prstGeom>
          <a:noFill/>
          <a:ln w="15875" cap="flat" cmpd="sng" algn="ctr">
            <a:solidFill>
              <a:srgbClr val="0079C2"/>
            </a:solidFill>
            <a:prstDash val="solid"/>
            <a:miter lim="800000"/>
            <a:tailEnd type="triangle" w="med" len="lg"/>
          </a:ln>
          <a:effectLst/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75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25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5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 bwMode="auto">
          <a:xfrm>
            <a:off x="2243138" y="5006529"/>
            <a:ext cx="9182100" cy="329184"/>
          </a:xfrm>
        </p:spPr>
        <p:txBody>
          <a:bodyPr/>
          <a:lstStyle/>
          <a:p>
            <a:pPr>
              <a:defRPr/>
            </a:pPr>
            <a:r>
              <a:rPr lang="ru-RU"/>
              <a:t> 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903462" y="5006528"/>
            <a:ext cx="986145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2400">
                <a:solidFill>
                  <a:srgbClr val="0070C0"/>
                </a:solidFill>
                <a:latin typeface="Arial Narrow"/>
                <a:cs typeface="Times New Roman"/>
              </a:rPr>
              <a:t>Гоготишвили Давид Мерабович, </a:t>
            </a:r>
            <a:endParaRPr/>
          </a:p>
          <a:p>
            <a:pPr algn="just">
              <a:defRPr/>
            </a:pPr>
            <a:r>
              <a:rPr lang="ru-RU" sz="2000">
                <a:solidFill>
                  <a:srgbClr val="0070C0"/>
                </a:solidFill>
                <a:latin typeface="Arial Narrow"/>
                <a:cs typeface="Times New Roman"/>
              </a:rPr>
              <a:t>Заместитель Генерального директора по стандартизации и метрологии ООО «Газпром ВНИИГАЗ»</a:t>
            </a:r>
            <a:endParaRPr/>
          </a:p>
          <a:p>
            <a:pPr algn="just">
              <a:defRPr/>
            </a:pPr>
            <a:r>
              <a:rPr lang="ru-RU" sz="2000">
                <a:solidFill>
                  <a:srgbClr val="0070C0"/>
                </a:solidFill>
                <a:latin typeface="Arial Narrow"/>
                <a:cs typeface="Times New Roman"/>
              </a:rPr>
              <a:t>Генеральный директор ЧУ СЦ «ВНИИГАЗ-Сертификат»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4" b="15258"/>
          <a:stretch/>
        </p:blipFill>
        <p:spPr>
          <a:xfrm>
            <a:off x="434205" y="1721745"/>
            <a:ext cx="2700149" cy="1334988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6111" y="1684402"/>
            <a:ext cx="2700000" cy="1372331"/>
          </a:xfrm>
          <a:prstGeom prst="rect">
            <a:avLst/>
          </a:prstGeom>
        </p:spPr>
      </p:pic>
      <p:sp>
        <p:nvSpPr>
          <p:cNvPr id="53" name="Заголовок 2"/>
          <p:cNvSpPr>
            <a:spLocks noGrp="1"/>
          </p:cNvSpPr>
          <p:nvPr>
            <p:ph type="title"/>
          </p:nvPr>
        </p:nvSpPr>
        <p:spPr>
          <a:xfrm>
            <a:off x="3273462" y="203916"/>
            <a:ext cx="8652846" cy="833021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СЦ «ВНИИГАЗ-Сертификат». Направления деятельности</a:t>
            </a:r>
            <a:endParaRPr lang="ru-RU" dirty="0"/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59"/>
          <a:stretch/>
        </p:blipFill>
        <p:spPr>
          <a:xfrm>
            <a:off x="9010539" y="1692858"/>
            <a:ext cx="2700000" cy="1363875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9010159" y="1284428"/>
            <a:ext cx="2700000" cy="468392"/>
          </a:xfrm>
          <a:prstGeom prst="snip1Rect">
            <a:avLst/>
          </a:prstGeom>
          <a:gradFill flip="none" rotWithShape="1">
            <a:gsLst>
              <a:gs pos="0">
                <a:srgbClr val="0079C2"/>
              </a:gs>
              <a:gs pos="100000">
                <a:srgbClr val="0091EA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latin typeface="+mn-lt"/>
              </a:rPr>
              <a:t>Испытания продукции в лабораторных и полевых условиях</a:t>
            </a:r>
            <a:endParaRPr lang="ru-RU" sz="105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34280" y="1284428"/>
            <a:ext cx="2700000" cy="468392"/>
          </a:xfrm>
          <a:prstGeom prst="snip1Rect">
            <a:avLst/>
          </a:prstGeom>
          <a:gradFill flip="none" rotWithShape="1">
            <a:gsLst>
              <a:gs pos="0">
                <a:srgbClr val="0079C2"/>
              </a:gs>
              <a:gs pos="100000">
                <a:srgbClr val="0091EA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latin typeface="+mn-lt"/>
              </a:rPr>
              <a:t>Добровольная и обязательная сертификация продукции, сертификация СМ</a:t>
            </a:r>
            <a:endParaRPr lang="ru-RU" sz="105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21" b="4672"/>
          <a:stretch/>
        </p:blipFill>
        <p:spPr>
          <a:xfrm>
            <a:off x="6158708" y="1721745"/>
            <a:ext cx="2700000" cy="1334988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3285731" y="1284428"/>
            <a:ext cx="2700000" cy="468392"/>
          </a:xfrm>
          <a:prstGeom prst="snip1Rect">
            <a:avLst/>
          </a:prstGeom>
          <a:gradFill flip="none" rotWithShape="1">
            <a:gsLst>
              <a:gs pos="0">
                <a:srgbClr val="0079C2"/>
              </a:gs>
              <a:gs pos="100000">
                <a:srgbClr val="0091EA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err="1">
                <a:solidFill>
                  <a:schemeClr val="bg1"/>
                </a:solidFill>
                <a:latin typeface="+mn-lt"/>
              </a:rPr>
              <a:t>Валидация</a:t>
            </a:r>
            <a:r>
              <a:rPr lang="ru-RU" sz="1050" b="1" dirty="0">
                <a:solidFill>
                  <a:schemeClr val="bg1"/>
                </a:solidFill>
                <a:latin typeface="+mn-lt"/>
              </a:rPr>
              <a:t> и </a:t>
            </a:r>
            <a:r>
              <a:rPr lang="ru-RU" sz="1050" b="1" dirty="0" smtClean="0">
                <a:solidFill>
                  <a:schemeClr val="bg1"/>
                </a:solidFill>
                <a:latin typeface="+mn-lt"/>
              </a:rPr>
              <a:t>верификация</a:t>
            </a:r>
          </a:p>
          <a:p>
            <a:pPr algn="ctr"/>
            <a:r>
              <a:rPr lang="ru-RU" sz="1050" b="1" dirty="0" smtClean="0">
                <a:solidFill>
                  <a:schemeClr val="bg1"/>
                </a:solidFill>
                <a:latin typeface="+mn-lt"/>
              </a:rPr>
              <a:t>отчетности о выбросах парниковых газов</a:t>
            </a:r>
            <a:endParaRPr lang="ru-RU" sz="105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158708" y="1284428"/>
            <a:ext cx="2700000" cy="468392"/>
          </a:xfrm>
          <a:prstGeom prst="snip1Rect">
            <a:avLst/>
          </a:prstGeom>
          <a:gradFill flip="none" rotWithShape="1">
            <a:gsLst>
              <a:gs pos="0">
                <a:srgbClr val="0079C2"/>
              </a:gs>
              <a:gs pos="100000">
                <a:srgbClr val="0091EA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latin typeface="+mn-lt"/>
              </a:rPr>
              <a:t>Разработка </a:t>
            </a:r>
            <a:r>
              <a:rPr lang="en-US" sz="1050" b="1" dirty="0" smtClean="0">
                <a:solidFill>
                  <a:schemeClr val="bg1"/>
                </a:solidFill>
                <a:latin typeface="+mn-lt"/>
              </a:rPr>
              <a:t>IT </a:t>
            </a:r>
            <a:r>
              <a:rPr lang="ru-RU" sz="1050" b="1" dirty="0" smtClean="0">
                <a:solidFill>
                  <a:schemeClr val="bg1"/>
                </a:solidFill>
                <a:latin typeface="+mn-lt"/>
              </a:rPr>
              <a:t>решений</a:t>
            </a:r>
          </a:p>
          <a:p>
            <a:pPr algn="ctr"/>
            <a:r>
              <a:rPr lang="ru-RU" sz="1050" b="1" dirty="0" smtClean="0">
                <a:solidFill>
                  <a:schemeClr val="bg1"/>
                </a:solidFill>
                <a:latin typeface="+mn-lt"/>
              </a:rPr>
              <a:t>в сфере оценки соответствия</a:t>
            </a:r>
            <a:endParaRPr lang="ru-RU" sz="105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209" y="76851"/>
            <a:ext cx="2697111" cy="96008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76" y="3321448"/>
            <a:ext cx="2169549" cy="134867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360" y="3316596"/>
            <a:ext cx="1756357" cy="228064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6160" y="3818249"/>
            <a:ext cx="1799694" cy="255362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1"/>
          <a:srcRect b="18447"/>
          <a:stretch/>
        </p:blipFill>
        <p:spPr>
          <a:xfrm>
            <a:off x="6230567" y="4045801"/>
            <a:ext cx="1643427" cy="67013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2"/>
          <a:srcRect r="75549"/>
          <a:stretch/>
        </p:blipFill>
        <p:spPr>
          <a:xfrm>
            <a:off x="9671305" y="4006572"/>
            <a:ext cx="801657" cy="7485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4280" y="4742104"/>
            <a:ext cx="2396063" cy="143182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195185" y="4783883"/>
            <a:ext cx="2010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79C2"/>
                </a:solidFill>
                <a:latin typeface="+mn-lt"/>
              </a:rPr>
              <a:t>4 аккредитованных лица</a:t>
            </a:r>
            <a:endParaRPr lang="ru-RU" sz="1400" b="1" dirty="0">
              <a:solidFill>
                <a:srgbClr val="0079C2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56896" y="4776068"/>
            <a:ext cx="2630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9C2"/>
                </a:solidFill>
                <a:latin typeface="+mn-lt"/>
              </a:rPr>
              <a:t>признаны по 4 направлениям</a:t>
            </a:r>
            <a:endParaRPr lang="ru-RU" sz="1400" b="1" dirty="0">
              <a:solidFill>
                <a:srgbClr val="0079C2"/>
              </a:solidFill>
              <a:latin typeface="+mn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4"/>
          <a:srcRect t="1" r="60869" b="-2153"/>
          <a:stretch/>
        </p:blipFill>
        <p:spPr>
          <a:xfrm>
            <a:off x="6443197" y="5206086"/>
            <a:ext cx="1295834" cy="6765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5"/>
          <a:srcRect t="26985" b="27188"/>
          <a:stretch/>
        </p:blipFill>
        <p:spPr>
          <a:xfrm>
            <a:off x="9351187" y="5221870"/>
            <a:ext cx="1441895" cy="66077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738064" y="5857099"/>
            <a:ext cx="3091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9C2"/>
                </a:solidFill>
                <a:latin typeface="+mn-lt"/>
              </a:rPr>
              <a:t>уполномочены по 2 направлениям</a:t>
            </a:r>
            <a:endParaRPr lang="ru-RU" sz="1400" b="1" dirty="0">
              <a:solidFill>
                <a:srgbClr val="0079C2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58708" y="5866785"/>
            <a:ext cx="2426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9C2"/>
                </a:solidFill>
                <a:latin typeface="+mn-lt"/>
              </a:rPr>
              <a:t>признаны по 2 направлениям</a:t>
            </a:r>
            <a:endParaRPr lang="ru-RU" sz="1400" b="1" dirty="0">
              <a:solidFill>
                <a:srgbClr val="0079C2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45442" y="3467291"/>
            <a:ext cx="5658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79C2"/>
                </a:solidFill>
                <a:latin typeface="+mn-lt"/>
              </a:rPr>
              <a:t>12 разрешительных документов на право ведения деятельности</a:t>
            </a:r>
            <a:endParaRPr lang="ru-RU" sz="1600" b="1" dirty="0">
              <a:solidFill>
                <a:srgbClr val="0079C2"/>
              </a:solidFill>
              <a:latin typeface="+mn-lt"/>
            </a:endParaRPr>
          </a:p>
        </p:txBody>
      </p:sp>
      <p:sp>
        <p:nvSpPr>
          <p:cNvPr id="26" name="Заголовок 2"/>
          <p:cNvSpPr txBox="1">
            <a:spLocks/>
          </p:cNvSpPr>
          <p:nvPr/>
        </p:nvSpPr>
        <p:spPr>
          <a:xfrm>
            <a:off x="3057313" y="508977"/>
            <a:ext cx="8652846" cy="833021"/>
          </a:xfrm>
          <a:solidFill>
            <a:schemeClr val="bg1"/>
          </a:solidFill>
        </p:spPr>
        <p:txBody>
          <a:bodyPr/>
          <a:lstStyle>
            <a:lvl1pPr algn="ctr" defTabSz="1217613">
              <a:spcBef>
                <a:spcPts val="0"/>
              </a:spcBef>
              <a:spcAft>
                <a:spcPts val="0"/>
              </a:spcAft>
              <a:defRPr lang="ru-RU" sz="25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  <a:lvl2pPr algn="ctr" defTabSz="1217613">
              <a:spcBef>
                <a:spcPts val="0"/>
              </a:spcBef>
              <a:spcAft>
                <a:spcPts val="0"/>
              </a:spcAft>
              <a:defRPr sz="2500">
                <a:solidFill>
                  <a:schemeClr val="bg1"/>
                </a:solidFill>
                <a:latin typeface="Arial Narrow"/>
              </a:defRPr>
            </a:lvl2pPr>
            <a:lvl3pPr algn="ctr" defTabSz="1217613">
              <a:spcBef>
                <a:spcPts val="0"/>
              </a:spcBef>
              <a:spcAft>
                <a:spcPts val="0"/>
              </a:spcAft>
              <a:defRPr sz="2500">
                <a:solidFill>
                  <a:schemeClr val="bg1"/>
                </a:solidFill>
                <a:latin typeface="Arial Narrow"/>
              </a:defRPr>
            </a:lvl3pPr>
            <a:lvl4pPr algn="ctr" defTabSz="1217613">
              <a:spcBef>
                <a:spcPts val="0"/>
              </a:spcBef>
              <a:spcAft>
                <a:spcPts val="0"/>
              </a:spcAft>
              <a:defRPr sz="2500">
                <a:solidFill>
                  <a:schemeClr val="bg1"/>
                </a:solidFill>
                <a:latin typeface="Arial Narrow"/>
              </a:defRPr>
            </a:lvl4pPr>
            <a:lvl5pPr algn="ctr" defTabSz="1217613">
              <a:spcBef>
                <a:spcPts val="0"/>
              </a:spcBef>
              <a:spcAft>
                <a:spcPts val="0"/>
              </a:spcAft>
              <a:defRPr sz="2500">
                <a:solidFill>
                  <a:schemeClr val="bg1"/>
                </a:solidFill>
                <a:latin typeface="Arial Narrow"/>
              </a:defRPr>
            </a:lvl5pPr>
            <a:lvl6pPr marL="457200" algn="ctr" defTabSz="1217613">
              <a:spcBef>
                <a:spcPts val="0"/>
              </a:spcBef>
              <a:spcAft>
                <a:spcPts val="0"/>
              </a:spcAft>
              <a:defRPr sz="2500">
                <a:solidFill>
                  <a:schemeClr val="bg1"/>
                </a:solidFill>
                <a:latin typeface="Arial Narrow"/>
              </a:defRPr>
            </a:lvl6pPr>
            <a:lvl7pPr marL="914400" algn="ctr" defTabSz="1217613">
              <a:spcBef>
                <a:spcPts val="0"/>
              </a:spcBef>
              <a:spcAft>
                <a:spcPts val="0"/>
              </a:spcAft>
              <a:defRPr sz="2500">
                <a:solidFill>
                  <a:schemeClr val="bg1"/>
                </a:solidFill>
                <a:latin typeface="Arial Narrow"/>
              </a:defRPr>
            </a:lvl7pPr>
            <a:lvl8pPr marL="1371600" algn="ctr" defTabSz="1217613">
              <a:spcBef>
                <a:spcPts val="0"/>
              </a:spcBef>
              <a:spcAft>
                <a:spcPts val="0"/>
              </a:spcAft>
              <a:defRPr sz="2500">
                <a:solidFill>
                  <a:schemeClr val="bg1"/>
                </a:solidFill>
                <a:latin typeface="Arial Narrow"/>
              </a:defRPr>
            </a:lvl8pPr>
            <a:lvl9pPr marL="1828800" algn="ctr" defTabSz="1217613">
              <a:spcBef>
                <a:spcPts val="0"/>
              </a:spcBef>
              <a:spcAft>
                <a:spcPts val="0"/>
              </a:spcAft>
              <a:defRPr sz="2500">
                <a:solidFill>
                  <a:schemeClr val="bg1"/>
                </a:solidFill>
                <a:latin typeface="Arial Narrow"/>
              </a:defRPr>
            </a:lvl9pPr>
          </a:lstStyle>
          <a:p>
            <a:r>
              <a:rPr lang="ru-RU" sz="2800" b="1" dirty="0" smtClean="0">
                <a:solidFill>
                  <a:schemeClr val="tx2"/>
                </a:solidFill>
              </a:rPr>
              <a:t>СЦ «ВНИИГАЗ-Сертификат». Направления деятельности</a:t>
            </a:r>
            <a:endParaRPr lang="ru-RU" sz="2800" b="1" dirty="0">
              <a:solidFill>
                <a:schemeClr val="tx2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057313" y="76851"/>
            <a:ext cx="0" cy="960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632311" y="6408798"/>
            <a:ext cx="2876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30" dirty="0">
                <a:solidFill>
                  <a:srgbClr val="0079C2"/>
                </a:solidFill>
                <a:latin typeface="Arial Narrow" panose="020B0606020202030204" pitchFamily="34" charset="0"/>
              </a:rPr>
              <a:t>Высокие стандарты качества</a:t>
            </a:r>
            <a:endParaRPr lang="ru-RU" spc="30" dirty="0">
              <a:solidFill>
                <a:srgbClr val="0079C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632311" y="6371869"/>
            <a:ext cx="0" cy="4062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85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Текст 5"/>
          <p:cNvSpPr txBox="1">
            <a:spLocks/>
          </p:cNvSpPr>
          <p:nvPr/>
        </p:nvSpPr>
        <p:spPr>
          <a:xfrm>
            <a:off x="2078514" y="6407124"/>
            <a:ext cx="9762068" cy="368063"/>
          </a:xfrm>
          <a:prstGeom prst="rect">
            <a:avLst/>
          </a:prstGeom>
        </p:spPr>
        <p:txBody>
          <a:bodyPr/>
          <a:lstStyle>
            <a:lvl1pPr indent="-455613" algn="l" defTabSz="1217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lang="ru-RU" sz="2000" kern="1200" dirty="0">
                <a:solidFill>
                  <a:srgbClr val="000000"/>
                </a:solidFill>
                <a:latin typeface="Arial Narrow" pitchFamily="34" charset="0"/>
                <a:ea typeface="+mn-ea"/>
                <a:cs typeface="+mn-cs"/>
              </a:defRPr>
            </a:lvl1pPr>
            <a:lvl2pPr indent="-379413" algn="l" defTabSz="1217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lang="ru-RU" sz="3200" kern="1200" dirty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2pPr>
            <a:lvl3pPr indent="-303213" algn="l" defTabSz="1217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lang="ru-RU" sz="3200" kern="1200" dirty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3pPr>
            <a:lvl4pPr indent="-303213" algn="l" defTabSz="1217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lang="ru-RU" sz="3200" kern="1200" dirty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4pPr>
            <a:lvl5pPr indent="-303213" algn="l" defTabSz="1217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lang="ru-RU" sz="3200" kern="1200" dirty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pc="30" dirty="0">
                <a:solidFill>
                  <a:srgbClr val="0079C2"/>
                </a:solidFill>
              </a:rPr>
              <a:t>Высокие стандарты качества</a:t>
            </a:r>
          </a:p>
        </p:txBody>
      </p:sp>
      <p:sp>
        <p:nvSpPr>
          <p:cNvPr id="53" name="Заголовок 2"/>
          <p:cNvSpPr>
            <a:spLocks noGrp="1"/>
          </p:cNvSpPr>
          <p:nvPr>
            <p:ph type="title"/>
          </p:nvPr>
        </p:nvSpPr>
        <p:spPr>
          <a:xfrm>
            <a:off x="3273462" y="203916"/>
            <a:ext cx="8652846" cy="833021"/>
          </a:xfrm>
          <a:solidFill>
            <a:schemeClr val="bg1"/>
          </a:solidFill>
        </p:spPr>
        <p:txBody>
          <a:bodyPr/>
          <a:lstStyle/>
          <a:p>
            <a:r>
              <a:rPr lang="ru-RU" sz="2800" dirty="0" smtClean="0"/>
              <a:t>АИС «Сертификация»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7210" y="1646710"/>
            <a:ext cx="3600000" cy="360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79C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4000" rtlCol="0" anchor="ctr"/>
          <a:lstStyle/>
          <a:p>
            <a:r>
              <a:rPr lang="ru-RU" sz="1100" b="1" dirty="0" smtClean="0">
                <a:solidFill>
                  <a:srgbClr val="0079C2"/>
                </a:solidFill>
              </a:rPr>
              <a:t>Работа с заявителем онлайн</a:t>
            </a:r>
            <a:endParaRPr lang="ru-RU" sz="1100" b="1" dirty="0">
              <a:solidFill>
                <a:srgbClr val="0079C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7210" y="2051353"/>
            <a:ext cx="3600000" cy="360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79C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4000" rtlCol="0" anchor="ctr"/>
          <a:lstStyle/>
          <a:p>
            <a:r>
              <a:rPr lang="ru-RU" sz="1100" b="1" dirty="0" smtClean="0">
                <a:solidFill>
                  <a:srgbClr val="0079C2"/>
                </a:solidFill>
              </a:rPr>
              <a:t>Мониторинг процесса, контроль сроков</a:t>
            </a:r>
            <a:endParaRPr lang="ru-RU" sz="1100" b="1" dirty="0">
              <a:solidFill>
                <a:srgbClr val="0079C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7210" y="3265282"/>
            <a:ext cx="3600000" cy="360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79C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4000" rtlCol="0" anchor="ctr"/>
          <a:lstStyle/>
          <a:p>
            <a:pPr>
              <a:lnSpc>
                <a:spcPct val="90000"/>
              </a:lnSpc>
            </a:pPr>
            <a:r>
              <a:rPr lang="ru-RU" sz="1100" b="1" spc="-20" dirty="0" smtClean="0">
                <a:solidFill>
                  <a:srgbClr val="0079C2"/>
                </a:solidFill>
              </a:rPr>
              <a:t>Автоматическое формирование документов</a:t>
            </a:r>
            <a:endParaRPr lang="ru-RU" sz="1100" b="1" spc="-20" dirty="0">
              <a:solidFill>
                <a:srgbClr val="0079C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7210" y="2860639"/>
            <a:ext cx="3600000" cy="360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79C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4000" rtlCol="0" anchor="ctr"/>
          <a:lstStyle/>
          <a:p>
            <a:r>
              <a:rPr lang="ru-RU" sz="1100" b="1" dirty="0">
                <a:solidFill>
                  <a:srgbClr val="0079C2"/>
                </a:solidFill>
              </a:rPr>
              <a:t>Контроль образцов для испытаний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7210" y="3669925"/>
            <a:ext cx="3600000" cy="360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79C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4000"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100" b="1" spc="-20" dirty="0" smtClean="0">
                <a:solidFill>
                  <a:srgbClr val="0079C2"/>
                </a:solidFill>
              </a:rPr>
              <a:t>Автоматическое формирование </a:t>
            </a:r>
            <a:r>
              <a:rPr lang="ru-RU" sz="1100" b="1" spc="-20" dirty="0" err="1" smtClean="0">
                <a:solidFill>
                  <a:srgbClr val="0079C2"/>
                </a:solidFill>
              </a:rPr>
              <a:t>серт</a:t>
            </a:r>
            <a:r>
              <a:rPr lang="ru-RU" sz="1100" b="1" spc="-20" dirty="0" smtClean="0">
                <a:solidFill>
                  <a:srgbClr val="0079C2"/>
                </a:solidFill>
              </a:rPr>
              <a:t>. дела</a:t>
            </a:r>
            <a:endParaRPr lang="ru-RU" sz="1100" b="1" spc="-20" dirty="0">
              <a:solidFill>
                <a:srgbClr val="0079C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7210" y="2455996"/>
            <a:ext cx="3600000" cy="360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79C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4000" rtlCol="0" anchor="ctr"/>
          <a:lstStyle/>
          <a:p>
            <a:r>
              <a:rPr lang="ru-RU" sz="1100" b="1" dirty="0" smtClean="0">
                <a:solidFill>
                  <a:srgbClr val="0079C2"/>
                </a:solidFill>
              </a:rPr>
              <a:t>Контроль </a:t>
            </a:r>
            <a:r>
              <a:rPr lang="ru-RU" sz="1100" b="1" dirty="0" err="1">
                <a:solidFill>
                  <a:srgbClr val="0079C2"/>
                </a:solidFill>
              </a:rPr>
              <a:t>геолокации</a:t>
            </a:r>
            <a:r>
              <a:rPr lang="ru-RU" sz="1100" b="1" dirty="0">
                <a:solidFill>
                  <a:srgbClr val="0079C2"/>
                </a:solidFill>
              </a:rPr>
              <a:t> при проведении </a:t>
            </a:r>
            <a:r>
              <a:rPr lang="ru-RU" sz="1100" b="1" dirty="0" smtClean="0">
                <a:solidFill>
                  <a:srgbClr val="0079C2"/>
                </a:solidFill>
              </a:rPr>
              <a:t>АСП</a:t>
            </a:r>
            <a:endParaRPr lang="ru-RU" sz="1100" b="1" dirty="0">
              <a:solidFill>
                <a:srgbClr val="0079C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7210" y="4074571"/>
            <a:ext cx="3600000" cy="360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79C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4000" rtlCol="0" anchor="ctr"/>
          <a:lstStyle/>
          <a:p>
            <a:r>
              <a:rPr lang="ru-RU" sz="1100" b="1" dirty="0" smtClean="0">
                <a:solidFill>
                  <a:srgbClr val="0079C2"/>
                </a:solidFill>
              </a:rPr>
              <a:t>Передача данных в АИС Реестр</a:t>
            </a:r>
            <a:endParaRPr lang="ru-RU" sz="1100" b="1" dirty="0">
              <a:solidFill>
                <a:srgbClr val="0079C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427210" y="1683399"/>
            <a:ext cx="288000" cy="288000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1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27210" y="2894178"/>
            <a:ext cx="288000" cy="288000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427210" y="2490585"/>
            <a:ext cx="288000" cy="288000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427210" y="2086992"/>
            <a:ext cx="288000" cy="288000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427209" y="4104959"/>
            <a:ext cx="288000" cy="288000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427209" y="3701364"/>
            <a:ext cx="288000" cy="288000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27210" y="3297771"/>
            <a:ext cx="288000" cy="288000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5</a:t>
            </a:r>
            <a:endParaRPr lang="ru-RU" b="1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2441" y="2121108"/>
            <a:ext cx="222527" cy="20735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103" y="1702839"/>
            <a:ext cx="222527" cy="23626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103" y="2926914"/>
            <a:ext cx="222527" cy="22252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7172" y="4149604"/>
            <a:ext cx="222527" cy="22002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6238" y="2520653"/>
            <a:ext cx="234592" cy="23741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27209" y="1285328"/>
            <a:ext cx="3600001" cy="338554"/>
          </a:xfrm>
          <a:prstGeom prst="rect">
            <a:avLst/>
          </a:prstGeom>
          <a:gradFill>
            <a:gsLst>
              <a:gs pos="0">
                <a:srgbClr val="0079C2"/>
              </a:gs>
              <a:gs pos="100000">
                <a:srgbClr val="0091EA"/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Функционал АИС</a:t>
            </a: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«Сертификация»</a:t>
            </a:r>
            <a:endParaRPr lang="ru-RU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4420435" y="1703338"/>
            <a:ext cx="2347832" cy="432000"/>
          </a:xfrm>
          <a:prstGeom prst="rect">
            <a:avLst/>
          </a:prstGeom>
          <a:solidFill>
            <a:schemeClr val="bg1"/>
          </a:solidFill>
          <a:ln w="9525">
            <a:solidFill>
              <a:srgbClr val="007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000" b="1" dirty="0">
              <a:solidFill>
                <a:srgbClr val="003066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073628" y="1745129"/>
            <a:ext cx="337685" cy="337685"/>
          </a:xfrm>
          <a:prstGeom prst="rect">
            <a:avLst/>
          </a:prstGeom>
        </p:spPr>
      </p:pic>
      <p:sp>
        <p:nvSpPr>
          <p:cNvPr id="38" name="TextBox 69"/>
          <p:cNvSpPr txBox="1"/>
          <p:nvPr/>
        </p:nvSpPr>
        <p:spPr bwMode="auto">
          <a:xfrm>
            <a:off x="4928119" y="1716724"/>
            <a:ext cx="780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b="1" dirty="0">
                <a:solidFill>
                  <a:srgbClr val="0079C2"/>
                </a:solidFill>
              </a:rPr>
              <a:t>e-token</a:t>
            </a:r>
            <a:endParaRPr lang="ru-RU" sz="1600" b="1" dirty="0">
              <a:solidFill>
                <a:srgbClr val="0079C2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6867214" y="1703338"/>
            <a:ext cx="2448079" cy="432000"/>
          </a:xfrm>
          <a:prstGeom prst="rect">
            <a:avLst/>
          </a:prstGeom>
          <a:solidFill>
            <a:schemeClr val="bg1"/>
          </a:solidFill>
          <a:ln w="9525">
            <a:solidFill>
              <a:srgbClr val="007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000" b="1" dirty="0">
              <a:solidFill>
                <a:srgbClr val="0079C2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669031" y="1750749"/>
            <a:ext cx="529601" cy="352723"/>
          </a:xfrm>
          <a:prstGeom prst="rect">
            <a:avLst/>
          </a:prstGeom>
        </p:spPr>
      </p:pic>
      <p:sp>
        <p:nvSpPr>
          <p:cNvPr id="41" name="TextBox 72"/>
          <p:cNvSpPr txBox="1"/>
          <p:nvPr/>
        </p:nvSpPr>
        <p:spPr bwMode="auto">
          <a:xfrm>
            <a:off x="6937731" y="1741497"/>
            <a:ext cx="1630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b="1" dirty="0" smtClean="0">
                <a:solidFill>
                  <a:srgbClr val="0079C2"/>
                </a:solidFill>
              </a:rPr>
              <a:t>RFID-</a:t>
            </a:r>
            <a:r>
              <a:rPr lang="ru-RU" sz="1600" b="1" dirty="0" smtClean="0">
                <a:solidFill>
                  <a:srgbClr val="0079C2"/>
                </a:solidFill>
              </a:rPr>
              <a:t>маркировка</a:t>
            </a:r>
            <a:endParaRPr lang="ru-RU" sz="1600" b="1" dirty="0">
              <a:solidFill>
                <a:srgbClr val="0079C2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9414240" y="1697622"/>
            <a:ext cx="2448079" cy="432000"/>
          </a:xfrm>
          <a:prstGeom prst="rect">
            <a:avLst/>
          </a:prstGeom>
          <a:solidFill>
            <a:schemeClr val="bg1"/>
          </a:solidFill>
          <a:ln w="9525">
            <a:solidFill>
              <a:srgbClr val="007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000" b="1" dirty="0">
              <a:solidFill>
                <a:srgbClr val="0079C2"/>
              </a:solidFill>
            </a:endParaRPr>
          </a:p>
        </p:txBody>
      </p:sp>
      <p:sp>
        <p:nvSpPr>
          <p:cNvPr id="43" name="TextBox 77"/>
          <p:cNvSpPr txBox="1"/>
          <p:nvPr/>
        </p:nvSpPr>
        <p:spPr bwMode="auto">
          <a:xfrm>
            <a:off x="10044717" y="1739651"/>
            <a:ext cx="130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 dirty="0" err="1" smtClean="0">
                <a:solidFill>
                  <a:srgbClr val="0079C2"/>
                </a:solidFill>
              </a:rPr>
              <a:t>Геолокация</a:t>
            </a:r>
            <a:endParaRPr lang="ru-RU" sz="1600" b="1" dirty="0">
              <a:solidFill>
                <a:srgbClr val="0079C2"/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6419" y="1740160"/>
            <a:ext cx="271347" cy="33918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2101" y="3333823"/>
            <a:ext cx="222867" cy="22286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7172" y="3727232"/>
            <a:ext cx="222527" cy="236263"/>
          </a:xfrm>
          <a:prstGeom prst="rect">
            <a:avLst/>
          </a:prstGeom>
        </p:spPr>
      </p:pic>
      <p:sp>
        <p:nvSpPr>
          <p:cNvPr id="65" name="TextBox 79"/>
          <p:cNvSpPr txBox="1"/>
          <p:nvPr/>
        </p:nvSpPr>
        <p:spPr bwMode="auto">
          <a:xfrm>
            <a:off x="4420435" y="1285328"/>
            <a:ext cx="7441884" cy="338554"/>
          </a:xfrm>
          <a:prstGeom prst="rect">
            <a:avLst/>
          </a:prstGeom>
          <a:gradFill>
            <a:gsLst>
              <a:gs pos="0">
                <a:srgbClr val="0079C2"/>
              </a:gs>
              <a:gs pos="100000">
                <a:srgbClr val="0091EA"/>
              </a:gs>
            </a:gsLst>
            <a:lin ang="2700000" scaled="1"/>
          </a:gra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/>
              </a:rPr>
              <a:t>Применяемые </a:t>
            </a:r>
            <a:r>
              <a:rPr lang="ru-RU" sz="1600" b="1" dirty="0" smtClean="0">
                <a:solidFill>
                  <a:schemeClr val="bg1"/>
                </a:solidFill>
                <a:latin typeface="Arial Narrow"/>
              </a:rPr>
              <a:t>технологии</a:t>
            </a:r>
            <a:endParaRPr lang="ru-RU" sz="1600" b="1" dirty="0">
              <a:solidFill>
                <a:schemeClr val="bg1"/>
              </a:solidFill>
              <a:latin typeface="Arial Narrow"/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209" y="76851"/>
            <a:ext cx="2697111" cy="96008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3"/>
          <a:srcRect l="1486" t="736" r="2110" b="60274"/>
          <a:stretch/>
        </p:blipFill>
        <p:spPr>
          <a:xfrm>
            <a:off x="9020335" y="2188017"/>
            <a:ext cx="2854529" cy="176757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1322" y="4611560"/>
            <a:ext cx="1351278" cy="1663332"/>
          </a:xfrm>
          <a:prstGeom prst="rect">
            <a:avLst/>
          </a:prstGeom>
          <a:solidFill>
            <a:schemeClr val="bg1"/>
          </a:solidFill>
          <a:ln w="6350">
            <a:solidFill>
              <a:srgbClr val="003066"/>
            </a:solidFill>
          </a:ln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00499" y="4611560"/>
            <a:ext cx="1372963" cy="1663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rgbClr val="003066"/>
            </a:solidFill>
          </a:ln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12" b="-4824"/>
          <a:stretch>
            <a:fillRect/>
          </a:stretch>
        </p:blipFill>
        <p:spPr bwMode="auto">
          <a:xfrm>
            <a:off x="3377724" y="4611560"/>
            <a:ext cx="1342312" cy="1695701"/>
          </a:xfrm>
          <a:prstGeom prst="rect">
            <a:avLst/>
          </a:prstGeom>
          <a:noFill/>
          <a:ln w="6350">
            <a:solidFill>
              <a:srgbClr val="003066"/>
            </a:solidFill>
          </a:ln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298" y="4611561"/>
            <a:ext cx="1386429" cy="17061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rgbClr val="003066"/>
            </a:solidFill>
          </a:ln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12659" y="4611561"/>
            <a:ext cx="1381221" cy="1706114"/>
          </a:xfrm>
          <a:prstGeom prst="rect">
            <a:avLst/>
          </a:prstGeom>
          <a:ln w="6350">
            <a:solidFill>
              <a:srgbClr val="003066"/>
            </a:solidFill>
          </a:ln>
        </p:spPr>
      </p:pic>
      <p:sp>
        <p:nvSpPr>
          <p:cNvPr id="57" name="Прямоугольник 56"/>
          <p:cNvSpPr/>
          <p:nvPr/>
        </p:nvSpPr>
        <p:spPr bwMode="auto">
          <a:xfrm>
            <a:off x="8274864" y="4611560"/>
            <a:ext cx="3600000" cy="288000"/>
          </a:xfrm>
          <a:prstGeom prst="rect">
            <a:avLst/>
          </a:prstGeom>
          <a:solidFill>
            <a:srgbClr val="0079C2"/>
          </a:solidFill>
          <a:ln w="6350">
            <a:solidFill>
              <a:srgbClr val="003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50" b="1">
                <a:solidFill>
                  <a:schemeClr val="bg1"/>
                </a:solidFill>
              </a:rPr>
              <a:t>Свидетельство ФИПС</a:t>
            </a:r>
            <a:endParaRPr sz="1050">
              <a:solidFill>
                <a:schemeClr val="bg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 bwMode="auto">
          <a:xfrm>
            <a:off x="8274864" y="4964072"/>
            <a:ext cx="3600000" cy="288000"/>
          </a:xfrm>
          <a:prstGeom prst="rect">
            <a:avLst/>
          </a:prstGeom>
          <a:solidFill>
            <a:srgbClr val="0079C2"/>
          </a:solidFill>
          <a:ln w="6350">
            <a:solidFill>
              <a:srgbClr val="003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50" b="1" dirty="0">
                <a:solidFill>
                  <a:schemeClr val="bg1"/>
                </a:solidFill>
              </a:rPr>
              <a:t>Реестр отечественного ПО </a:t>
            </a:r>
            <a:r>
              <a:rPr lang="ru-RU" sz="1050" b="1" dirty="0" err="1">
                <a:solidFill>
                  <a:schemeClr val="bg1"/>
                </a:solidFill>
              </a:rPr>
              <a:t>Минцифры</a:t>
            </a: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 bwMode="auto">
          <a:xfrm>
            <a:off x="8274864" y="5316584"/>
            <a:ext cx="3600000" cy="288000"/>
          </a:xfrm>
          <a:prstGeom prst="rect">
            <a:avLst/>
          </a:prstGeom>
          <a:solidFill>
            <a:srgbClr val="0079C2"/>
          </a:solidFill>
          <a:ln w="6350">
            <a:solidFill>
              <a:srgbClr val="003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50" b="1" spc="-50" dirty="0">
                <a:solidFill>
                  <a:schemeClr val="bg1"/>
                </a:solidFill>
              </a:rPr>
              <a:t>Патент «Программно-реализуемый способ оценки соответствия»</a:t>
            </a:r>
            <a:endParaRPr sz="105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050" spc="-50" dirty="0">
                <a:solidFill>
                  <a:schemeClr val="bg1"/>
                </a:solidFill>
              </a:rPr>
              <a:t>(совм. с ООО «Газпром ВНИИГАЗ» и ПАО «Газпром»)</a:t>
            </a: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 bwMode="auto">
          <a:xfrm>
            <a:off x="8274864" y="6021610"/>
            <a:ext cx="3600000" cy="288000"/>
          </a:xfrm>
          <a:prstGeom prst="rect">
            <a:avLst/>
          </a:prstGeom>
          <a:solidFill>
            <a:srgbClr val="0079C2"/>
          </a:solidFill>
          <a:ln w="6350">
            <a:solidFill>
              <a:srgbClr val="003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50" b="1" dirty="0">
                <a:solidFill>
                  <a:schemeClr val="bg1"/>
                </a:solidFill>
              </a:rPr>
              <a:t>Свидетельство о </a:t>
            </a:r>
            <a:r>
              <a:rPr lang="ru-RU" sz="1050" b="1" dirty="0" smtClean="0">
                <a:solidFill>
                  <a:schemeClr val="bg1"/>
                </a:solidFill>
              </a:rPr>
              <a:t>регистрации СЦ </a:t>
            </a:r>
            <a:r>
              <a:rPr lang="ru-RU" sz="1050" b="1" dirty="0">
                <a:solidFill>
                  <a:schemeClr val="bg1"/>
                </a:solidFill>
              </a:rPr>
              <a:t>как оператора </a:t>
            </a:r>
            <a:r>
              <a:rPr lang="ru-RU" sz="1050" b="1" dirty="0" err="1">
                <a:solidFill>
                  <a:schemeClr val="bg1"/>
                </a:solidFill>
              </a:rPr>
              <a:t>ПДн</a:t>
            </a: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 bwMode="auto">
          <a:xfrm>
            <a:off x="8274864" y="5669096"/>
            <a:ext cx="3600000" cy="288000"/>
          </a:xfrm>
          <a:prstGeom prst="rect">
            <a:avLst/>
          </a:prstGeom>
          <a:solidFill>
            <a:srgbClr val="0079C2"/>
          </a:solidFill>
          <a:ln w="6350">
            <a:solidFill>
              <a:srgbClr val="003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50" b="1">
                <a:solidFill>
                  <a:schemeClr val="bg1"/>
                </a:solidFill>
              </a:rPr>
              <a:t>Аттестат ФСТЭК на 3 класс защиты ЕСПД</a:t>
            </a:r>
            <a:endParaRPr sz="1050">
              <a:solidFill>
                <a:schemeClr val="bg1"/>
              </a:solidFill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19"/>
          <a:srcRect r="379"/>
          <a:stretch/>
        </p:blipFill>
        <p:spPr>
          <a:xfrm>
            <a:off x="4418060" y="2182123"/>
            <a:ext cx="2613208" cy="1748779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375582F9-13C4-4D9D-9640-B7567006817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 bwMode="auto">
          <a:xfrm>
            <a:off x="7213436" y="2182123"/>
            <a:ext cx="1624731" cy="17537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0244" y="2490081"/>
            <a:ext cx="769056" cy="7411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36910" y="513764"/>
            <a:ext cx="316625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</a:rPr>
              <a:t>АИС «Сертификация»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3057313" y="76851"/>
            <a:ext cx="0" cy="960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078514" y="6368926"/>
            <a:ext cx="0" cy="4062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8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974503" y="525203"/>
            <a:ext cx="9706265" cy="446217"/>
          </a:xfrm>
        </p:spPr>
        <p:txBody>
          <a:bodyPr anchor="ctr" anchorCtr="0"/>
          <a:lstStyle/>
          <a:p>
            <a:pPr>
              <a:defRPr/>
            </a:pPr>
            <a:r>
              <a:rPr lang="ru-RU" sz="2800" b="0">
                <a:solidFill>
                  <a:srgbClr val="0070C0"/>
                </a:solidFill>
              </a:rPr>
              <a:t>Роль Института в инфраструктуре качества</a:t>
            </a:r>
            <a:endParaRPr/>
          </a:p>
        </p:txBody>
      </p:sp>
      <p:sp>
        <p:nvSpPr>
          <p:cNvPr id="175" name="Нижний колонтитул 3"/>
          <p:cNvSpPr txBox="1"/>
          <p:nvPr/>
        </p:nvSpPr>
        <p:spPr bwMode="auto">
          <a:xfrm>
            <a:off x="2070564" y="6299951"/>
            <a:ext cx="10016662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742950" indent="-28575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1143000" indent="-228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>
                <a:solidFill>
                  <a:srgbClr val="0070C0"/>
                </a:solidFill>
              </a:rPr>
              <a:t>Опыт ТК 023 в цифровизации процесса стандартизации</a:t>
            </a:r>
            <a:endParaRPr/>
          </a:p>
        </p:txBody>
      </p:sp>
      <p:sp>
        <p:nvSpPr>
          <p:cNvPr id="97" name="Прямоугольник 96"/>
          <p:cNvSpPr/>
          <p:nvPr/>
        </p:nvSpPr>
        <p:spPr bwMode="auto">
          <a:xfrm>
            <a:off x="7986148" y="1080398"/>
            <a:ext cx="3373904" cy="49502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8" name="Прямоугольник 97"/>
          <p:cNvSpPr/>
          <p:nvPr/>
        </p:nvSpPr>
        <p:spPr bwMode="auto">
          <a:xfrm>
            <a:off x="1843900" y="5037198"/>
            <a:ext cx="2949386" cy="99340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>
                <a:solidFill>
                  <a:srgbClr val="0079C2"/>
                </a:solidFill>
              </a:rPr>
              <a:t>Концепция развития технического регулирования и стандартизации</a:t>
            </a:r>
            <a:endParaRPr/>
          </a:p>
          <a:p>
            <a:pPr algn="ctr">
              <a:defRPr/>
            </a:pPr>
            <a:r>
              <a:rPr lang="ru-RU" sz="1400">
                <a:solidFill>
                  <a:srgbClr val="0079C2"/>
                </a:solidFill>
              </a:rPr>
              <a:t>ПАО «Газпром» </a:t>
            </a:r>
            <a:endParaRPr/>
          </a:p>
        </p:txBody>
      </p:sp>
      <p:sp>
        <p:nvSpPr>
          <p:cNvPr id="99" name="Прямоугольник 98"/>
          <p:cNvSpPr/>
          <p:nvPr/>
        </p:nvSpPr>
        <p:spPr bwMode="auto">
          <a:xfrm>
            <a:off x="1809604" y="2626424"/>
            <a:ext cx="1872000" cy="87948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>
                <a:solidFill>
                  <a:srgbClr val="0079C2"/>
                </a:solidFill>
              </a:rPr>
              <a:t>№ 184-ФЗ </a:t>
            </a:r>
          </a:p>
          <a:p>
            <a:pPr algn="ctr">
              <a:defRPr/>
            </a:pPr>
            <a:r>
              <a:rPr lang="ru-RU" sz="1200">
                <a:solidFill>
                  <a:srgbClr val="0079C2"/>
                </a:solidFill>
              </a:rPr>
              <a:t>«О техническом регулировании» </a:t>
            </a:r>
            <a:endParaRPr/>
          </a:p>
        </p:txBody>
      </p:sp>
      <p:sp>
        <p:nvSpPr>
          <p:cNvPr id="100" name="Прямоугольник 99"/>
          <p:cNvSpPr/>
          <p:nvPr/>
        </p:nvSpPr>
        <p:spPr bwMode="auto">
          <a:xfrm>
            <a:off x="3845970" y="2626424"/>
            <a:ext cx="1872000" cy="87948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>
                <a:solidFill>
                  <a:srgbClr val="0079C2"/>
                </a:solidFill>
              </a:rPr>
              <a:t>№ 162- ФЗ </a:t>
            </a:r>
          </a:p>
          <a:p>
            <a:pPr algn="ctr">
              <a:defRPr/>
            </a:pPr>
            <a:r>
              <a:rPr lang="ru-RU" sz="1200">
                <a:solidFill>
                  <a:srgbClr val="0079C2"/>
                </a:solidFill>
              </a:rPr>
              <a:t>«О стандартизации в Российской Федерации»</a:t>
            </a:r>
            <a:endParaRPr/>
          </a:p>
        </p:txBody>
      </p:sp>
      <p:sp>
        <p:nvSpPr>
          <p:cNvPr id="101" name="Прямоугольник 100"/>
          <p:cNvSpPr/>
          <p:nvPr/>
        </p:nvSpPr>
        <p:spPr bwMode="auto">
          <a:xfrm>
            <a:off x="5882336" y="2630455"/>
            <a:ext cx="1857977" cy="87545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400" b="1">
              <a:solidFill>
                <a:srgbClr val="0079C2"/>
              </a:solidFill>
            </a:endParaRPr>
          </a:p>
          <a:p>
            <a:pPr algn="ctr">
              <a:defRPr/>
            </a:pPr>
            <a:r>
              <a:rPr lang="ru-RU" sz="1400">
                <a:solidFill>
                  <a:srgbClr val="0079C2"/>
                </a:solidFill>
              </a:rPr>
              <a:t>№ 102-ФЗ</a:t>
            </a:r>
          </a:p>
          <a:p>
            <a:pPr algn="ctr">
              <a:defRPr/>
            </a:pPr>
            <a:r>
              <a:rPr lang="ru-RU" sz="1200">
                <a:solidFill>
                  <a:srgbClr val="0079C2"/>
                </a:solidFill>
              </a:rPr>
              <a:t>«Об обеспечении единства </a:t>
            </a:r>
          </a:p>
          <a:p>
            <a:pPr algn="ctr">
              <a:defRPr/>
            </a:pPr>
            <a:r>
              <a:rPr lang="ru-RU" sz="1200">
                <a:solidFill>
                  <a:srgbClr val="0079C2"/>
                </a:solidFill>
              </a:rPr>
              <a:t>измерений»</a:t>
            </a:r>
          </a:p>
          <a:p>
            <a:pPr algn="ctr">
              <a:defRPr/>
            </a:pPr>
            <a:endParaRPr lang="ru-RU" sz="1400" b="1">
              <a:solidFill>
                <a:srgbClr val="0079C2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 bwMode="auto">
          <a:xfrm>
            <a:off x="337828" y="2261231"/>
            <a:ext cx="7408819" cy="307777"/>
          </a:xfrm>
          <a:prstGeom prst="rect">
            <a:avLst/>
          </a:prstGeom>
          <a:solidFill>
            <a:srgbClr val="0079C2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  <a:latin typeface="Arial Narrow"/>
              </a:rPr>
              <a:t>Национальный уровень</a:t>
            </a:r>
          </a:p>
        </p:txBody>
      </p:sp>
      <p:sp>
        <p:nvSpPr>
          <p:cNvPr id="103" name="Прямоугольник 102"/>
          <p:cNvSpPr/>
          <p:nvPr/>
        </p:nvSpPr>
        <p:spPr bwMode="auto">
          <a:xfrm>
            <a:off x="1809604" y="1534465"/>
            <a:ext cx="5937043" cy="3155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>
                <a:solidFill>
                  <a:srgbClr val="0079C2"/>
                </a:solidFill>
              </a:rPr>
              <a:t>Договор о Евразийском экономическом союзе</a:t>
            </a:r>
          </a:p>
        </p:txBody>
      </p:sp>
      <p:sp>
        <p:nvSpPr>
          <p:cNvPr id="104" name="TextBox 103"/>
          <p:cNvSpPr txBox="1"/>
          <p:nvPr/>
        </p:nvSpPr>
        <p:spPr bwMode="auto">
          <a:xfrm>
            <a:off x="345517" y="1172997"/>
            <a:ext cx="7408819" cy="307777"/>
          </a:xfrm>
          <a:prstGeom prst="rect">
            <a:avLst/>
          </a:prstGeom>
          <a:solidFill>
            <a:srgbClr val="0079C2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  <a:latin typeface="Arial Narrow"/>
              </a:rPr>
              <a:t>Наднациональный уровень</a:t>
            </a:r>
          </a:p>
        </p:txBody>
      </p:sp>
      <p:sp>
        <p:nvSpPr>
          <p:cNvPr id="105" name="TextBox 104"/>
          <p:cNvSpPr txBox="1"/>
          <p:nvPr/>
        </p:nvSpPr>
        <p:spPr bwMode="auto">
          <a:xfrm>
            <a:off x="360678" y="4609828"/>
            <a:ext cx="7408819" cy="307777"/>
          </a:xfrm>
          <a:prstGeom prst="rect">
            <a:avLst/>
          </a:prstGeom>
          <a:solidFill>
            <a:srgbClr val="0079C2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  <a:latin typeface="Arial Narrow"/>
              </a:rPr>
              <a:t>Корпоративный уровень</a:t>
            </a:r>
          </a:p>
        </p:txBody>
      </p:sp>
      <p:pic>
        <p:nvPicPr>
          <p:cNvPr id="106" name="Рисунок 10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02486" y="4122642"/>
            <a:ext cx="833326" cy="290822"/>
          </a:xfrm>
          <a:prstGeom prst="rect">
            <a:avLst/>
          </a:prstGeom>
        </p:spPr>
      </p:pic>
      <p:sp>
        <p:nvSpPr>
          <p:cNvPr id="107" name="Прямоугольник 106"/>
          <p:cNvSpPr/>
          <p:nvPr/>
        </p:nvSpPr>
        <p:spPr bwMode="auto">
          <a:xfrm>
            <a:off x="1810658" y="1897480"/>
            <a:ext cx="5929654" cy="29651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>
                <a:solidFill>
                  <a:srgbClr val="0079C2"/>
                </a:solidFill>
              </a:rPr>
              <a:t>Технические регламенты ЕАЭС</a:t>
            </a:r>
          </a:p>
        </p:txBody>
      </p:sp>
      <p:sp>
        <p:nvSpPr>
          <p:cNvPr id="108" name="TextBox 107"/>
          <p:cNvSpPr txBox="1"/>
          <p:nvPr/>
        </p:nvSpPr>
        <p:spPr bwMode="auto">
          <a:xfrm>
            <a:off x="360678" y="3620390"/>
            <a:ext cx="7379635" cy="317491"/>
          </a:xfrm>
          <a:prstGeom prst="rect">
            <a:avLst/>
          </a:prstGeom>
          <a:solidFill>
            <a:srgbClr val="0079C2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  <a:latin typeface="Arial Narrow"/>
              </a:rPr>
              <a:t>Межкорпоративный/отраслевой уровень</a:t>
            </a:r>
          </a:p>
        </p:txBody>
      </p:sp>
      <p:sp>
        <p:nvSpPr>
          <p:cNvPr id="109" name="Прямоугольник 108"/>
          <p:cNvSpPr/>
          <p:nvPr/>
        </p:nvSpPr>
        <p:spPr bwMode="auto">
          <a:xfrm>
            <a:off x="1453096" y="4065334"/>
            <a:ext cx="2708879" cy="4458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>
                <a:solidFill>
                  <a:srgbClr val="0079C2"/>
                </a:solidFill>
              </a:rPr>
              <a:t>Поручение Президента Российской Федерации</a:t>
            </a:r>
          </a:p>
        </p:txBody>
      </p:sp>
      <p:sp>
        <p:nvSpPr>
          <p:cNvPr id="110" name="Прямоугольник 109"/>
          <p:cNvSpPr/>
          <p:nvPr/>
        </p:nvSpPr>
        <p:spPr bwMode="auto">
          <a:xfrm>
            <a:off x="4891827" y="5037198"/>
            <a:ext cx="2877670" cy="99340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>
                <a:solidFill>
                  <a:srgbClr val="0079C2"/>
                </a:solidFill>
              </a:rPr>
              <a:t>Программа мероприятий по техническому регулированию</a:t>
            </a:r>
            <a:endParaRPr/>
          </a:p>
          <a:p>
            <a:pPr algn="ctr">
              <a:defRPr/>
            </a:pPr>
            <a:r>
              <a:rPr lang="ru-RU" sz="1400">
                <a:solidFill>
                  <a:srgbClr val="0079C2"/>
                </a:solidFill>
              </a:rPr>
              <a:t>и стандартизации ПАО «Газпром» и его ДО </a:t>
            </a:r>
          </a:p>
        </p:txBody>
      </p:sp>
      <p:sp>
        <p:nvSpPr>
          <p:cNvPr id="111" name="Прямоугольник 110"/>
          <p:cNvSpPr/>
          <p:nvPr/>
        </p:nvSpPr>
        <p:spPr bwMode="auto">
          <a:xfrm>
            <a:off x="5483913" y="4070374"/>
            <a:ext cx="2256400" cy="4458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rgbClr val="0079C2"/>
                </a:solidFill>
              </a:rPr>
              <a:t>КННК (Китай)</a:t>
            </a:r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60678" y="4983418"/>
            <a:ext cx="1210932" cy="595376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75543" y="1527209"/>
            <a:ext cx="1004227" cy="645575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91128" y="3091062"/>
            <a:ext cx="1033784" cy="401875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30363" y="2649960"/>
            <a:ext cx="1447899" cy="282808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 bwMode="auto">
          <a:xfrm>
            <a:off x="7993836" y="1172997"/>
            <a:ext cx="3366215" cy="338554"/>
          </a:xfrm>
          <a:prstGeom prst="rect">
            <a:avLst/>
          </a:prstGeom>
          <a:solidFill>
            <a:srgbClr val="0079C2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chemeClr val="bg1"/>
                </a:solidFill>
              </a:rPr>
              <a:t>Роль ВНИИГАЗ</a:t>
            </a:r>
          </a:p>
        </p:txBody>
      </p:sp>
      <p:sp>
        <p:nvSpPr>
          <p:cNvPr id="117" name="TextBox 116"/>
          <p:cNvSpPr txBox="1"/>
          <p:nvPr/>
        </p:nvSpPr>
        <p:spPr bwMode="auto">
          <a:xfrm>
            <a:off x="8164224" y="1725925"/>
            <a:ext cx="1955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/>
              <a:buChar char="ü"/>
              <a:defRPr/>
            </a:pPr>
            <a:r>
              <a:rPr lang="ru-RU" sz="1600" b="1">
                <a:solidFill>
                  <a:srgbClr val="0079C2"/>
                </a:solidFill>
                <a:latin typeface="Arial Narrow"/>
              </a:rPr>
              <a:t>Разработка ТР ТС</a:t>
            </a:r>
          </a:p>
        </p:txBody>
      </p:sp>
      <p:sp>
        <p:nvSpPr>
          <p:cNvPr id="118" name="TextBox 117"/>
          <p:cNvSpPr txBox="1"/>
          <p:nvPr/>
        </p:nvSpPr>
        <p:spPr bwMode="auto">
          <a:xfrm>
            <a:off x="8025005" y="2574857"/>
            <a:ext cx="18421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Wingdings"/>
              <a:buChar char="ü"/>
              <a:defRPr/>
            </a:pPr>
            <a:r>
              <a:rPr lang="ru-RU" sz="1600" b="1">
                <a:solidFill>
                  <a:srgbClr val="0079C2"/>
                </a:solidFill>
                <a:latin typeface="Arial Narrow"/>
              </a:rPr>
              <a:t>Стандартизация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ru-RU" sz="1600" b="1">
                <a:solidFill>
                  <a:srgbClr val="0079C2"/>
                </a:solidFill>
                <a:latin typeface="Arial Narrow"/>
              </a:rPr>
              <a:t>Сертификация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ru-RU" sz="1600" b="1">
                <a:solidFill>
                  <a:srgbClr val="0079C2"/>
                </a:solidFill>
                <a:latin typeface="Arial Narrow"/>
              </a:rPr>
              <a:t>Аттестация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ru-RU" sz="1600" b="1">
                <a:solidFill>
                  <a:srgbClr val="0079C2"/>
                </a:solidFill>
                <a:latin typeface="Arial Narrow"/>
              </a:rPr>
              <a:t>Испытания</a:t>
            </a:r>
            <a:endParaRPr/>
          </a:p>
        </p:txBody>
      </p:sp>
      <p:sp>
        <p:nvSpPr>
          <p:cNvPr id="120" name="Прямоугольник 119"/>
          <p:cNvSpPr/>
          <p:nvPr/>
        </p:nvSpPr>
        <p:spPr bwMode="auto">
          <a:xfrm>
            <a:off x="9867176" y="2577263"/>
            <a:ext cx="16718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/>
              <a:buChar char="ü"/>
              <a:defRPr/>
            </a:pPr>
            <a:r>
              <a:rPr lang="ru-RU" sz="1600" b="1">
                <a:solidFill>
                  <a:srgbClr val="0079C2"/>
                </a:solidFill>
                <a:latin typeface="Arial Narrow"/>
              </a:rPr>
              <a:t>Поверка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ru-RU" sz="1600" b="1">
                <a:solidFill>
                  <a:srgbClr val="0079C2"/>
                </a:solidFill>
                <a:latin typeface="Arial Narrow"/>
              </a:rPr>
              <a:t>Калибровка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ru-RU" sz="1600" b="1">
                <a:solidFill>
                  <a:srgbClr val="0079C2"/>
                </a:solidFill>
                <a:latin typeface="Arial Narrow"/>
              </a:rPr>
              <a:t>Надзор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ru-RU" sz="1600" b="1">
                <a:solidFill>
                  <a:srgbClr val="0079C2"/>
                </a:solidFill>
                <a:latin typeface="Arial Narrow"/>
              </a:rPr>
              <a:t>Экспертиза</a:t>
            </a:r>
            <a:endParaRPr/>
          </a:p>
        </p:txBody>
      </p:sp>
      <p:sp>
        <p:nvSpPr>
          <p:cNvPr id="121" name="TextBox 120"/>
          <p:cNvSpPr txBox="1"/>
          <p:nvPr/>
        </p:nvSpPr>
        <p:spPr bwMode="auto">
          <a:xfrm>
            <a:off x="7979814" y="4102779"/>
            <a:ext cx="3249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/>
              <a:buChar char="ü"/>
              <a:defRPr/>
            </a:pPr>
            <a:r>
              <a:rPr lang="ru-RU" sz="1600" b="1">
                <a:solidFill>
                  <a:srgbClr val="0079C2"/>
                </a:solidFill>
                <a:latin typeface="Arial Narrow"/>
              </a:rPr>
              <a:t>Сертификация и стандартизация</a:t>
            </a:r>
          </a:p>
        </p:txBody>
      </p:sp>
      <p:sp>
        <p:nvSpPr>
          <p:cNvPr id="122" name="TextBox 121"/>
          <p:cNvSpPr txBox="1"/>
          <p:nvPr/>
        </p:nvSpPr>
        <p:spPr bwMode="auto">
          <a:xfrm>
            <a:off x="8008998" y="4973316"/>
            <a:ext cx="25026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Wingdings"/>
              <a:buChar char="ü"/>
              <a:defRPr/>
            </a:pPr>
            <a:r>
              <a:rPr lang="ru-RU" sz="1600" b="1">
                <a:solidFill>
                  <a:srgbClr val="0079C2"/>
                </a:solidFill>
                <a:latin typeface="Arial Narrow"/>
              </a:rPr>
              <a:t>Стандартизация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ru-RU" sz="1600" b="1">
                <a:solidFill>
                  <a:srgbClr val="0079C2"/>
                </a:solidFill>
                <a:latin typeface="Arial Narrow"/>
              </a:rPr>
              <a:t>Сертификация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ru-RU" sz="1600" b="1">
                <a:solidFill>
                  <a:srgbClr val="0079C2"/>
                </a:solidFill>
                <a:latin typeface="Arial Narrow"/>
              </a:rPr>
              <a:t>Аккредитация (САЛГАЗ)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ru-RU" sz="1600" b="1">
                <a:solidFill>
                  <a:srgbClr val="0079C2"/>
                </a:solidFill>
                <a:latin typeface="Arial Narrow"/>
              </a:rPr>
              <a:t>Калибровка СИ</a:t>
            </a:r>
            <a:endParaRPr/>
          </a:p>
        </p:txBody>
      </p:sp>
      <p:sp>
        <p:nvSpPr>
          <p:cNvPr id="123" name="TextBox 122"/>
          <p:cNvSpPr txBox="1"/>
          <p:nvPr/>
        </p:nvSpPr>
        <p:spPr bwMode="auto">
          <a:xfrm>
            <a:off x="7993836" y="2262897"/>
            <a:ext cx="3345041" cy="3119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ru-RU" sz="1400" b="1">
              <a:solidFill>
                <a:schemeClr val="bg1"/>
              </a:solidFill>
              <a:latin typeface="Arial Narrow"/>
            </a:endParaRPr>
          </a:p>
        </p:txBody>
      </p:sp>
      <p:sp>
        <p:nvSpPr>
          <p:cNvPr id="124" name="TextBox 123"/>
          <p:cNvSpPr txBox="1"/>
          <p:nvPr/>
        </p:nvSpPr>
        <p:spPr bwMode="auto">
          <a:xfrm>
            <a:off x="7979814" y="3619296"/>
            <a:ext cx="3345041" cy="3119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ru-RU" sz="1400" b="1">
              <a:solidFill>
                <a:schemeClr val="bg1"/>
              </a:solidFill>
              <a:latin typeface="Arial Narrow"/>
            </a:endParaRPr>
          </a:p>
        </p:txBody>
      </p:sp>
      <p:sp>
        <p:nvSpPr>
          <p:cNvPr id="125" name="TextBox 124"/>
          <p:cNvSpPr txBox="1"/>
          <p:nvPr/>
        </p:nvSpPr>
        <p:spPr bwMode="auto">
          <a:xfrm>
            <a:off x="7993836" y="4609828"/>
            <a:ext cx="3345041" cy="3119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ru-RU" sz="1400" b="1">
              <a:solidFill>
                <a:schemeClr val="bg1"/>
              </a:solidFill>
              <a:latin typeface="Arial Narrow"/>
            </a:endParaRPr>
          </a:p>
        </p:txBody>
      </p:sp>
      <p:pic>
        <p:nvPicPr>
          <p:cNvPr id="126" name="Рисунок 1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4327033" y="3964358"/>
            <a:ext cx="1090126" cy="623978"/>
          </a:xfrm>
          <a:prstGeom prst="rect">
            <a:avLst/>
          </a:prstGeom>
        </p:spPr>
      </p:pic>
      <p:cxnSp>
        <p:nvCxnSpPr>
          <p:cNvPr id="127" name="Прямая соединительная линия 126"/>
          <p:cNvCxnSpPr>
            <a:cxnSpLocks/>
          </p:cNvCxnSpPr>
          <p:nvPr/>
        </p:nvCxnSpPr>
        <p:spPr bwMode="auto">
          <a:xfrm flipV="1">
            <a:off x="180975" y="971420"/>
            <a:ext cx="1170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" name="Прямоугольник 92"/>
          <p:cNvSpPr/>
          <p:nvPr/>
        </p:nvSpPr>
        <p:spPr bwMode="auto">
          <a:xfrm>
            <a:off x="1604184" y="1106557"/>
            <a:ext cx="2964569" cy="5058256"/>
          </a:xfrm>
          <a:prstGeom prst="rect">
            <a:avLst/>
          </a:prstGeom>
          <a:gradFill>
            <a:gsLst>
              <a:gs pos="0">
                <a:srgbClr val="0079C2"/>
              </a:gs>
              <a:gs pos="100000">
                <a:srgbClr val="0091EA"/>
              </a:gs>
            </a:gsLst>
            <a:lin ang="0" scaled="1"/>
          </a:gradFill>
          <a:ln w="19050" cap="flat" cmpd="sng" algn="ctr">
            <a:noFill/>
            <a:prstDash val="solid"/>
          </a:ln>
          <a:effectLst>
            <a:outerShdw blurRad="342900" sx="102000" sy="102000" algn="ctr" rotWithShape="0">
              <a:srgbClr val="002060">
                <a:alpha val="16000"/>
              </a:srgbClr>
            </a:outerShdw>
          </a:effectLst>
        </p:spPr>
        <p:txBody>
          <a:bodyPr rtlCol="0" anchor="ctr"/>
          <a:lstStyle/>
          <a:p>
            <a:pPr algn="ctr" defTabSz="1625519">
              <a:defRPr/>
            </a:pPr>
            <a:endParaRPr lang="ru-RU" sz="320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96" name="Прямоугольник 95"/>
          <p:cNvSpPr/>
          <p:nvPr/>
        </p:nvSpPr>
        <p:spPr bwMode="auto">
          <a:xfrm>
            <a:off x="4697602" y="1106557"/>
            <a:ext cx="5973517" cy="5058256"/>
          </a:xfrm>
          <a:prstGeom prst="rect">
            <a:avLst/>
          </a:prstGeom>
          <a:gradFill>
            <a:gsLst>
              <a:gs pos="0">
                <a:srgbClr val="0091EA"/>
              </a:gs>
              <a:gs pos="100000">
                <a:srgbClr val="1089D2"/>
              </a:gs>
            </a:gsLst>
            <a:lin ang="10800000" scaled="1"/>
          </a:gradFill>
          <a:ln w="19050" cap="flat" cmpd="sng" algn="ctr">
            <a:noFill/>
            <a:prstDash val="solid"/>
          </a:ln>
          <a:effectLst>
            <a:outerShdw blurRad="342900" sx="102000" sy="102000" algn="ctr" rotWithShape="0">
              <a:srgbClr val="002060">
                <a:alpha val="16000"/>
              </a:srgbClr>
            </a:outerShdw>
          </a:effectLst>
        </p:spPr>
        <p:txBody>
          <a:bodyPr rtlCol="0" anchor="ctr"/>
          <a:lstStyle/>
          <a:p>
            <a:pPr algn="ctr" defTabSz="1625519">
              <a:defRPr/>
            </a:pPr>
            <a:endParaRPr lang="ru-RU" sz="320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104" name="Прямоугольник 103"/>
          <p:cNvSpPr/>
          <p:nvPr/>
        </p:nvSpPr>
        <p:spPr bwMode="auto">
          <a:xfrm>
            <a:off x="1624782" y="1107592"/>
            <a:ext cx="2943971" cy="644149"/>
          </a:xfrm>
          <a:prstGeom prst="rect">
            <a:avLst/>
          </a:prstGeom>
        </p:spPr>
        <p:txBody>
          <a:bodyPr wrap="square" lIns="162556" tIns="81279" rIns="162556" bIns="81279">
            <a:spAutoFit/>
          </a:bodyPr>
          <a:lstStyle/>
          <a:p>
            <a:pPr algn="ctr" defTabSz="1625479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ru-RU" sz="1750" b="1">
                <a:solidFill>
                  <a:schemeClr val="bg1"/>
                </a:solidFill>
                <a:latin typeface="Arial Narrow"/>
                <a:cs typeface="Arial"/>
              </a:rPr>
              <a:t>УРОВЕНЬ </a:t>
            </a:r>
            <a:br>
              <a:rPr lang="ru-RU" sz="1750" b="1">
                <a:solidFill>
                  <a:schemeClr val="bg1"/>
                </a:solidFill>
                <a:latin typeface="Arial Narrow"/>
                <a:cs typeface="Arial"/>
              </a:rPr>
            </a:br>
            <a:r>
              <a:rPr lang="ru-RU" sz="1750" b="1">
                <a:solidFill>
                  <a:schemeClr val="bg1"/>
                </a:solidFill>
                <a:latin typeface="Arial Narrow"/>
                <a:cs typeface="Arial"/>
              </a:rPr>
              <a:t>СТАНДАРТИЗАЦИИ</a:t>
            </a:r>
            <a:endParaRPr/>
          </a:p>
        </p:txBody>
      </p:sp>
      <p:sp>
        <p:nvSpPr>
          <p:cNvPr id="105" name="Прямоугольник 104"/>
          <p:cNvSpPr/>
          <p:nvPr/>
        </p:nvSpPr>
        <p:spPr bwMode="auto">
          <a:xfrm>
            <a:off x="4772503" y="1235011"/>
            <a:ext cx="5828822" cy="404148"/>
          </a:xfrm>
          <a:prstGeom prst="rect">
            <a:avLst/>
          </a:prstGeom>
        </p:spPr>
        <p:txBody>
          <a:bodyPr wrap="square" lIns="162556" tIns="81279" rIns="162556" bIns="81279">
            <a:spAutoFit/>
          </a:bodyPr>
          <a:lstStyle/>
          <a:p>
            <a:pPr algn="ctr" defTabSz="1625479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ru-RU" sz="1750" b="1">
                <a:solidFill>
                  <a:schemeClr val="bg1"/>
                </a:solidFill>
                <a:latin typeface="Arial Narrow"/>
                <a:cs typeface="Arial"/>
              </a:rPr>
              <a:t>РОЛЬ ГРУППЫ ГАЗПРОМ</a:t>
            </a:r>
          </a:p>
        </p:txBody>
      </p:sp>
      <p:grpSp>
        <p:nvGrpSpPr>
          <p:cNvPr id="10" name="Группа 9"/>
          <p:cNvGrpSpPr/>
          <p:nvPr/>
        </p:nvGrpSpPr>
        <p:grpSpPr bwMode="auto">
          <a:xfrm>
            <a:off x="583086" y="1731109"/>
            <a:ext cx="11097682" cy="784725"/>
            <a:chOff x="583086" y="1731109"/>
            <a:chExt cx="11097682" cy="784725"/>
          </a:xfrm>
        </p:grpSpPr>
        <p:sp>
          <p:nvSpPr>
            <p:cNvPr id="99" name="Скругленный прямоугольник 98"/>
            <p:cNvSpPr/>
            <p:nvPr/>
          </p:nvSpPr>
          <p:spPr bwMode="auto">
            <a:xfrm>
              <a:off x="583086" y="1731109"/>
              <a:ext cx="11097682" cy="784725"/>
            </a:xfrm>
            <a:prstGeom prst="roundRect">
              <a:avLst>
                <a:gd name="adj" fmla="val 9640"/>
              </a:avLst>
            </a:prstGeom>
            <a:solidFill>
              <a:schemeClr val="bg1"/>
            </a:solidFill>
            <a:ln w="19050" cap="flat" cmpd="sng" algn="ctr">
              <a:noFill/>
              <a:prstDash val="solid"/>
            </a:ln>
            <a:effectLst>
              <a:outerShdw blurRad="342900" sx="102000" sy="102000" algn="ctr" rotWithShape="0">
                <a:srgbClr val="002060">
                  <a:alpha val="16000"/>
                </a:srgbClr>
              </a:outerShdw>
            </a:effectLst>
          </p:spPr>
          <p:txBody>
            <a:bodyPr rtlCol="0" anchor="ctr"/>
            <a:lstStyle/>
            <a:p>
              <a:pPr algn="ctr" defTabSz="1625519">
                <a:defRPr/>
              </a:pPr>
              <a:endParaRPr lang="ru-RU" sz="3200">
                <a:solidFill>
                  <a:prstClr val="white"/>
                </a:solidFill>
                <a:latin typeface="Arial Narrow"/>
              </a:endParaRPr>
            </a:p>
          </p:txBody>
        </p:sp>
        <p:pic>
          <p:nvPicPr>
            <p:cNvPr id="100" name="Рисунок 99" descr="Изображение выглядит как векторная графика&#10;&#10;Описание создано с высокой степенью достоверности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787332" y="1836219"/>
              <a:ext cx="675620" cy="559219"/>
            </a:xfrm>
            <a:prstGeom prst="rect">
              <a:avLst/>
            </a:prstGeom>
          </p:spPr>
        </p:pic>
        <p:sp>
          <p:nvSpPr>
            <p:cNvPr id="101" name="Прямоугольник 100"/>
            <p:cNvSpPr/>
            <p:nvPr/>
          </p:nvSpPr>
          <p:spPr bwMode="auto">
            <a:xfrm>
              <a:off x="4772503" y="2013152"/>
              <a:ext cx="5895497" cy="31547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450">
                  <a:solidFill>
                    <a:schemeClr val="tx2"/>
                  </a:solidFill>
                  <a:latin typeface="Arial Narrow"/>
                </a:rPr>
                <a:t>Ведение 2 подкомитетов ИСО/ТК 67</a:t>
              </a:r>
              <a:endParaRPr/>
            </a:p>
          </p:txBody>
        </p:sp>
        <p:sp>
          <p:nvSpPr>
            <p:cNvPr id="106" name="Прямоугольник 105"/>
            <p:cNvSpPr/>
            <p:nvPr/>
          </p:nvSpPr>
          <p:spPr bwMode="auto">
            <a:xfrm>
              <a:off x="1997340" y="1761886"/>
              <a:ext cx="2178251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b="1">
                  <a:solidFill>
                    <a:srgbClr val="0079C2"/>
                  </a:solidFill>
                  <a:latin typeface="Arial Narrow"/>
                </a:rPr>
                <a:t>ISO</a:t>
              </a:r>
              <a:r>
                <a:rPr lang="ru-RU" sz="1600" b="1">
                  <a:solidFill>
                    <a:srgbClr val="0079C2"/>
                  </a:solidFill>
                  <a:latin typeface="Arial Narrow"/>
                </a:rPr>
                <a:t> </a:t>
              </a:r>
              <a:br>
                <a:rPr lang="ru-RU" sz="1600" b="1">
                  <a:solidFill>
                    <a:srgbClr val="0079C2"/>
                  </a:solidFill>
                  <a:latin typeface="Arial Narrow"/>
                </a:rPr>
              </a:br>
              <a:r>
                <a:rPr lang="ru-RU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</a:rPr>
                <a:t>международные </a:t>
              </a:r>
              <a:br>
                <a:rPr lang="ru-RU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</a:rPr>
              </a:br>
              <a:r>
                <a:rPr lang="ru-RU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</a:rPr>
                <a:t>стандарты</a:t>
              </a:r>
              <a:endParaRPr lang="ru-RU" sz="1200" b="1">
                <a:solidFill>
                  <a:srgbClr val="0079C2"/>
                </a:solidFill>
                <a:latin typeface="Arial Narrow"/>
              </a:endParaRPr>
            </a:p>
          </p:txBody>
        </p:sp>
        <p:pic>
          <p:nvPicPr>
            <p:cNvPr id="120" name="Picture 2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0835630" y="1830189"/>
              <a:ext cx="560560" cy="5462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Группа 6"/>
          <p:cNvGrpSpPr/>
          <p:nvPr/>
        </p:nvGrpSpPr>
        <p:grpSpPr bwMode="auto">
          <a:xfrm>
            <a:off x="581050" y="4387971"/>
            <a:ext cx="11099718" cy="840000"/>
            <a:chOff x="581050" y="4387971"/>
            <a:chExt cx="11099718" cy="840000"/>
          </a:xfrm>
        </p:grpSpPr>
        <p:grpSp>
          <p:nvGrpSpPr>
            <p:cNvPr id="114" name="Группа 113"/>
            <p:cNvGrpSpPr/>
            <p:nvPr/>
          </p:nvGrpSpPr>
          <p:grpSpPr bwMode="auto">
            <a:xfrm>
              <a:off x="581050" y="4387971"/>
              <a:ext cx="11099718" cy="840000"/>
              <a:chOff x="127474" y="4115039"/>
              <a:chExt cx="8858250" cy="630000"/>
            </a:xfrm>
          </p:grpSpPr>
          <p:sp>
            <p:nvSpPr>
              <p:cNvPr id="115" name="Скругленный прямоугольник 114"/>
              <p:cNvSpPr/>
              <p:nvPr/>
            </p:nvSpPr>
            <p:spPr bwMode="auto">
              <a:xfrm>
                <a:off x="127474" y="4115039"/>
                <a:ext cx="8858250" cy="630000"/>
              </a:xfrm>
              <a:prstGeom prst="roundRect">
                <a:avLst>
                  <a:gd name="adj" fmla="val 9640"/>
                </a:avLst>
              </a:prstGeom>
              <a:solidFill>
                <a:schemeClr val="bg1"/>
              </a:solidFill>
              <a:ln w="19050" cap="flat" cmpd="sng" algn="ctr">
                <a:noFill/>
                <a:prstDash val="solid"/>
              </a:ln>
              <a:effectLst>
                <a:outerShdw blurRad="342900" sx="102000" sy="102000" algn="ctr" rotWithShape="0">
                  <a:srgbClr val="002060">
                    <a:alpha val="16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1625519">
                  <a:defRPr/>
                </a:pPr>
                <a:endParaRPr lang="ru-RU" sz="3200">
                  <a:solidFill>
                    <a:prstClr val="white"/>
                  </a:solidFill>
                  <a:latin typeface="Arial Narrow"/>
                </a:endParaRPr>
              </a:p>
            </p:txBody>
          </p:sp>
          <p:pic>
            <p:nvPicPr>
              <p:cNvPr id="116" name="Рисунок 115"/>
              <p:cNvPicPr>
                <a:picLocks noChangeAspect="1"/>
              </p:cNvPicPr>
              <p:nvPr/>
            </p:nvPicPr>
            <p:blipFill>
              <a:blip r:embed="rId4"/>
              <a:stretch/>
            </p:blipFill>
            <p:spPr bwMode="auto">
              <a:xfrm>
                <a:off x="225664" y="4338657"/>
                <a:ext cx="730029" cy="213544"/>
              </a:xfrm>
              <a:prstGeom prst="rect">
                <a:avLst/>
              </a:prstGeom>
            </p:spPr>
          </p:pic>
          <p:sp>
            <p:nvSpPr>
              <p:cNvPr id="117" name="Прямоугольник 116"/>
              <p:cNvSpPr/>
              <p:nvPr/>
            </p:nvSpPr>
            <p:spPr bwMode="auto">
              <a:xfrm>
                <a:off x="837910" y="4191564"/>
                <a:ext cx="2207978" cy="461665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ru-RU" sz="1600" b="1">
                    <a:solidFill>
                      <a:srgbClr val="0079C2"/>
                    </a:solidFill>
                    <a:latin typeface="Arial Narrow"/>
                  </a:rPr>
                  <a:t>СТО АНО «ИНТИ»</a:t>
                </a:r>
                <a:r>
                  <a:rPr lang="ru-RU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/>
                  </a:rPr>
                  <a:t/>
                </a:r>
                <a:br>
                  <a:rPr lang="ru-RU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/>
                  </a:rPr>
                </a:br>
                <a:r>
                  <a:rPr lang="ru-RU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/>
                  </a:rPr>
                  <a:t>единые стандарты для нефтегазовой  </a:t>
                </a:r>
                <a:br>
                  <a:rPr lang="ru-RU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/>
                  </a:rPr>
                </a:br>
                <a:r>
                  <a:rPr lang="ru-RU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/>
                  </a:rPr>
                  <a:t>и нефтегазохимической отрасли </a:t>
                </a:r>
                <a:endParaRPr/>
              </a:p>
            </p:txBody>
          </p:sp>
          <p:sp>
            <p:nvSpPr>
              <p:cNvPr id="118" name="Прямоугольник 117"/>
              <p:cNvSpPr/>
              <p:nvPr/>
            </p:nvSpPr>
            <p:spPr bwMode="auto">
              <a:xfrm>
                <a:off x="3271064" y="4324921"/>
                <a:ext cx="5049000" cy="238575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1450">
                    <a:solidFill>
                      <a:schemeClr val="tx2"/>
                    </a:solidFill>
                    <a:latin typeface="Arial Narrow"/>
                  </a:rPr>
                  <a:t>Участник </a:t>
                </a:r>
                <a:r>
                  <a:rPr lang="en-US" sz="1450">
                    <a:solidFill>
                      <a:schemeClr val="tx2"/>
                    </a:solidFill>
                    <a:latin typeface="Arial Narrow"/>
                  </a:rPr>
                  <a:t>1</a:t>
                </a:r>
                <a:r>
                  <a:rPr lang="ru-RU" sz="1450">
                    <a:solidFill>
                      <a:schemeClr val="tx2"/>
                    </a:solidFill>
                    <a:latin typeface="Arial Narrow"/>
                  </a:rPr>
                  <a:t>8 комитетов</a:t>
                </a:r>
                <a:r>
                  <a:rPr lang="en-US" sz="1450">
                    <a:solidFill>
                      <a:schemeClr val="tx2"/>
                    </a:solidFill>
                    <a:latin typeface="Arial Narrow"/>
                  </a:rPr>
                  <a:t> </a:t>
                </a:r>
                <a:r>
                  <a:rPr lang="ru-RU" sz="1450">
                    <a:solidFill>
                      <a:schemeClr val="tx2"/>
                    </a:solidFill>
                    <a:latin typeface="Arial Narrow"/>
                  </a:rPr>
                  <a:t>по стандартизации АНО «ИНТИ» </a:t>
                </a:r>
                <a:endParaRPr/>
              </a:p>
            </p:txBody>
          </p:sp>
        </p:grpSp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10804420" y="4605878"/>
              <a:ext cx="727164" cy="362008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 bwMode="auto">
          <a:xfrm>
            <a:off x="581049" y="5275560"/>
            <a:ext cx="11099718" cy="801051"/>
            <a:chOff x="581049" y="5275560"/>
            <a:chExt cx="11099718" cy="801051"/>
          </a:xfrm>
        </p:grpSpPr>
        <p:grpSp>
          <p:nvGrpSpPr>
            <p:cNvPr id="109" name="Группа 108"/>
            <p:cNvGrpSpPr/>
            <p:nvPr/>
          </p:nvGrpSpPr>
          <p:grpSpPr bwMode="auto">
            <a:xfrm>
              <a:off x="581049" y="5275560"/>
              <a:ext cx="11099718" cy="801051"/>
              <a:chOff x="811996" y="4584142"/>
              <a:chExt cx="8858250" cy="630000"/>
            </a:xfrm>
          </p:grpSpPr>
          <p:sp>
            <p:nvSpPr>
              <p:cNvPr id="110" name="Скругленный прямоугольник 109"/>
              <p:cNvSpPr/>
              <p:nvPr/>
            </p:nvSpPr>
            <p:spPr bwMode="auto">
              <a:xfrm>
                <a:off x="811996" y="4584142"/>
                <a:ext cx="8858250" cy="630000"/>
              </a:xfrm>
              <a:prstGeom prst="roundRect">
                <a:avLst>
                  <a:gd name="adj" fmla="val 9640"/>
                </a:avLst>
              </a:prstGeom>
              <a:solidFill>
                <a:schemeClr val="bg1"/>
              </a:solidFill>
              <a:ln w="19050" cap="flat" cmpd="sng" algn="ctr">
                <a:noFill/>
                <a:prstDash val="solid"/>
              </a:ln>
              <a:effectLst>
                <a:outerShdw blurRad="342900" sx="102000" sy="102000" algn="ctr" rotWithShape="0">
                  <a:srgbClr val="002060">
                    <a:alpha val="16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1625519">
                  <a:defRPr/>
                </a:pPr>
                <a:endParaRPr lang="ru-RU" sz="3200">
                  <a:solidFill>
                    <a:prstClr val="white"/>
                  </a:solidFill>
                  <a:latin typeface="Arial Narrow"/>
                </a:endParaRPr>
              </a:p>
            </p:txBody>
          </p:sp>
          <p:pic>
            <p:nvPicPr>
              <p:cNvPr id="111" name="Рисунок 110"/>
              <p:cNvPicPr>
                <a:picLocks noChangeAspect="1"/>
              </p:cNvPicPr>
              <p:nvPr/>
            </p:nvPicPr>
            <p:blipFill>
              <a:blip r:embed="rId5"/>
              <a:stretch/>
            </p:blipFill>
            <p:spPr bwMode="auto">
              <a:xfrm>
                <a:off x="932310" y="4682810"/>
                <a:ext cx="633881" cy="330912"/>
              </a:xfrm>
              <a:prstGeom prst="rect">
                <a:avLst/>
              </a:prstGeom>
            </p:spPr>
          </p:pic>
          <p:sp>
            <p:nvSpPr>
              <p:cNvPr id="112" name="Прямоугольник 111"/>
              <p:cNvSpPr/>
              <p:nvPr/>
            </p:nvSpPr>
            <p:spPr bwMode="auto">
              <a:xfrm>
                <a:off x="3925718" y="4763547"/>
                <a:ext cx="5049000" cy="250175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1450">
                    <a:solidFill>
                      <a:schemeClr val="tx2"/>
                    </a:solidFill>
                    <a:latin typeface="Arial Narrow"/>
                  </a:rPr>
                  <a:t>Система стандартизации ПАО «Газпром»</a:t>
                </a:r>
              </a:p>
            </p:txBody>
          </p:sp>
          <p:sp>
            <p:nvSpPr>
              <p:cNvPr id="113" name="Прямоугольник 112"/>
              <p:cNvSpPr/>
              <p:nvPr/>
            </p:nvSpPr>
            <p:spPr bwMode="auto">
              <a:xfrm>
                <a:off x="1622632" y="4646579"/>
                <a:ext cx="2303086" cy="48411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ru-RU" sz="1600" b="1">
                    <a:solidFill>
                      <a:srgbClr val="0079C2"/>
                    </a:solidFill>
                    <a:latin typeface="Arial Narrow"/>
                  </a:rPr>
                  <a:t>СТО Газпром / МКС / Р Газпром</a:t>
                </a:r>
                <a:r>
                  <a:rPr lang="ru-RU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/>
                  </a:rPr>
                  <a:t/>
                </a:r>
                <a:br>
                  <a:rPr lang="ru-RU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/>
                  </a:rPr>
                </a:br>
                <a:r>
                  <a:rPr lang="ru-RU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/>
                  </a:rPr>
                  <a:t>корпоративные и межкорпоративные </a:t>
                </a:r>
                <a:br>
                  <a:rPr lang="ru-RU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/>
                  </a:rPr>
                </a:br>
                <a:r>
                  <a:rPr lang="ru-RU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/>
                  </a:rPr>
                  <a:t>стандарты, рекомендации ПАО «Газпром» </a:t>
                </a:r>
                <a:endParaRPr/>
              </a:p>
            </p:txBody>
          </p:sp>
        </p:grp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10777339" y="5426013"/>
              <a:ext cx="727164" cy="362008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 bwMode="auto">
          <a:xfrm>
            <a:off x="581049" y="2577788"/>
            <a:ext cx="11099719" cy="840000"/>
            <a:chOff x="581049" y="2577788"/>
            <a:chExt cx="11099719" cy="840000"/>
          </a:xfrm>
        </p:grpSpPr>
        <p:sp>
          <p:nvSpPr>
            <p:cNvPr id="98" name="Скругленный прямоугольник 97"/>
            <p:cNvSpPr/>
            <p:nvPr/>
          </p:nvSpPr>
          <p:spPr bwMode="auto">
            <a:xfrm>
              <a:off x="581049" y="2577788"/>
              <a:ext cx="11099719" cy="840000"/>
            </a:xfrm>
            <a:prstGeom prst="roundRect">
              <a:avLst>
                <a:gd name="adj" fmla="val 9640"/>
              </a:avLst>
            </a:prstGeom>
            <a:solidFill>
              <a:schemeClr val="bg1"/>
            </a:solidFill>
            <a:ln w="19050" cap="flat" cmpd="sng" algn="ctr">
              <a:noFill/>
              <a:prstDash val="solid"/>
            </a:ln>
            <a:effectLst>
              <a:outerShdw blurRad="342900" sx="102000" sy="102000" algn="ctr" rotWithShape="0">
                <a:srgbClr val="002060">
                  <a:alpha val="16000"/>
                </a:srgbClr>
              </a:outerShdw>
            </a:effectLst>
          </p:spPr>
          <p:txBody>
            <a:bodyPr rtlCol="0" anchor="ctr"/>
            <a:lstStyle/>
            <a:p>
              <a:pPr algn="ctr" defTabSz="1625519">
                <a:defRPr/>
              </a:pPr>
              <a:endParaRPr lang="ru-RU" sz="3200">
                <a:solidFill>
                  <a:prstClr val="white"/>
                </a:solidFill>
                <a:latin typeface="Arial Narrow"/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 bwMode="auto">
            <a:xfrm>
              <a:off x="4772503" y="2717734"/>
              <a:ext cx="5898616" cy="53860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450">
                  <a:solidFill>
                    <a:schemeClr val="tx2"/>
                  </a:solidFill>
                  <a:latin typeface="Arial Narrow"/>
                </a:rPr>
                <a:t>Ведение</a:t>
              </a:r>
              <a:r>
                <a:rPr lang="en-US" sz="1450">
                  <a:solidFill>
                    <a:schemeClr val="tx2"/>
                  </a:solidFill>
                  <a:latin typeface="Arial Narrow"/>
                </a:rPr>
                <a:t> </a:t>
              </a:r>
              <a:r>
                <a:rPr lang="ru-RU" sz="1450">
                  <a:solidFill>
                    <a:schemeClr val="tx2"/>
                  </a:solidFill>
                  <a:latin typeface="Arial Narrow"/>
                </a:rPr>
                <a:t>МТК 523 «Техника и технологии добычи и переработки нефти и газа» </a:t>
              </a:r>
              <a:br>
                <a:rPr lang="ru-RU" sz="1450">
                  <a:solidFill>
                    <a:schemeClr val="tx2"/>
                  </a:solidFill>
                  <a:latin typeface="Arial Narrow"/>
                </a:rPr>
              </a:br>
              <a:r>
                <a:rPr lang="ru-RU" sz="1450">
                  <a:solidFill>
                    <a:schemeClr val="tx2"/>
                  </a:solidFill>
                  <a:latin typeface="Arial Narrow"/>
                </a:rPr>
                <a:t>МТК 052 «Природный и сжиженные газы»</a:t>
              </a:r>
              <a:endParaRPr/>
            </a:p>
          </p:txBody>
        </p:sp>
        <p:sp>
          <p:nvSpPr>
            <p:cNvPr id="107" name="Прямоугольник 106"/>
            <p:cNvSpPr/>
            <p:nvPr/>
          </p:nvSpPr>
          <p:spPr bwMode="auto">
            <a:xfrm>
              <a:off x="1685342" y="2617691"/>
              <a:ext cx="2857103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600" b="1">
                  <a:solidFill>
                    <a:srgbClr val="0079C2"/>
                  </a:solidFill>
                  <a:latin typeface="Arial Narrow"/>
                </a:rPr>
                <a:t>ГОСТ </a:t>
              </a:r>
              <a:br>
                <a:rPr lang="ru-RU" sz="1600" b="1">
                  <a:solidFill>
                    <a:srgbClr val="0079C2"/>
                  </a:solidFill>
                  <a:latin typeface="Arial Narrow"/>
                </a:rPr>
              </a:br>
              <a:r>
                <a:rPr lang="ru-RU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</a:rPr>
                <a:t>межгосударственные </a:t>
              </a:r>
              <a:br>
                <a:rPr lang="ru-RU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</a:rPr>
              </a:br>
              <a:r>
                <a:rPr lang="ru-RU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</a:rPr>
                <a:t>стандарты</a:t>
              </a:r>
              <a:endParaRPr/>
            </a:p>
          </p:txBody>
        </p:sp>
        <p:pic>
          <p:nvPicPr>
            <p:cNvPr id="121" name="Picture 2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0809246" y="2733337"/>
              <a:ext cx="560560" cy="5462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839639" y="2679329"/>
              <a:ext cx="646727" cy="654248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 bwMode="auto">
          <a:xfrm>
            <a:off x="581049" y="3479967"/>
            <a:ext cx="11099719" cy="840000"/>
            <a:chOff x="581049" y="3479967"/>
            <a:chExt cx="11099719" cy="840000"/>
          </a:xfrm>
        </p:grpSpPr>
        <p:sp>
          <p:nvSpPr>
            <p:cNvPr id="97" name="Скругленный прямоугольник 96"/>
            <p:cNvSpPr/>
            <p:nvPr/>
          </p:nvSpPr>
          <p:spPr bwMode="auto">
            <a:xfrm>
              <a:off x="581049" y="3479967"/>
              <a:ext cx="11099719" cy="840000"/>
            </a:xfrm>
            <a:prstGeom prst="roundRect">
              <a:avLst>
                <a:gd name="adj" fmla="val 9640"/>
              </a:avLst>
            </a:prstGeom>
            <a:solidFill>
              <a:schemeClr val="bg1"/>
            </a:solidFill>
            <a:ln w="19050" cap="flat" cmpd="sng" algn="ctr">
              <a:noFill/>
              <a:prstDash val="solid"/>
            </a:ln>
            <a:effectLst>
              <a:outerShdw blurRad="342900" sx="102000" sy="102000" algn="ctr" rotWithShape="0">
                <a:srgbClr val="002060">
                  <a:alpha val="16000"/>
                </a:srgbClr>
              </a:outerShdw>
            </a:effectLst>
          </p:spPr>
          <p:txBody>
            <a:bodyPr rtlCol="0" anchor="ctr"/>
            <a:lstStyle/>
            <a:p>
              <a:pPr algn="ctr" defTabSz="1625519">
                <a:defRPr/>
              </a:pPr>
              <a:endParaRPr lang="ru-RU" sz="3200">
                <a:solidFill>
                  <a:prstClr val="white"/>
                </a:solidFill>
                <a:latin typeface="Arial Narrow"/>
              </a:endParaRPr>
            </a:p>
          </p:txBody>
        </p:sp>
        <p:sp>
          <p:nvSpPr>
            <p:cNvPr id="103" name="Прямоугольник 102"/>
            <p:cNvSpPr/>
            <p:nvPr/>
          </p:nvSpPr>
          <p:spPr bwMode="auto">
            <a:xfrm>
              <a:off x="4697602" y="3500118"/>
              <a:ext cx="5903723" cy="76963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450">
                  <a:solidFill>
                    <a:schemeClr val="tx2"/>
                  </a:solidFill>
                  <a:latin typeface="Arial Narrow"/>
                </a:rPr>
                <a:t>Ведение ТК 023 «Нефтяная и газовая промышленность» </a:t>
              </a:r>
              <a:br>
                <a:rPr lang="ru-RU" sz="1450">
                  <a:solidFill>
                    <a:schemeClr val="tx2"/>
                  </a:solidFill>
                  <a:latin typeface="Arial Narrow"/>
                </a:rPr>
              </a:br>
              <a:r>
                <a:rPr lang="ru-RU" sz="1450">
                  <a:solidFill>
                    <a:schemeClr val="tx2"/>
                  </a:solidFill>
                  <a:latin typeface="Arial Narrow"/>
                </a:rPr>
                <a:t>Ведение ТК 052 «Природный и сжиженные газы»</a:t>
              </a:r>
            </a:p>
            <a:p>
              <a:pPr algn="ctr">
                <a:defRPr/>
              </a:pPr>
              <a:r>
                <a:rPr lang="ru-RU" sz="1450">
                  <a:solidFill>
                    <a:schemeClr val="tx2"/>
                  </a:solidFill>
                  <a:latin typeface="Arial Narrow"/>
                </a:rPr>
                <a:t>Полноправный участник в 17 комитетах по стандартизации</a:t>
              </a:r>
            </a:p>
          </p:txBody>
        </p:sp>
        <p:sp>
          <p:nvSpPr>
            <p:cNvPr id="108" name="Прямоугольник 107"/>
            <p:cNvSpPr/>
            <p:nvPr/>
          </p:nvSpPr>
          <p:spPr bwMode="auto">
            <a:xfrm>
              <a:off x="1847226" y="3524529"/>
              <a:ext cx="2499081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600" b="1">
                  <a:solidFill>
                    <a:srgbClr val="0079C2"/>
                  </a:solidFill>
                  <a:latin typeface="Arial Narrow"/>
                </a:rPr>
                <a:t>ГОСТ Р </a:t>
              </a:r>
              <a:r>
                <a:rPr lang="ru-RU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</a:rPr>
                <a:t/>
              </a:r>
              <a:br>
                <a:rPr lang="ru-RU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</a:rPr>
              </a:br>
              <a:r>
                <a:rPr lang="ru-RU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</a:rPr>
                <a:t>национальные </a:t>
              </a:r>
              <a:endParaRPr/>
            </a:p>
            <a:p>
              <a:pPr algn="ctr">
                <a:defRPr/>
              </a:pPr>
              <a:r>
                <a:rPr lang="ru-RU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</a:rPr>
                <a:t>стандарты РФ</a:t>
              </a:r>
              <a:endParaRPr lang="ru-RU" sz="1200" b="1">
                <a:solidFill>
                  <a:srgbClr val="0079C2"/>
                </a:solidFill>
                <a:latin typeface="Arial Narrow"/>
              </a:endParaRPr>
            </a:p>
          </p:txBody>
        </p:sp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10804419" y="3677866"/>
              <a:ext cx="727164" cy="362008"/>
            </a:xfrm>
            <a:prstGeom prst="rect">
              <a:avLst/>
            </a:prstGeom>
          </p:spPr>
        </p:pic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684155" y="3689468"/>
              <a:ext cx="1145210" cy="445191"/>
            </a:xfrm>
            <a:prstGeom prst="rect">
              <a:avLst/>
            </a:prstGeom>
          </p:spPr>
        </p:pic>
      </p:grpSp>
      <p:sp>
        <p:nvSpPr>
          <p:cNvPr id="127" name="Заголовок 1"/>
          <p:cNvSpPr>
            <a:spLocks noGrp="1"/>
          </p:cNvSpPr>
          <p:nvPr>
            <p:ph type="title"/>
          </p:nvPr>
        </p:nvSpPr>
        <p:spPr bwMode="auto">
          <a:xfrm>
            <a:off x="1974503" y="525203"/>
            <a:ext cx="9706265" cy="446217"/>
          </a:xfrm>
        </p:spPr>
        <p:txBody>
          <a:bodyPr anchor="ctr" anchorCtr="0"/>
          <a:lstStyle/>
          <a:p>
            <a:pPr>
              <a:defRPr/>
            </a:pPr>
            <a:r>
              <a:rPr lang="ru-RU" sz="2800" b="0">
                <a:solidFill>
                  <a:srgbClr val="0070C0"/>
                </a:solidFill>
              </a:rPr>
              <a:t>Стандартный путь к качеству</a:t>
            </a:r>
            <a:endParaRPr/>
          </a:p>
        </p:txBody>
      </p:sp>
      <p:sp>
        <p:nvSpPr>
          <p:cNvPr id="128" name="Нижний колонтитул 3"/>
          <p:cNvSpPr txBox="1"/>
          <p:nvPr/>
        </p:nvSpPr>
        <p:spPr bwMode="auto">
          <a:xfrm>
            <a:off x="2070564" y="6299951"/>
            <a:ext cx="8597436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742950" indent="-28575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1143000" indent="-228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>
                <a:solidFill>
                  <a:srgbClr val="0070C0"/>
                </a:solidFill>
              </a:rPr>
              <a:t>Опыт ТК 023 в цифровизации процесса стандартизации</a:t>
            </a:r>
            <a:endParaRPr/>
          </a:p>
        </p:txBody>
      </p:sp>
      <p:cxnSp>
        <p:nvCxnSpPr>
          <p:cNvPr id="131" name="Прямая соединительная линия 130"/>
          <p:cNvCxnSpPr>
            <a:cxnSpLocks/>
          </p:cNvCxnSpPr>
          <p:nvPr/>
        </p:nvCxnSpPr>
        <p:spPr bwMode="auto">
          <a:xfrm flipV="1">
            <a:off x="180975" y="971420"/>
            <a:ext cx="1170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" name="Заголовок 1"/>
          <p:cNvSpPr>
            <a:spLocks noGrp="1"/>
          </p:cNvSpPr>
          <p:nvPr>
            <p:ph type="title"/>
          </p:nvPr>
        </p:nvSpPr>
        <p:spPr bwMode="auto">
          <a:xfrm>
            <a:off x="1974503" y="525203"/>
            <a:ext cx="9706265" cy="446217"/>
          </a:xfrm>
        </p:spPr>
        <p:txBody>
          <a:bodyPr anchor="ctr" anchorCtr="0"/>
          <a:lstStyle/>
          <a:p>
            <a:pPr>
              <a:defRPr/>
            </a:pPr>
            <a:r>
              <a:rPr lang="ru-RU" sz="2800" b="0">
                <a:solidFill>
                  <a:srgbClr val="0070C0"/>
                </a:solidFill>
              </a:rPr>
              <a:t>Участие Института в технических комитетах</a:t>
            </a:r>
            <a:endParaRPr/>
          </a:p>
        </p:txBody>
      </p:sp>
      <p:sp>
        <p:nvSpPr>
          <p:cNvPr id="96" name="Нижний колонтитул 3"/>
          <p:cNvSpPr txBox="1"/>
          <p:nvPr/>
        </p:nvSpPr>
        <p:spPr bwMode="auto">
          <a:xfrm>
            <a:off x="2070564" y="6299951"/>
            <a:ext cx="8597436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742950" indent="-28575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1143000" indent="-228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>
                <a:solidFill>
                  <a:srgbClr val="0070C0"/>
                </a:solidFill>
              </a:rPr>
              <a:t>Опыт ТК 023 в цифровизации процесса стандартизации</a:t>
            </a:r>
            <a:endParaRPr/>
          </a:p>
        </p:txBody>
      </p:sp>
      <p:sp>
        <p:nvSpPr>
          <p:cNvPr id="97" name="Овал 12"/>
          <p:cNvSpPr/>
          <p:nvPr/>
        </p:nvSpPr>
        <p:spPr bwMode="auto">
          <a:xfrm>
            <a:off x="3582326" y="1269775"/>
            <a:ext cx="1918110" cy="1918112"/>
          </a:xfrm>
          <a:prstGeom prst="ellipse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 Narrow"/>
            </a:endParaRPr>
          </a:p>
        </p:txBody>
      </p:sp>
      <p:sp>
        <p:nvSpPr>
          <p:cNvPr id="98" name="Овал 12"/>
          <p:cNvSpPr/>
          <p:nvPr/>
        </p:nvSpPr>
        <p:spPr bwMode="auto">
          <a:xfrm>
            <a:off x="819018" y="1299658"/>
            <a:ext cx="1918110" cy="1918112"/>
          </a:xfrm>
          <a:prstGeom prst="ellipse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 Narrow"/>
            </a:endParaRPr>
          </a:p>
        </p:txBody>
      </p:sp>
      <p:sp>
        <p:nvSpPr>
          <p:cNvPr id="99" name="Овал 20"/>
          <p:cNvSpPr/>
          <p:nvPr/>
        </p:nvSpPr>
        <p:spPr bwMode="auto">
          <a:xfrm>
            <a:off x="573595" y="1058782"/>
            <a:ext cx="2414659" cy="2414659"/>
          </a:xfrm>
          <a:prstGeom prst="ellipse">
            <a:avLst/>
          </a:prstGeom>
          <a:ln w="25400" cap="rnd">
            <a:solidFill>
              <a:schemeClr val="bg1">
                <a:lumMod val="75000"/>
              </a:schemeClr>
            </a:solidFill>
            <a:prstDash val="sysDot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 Narrow"/>
            </a:endParaRPr>
          </a:p>
        </p:txBody>
      </p:sp>
      <p:grpSp>
        <p:nvGrpSpPr>
          <p:cNvPr id="3" name="Группа 2"/>
          <p:cNvGrpSpPr/>
          <p:nvPr/>
        </p:nvGrpSpPr>
        <p:grpSpPr bwMode="auto">
          <a:xfrm>
            <a:off x="713753" y="1503274"/>
            <a:ext cx="2032637" cy="1440164"/>
            <a:chOff x="713753" y="1503274"/>
            <a:chExt cx="2032637" cy="1440164"/>
          </a:xfrm>
        </p:grpSpPr>
        <p:sp>
          <p:nvSpPr>
            <p:cNvPr id="100" name="Текст 61"/>
            <p:cNvSpPr txBox="1"/>
            <p:nvPr/>
          </p:nvSpPr>
          <p:spPr bwMode="auto">
            <a:xfrm>
              <a:off x="713753" y="1503274"/>
              <a:ext cx="2032637" cy="108952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45719" rIns="45719" anchor="ctr">
              <a:spAutoFit/>
            </a:bodyPr>
            <a:lstStyle>
              <a:lvl1pPr algn="ctr">
                <a:lnSpc>
                  <a:spcPct val="90000"/>
                </a:lnSpc>
                <a:spcBef>
                  <a:spcPts val="1000"/>
                </a:spcBef>
                <a:defRPr sz="2400" b="1"/>
              </a:lvl1pPr>
            </a:lstStyle>
            <a:p>
              <a:pPr>
                <a:defRPr/>
              </a:pPr>
              <a:r>
                <a:rPr lang="ru-RU" sz="3600">
                  <a:solidFill>
                    <a:schemeClr val="accent1"/>
                  </a:solidFill>
                  <a:latin typeface="Arial Narrow"/>
                  <a:cs typeface="Arial"/>
                </a:rPr>
                <a:t>ТК 023 / МТК 523</a:t>
              </a:r>
              <a:r>
                <a:rPr lang="ru-RU" sz="1400">
                  <a:solidFill>
                    <a:schemeClr val="accent1"/>
                  </a:solidFill>
                  <a:latin typeface="Arial Narrow"/>
                  <a:cs typeface="Arial"/>
                </a:rPr>
                <a:t>*</a:t>
              </a:r>
              <a:endParaRPr sz="1400">
                <a:solidFill>
                  <a:schemeClr val="accent1"/>
                </a:solidFill>
                <a:latin typeface="Arial Narrow"/>
                <a:cs typeface="Arial"/>
              </a:endParaRPr>
            </a:p>
          </p:txBody>
        </p:sp>
        <p:pic>
          <p:nvPicPr>
            <p:cNvPr id="101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/>
          </p:blipFill>
          <p:spPr bwMode="auto">
            <a:xfrm>
              <a:off x="1086480" y="2497839"/>
              <a:ext cx="1358857" cy="445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" name="TextBox 102"/>
          <p:cNvSpPr txBox="1"/>
          <p:nvPr/>
        </p:nvSpPr>
        <p:spPr bwMode="auto">
          <a:xfrm>
            <a:off x="6417176" y="1028899"/>
            <a:ext cx="4967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0079C2"/>
                </a:solidFill>
                <a:latin typeface="Arial Narrow"/>
              </a:rPr>
              <a:t>Ведение технических комитетов РФ</a:t>
            </a:r>
          </a:p>
        </p:txBody>
      </p:sp>
      <p:sp>
        <p:nvSpPr>
          <p:cNvPr id="104" name="TextBox 103"/>
          <p:cNvSpPr txBox="1"/>
          <p:nvPr/>
        </p:nvSpPr>
        <p:spPr bwMode="auto">
          <a:xfrm>
            <a:off x="6580631" y="4352334"/>
            <a:ext cx="4640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0079C2"/>
                </a:solidFill>
                <a:latin typeface="Arial Narrow"/>
              </a:rPr>
              <a:t>Участие в технических комитетах </a:t>
            </a:r>
            <a:r>
              <a:rPr lang="en-US" sz="2000" b="1">
                <a:solidFill>
                  <a:srgbClr val="0079C2"/>
                </a:solidFill>
                <a:latin typeface="Arial Narrow"/>
              </a:rPr>
              <a:t>ISO</a:t>
            </a:r>
            <a:endParaRPr lang="ru-RU" sz="2000" b="1">
              <a:solidFill>
                <a:srgbClr val="0079C2"/>
              </a:solidFill>
              <a:latin typeface="Arial Narrow"/>
            </a:endParaRPr>
          </a:p>
        </p:txBody>
      </p:sp>
      <p:sp>
        <p:nvSpPr>
          <p:cNvPr id="105" name="Прямоугольник 104"/>
          <p:cNvSpPr/>
          <p:nvPr/>
        </p:nvSpPr>
        <p:spPr bwMode="auto">
          <a:xfrm>
            <a:off x="6524410" y="2983362"/>
            <a:ext cx="4860000" cy="346345"/>
          </a:xfrm>
          <a:prstGeom prst="rect">
            <a:avLst/>
          </a:prstGeom>
          <a:gradFill>
            <a:gsLst>
              <a:gs pos="0">
                <a:srgbClr val="0079C2"/>
              </a:gs>
              <a:gs pos="100000">
                <a:srgbClr val="0091EA"/>
              </a:gs>
            </a:gsLst>
            <a:lin ang="0" scaled="1"/>
          </a:gradFill>
          <a:ln w="19050" cap="flat" cmpd="sng" algn="ctr">
            <a:noFill/>
            <a:prstDash val="solid"/>
          </a:ln>
          <a:effectLst>
            <a:outerShdw blurRad="342900" sx="102000" sy="102000" algn="ctr" rotWithShape="0">
              <a:srgbClr val="002060">
                <a:alpha val="16000"/>
              </a:srgbClr>
            </a:outerShdw>
          </a:effectLst>
        </p:spPr>
        <p:txBody>
          <a:bodyPr rtlCol="0" anchor="ctr"/>
          <a:lstStyle/>
          <a:p>
            <a:pPr algn="ctr" defTabSz="1625519">
              <a:defRPr/>
            </a:pPr>
            <a:r>
              <a:rPr lang="ru-RU" sz="2000" b="1">
                <a:solidFill>
                  <a:prstClr val="white"/>
                </a:solidFill>
                <a:latin typeface="Arial Narrow"/>
              </a:rPr>
              <a:t>Разработано</a:t>
            </a:r>
          </a:p>
        </p:txBody>
      </p:sp>
      <p:sp>
        <p:nvSpPr>
          <p:cNvPr id="106" name="Прямоугольник 105"/>
          <p:cNvSpPr/>
          <p:nvPr/>
        </p:nvSpPr>
        <p:spPr bwMode="auto">
          <a:xfrm>
            <a:off x="6524410" y="3306339"/>
            <a:ext cx="4860000" cy="911518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>
            <a:outerShdw blurRad="342900" sx="102000" sy="102000" algn="ctr" rotWithShape="0">
              <a:srgbClr val="002060">
                <a:alpha val="16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rgbClr val="0079C2"/>
                </a:solidFill>
                <a:latin typeface="Arial Narrow"/>
              </a:rPr>
              <a:t> </a:t>
            </a:r>
            <a:r>
              <a:rPr lang="ru-RU">
                <a:solidFill>
                  <a:srgbClr val="0079C2"/>
                </a:solidFill>
                <a:latin typeface="Arial Narrow"/>
              </a:rPr>
              <a:t>7 </a:t>
            </a:r>
            <a:r>
              <a:rPr lang="ru-RU">
                <a:latin typeface="Arial Narrow"/>
              </a:rPr>
              <a:t>технических</a:t>
            </a:r>
            <a:r>
              <a:rPr lang="ru-RU">
                <a:solidFill>
                  <a:srgbClr val="0079C2"/>
                </a:solidFill>
                <a:latin typeface="Arial Narrow"/>
              </a:rPr>
              <a:t> </a:t>
            </a:r>
            <a:r>
              <a:rPr lang="ru-RU">
                <a:latin typeface="Arial Narrow"/>
              </a:rPr>
              <a:t>регламентов</a:t>
            </a:r>
            <a:r>
              <a:rPr lang="ru-RU">
                <a:solidFill>
                  <a:srgbClr val="0079C2"/>
                </a:solidFill>
                <a:latin typeface="Arial Narrow"/>
              </a:rPr>
              <a:t>  </a:t>
            </a:r>
            <a:endParaRPr/>
          </a:p>
          <a:p>
            <a:pPr algn="ctr">
              <a:defRPr/>
            </a:pPr>
            <a:r>
              <a:rPr lang="ru-RU">
                <a:solidFill>
                  <a:srgbClr val="0079C2"/>
                </a:solidFill>
                <a:latin typeface="Arial Narrow"/>
              </a:rPr>
              <a:t>&gt;360 </a:t>
            </a:r>
            <a:r>
              <a:rPr lang="ru-RU">
                <a:latin typeface="Arial Narrow"/>
              </a:rPr>
              <a:t>национальных стандартов</a:t>
            </a:r>
            <a:endParaRPr/>
          </a:p>
          <a:p>
            <a:pPr algn="ctr">
              <a:defRPr/>
            </a:pPr>
            <a:r>
              <a:rPr lang="ru-RU">
                <a:solidFill>
                  <a:srgbClr val="0079C2"/>
                </a:solidFill>
                <a:latin typeface="Arial Narrow"/>
              </a:rPr>
              <a:t>&gt;160</a:t>
            </a:r>
            <a:r>
              <a:rPr lang="ru-RU">
                <a:latin typeface="Arial Narrow"/>
              </a:rPr>
              <a:t> межгосударственных стандартов</a:t>
            </a:r>
            <a:endParaRPr/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6524410" y="1460366"/>
            <a:ext cx="4860000" cy="583239"/>
          </a:xfrm>
          <a:prstGeom prst="rect">
            <a:avLst/>
          </a:prstGeom>
          <a:gradFill>
            <a:gsLst>
              <a:gs pos="0">
                <a:srgbClr val="0079C2"/>
              </a:gs>
              <a:gs pos="100000">
                <a:srgbClr val="0091EA"/>
              </a:gs>
            </a:gsLst>
            <a:lin ang="0" scaled="1"/>
          </a:gradFill>
          <a:ln w="19050" cap="flat" cmpd="sng" algn="ctr">
            <a:noFill/>
            <a:prstDash val="solid"/>
          </a:ln>
          <a:effectLst>
            <a:outerShdw blurRad="342900" sx="102000" sy="102000" algn="ctr" rotWithShape="0">
              <a:srgbClr val="002060">
                <a:alpha val="16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latin typeface="Arial Narrow"/>
              </a:rPr>
              <a:t> ТК 023 - лидер рейтинга </a:t>
            </a:r>
            <a:br>
              <a:rPr lang="ru-RU" b="1">
                <a:solidFill>
                  <a:schemeClr val="bg1"/>
                </a:solidFill>
                <a:latin typeface="Arial Narrow"/>
              </a:rPr>
            </a:br>
            <a:r>
              <a:rPr lang="ru-RU" b="1">
                <a:solidFill>
                  <a:schemeClr val="bg1"/>
                </a:solidFill>
                <a:latin typeface="Arial Narrow"/>
              </a:rPr>
              <a:t>технических комитетов РФ</a:t>
            </a:r>
          </a:p>
        </p:txBody>
      </p:sp>
      <p:sp>
        <p:nvSpPr>
          <p:cNvPr id="108" name="Прямоугольник 107"/>
          <p:cNvSpPr/>
          <p:nvPr/>
        </p:nvSpPr>
        <p:spPr bwMode="auto">
          <a:xfrm>
            <a:off x="6524410" y="4878232"/>
            <a:ext cx="4860000" cy="346345"/>
          </a:xfrm>
          <a:prstGeom prst="rect">
            <a:avLst/>
          </a:prstGeom>
          <a:gradFill>
            <a:gsLst>
              <a:gs pos="0">
                <a:srgbClr val="0079C2"/>
              </a:gs>
              <a:gs pos="100000">
                <a:srgbClr val="0091EA"/>
              </a:gs>
            </a:gsLst>
            <a:lin ang="0" scaled="1"/>
          </a:gradFill>
          <a:ln w="19050" cap="flat" cmpd="sng" algn="ctr">
            <a:noFill/>
            <a:prstDash val="solid"/>
          </a:ln>
          <a:effectLst>
            <a:outerShdw blurRad="342900" sx="102000" sy="102000" algn="ctr" rotWithShape="0">
              <a:srgbClr val="002060">
                <a:alpha val="16000"/>
              </a:srgbClr>
            </a:outerShdw>
          </a:effectLst>
        </p:spPr>
        <p:txBody>
          <a:bodyPr rtlCol="0" anchor="ctr"/>
          <a:lstStyle/>
          <a:p>
            <a:pPr algn="ctr" defTabSz="1625519">
              <a:defRPr/>
            </a:pPr>
            <a:r>
              <a:rPr lang="ru-RU" sz="2000" b="1">
                <a:solidFill>
                  <a:prstClr val="white"/>
                </a:solidFill>
                <a:latin typeface="Arial Narrow"/>
              </a:rPr>
              <a:t>Рассмотрено</a:t>
            </a:r>
          </a:p>
        </p:txBody>
      </p:sp>
      <p:sp>
        <p:nvSpPr>
          <p:cNvPr id="109" name="Прямоугольник 108"/>
          <p:cNvSpPr/>
          <p:nvPr/>
        </p:nvSpPr>
        <p:spPr bwMode="auto">
          <a:xfrm>
            <a:off x="6524410" y="5211862"/>
            <a:ext cx="4860000" cy="688299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>
            <a:outerShdw blurRad="342900" sx="102000" sy="102000" algn="ctr" rotWithShape="0">
              <a:srgbClr val="002060">
                <a:alpha val="16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rgbClr val="0079C2"/>
                </a:solidFill>
              </a:rPr>
              <a:t>&gt; </a:t>
            </a:r>
            <a:r>
              <a:rPr lang="ru-RU" b="1">
                <a:solidFill>
                  <a:srgbClr val="0079C2"/>
                </a:solidFill>
                <a:latin typeface="Arial Narrow"/>
              </a:rPr>
              <a:t>40</a:t>
            </a:r>
            <a:r>
              <a:rPr lang="ru-RU">
                <a:solidFill>
                  <a:srgbClr val="0079C2"/>
                </a:solidFill>
                <a:latin typeface="Arial Narrow"/>
              </a:rPr>
              <a:t> </a:t>
            </a:r>
            <a:r>
              <a:rPr lang="ru-RU">
                <a:latin typeface="Arial Narrow"/>
              </a:rPr>
              <a:t>документов ИСО</a:t>
            </a:r>
          </a:p>
        </p:txBody>
      </p:sp>
      <p:sp>
        <p:nvSpPr>
          <p:cNvPr id="110" name="Овал 20"/>
          <p:cNvSpPr/>
          <p:nvPr/>
        </p:nvSpPr>
        <p:spPr bwMode="auto">
          <a:xfrm>
            <a:off x="3336903" y="1028899"/>
            <a:ext cx="2414659" cy="2414659"/>
          </a:xfrm>
          <a:prstGeom prst="ellipse">
            <a:avLst/>
          </a:prstGeom>
          <a:ln w="25400" cap="rnd">
            <a:solidFill>
              <a:schemeClr val="bg1">
                <a:lumMod val="75000"/>
              </a:schemeClr>
            </a:solidFill>
            <a:prstDash val="sysDot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 Narrow"/>
            </a:endParaRPr>
          </a:p>
        </p:txBody>
      </p:sp>
      <p:sp>
        <p:nvSpPr>
          <p:cNvPr id="112" name="Овал 12"/>
          <p:cNvSpPr/>
          <p:nvPr/>
        </p:nvSpPr>
        <p:spPr bwMode="auto">
          <a:xfrm>
            <a:off x="819018" y="3785990"/>
            <a:ext cx="1918110" cy="1918112"/>
          </a:xfrm>
          <a:prstGeom prst="ellipse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 Narrow"/>
            </a:endParaRPr>
          </a:p>
        </p:txBody>
      </p:sp>
      <p:sp>
        <p:nvSpPr>
          <p:cNvPr id="113" name="Овал 20"/>
          <p:cNvSpPr/>
          <p:nvPr/>
        </p:nvSpPr>
        <p:spPr bwMode="auto">
          <a:xfrm>
            <a:off x="573595" y="3545114"/>
            <a:ext cx="2414659" cy="2414659"/>
          </a:xfrm>
          <a:prstGeom prst="ellipse">
            <a:avLst/>
          </a:prstGeom>
          <a:ln w="25400" cap="rnd">
            <a:solidFill>
              <a:schemeClr val="bg1">
                <a:lumMod val="75000"/>
              </a:schemeClr>
            </a:solidFill>
            <a:prstDash val="sysDot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 Narrow"/>
            </a:endParaRPr>
          </a:p>
        </p:txBody>
      </p:sp>
      <p:sp>
        <p:nvSpPr>
          <p:cNvPr id="114" name="Текст 61"/>
          <p:cNvSpPr txBox="1"/>
          <p:nvPr/>
        </p:nvSpPr>
        <p:spPr bwMode="auto">
          <a:xfrm>
            <a:off x="4054252" y="4745046"/>
            <a:ext cx="782170" cy="92333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spcBef>
                <a:spcPts val="500"/>
              </a:spcBef>
              <a:defRPr sz="1200">
                <a:solidFill>
                  <a:srgbClr val="FFFFFF"/>
                </a:solidFill>
              </a:defRPr>
            </a:pPr>
            <a:r>
              <a:rPr lang="ru-RU" sz="5400" b="1">
                <a:solidFill>
                  <a:schemeClr val="bg1"/>
                </a:solidFill>
                <a:latin typeface="Arial Narrow"/>
              </a:rPr>
              <a:t>54</a:t>
            </a:r>
            <a:endParaRPr lang="ru-RU" sz="2800" b="1">
              <a:solidFill>
                <a:schemeClr val="bg1"/>
              </a:solidFill>
              <a:latin typeface="Arial Narrow"/>
            </a:endParaRPr>
          </a:p>
        </p:txBody>
      </p:sp>
      <p:sp>
        <p:nvSpPr>
          <p:cNvPr id="115" name="Текст 61"/>
          <p:cNvSpPr txBox="1"/>
          <p:nvPr/>
        </p:nvSpPr>
        <p:spPr bwMode="auto">
          <a:xfrm>
            <a:off x="3795517" y="3894361"/>
            <a:ext cx="879789" cy="92333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spcBef>
                <a:spcPts val="500"/>
              </a:spcBef>
              <a:defRPr sz="1200">
                <a:solidFill>
                  <a:srgbClr val="FFFFFF"/>
                </a:solidFill>
              </a:defRPr>
            </a:pPr>
            <a:r>
              <a:rPr lang="ru-RU" sz="5400" b="1">
                <a:solidFill>
                  <a:schemeClr val="bg1"/>
                </a:solidFill>
                <a:latin typeface="Arial Narrow"/>
              </a:rPr>
              <a:t>1</a:t>
            </a:r>
            <a:endParaRPr lang="ru-RU" sz="2800" b="1">
              <a:solidFill>
                <a:schemeClr val="bg1"/>
              </a:solidFill>
              <a:latin typeface="Arial Narrow"/>
            </a:endParaRPr>
          </a:p>
        </p:txBody>
      </p:sp>
      <p:sp>
        <p:nvSpPr>
          <p:cNvPr id="116" name="Текст 61"/>
          <p:cNvSpPr txBox="1"/>
          <p:nvPr/>
        </p:nvSpPr>
        <p:spPr bwMode="auto">
          <a:xfrm>
            <a:off x="4190112" y="4242497"/>
            <a:ext cx="494046" cy="36933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200">
                <a:solidFill>
                  <a:srgbClr val="FFFFFF"/>
                </a:solidFill>
              </a:defRPr>
            </a:pPr>
            <a:r>
              <a:rPr lang="ru-RU" sz="2000" b="1">
                <a:solidFill>
                  <a:schemeClr val="bg1"/>
                </a:solidFill>
                <a:latin typeface="Arial Narrow"/>
                <a:cs typeface="Arial"/>
              </a:rPr>
              <a:t>РГ</a:t>
            </a:r>
            <a:endParaRPr sz="2000" b="1">
              <a:solidFill>
                <a:schemeClr val="bg1"/>
              </a:solidFill>
              <a:latin typeface="Arial Narrow"/>
              <a:cs typeface="Arial"/>
            </a:endParaRPr>
          </a:p>
        </p:txBody>
      </p:sp>
      <p:sp>
        <p:nvSpPr>
          <p:cNvPr id="117" name="Овал 12"/>
          <p:cNvSpPr/>
          <p:nvPr/>
        </p:nvSpPr>
        <p:spPr bwMode="auto">
          <a:xfrm>
            <a:off x="3575497" y="3785990"/>
            <a:ext cx="1918110" cy="1918112"/>
          </a:xfrm>
          <a:prstGeom prst="ellipse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 Narrow"/>
            </a:endParaRPr>
          </a:p>
        </p:txBody>
      </p:sp>
      <p:sp>
        <p:nvSpPr>
          <p:cNvPr id="118" name="Овал 20"/>
          <p:cNvSpPr/>
          <p:nvPr/>
        </p:nvSpPr>
        <p:spPr bwMode="auto">
          <a:xfrm>
            <a:off x="3330074" y="3545114"/>
            <a:ext cx="2414659" cy="2414659"/>
          </a:xfrm>
          <a:prstGeom prst="ellipse">
            <a:avLst/>
          </a:prstGeom>
          <a:ln w="25400" cap="rnd">
            <a:solidFill>
              <a:schemeClr val="bg1">
                <a:lumMod val="75000"/>
              </a:schemeClr>
            </a:solidFill>
            <a:prstDash val="sysDot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 Narrow"/>
            </a:endParaRPr>
          </a:p>
        </p:txBody>
      </p:sp>
      <p:sp>
        <p:nvSpPr>
          <p:cNvPr id="120" name="Текст 61"/>
          <p:cNvSpPr txBox="1"/>
          <p:nvPr/>
        </p:nvSpPr>
        <p:spPr bwMode="auto">
          <a:xfrm>
            <a:off x="765919" y="4245682"/>
            <a:ext cx="2032637" cy="93718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2400" b="1"/>
            </a:lvl1pPr>
          </a:lstStyle>
          <a:p>
            <a:pPr>
              <a:defRPr/>
            </a:pPr>
            <a:r>
              <a:rPr lang="ru-RU" sz="2800">
                <a:solidFill>
                  <a:schemeClr val="accent1"/>
                </a:solidFill>
                <a:latin typeface="Arial Narrow"/>
                <a:cs typeface="Arial"/>
              </a:rPr>
              <a:t>ИСО/ТК 67 </a:t>
            </a:r>
            <a:r>
              <a:rPr lang="ru-RU" sz="1100">
                <a:solidFill>
                  <a:schemeClr val="accent1"/>
                </a:solidFill>
                <a:latin typeface="Arial Narrow"/>
                <a:cs typeface="Arial"/>
              </a:rPr>
              <a:t>«Нефтегазовая промышленность, включая низкоуглеродную энергетику»</a:t>
            </a:r>
            <a:endParaRPr/>
          </a:p>
        </p:txBody>
      </p:sp>
      <p:sp>
        <p:nvSpPr>
          <p:cNvPr id="121" name="Текст 61"/>
          <p:cNvSpPr txBox="1"/>
          <p:nvPr/>
        </p:nvSpPr>
        <p:spPr bwMode="auto">
          <a:xfrm>
            <a:off x="3539722" y="4220461"/>
            <a:ext cx="2032637" cy="978729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2400" b="1"/>
            </a:lvl1pPr>
          </a:lstStyle>
          <a:p>
            <a:pPr>
              <a:defRPr/>
            </a:pPr>
            <a:r>
              <a:rPr lang="ru-RU" sz="2800">
                <a:solidFill>
                  <a:schemeClr val="accent1"/>
                </a:solidFill>
                <a:latin typeface="Arial Narrow"/>
                <a:cs typeface="Arial"/>
              </a:rPr>
              <a:t>ИСО/ТК 263 </a:t>
            </a:r>
            <a:r>
              <a:rPr lang="ru-RU" sz="1800">
                <a:solidFill>
                  <a:schemeClr val="accent1"/>
                </a:solidFill>
                <a:latin typeface="Arial Narrow"/>
                <a:cs typeface="Arial"/>
              </a:rPr>
              <a:t>«Метан  угольных пластов»</a:t>
            </a:r>
          </a:p>
        </p:txBody>
      </p:sp>
      <p:grpSp>
        <p:nvGrpSpPr>
          <p:cNvPr id="2" name="Группа 1"/>
          <p:cNvGrpSpPr/>
          <p:nvPr/>
        </p:nvGrpSpPr>
        <p:grpSpPr bwMode="auto">
          <a:xfrm>
            <a:off x="3525062" y="1438191"/>
            <a:ext cx="2032637" cy="1509752"/>
            <a:chOff x="3476936" y="1593537"/>
            <a:chExt cx="2032637" cy="1509752"/>
          </a:xfrm>
        </p:grpSpPr>
        <p:sp>
          <p:nvSpPr>
            <p:cNvPr id="111" name="Текст 61"/>
            <p:cNvSpPr txBox="1"/>
            <p:nvPr/>
          </p:nvSpPr>
          <p:spPr bwMode="auto">
            <a:xfrm>
              <a:off x="3476936" y="1593537"/>
              <a:ext cx="2032637" cy="108952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45719" rIns="45719" anchor="ctr">
              <a:spAutoFit/>
            </a:bodyPr>
            <a:lstStyle>
              <a:lvl1pPr algn="ctr">
                <a:lnSpc>
                  <a:spcPct val="90000"/>
                </a:lnSpc>
                <a:spcBef>
                  <a:spcPts val="1000"/>
                </a:spcBef>
                <a:defRPr sz="2400" b="1"/>
              </a:lvl1pPr>
            </a:lstStyle>
            <a:p>
              <a:pPr>
                <a:defRPr/>
              </a:pPr>
              <a:r>
                <a:rPr lang="ru-RU" sz="3600">
                  <a:solidFill>
                    <a:schemeClr val="accent1"/>
                  </a:solidFill>
                  <a:latin typeface="Arial Narrow"/>
                  <a:cs typeface="Arial"/>
                </a:rPr>
                <a:t>ТК 052 / МТК 052</a:t>
              </a:r>
              <a:endParaRPr sz="3600">
                <a:solidFill>
                  <a:schemeClr val="accent1"/>
                </a:solidFill>
                <a:latin typeface="Arial Narrow"/>
                <a:cs typeface="Arial"/>
              </a:endParaRPr>
            </a:p>
          </p:txBody>
        </p:sp>
        <p:sp>
          <p:nvSpPr>
            <p:cNvPr id="122" name="Прямоугольник 121"/>
            <p:cNvSpPr/>
            <p:nvPr/>
          </p:nvSpPr>
          <p:spPr bwMode="auto">
            <a:xfrm>
              <a:off x="3629170" y="2518514"/>
              <a:ext cx="1728167" cy="58477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rPr lang="ru-RU" sz="1600" b="1">
                  <a:solidFill>
                    <a:srgbClr val="0070C0"/>
                  </a:solidFill>
                  <a:latin typeface="Arial Narrow"/>
                </a:rPr>
                <a:t>«Природный и сжиженные газы»</a:t>
              </a:r>
              <a:endParaRPr/>
            </a:p>
          </p:txBody>
        </p:sp>
      </p:grpSp>
      <p:cxnSp>
        <p:nvCxnSpPr>
          <p:cNvPr id="123" name="Прямая соединительная линия 122"/>
          <p:cNvCxnSpPr>
            <a:cxnSpLocks/>
          </p:cNvCxnSpPr>
          <p:nvPr/>
        </p:nvCxnSpPr>
        <p:spPr bwMode="auto">
          <a:xfrm flipV="1">
            <a:off x="180975" y="971420"/>
            <a:ext cx="1170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 bwMode="auto">
          <a:xfrm>
            <a:off x="6524410" y="2129837"/>
            <a:ext cx="4860000" cy="583239"/>
          </a:xfrm>
          <a:prstGeom prst="rect">
            <a:avLst/>
          </a:prstGeom>
          <a:gradFill>
            <a:gsLst>
              <a:gs pos="0">
                <a:srgbClr val="0079C2"/>
              </a:gs>
              <a:gs pos="100000">
                <a:srgbClr val="0091EA"/>
              </a:gs>
            </a:gsLst>
            <a:lin ang="0" scaled="1"/>
          </a:gradFill>
          <a:ln w="19050" cap="flat" cmpd="sng" algn="ctr">
            <a:noFill/>
            <a:prstDash val="solid"/>
          </a:ln>
          <a:effectLst>
            <a:outerShdw blurRad="342900" sx="102000" sy="102000" algn="ctr" rotWithShape="0">
              <a:srgbClr val="002060">
                <a:alpha val="16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latin typeface="Arial Narrow"/>
              </a:rPr>
              <a:t> МТК 052 - лидер рейтинга межгосударственных технических комитетов</a:t>
            </a:r>
          </a:p>
        </p:txBody>
      </p:sp>
      <p:sp>
        <p:nvSpPr>
          <p:cNvPr id="32" name="Нижний колонтитул 3"/>
          <p:cNvSpPr txBox="1"/>
          <p:nvPr/>
        </p:nvSpPr>
        <p:spPr bwMode="auto">
          <a:xfrm>
            <a:off x="573595" y="6059792"/>
            <a:ext cx="11107173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742950" indent="-28575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1143000" indent="-228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>
                <a:solidFill>
                  <a:srgbClr val="0070C0"/>
                </a:solidFill>
              </a:rPr>
              <a:t>*Примечание: ТК 023 «Нефтяная и газовая промышленность»; МТК 523 «Техника и технологии добычи и переработки нефти и газа».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" name="Заголовок 1"/>
          <p:cNvSpPr>
            <a:spLocks noGrp="1"/>
          </p:cNvSpPr>
          <p:nvPr>
            <p:ph type="title"/>
          </p:nvPr>
        </p:nvSpPr>
        <p:spPr bwMode="auto">
          <a:xfrm>
            <a:off x="1974503" y="430097"/>
            <a:ext cx="9706265" cy="446217"/>
          </a:xfrm>
        </p:spPr>
        <p:txBody>
          <a:bodyPr anchor="ctr" anchorCtr="0"/>
          <a:lstStyle/>
          <a:p>
            <a:pPr>
              <a:defRPr/>
            </a:pPr>
            <a:r>
              <a:rPr lang="ru-RU" sz="2800" b="0">
                <a:solidFill>
                  <a:srgbClr val="0070C0"/>
                </a:solidFill>
              </a:rPr>
              <a:t>Взаимодействие с ФГБУ «Российский институт стандартизации» в области стандартизации</a:t>
            </a:r>
            <a:endParaRPr/>
          </a:p>
        </p:txBody>
      </p:sp>
      <p:sp>
        <p:nvSpPr>
          <p:cNvPr id="96" name="Нижний колонтитул 3"/>
          <p:cNvSpPr txBox="1"/>
          <p:nvPr/>
        </p:nvSpPr>
        <p:spPr bwMode="auto">
          <a:xfrm>
            <a:off x="2070564" y="6299951"/>
            <a:ext cx="8597436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742950" indent="-28575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1143000" indent="-228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>
                <a:solidFill>
                  <a:srgbClr val="0070C0"/>
                </a:solidFill>
              </a:rPr>
              <a:t>Опыт ТК 023 в цифровизации процесса стандартизации</a:t>
            </a:r>
            <a:endParaRPr/>
          </a:p>
        </p:txBody>
      </p:sp>
      <p:grpSp>
        <p:nvGrpSpPr>
          <p:cNvPr id="4" name="Группа 3"/>
          <p:cNvGrpSpPr/>
          <p:nvPr/>
        </p:nvGrpSpPr>
        <p:grpSpPr bwMode="auto">
          <a:xfrm>
            <a:off x="634407" y="1213196"/>
            <a:ext cx="5354232" cy="4491908"/>
            <a:chOff x="366407" y="2241025"/>
            <a:chExt cx="4310873" cy="2357005"/>
          </a:xfrm>
        </p:grpSpPr>
        <p:sp>
          <p:nvSpPr>
            <p:cNvPr id="5" name="Скругленный прямоугольник 4"/>
            <p:cNvSpPr/>
            <p:nvPr/>
          </p:nvSpPr>
          <p:spPr bwMode="auto">
            <a:xfrm>
              <a:off x="366407" y="2241025"/>
              <a:ext cx="4310873" cy="2357005"/>
            </a:xfrm>
            <a:prstGeom prst="roundRect">
              <a:avLst>
                <a:gd name="adj" fmla="val 6342"/>
              </a:avLst>
            </a:prstGeom>
            <a:solidFill>
              <a:schemeClr val="bg1"/>
            </a:solidFill>
            <a:ln w="19050" cap="flat" cmpd="sng" algn="ctr">
              <a:gradFill>
                <a:gsLst>
                  <a:gs pos="0">
                    <a:schemeClr val="accent1">
                      <a:lumMod val="67000"/>
                    </a:schemeClr>
                  </a:gs>
                  <a:gs pos="0">
                    <a:schemeClr val="accent1">
                      <a:lumMod val="97000"/>
                      <a:lumOff val="3000"/>
                    </a:schemeClr>
                  </a:gs>
                  <a:gs pos="100000">
                    <a:srgbClr val="0084D6"/>
                  </a:gs>
                </a:gsLst>
                <a:lin ang="16200000" scaled="1"/>
              </a:gradFill>
              <a:prstDash val="solid"/>
            </a:ln>
            <a:effectLst>
              <a:outerShdw blurRad="342900" sx="102000" sy="102000" algn="ctr" rotWithShape="0">
                <a:srgbClr val="002060">
                  <a:alpha val="16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576139" y="2302094"/>
              <a:ext cx="3858369" cy="884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600" b="1">
                  <a:solidFill>
                    <a:srgbClr val="0084D6"/>
                  </a:solidFill>
                  <a:latin typeface="Arial Narrow"/>
                </a:rPr>
                <a:t>План мероприятий по развитию взаимодействия </a:t>
              </a:r>
              <a:br>
                <a:rPr lang="ru-RU" sz="1600" b="1">
                  <a:solidFill>
                    <a:srgbClr val="0084D6"/>
                  </a:solidFill>
                  <a:latin typeface="Arial Narrow"/>
                </a:rPr>
              </a:br>
              <a:r>
                <a:rPr lang="ru-RU" sz="1600" b="1">
                  <a:solidFill>
                    <a:srgbClr val="0084D6"/>
                  </a:solidFill>
                  <a:latin typeface="Arial Narrow"/>
                </a:rPr>
                <a:t>и повышению эффективности деятельности </a:t>
              </a:r>
              <a:br>
                <a:rPr lang="ru-RU" sz="1600" b="1">
                  <a:solidFill>
                    <a:srgbClr val="0084D6"/>
                  </a:solidFill>
                  <a:latin typeface="Arial Narrow"/>
                </a:rPr>
              </a:br>
              <a:r>
                <a:rPr lang="ru-RU" sz="1600" b="1">
                  <a:solidFill>
                    <a:srgbClr val="0084D6"/>
                  </a:solidFill>
                  <a:latin typeface="Arial Narrow"/>
                </a:rPr>
                <a:t>в области стандартизации и оценки соответствия между ООО «Газпром ВНИИГАЗ» и ФГБУ «Российский институт стандартизации»</a:t>
              </a: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rcRect t="11548" r="2132"/>
          <a:stretch/>
        </p:blipFill>
        <p:spPr bwMode="auto">
          <a:xfrm>
            <a:off x="1271202" y="3024559"/>
            <a:ext cx="4195922" cy="2682956"/>
          </a:xfrm>
          <a:prstGeom prst="rect">
            <a:avLst/>
          </a:prstGeom>
          <a:ln>
            <a:solidFill>
              <a:srgbClr val="0079C2"/>
            </a:solidFill>
          </a:ln>
        </p:spPr>
      </p:pic>
      <p:sp>
        <p:nvSpPr>
          <p:cNvPr id="8" name="Прямоугольник 7"/>
          <p:cNvSpPr/>
          <p:nvPr/>
        </p:nvSpPr>
        <p:spPr bwMode="auto">
          <a:xfrm>
            <a:off x="6140781" y="1452460"/>
            <a:ext cx="3720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latin typeface="Arial Narrow"/>
                <a:ea typeface="Calibri"/>
              </a:rPr>
              <a:t>НАЦИОНАЛЬНАЯ СТАНДАРТИЗАЦИЯ</a:t>
            </a:r>
            <a:endParaRPr lang="ru-RU">
              <a:latin typeface="Arial Narrow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140781" y="2684519"/>
            <a:ext cx="4582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latin typeface="Arial Narrow"/>
                <a:ea typeface="Calibri"/>
              </a:rPr>
              <a:t>МЕЖДУНАРОДНАЯ И МЕЖГОСУДАРСТВЕННАЯ СТАНДАРТИЗАЦИЯ</a:t>
            </a:r>
            <a:endParaRPr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140781" y="4116589"/>
            <a:ext cx="4582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latin typeface="Arial Narrow"/>
                <a:ea typeface="Calibri"/>
              </a:rPr>
              <a:t>ПОВЫШЕНИЕ ЭФФЕКТИВНОСТИ ДЕЯТЕЛЬНОСТИ ТЕХНИЧЕСКИХ КОМИТЕТОВ</a:t>
            </a:r>
            <a:endParaRPr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140781" y="982364"/>
            <a:ext cx="5032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70C0"/>
                </a:solidFill>
                <a:latin typeface="Arial Narrow"/>
              </a:rPr>
              <a:t>Выполнение в текущем периоде</a:t>
            </a:r>
          </a:p>
        </p:txBody>
      </p:sp>
      <p:cxnSp>
        <p:nvCxnSpPr>
          <p:cNvPr id="12" name="Прямая соединительная линия 11"/>
          <p:cNvCxnSpPr>
            <a:cxnSpLocks/>
          </p:cNvCxnSpPr>
          <p:nvPr/>
        </p:nvCxnSpPr>
        <p:spPr bwMode="auto">
          <a:xfrm>
            <a:off x="6096914" y="2565879"/>
            <a:ext cx="55105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cxnSpLocks/>
          </p:cNvCxnSpPr>
          <p:nvPr/>
        </p:nvCxnSpPr>
        <p:spPr bwMode="auto">
          <a:xfrm>
            <a:off x="6096914" y="4022976"/>
            <a:ext cx="55105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cxnSpLocks/>
          </p:cNvCxnSpPr>
          <p:nvPr/>
        </p:nvCxnSpPr>
        <p:spPr bwMode="auto">
          <a:xfrm>
            <a:off x="6096914" y="5705104"/>
            <a:ext cx="55105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24"/>
          <p:cNvGrpSpPr>
            <a:grpSpLocks noChangeAspect="1"/>
          </p:cNvGrpSpPr>
          <p:nvPr/>
        </p:nvGrpSpPr>
        <p:grpSpPr bwMode="auto">
          <a:xfrm>
            <a:off x="10977648" y="1410830"/>
            <a:ext cx="592137" cy="515937"/>
            <a:chOff x="3861" y="658"/>
            <a:chExt cx="346" cy="301"/>
          </a:xfrm>
        </p:grpSpPr>
        <p:sp>
          <p:nvSpPr>
            <p:cNvPr id="19" name="Freeform 25"/>
            <p:cNvSpPr/>
            <p:nvPr/>
          </p:nvSpPr>
          <p:spPr bwMode="auto">
            <a:xfrm>
              <a:off x="3861" y="658"/>
              <a:ext cx="302" cy="301"/>
            </a:xfrm>
            <a:custGeom>
              <a:avLst/>
              <a:gdLst>
                <a:gd name="T0" fmla="*/ 44 w 2095"/>
                <a:gd name="T1" fmla="*/ 20 h 2094"/>
                <a:gd name="T2" fmla="*/ 42 w 2095"/>
                <a:gd name="T3" fmla="*/ 19 h 2094"/>
                <a:gd name="T4" fmla="*/ 41 w 2095"/>
                <a:gd name="T5" fmla="*/ 20 h 2094"/>
                <a:gd name="T6" fmla="*/ 41 w 2095"/>
                <a:gd name="T7" fmla="*/ 22 h 2094"/>
                <a:gd name="T8" fmla="*/ 22 w 2095"/>
                <a:gd name="T9" fmla="*/ 41 h 2094"/>
                <a:gd name="T10" fmla="*/ 3 w 2095"/>
                <a:gd name="T11" fmla="*/ 22 h 2094"/>
                <a:gd name="T12" fmla="*/ 22 w 2095"/>
                <a:gd name="T13" fmla="*/ 3 h 2094"/>
                <a:gd name="T14" fmla="*/ 33 w 2095"/>
                <a:gd name="T15" fmla="*/ 6 h 2094"/>
                <a:gd name="T16" fmla="*/ 35 w 2095"/>
                <a:gd name="T17" fmla="*/ 6 h 2094"/>
                <a:gd name="T18" fmla="*/ 35 w 2095"/>
                <a:gd name="T19" fmla="*/ 4 h 2094"/>
                <a:gd name="T20" fmla="*/ 22 w 2095"/>
                <a:gd name="T21" fmla="*/ 0 h 2094"/>
                <a:gd name="T22" fmla="*/ 0 w 2095"/>
                <a:gd name="T23" fmla="*/ 22 h 2094"/>
                <a:gd name="T24" fmla="*/ 22 w 2095"/>
                <a:gd name="T25" fmla="*/ 43 h 2094"/>
                <a:gd name="T26" fmla="*/ 44 w 2095"/>
                <a:gd name="T27" fmla="*/ 22 h 2094"/>
                <a:gd name="T28" fmla="*/ 44 w 2095"/>
                <a:gd name="T29" fmla="*/ 20 h 20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95" h="2094" extrusionOk="0">
                  <a:moveTo>
                    <a:pt x="2092" y="972"/>
                  </a:moveTo>
                  <a:cubicBezTo>
                    <a:pt x="2089" y="937"/>
                    <a:pt x="2059" y="911"/>
                    <a:pt x="2024" y="913"/>
                  </a:cubicBezTo>
                  <a:cubicBezTo>
                    <a:pt x="1989" y="915"/>
                    <a:pt x="1962" y="946"/>
                    <a:pt x="1965" y="981"/>
                  </a:cubicBezTo>
                  <a:cubicBezTo>
                    <a:pt x="1967" y="1003"/>
                    <a:pt x="1967" y="1025"/>
                    <a:pt x="1967" y="1047"/>
                  </a:cubicBezTo>
                  <a:cubicBezTo>
                    <a:pt x="1967" y="1554"/>
                    <a:pt x="1555" y="1967"/>
                    <a:pt x="1048" y="1967"/>
                  </a:cubicBezTo>
                  <a:cubicBezTo>
                    <a:pt x="540" y="1967"/>
                    <a:pt x="128" y="1554"/>
                    <a:pt x="128" y="1047"/>
                  </a:cubicBezTo>
                  <a:cubicBezTo>
                    <a:pt x="128" y="540"/>
                    <a:pt x="540" y="127"/>
                    <a:pt x="1048" y="127"/>
                  </a:cubicBezTo>
                  <a:cubicBezTo>
                    <a:pt x="1248" y="127"/>
                    <a:pt x="1439" y="191"/>
                    <a:pt x="1599" y="311"/>
                  </a:cubicBezTo>
                  <a:cubicBezTo>
                    <a:pt x="1627" y="332"/>
                    <a:pt x="1667" y="326"/>
                    <a:pt x="1688" y="298"/>
                  </a:cubicBezTo>
                  <a:cubicBezTo>
                    <a:pt x="1709" y="270"/>
                    <a:pt x="1704" y="230"/>
                    <a:pt x="1676" y="209"/>
                  </a:cubicBezTo>
                  <a:cubicBezTo>
                    <a:pt x="1493" y="72"/>
                    <a:pt x="1276" y="0"/>
                    <a:pt x="1048" y="0"/>
                  </a:cubicBezTo>
                  <a:cubicBezTo>
                    <a:pt x="470" y="0"/>
                    <a:pt x="0" y="470"/>
                    <a:pt x="0" y="1047"/>
                  </a:cubicBezTo>
                  <a:cubicBezTo>
                    <a:pt x="0" y="1624"/>
                    <a:pt x="470" y="2094"/>
                    <a:pt x="1048" y="2094"/>
                  </a:cubicBezTo>
                  <a:cubicBezTo>
                    <a:pt x="1625" y="2094"/>
                    <a:pt x="2095" y="1624"/>
                    <a:pt x="2095" y="1047"/>
                  </a:cubicBezTo>
                  <a:cubicBezTo>
                    <a:pt x="2095" y="1022"/>
                    <a:pt x="2094" y="997"/>
                    <a:pt x="2092" y="97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26"/>
            <p:cNvSpPr>
              <a:spLocks noEditPoints="1"/>
            </p:cNvSpPr>
            <p:nvPr/>
          </p:nvSpPr>
          <p:spPr bwMode="auto">
            <a:xfrm>
              <a:off x="3900" y="665"/>
              <a:ext cx="307" cy="237"/>
            </a:xfrm>
            <a:custGeom>
              <a:avLst/>
              <a:gdLst>
                <a:gd name="T0" fmla="*/ 42 w 2137"/>
                <a:gd name="T1" fmla="*/ 2 h 1647"/>
                <a:gd name="T2" fmla="*/ 35 w 2137"/>
                <a:gd name="T3" fmla="*/ 2 h 1647"/>
                <a:gd name="T4" fmla="*/ 16 w 2137"/>
                <a:gd name="T5" fmla="*/ 21 h 1647"/>
                <a:gd name="T6" fmla="*/ 9 w 2137"/>
                <a:gd name="T7" fmla="*/ 14 h 1647"/>
                <a:gd name="T8" fmla="*/ 2 w 2137"/>
                <a:gd name="T9" fmla="*/ 14 h 1647"/>
                <a:gd name="T10" fmla="*/ 2 w 2137"/>
                <a:gd name="T11" fmla="*/ 22 h 1647"/>
                <a:gd name="T12" fmla="*/ 14 w 2137"/>
                <a:gd name="T13" fmla="*/ 33 h 1647"/>
                <a:gd name="T14" fmla="*/ 16 w 2137"/>
                <a:gd name="T15" fmla="*/ 34 h 1647"/>
                <a:gd name="T16" fmla="*/ 18 w 2137"/>
                <a:gd name="T17" fmla="*/ 33 h 1647"/>
                <a:gd name="T18" fmla="*/ 42 w 2137"/>
                <a:gd name="T19" fmla="*/ 9 h 1647"/>
                <a:gd name="T20" fmla="*/ 42 w 2137"/>
                <a:gd name="T21" fmla="*/ 2 h 1647"/>
                <a:gd name="T22" fmla="*/ 40 w 2137"/>
                <a:gd name="T23" fmla="*/ 7 h 1647"/>
                <a:gd name="T24" fmla="*/ 17 w 2137"/>
                <a:gd name="T25" fmla="*/ 31 h 1647"/>
                <a:gd name="T26" fmla="*/ 15 w 2137"/>
                <a:gd name="T27" fmla="*/ 31 h 1647"/>
                <a:gd name="T28" fmla="*/ 4 w 2137"/>
                <a:gd name="T29" fmla="*/ 20 h 1647"/>
                <a:gd name="T30" fmla="*/ 4 w 2137"/>
                <a:gd name="T31" fmla="*/ 16 h 1647"/>
                <a:gd name="T32" fmla="*/ 6 w 2137"/>
                <a:gd name="T33" fmla="*/ 15 h 1647"/>
                <a:gd name="T34" fmla="*/ 7 w 2137"/>
                <a:gd name="T35" fmla="*/ 16 h 1647"/>
                <a:gd name="T36" fmla="*/ 14 w 2137"/>
                <a:gd name="T37" fmla="*/ 23 h 1647"/>
                <a:gd name="T38" fmla="*/ 16 w 2137"/>
                <a:gd name="T39" fmla="*/ 24 h 1647"/>
                <a:gd name="T40" fmla="*/ 18 w 2137"/>
                <a:gd name="T41" fmla="*/ 23 h 1647"/>
                <a:gd name="T42" fmla="*/ 37 w 2137"/>
                <a:gd name="T43" fmla="*/ 4 h 1647"/>
                <a:gd name="T44" fmla="*/ 40 w 2137"/>
                <a:gd name="T45" fmla="*/ 4 h 1647"/>
                <a:gd name="T46" fmla="*/ 40 w 2137"/>
                <a:gd name="T47" fmla="*/ 7 h 16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37" h="1647" extrusionOk="0">
                  <a:moveTo>
                    <a:pt x="2040" y="97"/>
                  </a:moveTo>
                  <a:cubicBezTo>
                    <a:pt x="1943" y="0"/>
                    <a:pt x="1786" y="0"/>
                    <a:pt x="1689" y="97"/>
                  </a:cubicBezTo>
                  <a:cubicBezTo>
                    <a:pt x="772" y="1013"/>
                    <a:pt x="772" y="1013"/>
                    <a:pt x="772" y="1013"/>
                  </a:cubicBezTo>
                  <a:cubicBezTo>
                    <a:pt x="447" y="688"/>
                    <a:pt x="447" y="688"/>
                    <a:pt x="447" y="688"/>
                  </a:cubicBezTo>
                  <a:cubicBezTo>
                    <a:pt x="351" y="592"/>
                    <a:pt x="193" y="592"/>
                    <a:pt x="96" y="688"/>
                  </a:cubicBezTo>
                  <a:cubicBezTo>
                    <a:pt x="0" y="785"/>
                    <a:pt x="0" y="943"/>
                    <a:pt x="96" y="1039"/>
                  </a:cubicBezTo>
                  <a:cubicBezTo>
                    <a:pt x="656" y="1599"/>
                    <a:pt x="656" y="1599"/>
                    <a:pt x="656" y="1599"/>
                  </a:cubicBezTo>
                  <a:cubicBezTo>
                    <a:pt x="688" y="1631"/>
                    <a:pt x="730" y="1647"/>
                    <a:pt x="772" y="1647"/>
                  </a:cubicBezTo>
                  <a:cubicBezTo>
                    <a:pt x="814" y="1647"/>
                    <a:pt x="857" y="1631"/>
                    <a:pt x="889" y="1599"/>
                  </a:cubicBezTo>
                  <a:cubicBezTo>
                    <a:pt x="2040" y="448"/>
                    <a:pt x="2040" y="448"/>
                    <a:pt x="2040" y="448"/>
                  </a:cubicBezTo>
                  <a:cubicBezTo>
                    <a:pt x="2137" y="351"/>
                    <a:pt x="2137" y="193"/>
                    <a:pt x="2040" y="97"/>
                  </a:cubicBezTo>
                  <a:close/>
                  <a:moveTo>
                    <a:pt x="1950" y="358"/>
                  </a:moveTo>
                  <a:cubicBezTo>
                    <a:pt x="799" y="1509"/>
                    <a:pt x="799" y="1509"/>
                    <a:pt x="799" y="1509"/>
                  </a:cubicBezTo>
                  <a:cubicBezTo>
                    <a:pt x="784" y="1524"/>
                    <a:pt x="760" y="1524"/>
                    <a:pt x="746" y="1509"/>
                  </a:cubicBezTo>
                  <a:cubicBezTo>
                    <a:pt x="186" y="949"/>
                    <a:pt x="186" y="949"/>
                    <a:pt x="186" y="949"/>
                  </a:cubicBezTo>
                  <a:cubicBezTo>
                    <a:pt x="139" y="902"/>
                    <a:pt x="139" y="826"/>
                    <a:pt x="186" y="778"/>
                  </a:cubicBezTo>
                  <a:cubicBezTo>
                    <a:pt x="210" y="755"/>
                    <a:pt x="241" y="743"/>
                    <a:pt x="272" y="743"/>
                  </a:cubicBezTo>
                  <a:cubicBezTo>
                    <a:pt x="303" y="743"/>
                    <a:pt x="334" y="755"/>
                    <a:pt x="357" y="778"/>
                  </a:cubicBezTo>
                  <a:cubicBezTo>
                    <a:pt x="692" y="1113"/>
                    <a:pt x="692" y="1113"/>
                    <a:pt x="692" y="1113"/>
                  </a:cubicBezTo>
                  <a:cubicBezTo>
                    <a:pt x="713" y="1134"/>
                    <a:pt x="742" y="1146"/>
                    <a:pt x="772" y="1146"/>
                  </a:cubicBezTo>
                  <a:cubicBezTo>
                    <a:pt x="803" y="1146"/>
                    <a:pt x="831" y="1134"/>
                    <a:pt x="853" y="1113"/>
                  </a:cubicBezTo>
                  <a:cubicBezTo>
                    <a:pt x="1779" y="187"/>
                    <a:pt x="1779" y="187"/>
                    <a:pt x="1779" y="187"/>
                  </a:cubicBezTo>
                  <a:cubicBezTo>
                    <a:pt x="1826" y="140"/>
                    <a:pt x="1903" y="140"/>
                    <a:pt x="1950" y="187"/>
                  </a:cubicBezTo>
                  <a:cubicBezTo>
                    <a:pt x="1997" y="234"/>
                    <a:pt x="1997" y="311"/>
                    <a:pt x="1950" y="3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1" name="Group 24"/>
          <p:cNvGrpSpPr>
            <a:grpSpLocks noChangeAspect="1"/>
          </p:cNvGrpSpPr>
          <p:nvPr/>
        </p:nvGrpSpPr>
        <p:grpSpPr bwMode="auto">
          <a:xfrm>
            <a:off x="10977648" y="2773086"/>
            <a:ext cx="592137" cy="515937"/>
            <a:chOff x="3861" y="658"/>
            <a:chExt cx="346" cy="301"/>
          </a:xfrm>
        </p:grpSpPr>
        <p:sp>
          <p:nvSpPr>
            <p:cNvPr id="22" name="Freeform 25"/>
            <p:cNvSpPr/>
            <p:nvPr/>
          </p:nvSpPr>
          <p:spPr bwMode="auto">
            <a:xfrm>
              <a:off x="3861" y="658"/>
              <a:ext cx="302" cy="301"/>
            </a:xfrm>
            <a:custGeom>
              <a:avLst/>
              <a:gdLst>
                <a:gd name="T0" fmla="*/ 44 w 2095"/>
                <a:gd name="T1" fmla="*/ 20 h 2094"/>
                <a:gd name="T2" fmla="*/ 42 w 2095"/>
                <a:gd name="T3" fmla="*/ 19 h 2094"/>
                <a:gd name="T4" fmla="*/ 41 w 2095"/>
                <a:gd name="T5" fmla="*/ 20 h 2094"/>
                <a:gd name="T6" fmla="*/ 41 w 2095"/>
                <a:gd name="T7" fmla="*/ 22 h 2094"/>
                <a:gd name="T8" fmla="*/ 22 w 2095"/>
                <a:gd name="T9" fmla="*/ 41 h 2094"/>
                <a:gd name="T10" fmla="*/ 3 w 2095"/>
                <a:gd name="T11" fmla="*/ 22 h 2094"/>
                <a:gd name="T12" fmla="*/ 22 w 2095"/>
                <a:gd name="T13" fmla="*/ 3 h 2094"/>
                <a:gd name="T14" fmla="*/ 33 w 2095"/>
                <a:gd name="T15" fmla="*/ 6 h 2094"/>
                <a:gd name="T16" fmla="*/ 35 w 2095"/>
                <a:gd name="T17" fmla="*/ 6 h 2094"/>
                <a:gd name="T18" fmla="*/ 35 w 2095"/>
                <a:gd name="T19" fmla="*/ 4 h 2094"/>
                <a:gd name="T20" fmla="*/ 22 w 2095"/>
                <a:gd name="T21" fmla="*/ 0 h 2094"/>
                <a:gd name="T22" fmla="*/ 0 w 2095"/>
                <a:gd name="T23" fmla="*/ 22 h 2094"/>
                <a:gd name="T24" fmla="*/ 22 w 2095"/>
                <a:gd name="T25" fmla="*/ 43 h 2094"/>
                <a:gd name="T26" fmla="*/ 44 w 2095"/>
                <a:gd name="T27" fmla="*/ 22 h 2094"/>
                <a:gd name="T28" fmla="*/ 44 w 2095"/>
                <a:gd name="T29" fmla="*/ 20 h 20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95" h="2094" extrusionOk="0">
                  <a:moveTo>
                    <a:pt x="2092" y="972"/>
                  </a:moveTo>
                  <a:cubicBezTo>
                    <a:pt x="2089" y="937"/>
                    <a:pt x="2059" y="911"/>
                    <a:pt x="2024" y="913"/>
                  </a:cubicBezTo>
                  <a:cubicBezTo>
                    <a:pt x="1989" y="915"/>
                    <a:pt x="1962" y="946"/>
                    <a:pt x="1965" y="981"/>
                  </a:cubicBezTo>
                  <a:cubicBezTo>
                    <a:pt x="1967" y="1003"/>
                    <a:pt x="1967" y="1025"/>
                    <a:pt x="1967" y="1047"/>
                  </a:cubicBezTo>
                  <a:cubicBezTo>
                    <a:pt x="1967" y="1554"/>
                    <a:pt x="1555" y="1967"/>
                    <a:pt x="1048" y="1967"/>
                  </a:cubicBezTo>
                  <a:cubicBezTo>
                    <a:pt x="540" y="1967"/>
                    <a:pt x="128" y="1554"/>
                    <a:pt x="128" y="1047"/>
                  </a:cubicBezTo>
                  <a:cubicBezTo>
                    <a:pt x="128" y="540"/>
                    <a:pt x="540" y="127"/>
                    <a:pt x="1048" y="127"/>
                  </a:cubicBezTo>
                  <a:cubicBezTo>
                    <a:pt x="1248" y="127"/>
                    <a:pt x="1439" y="191"/>
                    <a:pt x="1599" y="311"/>
                  </a:cubicBezTo>
                  <a:cubicBezTo>
                    <a:pt x="1627" y="332"/>
                    <a:pt x="1667" y="326"/>
                    <a:pt x="1688" y="298"/>
                  </a:cubicBezTo>
                  <a:cubicBezTo>
                    <a:pt x="1709" y="270"/>
                    <a:pt x="1704" y="230"/>
                    <a:pt x="1676" y="209"/>
                  </a:cubicBezTo>
                  <a:cubicBezTo>
                    <a:pt x="1493" y="72"/>
                    <a:pt x="1276" y="0"/>
                    <a:pt x="1048" y="0"/>
                  </a:cubicBezTo>
                  <a:cubicBezTo>
                    <a:pt x="470" y="0"/>
                    <a:pt x="0" y="470"/>
                    <a:pt x="0" y="1047"/>
                  </a:cubicBezTo>
                  <a:cubicBezTo>
                    <a:pt x="0" y="1624"/>
                    <a:pt x="470" y="2094"/>
                    <a:pt x="1048" y="2094"/>
                  </a:cubicBezTo>
                  <a:cubicBezTo>
                    <a:pt x="1625" y="2094"/>
                    <a:pt x="2095" y="1624"/>
                    <a:pt x="2095" y="1047"/>
                  </a:cubicBezTo>
                  <a:cubicBezTo>
                    <a:pt x="2095" y="1022"/>
                    <a:pt x="2094" y="997"/>
                    <a:pt x="2092" y="97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6"/>
            <p:cNvSpPr>
              <a:spLocks noEditPoints="1"/>
            </p:cNvSpPr>
            <p:nvPr/>
          </p:nvSpPr>
          <p:spPr bwMode="auto">
            <a:xfrm>
              <a:off x="3900" y="665"/>
              <a:ext cx="307" cy="237"/>
            </a:xfrm>
            <a:custGeom>
              <a:avLst/>
              <a:gdLst>
                <a:gd name="T0" fmla="*/ 42 w 2137"/>
                <a:gd name="T1" fmla="*/ 2 h 1647"/>
                <a:gd name="T2" fmla="*/ 35 w 2137"/>
                <a:gd name="T3" fmla="*/ 2 h 1647"/>
                <a:gd name="T4" fmla="*/ 16 w 2137"/>
                <a:gd name="T5" fmla="*/ 21 h 1647"/>
                <a:gd name="T6" fmla="*/ 9 w 2137"/>
                <a:gd name="T7" fmla="*/ 14 h 1647"/>
                <a:gd name="T8" fmla="*/ 2 w 2137"/>
                <a:gd name="T9" fmla="*/ 14 h 1647"/>
                <a:gd name="T10" fmla="*/ 2 w 2137"/>
                <a:gd name="T11" fmla="*/ 22 h 1647"/>
                <a:gd name="T12" fmla="*/ 14 w 2137"/>
                <a:gd name="T13" fmla="*/ 33 h 1647"/>
                <a:gd name="T14" fmla="*/ 16 w 2137"/>
                <a:gd name="T15" fmla="*/ 34 h 1647"/>
                <a:gd name="T16" fmla="*/ 18 w 2137"/>
                <a:gd name="T17" fmla="*/ 33 h 1647"/>
                <a:gd name="T18" fmla="*/ 42 w 2137"/>
                <a:gd name="T19" fmla="*/ 9 h 1647"/>
                <a:gd name="T20" fmla="*/ 42 w 2137"/>
                <a:gd name="T21" fmla="*/ 2 h 1647"/>
                <a:gd name="T22" fmla="*/ 40 w 2137"/>
                <a:gd name="T23" fmla="*/ 7 h 1647"/>
                <a:gd name="T24" fmla="*/ 17 w 2137"/>
                <a:gd name="T25" fmla="*/ 31 h 1647"/>
                <a:gd name="T26" fmla="*/ 15 w 2137"/>
                <a:gd name="T27" fmla="*/ 31 h 1647"/>
                <a:gd name="T28" fmla="*/ 4 w 2137"/>
                <a:gd name="T29" fmla="*/ 20 h 1647"/>
                <a:gd name="T30" fmla="*/ 4 w 2137"/>
                <a:gd name="T31" fmla="*/ 16 h 1647"/>
                <a:gd name="T32" fmla="*/ 6 w 2137"/>
                <a:gd name="T33" fmla="*/ 15 h 1647"/>
                <a:gd name="T34" fmla="*/ 7 w 2137"/>
                <a:gd name="T35" fmla="*/ 16 h 1647"/>
                <a:gd name="T36" fmla="*/ 14 w 2137"/>
                <a:gd name="T37" fmla="*/ 23 h 1647"/>
                <a:gd name="T38" fmla="*/ 16 w 2137"/>
                <a:gd name="T39" fmla="*/ 24 h 1647"/>
                <a:gd name="T40" fmla="*/ 18 w 2137"/>
                <a:gd name="T41" fmla="*/ 23 h 1647"/>
                <a:gd name="T42" fmla="*/ 37 w 2137"/>
                <a:gd name="T43" fmla="*/ 4 h 1647"/>
                <a:gd name="T44" fmla="*/ 40 w 2137"/>
                <a:gd name="T45" fmla="*/ 4 h 1647"/>
                <a:gd name="T46" fmla="*/ 40 w 2137"/>
                <a:gd name="T47" fmla="*/ 7 h 16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37" h="1647" extrusionOk="0">
                  <a:moveTo>
                    <a:pt x="2040" y="97"/>
                  </a:moveTo>
                  <a:cubicBezTo>
                    <a:pt x="1943" y="0"/>
                    <a:pt x="1786" y="0"/>
                    <a:pt x="1689" y="97"/>
                  </a:cubicBezTo>
                  <a:cubicBezTo>
                    <a:pt x="772" y="1013"/>
                    <a:pt x="772" y="1013"/>
                    <a:pt x="772" y="1013"/>
                  </a:cubicBezTo>
                  <a:cubicBezTo>
                    <a:pt x="447" y="688"/>
                    <a:pt x="447" y="688"/>
                    <a:pt x="447" y="688"/>
                  </a:cubicBezTo>
                  <a:cubicBezTo>
                    <a:pt x="351" y="592"/>
                    <a:pt x="193" y="592"/>
                    <a:pt x="96" y="688"/>
                  </a:cubicBezTo>
                  <a:cubicBezTo>
                    <a:pt x="0" y="785"/>
                    <a:pt x="0" y="943"/>
                    <a:pt x="96" y="1039"/>
                  </a:cubicBezTo>
                  <a:cubicBezTo>
                    <a:pt x="656" y="1599"/>
                    <a:pt x="656" y="1599"/>
                    <a:pt x="656" y="1599"/>
                  </a:cubicBezTo>
                  <a:cubicBezTo>
                    <a:pt x="688" y="1631"/>
                    <a:pt x="730" y="1647"/>
                    <a:pt x="772" y="1647"/>
                  </a:cubicBezTo>
                  <a:cubicBezTo>
                    <a:pt x="814" y="1647"/>
                    <a:pt x="857" y="1631"/>
                    <a:pt x="889" y="1599"/>
                  </a:cubicBezTo>
                  <a:cubicBezTo>
                    <a:pt x="2040" y="448"/>
                    <a:pt x="2040" y="448"/>
                    <a:pt x="2040" y="448"/>
                  </a:cubicBezTo>
                  <a:cubicBezTo>
                    <a:pt x="2137" y="351"/>
                    <a:pt x="2137" y="193"/>
                    <a:pt x="2040" y="97"/>
                  </a:cubicBezTo>
                  <a:close/>
                  <a:moveTo>
                    <a:pt x="1950" y="358"/>
                  </a:moveTo>
                  <a:cubicBezTo>
                    <a:pt x="799" y="1509"/>
                    <a:pt x="799" y="1509"/>
                    <a:pt x="799" y="1509"/>
                  </a:cubicBezTo>
                  <a:cubicBezTo>
                    <a:pt x="784" y="1524"/>
                    <a:pt x="760" y="1524"/>
                    <a:pt x="746" y="1509"/>
                  </a:cubicBezTo>
                  <a:cubicBezTo>
                    <a:pt x="186" y="949"/>
                    <a:pt x="186" y="949"/>
                    <a:pt x="186" y="949"/>
                  </a:cubicBezTo>
                  <a:cubicBezTo>
                    <a:pt x="139" y="902"/>
                    <a:pt x="139" y="826"/>
                    <a:pt x="186" y="778"/>
                  </a:cubicBezTo>
                  <a:cubicBezTo>
                    <a:pt x="210" y="755"/>
                    <a:pt x="241" y="743"/>
                    <a:pt x="272" y="743"/>
                  </a:cubicBezTo>
                  <a:cubicBezTo>
                    <a:pt x="303" y="743"/>
                    <a:pt x="334" y="755"/>
                    <a:pt x="357" y="778"/>
                  </a:cubicBezTo>
                  <a:cubicBezTo>
                    <a:pt x="692" y="1113"/>
                    <a:pt x="692" y="1113"/>
                    <a:pt x="692" y="1113"/>
                  </a:cubicBezTo>
                  <a:cubicBezTo>
                    <a:pt x="713" y="1134"/>
                    <a:pt x="742" y="1146"/>
                    <a:pt x="772" y="1146"/>
                  </a:cubicBezTo>
                  <a:cubicBezTo>
                    <a:pt x="803" y="1146"/>
                    <a:pt x="831" y="1134"/>
                    <a:pt x="853" y="1113"/>
                  </a:cubicBezTo>
                  <a:cubicBezTo>
                    <a:pt x="1779" y="187"/>
                    <a:pt x="1779" y="187"/>
                    <a:pt x="1779" y="187"/>
                  </a:cubicBezTo>
                  <a:cubicBezTo>
                    <a:pt x="1826" y="140"/>
                    <a:pt x="1903" y="140"/>
                    <a:pt x="1950" y="187"/>
                  </a:cubicBezTo>
                  <a:cubicBezTo>
                    <a:pt x="1997" y="234"/>
                    <a:pt x="1997" y="311"/>
                    <a:pt x="1950" y="3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4" name="Group 24"/>
          <p:cNvGrpSpPr>
            <a:grpSpLocks noChangeAspect="1"/>
          </p:cNvGrpSpPr>
          <p:nvPr/>
        </p:nvGrpSpPr>
        <p:grpSpPr bwMode="auto">
          <a:xfrm>
            <a:off x="10939997" y="4212045"/>
            <a:ext cx="592137" cy="515937"/>
            <a:chOff x="3861" y="658"/>
            <a:chExt cx="346" cy="301"/>
          </a:xfrm>
        </p:grpSpPr>
        <p:sp>
          <p:nvSpPr>
            <p:cNvPr id="25" name="Freeform 25"/>
            <p:cNvSpPr/>
            <p:nvPr/>
          </p:nvSpPr>
          <p:spPr bwMode="auto">
            <a:xfrm>
              <a:off x="3861" y="658"/>
              <a:ext cx="302" cy="301"/>
            </a:xfrm>
            <a:custGeom>
              <a:avLst/>
              <a:gdLst>
                <a:gd name="T0" fmla="*/ 44 w 2095"/>
                <a:gd name="T1" fmla="*/ 20 h 2094"/>
                <a:gd name="T2" fmla="*/ 42 w 2095"/>
                <a:gd name="T3" fmla="*/ 19 h 2094"/>
                <a:gd name="T4" fmla="*/ 41 w 2095"/>
                <a:gd name="T5" fmla="*/ 20 h 2094"/>
                <a:gd name="T6" fmla="*/ 41 w 2095"/>
                <a:gd name="T7" fmla="*/ 22 h 2094"/>
                <a:gd name="T8" fmla="*/ 22 w 2095"/>
                <a:gd name="T9" fmla="*/ 41 h 2094"/>
                <a:gd name="T10" fmla="*/ 3 w 2095"/>
                <a:gd name="T11" fmla="*/ 22 h 2094"/>
                <a:gd name="T12" fmla="*/ 22 w 2095"/>
                <a:gd name="T13" fmla="*/ 3 h 2094"/>
                <a:gd name="T14" fmla="*/ 33 w 2095"/>
                <a:gd name="T15" fmla="*/ 6 h 2094"/>
                <a:gd name="T16" fmla="*/ 35 w 2095"/>
                <a:gd name="T17" fmla="*/ 6 h 2094"/>
                <a:gd name="T18" fmla="*/ 35 w 2095"/>
                <a:gd name="T19" fmla="*/ 4 h 2094"/>
                <a:gd name="T20" fmla="*/ 22 w 2095"/>
                <a:gd name="T21" fmla="*/ 0 h 2094"/>
                <a:gd name="T22" fmla="*/ 0 w 2095"/>
                <a:gd name="T23" fmla="*/ 22 h 2094"/>
                <a:gd name="T24" fmla="*/ 22 w 2095"/>
                <a:gd name="T25" fmla="*/ 43 h 2094"/>
                <a:gd name="T26" fmla="*/ 44 w 2095"/>
                <a:gd name="T27" fmla="*/ 22 h 2094"/>
                <a:gd name="T28" fmla="*/ 44 w 2095"/>
                <a:gd name="T29" fmla="*/ 20 h 20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95" h="2094" extrusionOk="0">
                  <a:moveTo>
                    <a:pt x="2092" y="972"/>
                  </a:moveTo>
                  <a:cubicBezTo>
                    <a:pt x="2089" y="937"/>
                    <a:pt x="2059" y="911"/>
                    <a:pt x="2024" y="913"/>
                  </a:cubicBezTo>
                  <a:cubicBezTo>
                    <a:pt x="1989" y="915"/>
                    <a:pt x="1962" y="946"/>
                    <a:pt x="1965" y="981"/>
                  </a:cubicBezTo>
                  <a:cubicBezTo>
                    <a:pt x="1967" y="1003"/>
                    <a:pt x="1967" y="1025"/>
                    <a:pt x="1967" y="1047"/>
                  </a:cubicBezTo>
                  <a:cubicBezTo>
                    <a:pt x="1967" y="1554"/>
                    <a:pt x="1555" y="1967"/>
                    <a:pt x="1048" y="1967"/>
                  </a:cubicBezTo>
                  <a:cubicBezTo>
                    <a:pt x="540" y="1967"/>
                    <a:pt x="128" y="1554"/>
                    <a:pt x="128" y="1047"/>
                  </a:cubicBezTo>
                  <a:cubicBezTo>
                    <a:pt x="128" y="540"/>
                    <a:pt x="540" y="127"/>
                    <a:pt x="1048" y="127"/>
                  </a:cubicBezTo>
                  <a:cubicBezTo>
                    <a:pt x="1248" y="127"/>
                    <a:pt x="1439" y="191"/>
                    <a:pt x="1599" y="311"/>
                  </a:cubicBezTo>
                  <a:cubicBezTo>
                    <a:pt x="1627" y="332"/>
                    <a:pt x="1667" y="326"/>
                    <a:pt x="1688" y="298"/>
                  </a:cubicBezTo>
                  <a:cubicBezTo>
                    <a:pt x="1709" y="270"/>
                    <a:pt x="1704" y="230"/>
                    <a:pt x="1676" y="209"/>
                  </a:cubicBezTo>
                  <a:cubicBezTo>
                    <a:pt x="1493" y="72"/>
                    <a:pt x="1276" y="0"/>
                    <a:pt x="1048" y="0"/>
                  </a:cubicBezTo>
                  <a:cubicBezTo>
                    <a:pt x="470" y="0"/>
                    <a:pt x="0" y="470"/>
                    <a:pt x="0" y="1047"/>
                  </a:cubicBezTo>
                  <a:cubicBezTo>
                    <a:pt x="0" y="1624"/>
                    <a:pt x="470" y="2094"/>
                    <a:pt x="1048" y="2094"/>
                  </a:cubicBezTo>
                  <a:cubicBezTo>
                    <a:pt x="1625" y="2094"/>
                    <a:pt x="2095" y="1624"/>
                    <a:pt x="2095" y="1047"/>
                  </a:cubicBezTo>
                  <a:cubicBezTo>
                    <a:pt x="2095" y="1022"/>
                    <a:pt x="2094" y="997"/>
                    <a:pt x="2092" y="97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3900" y="665"/>
              <a:ext cx="307" cy="237"/>
            </a:xfrm>
            <a:custGeom>
              <a:avLst/>
              <a:gdLst>
                <a:gd name="T0" fmla="*/ 42 w 2137"/>
                <a:gd name="T1" fmla="*/ 2 h 1647"/>
                <a:gd name="T2" fmla="*/ 35 w 2137"/>
                <a:gd name="T3" fmla="*/ 2 h 1647"/>
                <a:gd name="T4" fmla="*/ 16 w 2137"/>
                <a:gd name="T5" fmla="*/ 21 h 1647"/>
                <a:gd name="T6" fmla="*/ 9 w 2137"/>
                <a:gd name="T7" fmla="*/ 14 h 1647"/>
                <a:gd name="T8" fmla="*/ 2 w 2137"/>
                <a:gd name="T9" fmla="*/ 14 h 1647"/>
                <a:gd name="T10" fmla="*/ 2 w 2137"/>
                <a:gd name="T11" fmla="*/ 22 h 1647"/>
                <a:gd name="T12" fmla="*/ 14 w 2137"/>
                <a:gd name="T13" fmla="*/ 33 h 1647"/>
                <a:gd name="T14" fmla="*/ 16 w 2137"/>
                <a:gd name="T15" fmla="*/ 34 h 1647"/>
                <a:gd name="T16" fmla="*/ 18 w 2137"/>
                <a:gd name="T17" fmla="*/ 33 h 1647"/>
                <a:gd name="T18" fmla="*/ 42 w 2137"/>
                <a:gd name="T19" fmla="*/ 9 h 1647"/>
                <a:gd name="T20" fmla="*/ 42 w 2137"/>
                <a:gd name="T21" fmla="*/ 2 h 1647"/>
                <a:gd name="T22" fmla="*/ 40 w 2137"/>
                <a:gd name="T23" fmla="*/ 7 h 1647"/>
                <a:gd name="T24" fmla="*/ 17 w 2137"/>
                <a:gd name="T25" fmla="*/ 31 h 1647"/>
                <a:gd name="T26" fmla="*/ 15 w 2137"/>
                <a:gd name="T27" fmla="*/ 31 h 1647"/>
                <a:gd name="T28" fmla="*/ 4 w 2137"/>
                <a:gd name="T29" fmla="*/ 20 h 1647"/>
                <a:gd name="T30" fmla="*/ 4 w 2137"/>
                <a:gd name="T31" fmla="*/ 16 h 1647"/>
                <a:gd name="T32" fmla="*/ 6 w 2137"/>
                <a:gd name="T33" fmla="*/ 15 h 1647"/>
                <a:gd name="T34" fmla="*/ 7 w 2137"/>
                <a:gd name="T35" fmla="*/ 16 h 1647"/>
                <a:gd name="T36" fmla="*/ 14 w 2137"/>
                <a:gd name="T37" fmla="*/ 23 h 1647"/>
                <a:gd name="T38" fmla="*/ 16 w 2137"/>
                <a:gd name="T39" fmla="*/ 24 h 1647"/>
                <a:gd name="T40" fmla="*/ 18 w 2137"/>
                <a:gd name="T41" fmla="*/ 23 h 1647"/>
                <a:gd name="T42" fmla="*/ 37 w 2137"/>
                <a:gd name="T43" fmla="*/ 4 h 1647"/>
                <a:gd name="T44" fmla="*/ 40 w 2137"/>
                <a:gd name="T45" fmla="*/ 4 h 1647"/>
                <a:gd name="T46" fmla="*/ 40 w 2137"/>
                <a:gd name="T47" fmla="*/ 7 h 16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37" h="1647" extrusionOk="0">
                  <a:moveTo>
                    <a:pt x="2040" y="97"/>
                  </a:moveTo>
                  <a:cubicBezTo>
                    <a:pt x="1943" y="0"/>
                    <a:pt x="1786" y="0"/>
                    <a:pt x="1689" y="97"/>
                  </a:cubicBezTo>
                  <a:cubicBezTo>
                    <a:pt x="772" y="1013"/>
                    <a:pt x="772" y="1013"/>
                    <a:pt x="772" y="1013"/>
                  </a:cubicBezTo>
                  <a:cubicBezTo>
                    <a:pt x="447" y="688"/>
                    <a:pt x="447" y="688"/>
                    <a:pt x="447" y="688"/>
                  </a:cubicBezTo>
                  <a:cubicBezTo>
                    <a:pt x="351" y="592"/>
                    <a:pt x="193" y="592"/>
                    <a:pt x="96" y="688"/>
                  </a:cubicBezTo>
                  <a:cubicBezTo>
                    <a:pt x="0" y="785"/>
                    <a:pt x="0" y="943"/>
                    <a:pt x="96" y="1039"/>
                  </a:cubicBezTo>
                  <a:cubicBezTo>
                    <a:pt x="656" y="1599"/>
                    <a:pt x="656" y="1599"/>
                    <a:pt x="656" y="1599"/>
                  </a:cubicBezTo>
                  <a:cubicBezTo>
                    <a:pt x="688" y="1631"/>
                    <a:pt x="730" y="1647"/>
                    <a:pt x="772" y="1647"/>
                  </a:cubicBezTo>
                  <a:cubicBezTo>
                    <a:pt x="814" y="1647"/>
                    <a:pt x="857" y="1631"/>
                    <a:pt x="889" y="1599"/>
                  </a:cubicBezTo>
                  <a:cubicBezTo>
                    <a:pt x="2040" y="448"/>
                    <a:pt x="2040" y="448"/>
                    <a:pt x="2040" y="448"/>
                  </a:cubicBezTo>
                  <a:cubicBezTo>
                    <a:pt x="2137" y="351"/>
                    <a:pt x="2137" y="193"/>
                    <a:pt x="2040" y="97"/>
                  </a:cubicBezTo>
                  <a:close/>
                  <a:moveTo>
                    <a:pt x="1950" y="358"/>
                  </a:moveTo>
                  <a:cubicBezTo>
                    <a:pt x="799" y="1509"/>
                    <a:pt x="799" y="1509"/>
                    <a:pt x="799" y="1509"/>
                  </a:cubicBezTo>
                  <a:cubicBezTo>
                    <a:pt x="784" y="1524"/>
                    <a:pt x="760" y="1524"/>
                    <a:pt x="746" y="1509"/>
                  </a:cubicBezTo>
                  <a:cubicBezTo>
                    <a:pt x="186" y="949"/>
                    <a:pt x="186" y="949"/>
                    <a:pt x="186" y="949"/>
                  </a:cubicBezTo>
                  <a:cubicBezTo>
                    <a:pt x="139" y="902"/>
                    <a:pt x="139" y="826"/>
                    <a:pt x="186" y="778"/>
                  </a:cubicBezTo>
                  <a:cubicBezTo>
                    <a:pt x="210" y="755"/>
                    <a:pt x="241" y="743"/>
                    <a:pt x="272" y="743"/>
                  </a:cubicBezTo>
                  <a:cubicBezTo>
                    <a:pt x="303" y="743"/>
                    <a:pt x="334" y="755"/>
                    <a:pt x="357" y="778"/>
                  </a:cubicBezTo>
                  <a:cubicBezTo>
                    <a:pt x="692" y="1113"/>
                    <a:pt x="692" y="1113"/>
                    <a:pt x="692" y="1113"/>
                  </a:cubicBezTo>
                  <a:cubicBezTo>
                    <a:pt x="713" y="1134"/>
                    <a:pt x="742" y="1146"/>
                    <a:pt x="772" y="1146"/>
                  </a:cubicBezTo>
                  <a:cubicBezTo>
                    <a:pt x="803" y="1146"/>
                    <a:pt x="831" y="1134"/>
                    <a:pt x="853" y="1113"/>
                  </a:cubicBezTo>
                  <a:cubicBezTo>
                    <a:pt x="1779" y="187"/>
                    <a:pt x="1779" y="187"/>
                    <a:pt x="1779" y="187"/>
                  </a:cubicBezTo>
                  <a:cubicBezTo>
                    <a:pt x="1826" y="140"/>
                    <a:pt x="1903" y="140"/>
                    <a:pt x="1950" y="187"/>
                  </a:cubicBezTo>
                  <a:cubicBezTo>
                    <a:pt x="1997" y="234"/>
                    <a:pt x="1997" y="311"/>
                    <a:pt x="1950" y="3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cxnSp>
        <p:nvCxnSpPr>
          <p:cNvPr id="27" name="Прямая соединительная линия 26"/>
          <p:cNvCxnSpPr>
            <a:cxnSpLocks/>
          </p:cNvCxnSpPr>
          <p:nvPr/>
        </p:nvCxnSpPr>
        <p:spPr bwMode="auto">
          <a:xfrm flipV="1">
            <a:off x="180975" y="971420"/>
            <a:ext cx="1170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 bwMode="auto">
          <a:xfrm>
            <a:off x="6163658" y="1787724"/>
            <a:ext cx="4880734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>
                <a:solidFill>
                  <a:schemeClr val="tx2"/>
                </a:solidFill>
                <a:latin typeface="Arial Narrow"/>
              </a:rPr>
              <a:t>Подготовлены предложения для включения в Программу национальной стандартизации стандартов, в том числе по направлению технологии СПГ.</a:t>
            </a:r>
            <a:endParaRPr/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6163658" y="4678672"/>
            <a:ext cx="4813989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>
                <a:solidFill>
                  <a:schemeClr val="tx2"/>
                </a:solidFill>
                <a:latin typeface="Arial Narrow"/>
              </a:rPr>
              <a:t>Проводится работа по формированию предложений по интеграции </a:t>
            </a:r>
            <a:endParaRPr/>
          </a:p>
          <a:p>
            <a:pPr>
              <a:spcAft>
                <a:spcPts val="600"/>
              </a:spcAft>
              <a:defRPr/>
            </a:pPr>
            <a:r>
              <a:rPr lang="ru-RU" sz="1400">
                <a:solidFill>
                  <a:schemeClr val="tx2"/>
                </a:solidFill>
                <a:latin typeface="Arial Narrow"/>
              </a:rPr>
              <a:t>ФГИС «БЕРЕСТА» и Портала ТК 023</a:t>
            </a:r>
            <a:endParaRPr/>
          </a:p>
          <a:p>
            <a:pPr>
              <a:defRPr/>
            </a:pPr>
            <a:r>
              <a:rPr lang="ru-RU" sz="1400">
                <a:solidFill>
                  <a:schemeClr val="tx2"/>
                </a:solidFill>
                <a:latin typeface="Arial Narrow"/>
              </a:rPr>
              <a:t>Подготовлены предложения по уточнению правил оценки рейтинга эффективности деятельности ТК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6163657" y="3284312"/>
            <a:ext cx="48139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>
                <a:solidFill>
                  <a:schemeClr val="tx2"/>
                </a:solidFill>
                <a:latin typeface="Arial Narrow"/>
              </a:rPr>
              <a:t>Подготовлены предложения по проведению семинаров и круглых столов по перспективным направлениям двустороннего Российско-Узбекского сотрудничества в области нефтегазового комплекса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" name="Заголовок 1"/>
          <p:cNvSpPr>
            <a:spLocks noGrp="1"/>
          </p:cNvSpPr>
          <p:nvPr>
            <p:ph type="title"/>
          </p:nvPr>
        </p:nvSpPr>
        <p:spPr bwMode="auto">
          <a:xfrm>
            <a:off x="1974503" y="525203"/>
            <a:ext cx="9706265" cy="446217"/>
          </a:xfrm>
        </p:spPr>
        <p:txBody>
          <a:bodyPr anchor="ctr" anchorCtr="0"/>
          <a:lstStyle/>
          <a:p>
            <a:pPr>
              <a:defRPr/>
            </a:pPr>
            <a:r>
              <a:rPr lang="ru-RU" sz="2800" b="0">
                <a:solidFill>
                  <a:srgbClr val="0070C0"/>
                </a:solidFill>
              </a:rPr>
              <a:t>ТК 023 объединяет усилия специалистов по стандартизации</a:t>
            </a:r>
            <a:endParaRPr/>
          </a:p>
        </p:txBody>
      </p:sp>
      <p:sp>
        <p:nvSpPr>
          <p:cNvPr id="96" name="Нижний колонтитул 3"/>
          <p:cNvSpPr txBox="1"/>
          <p:nvPr/>
        </p:nvSpPr>
        <p:spPr bwMode="auto">
          <a:xfrm>
            <a:off x="2070564" y="6299951"/>
            <a:ext cx="8597436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742950" indent="-28575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1143000" indent="-228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>
                <a:solidFill>
                  <a:srgbClr val="0070C0"/>
                </a:solidFill>
              </a:rPr>
              <a:t>Опыт ТК 023 в цифровизации процесса стандартизации</a:t>
            </a:r>
            <a:endParaRPr/>
          </a:p>
        </p:txBody>
      </p:sp>
      <p:cxnSp>
        <p:nvCxnSpPr>
          <p:cNvPr id="3" name="Прямая соединительная линия 2"/>
          <p:cNvCxnSpPr>
            <a:cxnSpLocks/>
          </p:cNvCxnSpPr>
          <p:nvPr/>
        </p:nvCxnSpPr>
        <p:spPr bwMode="auto">
          <a:xfrm flipV="1">
            <a:off x="180975" y="971420"/>
            <a:ext cx="1170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0" name="Группа 169"/>
          <p:cNvGrpSpPr/>
          <p:nvPr/>
        </p:nvGrpSpPr>
        <p:grpSpPr bwMode="auto">
          <a:xfrm>
            <a:off x="665462" y="2876550"/>
            <a:ext cx="6344938" cy="3156129"/>
            <a:chOff x="1532237" y="1233622"/>
            <a:chExt cx="9217998" cy="4780007"/>
          </a:xfrm>
        </p:grpSpPr>
        <p:grpSp>
          <p:nvGrpSpPr>
            <p:cNvPr id="10" name="Group 159"/>
            <p:cNvGrpSpPr>
              <a:grpSpLocks noChangeAspect="1"/>
            </p:cNvGrpSpPr>
            <p:nvPr/>
          </p:nvGrpSpPr>
          <p:grpSpPr bwMode="auto">
            <a:xfrm>
              <a:off x="1532237" y="1233622"/>
              <a:ext cx="9217998" cy="4780007"/>
              <a:chOff x="363" y="355"/>
              <a:chExt cx="6953" cy="3606"/>
            </a:xfrm>
            <a:solidFill>
              <a:srgbClr val="DCDEE0"/>
            </a:solidFill>
          </p:grpSpPr>
          <p:sp>
            <p:nvSpPr>
              <p:cNvPr id="11" name="Freeform 160"/>
              <p:cNvSpPr>
                <a:spLocks noEditPoints="1"/>
              </p:cNvSpPr>
              <p:nvPr/>
            </p:nvSpPr>
            <p:spPr bwMode="auto">
              <a:xfrm>
                <a:off x="363" y="355"/>
                <a:ext cx="6953" cy="3606"/>
              </a:xfrm>
              <a:custGeom>
                <a:avLst/>
                <a:gdLst>
                  <a:gd name="T0" fmla="*/ 3439 w 6954"/>
                  <a:gd name="T1" fmla="*/ 1099 h 3606"/>
                  <a:gd name="T2" fmla="*/ 3262 w 6954"/>
                  <a:gd name="T3" fmla="*/ 1101 h 3606"/>
                  <a:gd name="T4" fmla="*/ 3136 w 6954"/>
                  <a:gd name="T5" fmla="*/ 1279 h 3606"/>
                  <a:gd name="T6" fmla="*/ 3365 w 6954"/>
                  <a:gd name="T7" fmla="*/ 600 h 3606"/>
                  <a:gd name="T8" fmla="*/ 3755 w 6954"/>
                  <a:gd name="T9" fmla="*/ 572 h 3606"/>
                  <a:gd name="T10" fmla="*/ 4884 w 6954"/>
                  <a:gd name="T11" fmla="*/ 557 h 3606"/>
                  <a:gd name="T12" fmla="*/ 3639 w 6954"/>
                  <a:gd name="T13" fmla="*/ 577 h 3606"/>
                  <a:gd name="T14" fmla="*/ 5788 w 6954"/>
                  <a:gd name="T15" fmla="*/ 100 h 3606"/>
                  <a:gd name="T16" fmla="*/ 4714 w 6954"/>
                  <a:gd name="T17" fmla="*/ 824 h 3606"/>
                  <a:gd name="T18" fmla="*/ 4742 w 6954"/>
                  <a:gd name="T19" fmla="*/ 726 h 3606"/>
                  <a:gd name="T20" fmla="*/ 3670 w 6954"/>
                  <a:gd name="T21" fmla="*/ 479 h 3606"/>
                  <a:gd name="T22" fmla="*/ 3886 w 6954"/>
                  <a:gd name="T23" fmla="*/ 789 h 3606"/>
                  <a:gd name="T24" fmla="*/ 6854 w 6954"/>
                  <a:gd name="T25" fmla="*/ 2468 h 3606"/>
                  <a:gd name="T26" fmla="*/ 6821 w 6954"/>
                  <a:gd name="T27" fmla="*/ 2141 h 3606"/>
                  <a:gd name="T28" fmla="*/ 4119 w 6954"/>
                  <a:gd name="T29" fmla="*/ 1181 h 3606"/>
                  <a:gd name="T30" fmla="*/ 6895 w 6954"/>
                  <a:gd name="T31" fmla="*/ 1428 h 3606"/>
                  <a:gd name="T32" fmla="*/ 6736 w 6954"/>
                  <a:gd name="T33" fmla="*/ 1643 h 3606"/>
                  <a:gd name="T34" fmla="*/ 6560 w 6954"/>
                  <a:gd name="T35" fmla="*/ 559 h 3606"/>
                  <a:gd name="T36" fmla="*/ 6486 w 6954"/>
                  <a:gd name="T37" fmla="*/ 189 h 3606"/>
                  <a:gd name="T38" fmla="*/ 5817 w 6954"/>
                  <a:gd name="T39" fmla="*/ 525 h 3606"/>
                  <a:gd name="T40" fmla="*/ 5113 w 6954"/>
                  <a:gd name="T41" fmla="*/ 904 h 3606"/>
                  <a:gd name="T42" fmla="*/ 4618 w 6954"/>
                  <a:gd name="T43" fmla="*/ 1120 h 3606"/>
                  <a:gd name="T44" fmla="*/ 4158 w 6954"/>
                  <a:gd name="T45" fmla="*/ 997 h 3606"/>
                  <a:gd name="T46" fmla="*/ 3480 w 6954"/>
                  <a:gd name="T47" fmla="*/ 1073 h 3606"/>
                  <a:gd name="T48" fmla="*/ 3090 w 6954"/>
                  <a:gd name="T49" fmla="*/ 1218 h 3606"/>
                  <a:gd name="T50" fmla="*/ 2765 w 6954"/>
                  <a:gd name="T51" fmla="*/ 1714 h 3606"/>
                  <a:gd name="T52" fmla="*/ 2779 w 6954"/>
                  <a:gd name="T53" fmla="*/ 1289 h 3606"/>
                  <a:gd name="T54" fmla="*/ 2288 w 6954"/>
                  <a:gd name="T55" fmla="*/ 1272 h 3606"/>
                  <a:gd name="T56" fmla="*/ 1887 w 6954"/>
                  <a:gd name="T57" fmla="*/ 1179 h 3606"/>
                  <a:gd name="T58" fmla="*/ 1658 w 6954"/>
                  <a:gd name="T59" fmla="*/ 869 h 3606"/>
                  <a:gd name="T60" fmla="*/ 1641 w 6954"/>
                  <a:gd name="T61" fmla="*/ 717 h 3606"/>
                  <a:gd name="T62" fmla="*/ 994 w 6954"/>
                  <a:gd name="T63" fmla="*/ 1034 h 3606"/>
                  <a:gd name="T64" fmla="*/ 652 w 6954"/>
                  <a:gd name="T65" fmla="*/ 1515 h 3606"/>
                  <a:gd name="T66" fmla="*/ 521 w 6954"/>
                  <a:gd name="T67" fmla="*/ 1848 h 3606"/>
                  <a:gd name="T68" fmla="*/ 373 w 6954"/>
                  <a:gd name="T69" fmla="*/ 2230 h 3606"/>
                  <a:gd name="T70" fmla="*/ 322 w 6954"/>
                  <a:gd name="T71" fmla="*/ 2713 h 3606"/>
                  <a:gd name="T72" fmla="*/ 599 w 6954"/>
                  <a:gd name="T73" fmla="*/ 2776 h 3606"/>
                  <a:gd name="T74" fmla="*/ 1000 w 6954"/>
                  <a:gd name="T75" fmla="*/ 2447 h 3606"/>
                  <a:gd name="T76" fmla="*/ 1369 w 6954"/>
                  <a:gd name="T77" fmla="*/ 2618 h 3606"/>
                  <a:gd name="T78" fmla="*/ 1685 w 6954"/>
                  <a:gd name="T79" fmla="*/ 2717 h 3606"/>
                  <a:gd name="T80" fmla="*/ 2321 w 6954"/>
                  <a:gd name="T81" fmla="*/ 2735 h 3606"/>
                  <a:gd name="T82" fmla="*/ 2820 w 6954"/>
                  <a:gd name="T83" fmla="*/ 3296 h 3606"/>
                  <a:gd name="T84" fmla="*/ 3713 w 6954"/>
                  <a:gd name="T85" fmla="*/ 3489 h 3606"/>
                  <a:gd name="T86" fmla="*/ 4633 w 6954"/>
                  <a:gd name="T87" fmla="*/ 3435 h 3606"/>
                  <a:gd name="T88" fmla="*/ 5727 w 6954"/>
                  <a:gd name="T89" fmla="*/ 3235 h 3606"/>
                  <a:gd name="T90" fmla="*/ 6183 w 6954"/>
                  <a:gd name="T91" fmla="*/ 2843 h 3606"/>
                  <a:gd name="T92" fmla="*/ 6372 w 6954"/>
                  <a:gd name="T93" fmla="*/ 2681 h 3606"/>
                  <a:gd name="T94" fmla="*/ 5681 w 6954"/>
                  <a:gd name="T95" fmla="*/ 2538 h 3606"/>
                  <a:gd name="T96" fmla="*/ 6163 w 6954"/>
                  <a:gd name="T97" fmla="*/ 1647 h 3606"/>
                  <a:gd name="T98" fmla="*/ 6324 w 6954"/>
                  <a:gd name="T99" fmla="*/ 1205 h 3606"/>
                  <a:gd name="T100" fmla="*/ 1212 w 6954"/>
                  <a:gd name="T101" fmla="*/ 1042 h 3606"/>
                  <a:gd name="T102" fmla="*/ 4210 w 6954"/>
                  <a:gd name="T103" fmla="*/ 3229 h 3606"/>
                  <a:gd name="T104" fmla="*/ 6839 w 6954"/>
                  <a:gd name="T105" fmla="*/ 2642 h 3606"/>
                  <a:gd name="T106" fmla="*/ 6741 w 6954"/>
                  <a:gd name="T107" fmla="*/ 3047 h 3606"/>
                  <a:gd name="T108" fmla="*/ 3103 w 6954"/>
                  <a:gd name="T109" fmla="*/ 1205 h 3606"/>
                  <a:gd name="T110" fmla="*/ 6945 w 6954"/>
                  <a:gd name="T111" fmla="*/ 1365 h 3606"/>
                  <a:gd name="T112" fmla="*/ 3143 w 6954"/>
                  <a:gd name="T113" fmla="*/ 340 h 3606"/>
                  <a:gd name="T114" fmla="*/ 2951 w 6954"/>
                  <a:gd name="T115" fmla="*/ 273 h 3606"/>
                  <a:gd name="T116" fmla="*/ 427 w 6954"/>
                  <a:gd name="T117" fmla="*/ 1077 h 3606"/>
                  <a:gd name="T118" fmla="*/ 3025 w 6954"/>
                  <a:gd name="T119" fmla="*/ 386 h 3606"/>
                  <a:gd name="T120" fmla="*/ 2759 w 6954"/>
                  <a:gd name="T121" fmla="*/ 867 h 3606"/>
                  <a:gd name="T122" fmla="*/ 2617 w 6954"/>
                  <a:gd name="T123" fmla="*/ 876 h 3606"/>
                  <a:gd name="T124" fmla="*/ 122 w 6954"/>
                  <a:gd name="T125" fmla="*/ 2176 h 3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954" h="3606" extrusionOk="0">
                    <a:moveTo>
                      <a:pt x="3378" y="967"/>
                    </a:moveTo>
                    <a:lnTo>
                      <a:pt x="3378" y="969"/>
                    </a:lnTo>
                    <a:lnTo>
                      <a:pt x="3374" y="980"/>
                    </a:lnTo>
                    <a:lnTo>
                      <a:pt x="3374" y="982"/>
                    </a:lnTo>
                    <a:lnTo>
                      <a:pt x="3374" y="984"/>
                    </a:lnTo>
                    <a:lnTo>
                      <a:pt x="3382" y="995"/>
                    </a:lnTo>
                    <a:lnTo>
                      <a:pt x="3387" y="999"/>
                    </a:lnTo>
                    <a:lnTo>
                      <a:pt x="3389" y="995"/>
                    </a:lnTo>
                    <a:lnTo>
                      <a:pt x="3400" y="986"/>
                    </a:lnTo>
                    <a:lnTo>
                      <a:pt x="3400" y="984"/>
                    </a:lnTo>
                    <a:lnTo>
                      <a:pt x="3400" y="984"/>
                    </a:lnTo>
                    <a:lnTo>
                      <a:pt x="3400" y="971"/>
                    </a:lnTo>
                    <a:lnTo>
                      <a:pt x="3400" y="969"/>
                    </a:lnTo>
                    <a:lnTo>
                      <a:pt x="3397" y="967"/>
                    </a:lnTo>
                    <a:lnTo>
                      <a:pt x="3382" y="967"/>
                    </a:lnTo>
                    <a:lnTo>
                      <a:pt x="3378" y="967"/>
                    </a:lnTo>
                    <a:close/>
                    <a:moveTo>
                      <a:pt x="3397" y="1118"/>
                    </a:moveTo>
                    <a:lnTo>
                      <a:pt x="3397" y="1131"/>
                    </a:lnTo>
                    <a:lnTo>
                      <a:pt x="3397" y="1133"/>
                    </a:lnTo>
                    <a:lnTo>
                      <a:pt x="3400" y="1136"/>
                    </a:lnTo>
                    <a:lnTo>
                      <a:pt x="3408" y="1140"/>
                    </a:lnTo>
                    <a:lnTo>
                      <a:pt x="3413" y="1144"/>
                    </a:lnTo>
                    <a:lnTo>
                      <a:pt x="3415" y="1140"/>
                    </a:lnTo>
                    <a:lnTo>
                      <a:pt x="3419" y="1129"/>
                    </a:lnTo>
                    <a:lnTo>
                      <a:pt x="3421" y="1127"/>
                    </a:lnTo>
                    <a:lnTo>
                      <a:pt x="3417" y="1125"/>
                    </a:lnTo>
                    <a:lnTo>
                      <a:pt x="3404" y="1116"/>
                    </a:lnTo>
                    <a:lnTo>
                      <a:pt x="3397" y="1112"/>
                    </a:lnTo>
                    <a:lnTo>
                      <a:pt x="3397" y="1118"/>
                    </a:lnTo>
                    <a:close/>
                    <a:moveTo>
                      <a:pt x="3387" y="1155"/>
                    </a:moveTo>
                    <a:lnTo>
                      <a:pt x="3382" y="1151"/>
                    </a:lnTo>
                    <a:lnTo>
                      <a:pt x="3380" y="1157"/>
                    </a:lnTo>
                    <a:lnTo>
                      <a:pt x="3376" y="1172"/>
                    </a:lnTo>
                    <a:lnTo>
                      <a:pt x="3374" y="1177"/>
                    </a:lnTo>
                    <a:lnTo>
                      <a:pt x="3376" y="1177"/>
                    </a:lnTo>
                    <a:lnTo>
                      <a:pt x="3384" y="1183"/>
                    </a:lnTo>
                    <a:lnTo>
                      <a:pt x="3389" y="1188"/>
                    </a:lnTo>
                    <a:lnTo>
                      <a:pt x="3391" y="1183"/>
                    </a:lnTo>
                    <a:lnTo>
                      <a:pt x="3397" y="1172"/>
                    </a:lnTo>
                    <a:lnTo>
                      <a:pt x="3397" y="1168"/>
                    </a:lnTo>
                    <a:lnTo>
                      <a:pt x="3397" y="1166"/>
                    </a:lnTo>
                    <a:lnTo>
                      <a:pt x="3387" y="1155"/>
                    </a:lnTo>
                    <a:close/>
                    <a:moveTo>
                      <a:pt x="3413" y="1110"/>
                    </a:moveTo>
                    <a:lnTo>
                      <a:pt x="3415" y="1112"/>
                    </a:lnTo>
                    <a:lnTo>
                      <a:pt x="3415" y="1112"/>
                    </a:lnTo>
                    <a:lnTo>
                      <a:pt x="3426" y="1118"/>
                    </a:lnTo>
                    <a:lnTo>
                      <a:pt x="3428" y="1123"/>
                    </a:lnTo>
                    <a:lnTo>
                      <a:pt x="3430" y="1118"/>
                    </a:lnTo>
                    <a:lnTo>
                      <a:pt x="3441" y="1105"/>
                    </a:lnTo>
                    <a:lnTo>
                      <a:pt x="3443" y="1101"/>
                    </a:lnTo>
                    <a:lnTo>
                      <a:pt x="3439" y="1099"/>
                    </a:lnTo>
                    <a:lnTo>
                      <a:pt x="3424" y="1088"/>
                    </a:lnTo>
                    <a:lnTo>
                      <a:pt x="3421" y="1086"/>
                    </a:lnTo>
                    <a:lnTo>
                      <a:pt x="3419" y="1088"/>
                    </a:lnTo>
                    <a:lnTo>
                      <a:pt x="3411" y="1094"/>
                    </a:lnTo>
                    <a:lnTo>
                      <a:pt x="3408" y="1097"/>
                    </a:lnTo>
                    <a:lnTo>
                      <a:pt x="3408" y="1099"/>
                    </a:lnTo>
                    <a:lnTo>
                      <a:pt x="3413" y="1110"/>
                    </a:lnTo>
                    <a:close/>
                    <a:moveTo>
                      <a:pt x="3557" y="876"/>
                    </a:moveTo>
                    <a:lnTo>
                      <a:pt x="3557" y="878"/>
                    </a:lnTo>
                    <a:lnTo>
                      <a:pt x="3559" y="878"/>
                    </a:lnTo>
                    <a:lnTo>
                      <a:pt x="3578" y="891"/>
                    </a:lnTo>
                    <a:lnTo>
                      <a:pt x="3585" y="893"/>
                    </a:lnTo>
                    <a:lnTo>
                      <a:pt x="3585" y="886"/>
                    </a:lnTo>
                    <a:lnTo>
                      <a:pt x="3587" y="871"/>
                    </a:lnTo>
                    <a:lnTo>
                      <a:pt x="3587" y="869"/>
                    </a:lnTo>
                    <a:lnTo>
                      <a:pt x="3585" y="867"/>
                    </a:lnTo>
                    <a:lnTo>
                      <a:pt x="3572" y="852"/>
                    </a:lnTo>
                    <a:lnTo>
                      <a:pt x="3570" y="847"/>
                    </a:lnTo>
                    <a:lnTo>
                      <a:pt x="3565" y="852"/>
                    </a:lnTo>
                    <a:lnTo>
                      <a:pt x="3557" y="860"/>
                    </a:lnTo>
                    <a:lnTo>
                      <a:pt x="3554" y="860"/>
                    </a:lnTo>
                    <a:lnTo>
                      <a:pt x="3554" y="863"/>
                    </a:lnTo>
                    <a:lnTo>
                      <a:pt x="3557" y="876"/>
                    </a:lnTo>
                    <a:close/>
                    <a:moveTo>
                      <a:pt x="3437" y="466"/>
                    </a:moveTo>
                    <a:lnTo>
                      <a:pt x="3437" y="468"/>
                    </a:lnTo>
                    <a:lnTo>
                      <a:pt x="3439" y="470"/>
                    </a:lnTo>
                    <a:lnTo>
                      <a:pt x="3459" y="475"/>
                    </a:lnTo>
                    <a:lnTo>
                      <a:pt x="3459" y="475"/>
                    </a:lnTo>
                    <a:lnTo>
                      <a:pt x="3461" y="475"/>
                    </a:lnTo>
                    <a:lnTo>
                      <a:pt x="3480" y="470"/>
                    </a:lnTo>
                    <a:lnTo>
                      <a:pt x="3485" y="468"/>
                    </a:lnTo>
                    <a:lnTo>
                      <a:pt x="3482" y="464"/>
                    </a:lnTo>
                    <a:lnTo>
                      <a:pt x="3472" y="438"/>
                    </a:lnTo>
                    <a:lnTo>
                      <a:pt x="3472" y="438"/>
                    </a:lnTo>
                    <a:lnTo>
                      <a:pt x="3469" y="438"/>
                    </a:lnTo>
                    <a:lnTo>
                      <a:pt x="3456" y="425"/>
                    </a:lnTo>
                    <a:lnTo>
                      <a:pt x="3452" y="423"/>
                    </a:lnTo>
                    <a:lnTo>
                      <a:pt x="3450" y="425"/>
                    </a:lnTo>
                    <a:lnTo>
                      <a:pt x="3439" y="436"/>
                    </a:lnTo>
                    <a:lnTo>
                      <a:pt x="3439" y="436"/>
                    </a:lnTo>
                    <a:lnTo>
                      <a:pt x="3439" y="438"/>
                    </a:lnTo>
                    <a:lnTo>
                      <a:pt x="3437" y="455"/>
                    </a:lnTo>
                    <a:lnTo>
                      <a:pt x="3437" y="455"/>
                    </a:lnTo>
                    <a:lnTo>
                      <a:pt x="3437" y="455"/>
                    </a:lnTo>
                    <a:lnTo>
                      <a:pt x="3437" y="466"/>
                    </a:lnTo>
                    <a:close/>
                    <a:moveTo>
                      <a:pt x="3256" y="1071"/>
                    </a:moveTo>
                    <a:lnTo>
                      <a:pt x="3256" y="1073"/>
                    </a:lnTo>
                    <a:lnTo>
                      <a:pt x="3251" y="1084"/>
                    </a:lnTo>
                    <a:lnTo>
                      <a:pt x="3251" y="1086"/>
                    </a:lnTo>
                    <a:lnTo>
                      <a:pt x="3254" y="1088"/>
                    </a:lnTo>
                    <a:lnTo>
                      <a:pt x="3262" y="1101"/>
                    </a:lnTo>
                    <a:lnTo>
                      <a:pt x="3267" y="1105"/>
                    </a:lnTo>
                    <a:lnTo>
                      <a:pt x="3269" y="1101"/>
                    </a:lnTo>
                    <a:lnTo>
                      <a:pt x="3280" y="1090"/>
                    </a:lnTo>
                    <a:lnTo>
                      <a:pt x="3282" y="1088"/>
                    </a:lnTo>
                    <a:lnTo>
                      <a:pt x="3282" y="1086"/>
                    </a:lnTo>
                    <a:lnTo>
                      <a:pt x="3275" y="1068"/>
                    </a:lnTo>
                    <a:lnTo>
                      <a:pt x="3275" y="1064"/>
                    </a:lnTo>
                    <a:lnTo>
                      <a:pt x="3271" y="1066"/>
                    </a:lnTo>
                    <a:lnTo>
                      <a:pt x="3258" y="1071"/>
                    </a:lnTo>
                    <a:lnTo>
                      <a:pt x="3256" y="1071"/>
                    </a:lnTo>
                    <a:close/>
                    <a:moveTo>
                      <a:pt x="3236" y="1227"/>
                    </a:moveTo>
                    <a:lnTo>
                      <a:pt x="3234" y="1224"/>
                    </a:lnTo>
                    <a:lnTo>
                      <a:pt x="3219" y="1218"/>
                    </a:lnTo>
                    <a:lnTo>
                      <a:pt x="3217" y="1216"/>
                    </a:lnTo>
                    <a:lnTo>
                      <a:pt x="3214" y="1220"/>
                    </a:lnTo>
                    <a:lnTo>
                      <a:pt x="3199" y="1242"/>
                    </a:lnTo>
                    <a:lnTo>
                      <a:pt x="3197" y="1244"/>
                    </a:lnTo>
                    <a:lnTo>
                      <a:pt x="3199" y="1248"/>
                    </a:lnTo>
                    <a:lnTo>
                      <a:pt x="3219" y="1272"/>
                    </a:lnTo>
                    <a:lnTo>
                      <a:pt x="3221" y="1274"/>
                    </a:lnTo>
                    <a:lnTo>
                      <a:pt x="3223" y="1274"/>
                    </a:lnTo>
                    <a:lnTo>
                      <a:pt x="3236" y="1268"/>
                    </a:lnTo>
                    <a:lnTo>
                      <a:pt x="3241" y="1266"/>
                    </a:lnTo>
                    <a:lnTo>
                      <a:pt x="3241" y="1263"/>
                    </a:lnTo>
                    <a:lnTo>
                      <a:pt x="3236" y="1229"/>
                    </a:lnTo>
                    <a:lnTo>
                      <a:pt x="3236" y="1227"/>
                    </a:lnTo>
                    <a:close/>
                    <a:moveTo>
                      <a:pt x="3193" y="414"/>
                    </a:moveTo>
                    <a:lnTo>
                      <a:pt x="3193" y="412"/>
                    </a:lnTo>
                    <a:lnTo>
                      <a:pt x="3186" y="390"/>
                    </a:lnTo>
                    <a:lnTo>
                      <a:pt x="3184" y="388"/>
                    </a:lnTo>
                    <a:lnTo>
                      <a:pt x="3184" y="388"/>
                    </a:lnTo>
                    <a:lnTo>
                      <a:pt x="3158" y="377"/>
                    </a:lnTo>
                    <a:lnTo>
                      <a:pt x="3156" y="377"/>
                    </a:lnTo>
                    <a:lnTo>
                      <a:pt x="3153" y="377"/>
                    </a:lnTo>
                    <a:lnTo>
                      <a:pt x="3132" y="397"/>
                    </a:lnTo>
                    <a:lnTo>
                      <a:pt x="3129" y="397"/>
                    </a:lnTo>
                    <a:lnTo>
                      <a:pt x="3129" y="399"/>
                    </a:lnTo>
                    <a:lnTo>
                      <a:pt x="3129" y="414"/>
                    </a:lnTo>
                    <a:lnTo>
                      <a:pt x="3129" y="416"/>
                    </a:lnTo>
                    <a:lnTo>
                      <a:pt x="3129" y="418"/>
                    </a:lnTo>
                    <a:lnTo>
                      <a:pt x="3149" y="433"/>
                    </a:lnTo>
                    <a:lnTo>
                      <a:pt x="3151" y="436"/>
                    </a:lnTo>
                    <a:lnTo>
                      <a:pt x="3153" y="436"/>
                    </a:lnTo>
                    <a:lnTo>
                      <a:pt x="3190" y="416"/>
                    </a:lnTo>
                    <a:lnTo>
                      <a:pt x="3193" y="414"/>
                    </a:lnTo>
                    <a:close/>
                    <a:moveTo>
                      <a:pt x="3171" y="1248"/>
                    </a:moveTo>
                    <a:lnTo>
                      <a:pt x="3166" y="1253"/>
                    </a:lnTo>
                    <a:lnTo>
                      <a:pt x="3145" y="1263"/>
                    </a:lnTo>
                    <a:lnTo>
                      <a:pt x="3143" y="1266"/>
                    </a:lnTo>
                    <a:lnTo>
                      <a:pt x="3143" y="1266"/>
                    </a:lnTo>
                    <a:lnTo>
                      <a:pt x="3136" y="1279"/>
                    </a:lnTo>
                    <a:lnTo>
                      <a:pt x="3134" y="1283"/>
                    </a:lnTo>
                    <a:lnTo>
                      <a:pt x="3138" y="1285"/>
                    </a:lnTo>
                    <a:lnTo>
                      <a:pt x="3156" y="1292"/>
                    </a:lnTo>
                    <a:lnTo>
                      <a:pt x="3158" y="1292"/>
                    </a:lnTo>
                    <a:lnTo>
                      <a:pt x="3158" y="1292"/>
                    </a:lnTo>
                    <a:lnTo>
                      <a:pt x="3177" y="1287"/>
                    </a:lnTo>
                    <a:lnTo>
                      <a:pt x="3182" y="1287"/>
                    </a:lnTo>
                    <a:lnTo>
                      <a:pt x="3182" y="1283"/>
                    </a:lnTo>
                    <a:lnTo>
                      <a:pt x="3173" y="1255"/>
                    </a:lnTo>
                    <a:lnTo>
                      <a:pt x="3171" y="1248"/>
                    </a:lnTo>
                    <a:close/>
                    <a:moveTo>
                      <a:pt x="3204" y="397"/>
                    </a:moveTo>
                    <a:lnTo>
                      <a:pt x="3201" y="399"/>
                    </a:lnTo>
                    <a:lnTo>
                      <a:pt x="3197" y="407"/>
                    </a:lnTo>
                    <a:lnTo>
                      <a:pt x="3197" y="410"/>
                    </a:lnTo>
                    <a:lnTo>
                      <a:pt x="3197" y="412"/>
                    </a:lnTo>
                    <a:lnTo>
                      <a:pt x="3201" y="431"/>
                    </a:lnTo>
                    <a:lnTo>
                      <a:pt x="3201" y="433"/>
                    </a:lnTo>
                    <a:lnTo>
                      <a:pt x="3206" y="433"/>
                    </a:lnTo>
                    <a:lnTo>
                      <a:pt x="3243" y="433"/>
                    </a:lnTo>
                    <a:lnTo>
                      <a:pt x="3245" y="433"/>
                    </a:lnTo>
                    <a:lnTo>
                      <a:pt x="3245" y="431"/>
                    </a:lnTo>
                    <a:lnTo>
                      <a:pt x="3260" y="405"/>
                    </a:lnTo>
                    <a:lnTo>
                      <a:pt x="3262" y="403"/>
                    </a:lnTo>
                    <a:lnTo>
                      <a:pt x="3260" y="401"/>
                    </a:lnTo>
                    <a:lnTo>
                      <a:pt x="3249" y="381"/>
                    </a:lnTo>
                    <a:lnTo>
                      <a:pt x="3245" y="377"/>
                    </a:lnTo>
                    <a:lnTo>
                      <a:pt x="3241" y="381"/>
                    </a:lnTo>
                    <a:lnTo>
                      <a:pt x="3228" y="401"/>
                    </a:lnTo>
                    <a:lnTo>
                      <a:pt x="3206" y="397"/>
                    </a:lnTo>
                    <a:lnTo>
                      <a:pt x="3204" y="397"/>
                    </a:lnTo>
                    <a:close/>
                    <a:moveTo>
                      <a:pt x="3343" y="1029"/>
                    </a:moveTo>
                    <a:lnTo>
                      <a:pt x="3343" y="1032"/>
                    </a:lnTo>
                    <a:lnTo>
                      <a:pt x="3343" y="1032"/>
                    </a:lnTo>
                    <a:lnTo>
                      <a:pt x="3356" y="1038"/>
                    </a:lnTo>
                    <a:lnTo>
                      <a:pt x="3358" y="1040"/>
                    </a:lnTo>
                    <a:lnTo>
                      <a:pt x="3360" y="1038"/>
                    </a:lnTo>
                    <a:lnTo>
                      <a:pt x="3376" y="1029"/>
                    </a:lnTo>
                    <a:lnTo>
                      <a:pt x="3380" y="1027"/>
                    </a:lnTo>
                    <a:lnTo>
                      <a:pt x="3378" y="1023"/>
                    </a:lnTo>
                    <a:lnTo>
                      <a:pt x="3369" y="1008"/>
                    </a:lnTo>
                    <a:lnTo>
                      <a:pt x="3367" y="1006"/>
                    </a:lnTo>
                    <a:lnTo>
                      <a:pt x="3365" y="1006"/>
                    </a:lnTo>
                    <a:lnTo>
                      <a:pt x="3352" y="1001"/>
                    </a:lnTo>
                    <a:lnTo>
                      <a:pt x="3350" y="1001"/>
                    </a:lnTo>
                    <a:lnTo>
                      <a:pt x="3347" y="1001"/>
                    </a:lnTo>
                    <a:lnTo>
                      <a:pt x="3334" y="1014"/>
                    </a:lnTo>
                    <a:lnTo>
                      <a:pt x="3332" y="1016"/>
                    </a:lnTo>
                    <a:lnTo>
                      <a:pt x="3334" y="1019"/>
                    </a:lnTo>
                    <a:lnTo>
                      <a:pt x="3343" y="1029"/>
                    </a:lnTo>
                    <a:close/>
                    <a:moveTo>
                      <a:pt x="3363" y="598"/>
                    </a:moveTo>
                    <a:lnTo>
                      <a:pt x="3365" y="600"/>
                    </a:lnTo>
                    <a:lnTo>
                      <a:pt x="3367" y="600"/>
                    </a:lnTo>
                    <a:lnTo>
                      <a:pt x="3387" y="600"/>
                    </a:lnTo>
                    <a:lnTo>
                      <a:pt x="3391" y="600"/>
                    </a:lnTo>
                    <a:lnTo>
                      <a:pt x="3389" y="596"/>
                    </a:lnTo>
                    <a:lnTo>
                      <a:pt x="3389" y="579"/>
                    </a:lnTo>
                    <a:lnTo>
                      <a:pt x="3389" y="577"/>
                    </a:lnTo>
                    <a:lnTo>
                      <a:pt x="3389" y="577"/>
                    </a:lnTo>
                    <a:lnTo>
                      <a:pt x="3376" y="559"/>
                    </a:lnTo>
                    <a:lnTo>
                      <a:pt x="3374" y="557"/>
                    </a:lnTo>
                    <a:lnTo>
                      <a:pt x="3369" y="557"/>
                    </a:lnTo>
                    <a:lnTo>
                      <a:pt x="3354" y="566"/>
                    </a:lnTo>
                    <a:lnTo>
                      <a:pt x="3352" y="566"/>
                    </a:lnTo>
                    <a:lnTo>
                      <a:pt x="3352" y="568"/>
                    </a:lnTo>
                    <a:lnTo>
                      <a:pt x="3347" y="581"/>
                    </a:lnTo>
                    <a:lnTo>
                      <a:pt x="3347" y="583"/>
                    </a:lnTo>
                    <a:lnTo>
                      <a:pt x="3350" y="585"/>
                    </a:lnTo>
                    <a:lnTo>
                      <a:pt x="3363" y="598"/>
                    </a:lnTo>
                    <a:close/>
                    <a:moveTo>
                      <a:pt x="3367" y="1140"/>
                    </a:moveTo>
                    <a:lnTo>
                      <a:pt x="3365" y="1140"/>
                    </a:lnTo>
                    <a:lnTo>
                      <a:pt x="3350" y="1136"/>
                    </a:lnTo>
                    <a:lnTo>
                      <a:pt x="3347" y="1136"/>
                    </a:lnTo>
                    <a:lnTo>
                      <a:pt x="3345" y="1138"/>
                    </a:lnTo>
                    <a:lnTo>
                      <a:pt x="3336" y="1153"/>
                    </a:lnTo>
                    <a:lnTo>
                      <a:pt x="3334" y="1157"/>
                    </a:lnTo>
                    <a:lnTo>
                      <a:pt x="3339" y="1159"/>
                    </a:lnTo>
                    <a:lnTo>
                      <a:pt x="3354" y="1172"/>
                    </a:lnTo>
                    <a:lnTo>
                      <a:pt x="3356" y="1177"/>
                    </a:lnTo>
                    <a:lnTo>
                      <a:pt x="3369" y="1162"/>
                    </a:lnTo>
                    <a:lnTo>
                      <a:pt x="3371" y="1162"/>
                    </a:lnTo>
                    <a:lnTo>
                      <a:pt x="3371" y="1159"/>
                    </a:lnTo>
                    <a:lnTo>
                      <a:pt x="3367" y="1142"/>
                    </a:lnTo>
                    <a:lnTo>
                      <a:pt x="3367" y="1140"/>
                    </a:lnTo>
                    <a:close/>
                    <a:moveTo>
                      <a:pt x="3243" y="349"/>
                    </a:moveTo>
                    <a:lnTo>
                      <a:pt x="3245" y="353"/>
                    </a:lnTo>
                    <a:lnTo>
                      <a:pt x="3249" y="351"/>
                    </a:lnTo>
                    <a:lnTo>
                      <a:pt x="3265" y="347"/>
                    </a:lnTo>
                    <a:lnTo>
                      <a:pt x="3269" y="345"/>
                    </a:lnTo>
                    <a:lnTo>
                      <a:pt x="3267" y="340"/>
                    </a:lnTo>
                    <a:lnTo>
                      <a:pt x="3260" y="321"/>
                    </a:lnTo>
                    <a:lnTo>
                      <a:pt x="3260" y="314"/>
                    </a:lnTo>
                    <a:lnTo>
                      <a:pt x="3256" y="319"/>
                    </a:lnTo>
                    <a:lnTo>
                      <a:pt x="3241" y="327"/>
                    </a:lnTo>
                    <a:lnTo>
                      <a:pt x="3236" y="329"/>
                    </a:lnTo>
                    <a:lnTo>
                      <a:pt x="3238" y="332"/>
                    </a:lnTo>
                    <a:lnTo>
                      <a:pt x="3243" y="349"/>
                    </a:lnTo>
                    <a:close/>
                    <a:moveTo>
                      <a:pt x="3779" y="592"/>
                    </a:moveTo>
                    <a:lnTo>
                      <a:pt x="3777" y="607"/>
                    </a:lnTo>
                    <a:lnTo>
                      <a:pt x="3768" y="609"/>
                    </a:lnTo>
                    <a:lnTo>
                      <a:pt x="3759" y="574"/>
                    </a:lnTo>
                    <a:lnTo>
                      <a:pt x="3759" y="570"/>
                    </a:lnTo>
                    <a:lnTo>
                      <a:pt x="3755" y="572"/>
                    </a:lnTo>
                    <a:lnTo>
                      <a:pt x="3700" y="600"/>
                    </a:lnTo>
                    <a:lnTo>
                      <a:pt x="3698" y="600"/>
                    </a:lnTo>
                    <a:lnTo>
                      <a:pt x="3698" y="603"/>
                    </a:lnTo>
                    <a:lnTo>
                      <a:pt x="3679" y="650"/>
                    </a:lnTo>
                    <a:lnTo>
                      <a:pt x="3676" y="650"/>
                    </a:lnTo>
                    <a:lnTo>
                      <a:pt x="3676" y="652"/>
                    </a:lnTo>
                    <a:lnTo>
                      <a:pt x="3676" y="668"/>
                    </a:lnTo>
                    <a:lnTo>
                      <a:pt x="3676" y="670"/>
                    </a:lnTo>
                    <a:lnTo>
                      <a:pt x="3679" y="672"/>
                    </a:lnTo>
                    <a:lnTo>
                      <a:pt x="3698" y="681"/>
                    </a:lnTo>
                    <a:lnTo>
                      <a:pt x="3735" y="711"/>
                    </a:lnTo>
                    <a:lnTo>
                      <a:pt x="3735" y="711"/>
                    </a:lnTo>
                    <a:lnTo>
                      <a:pt x="3735" y="711"/>
                    </a:lnTo>
                    <a:lnTo>
                      <a:pt x="3777" y="739"/>
                    </a:lnTo>
                    <a:lnTo>
                      <a:pt x="3777" y="739"/>
                    </a:lnTo>
                    <a:lnTo>
                      <a:pt x="3781" y="739"/>
                    </a:lnTo>
                    <a:lnTo>
                      <a:pt x="3801" y="728"/>
                    </a:lnTo>
                    <a:lnTo>
                      <a:pt x="3803" y="728"/>
                    </a:lnTo>
                    <a:lnTo>
                      <a:pt x="3803" y="726"/>
                    </a:lnTo>
                    <a:lnTo>
                      <a:pt x="3807" y="698"/>
                    </a:lnTo>
                    <a:lnTo>
                      <a:pt x="3807" y="696"/>
                    </a:lnTo>
                    <a:lnTo>
                      <a:pt x="3805" y="694"/>
                    </a:lnTo>
                    <a:lnTo>
                      <a:pt x="3792" y="678"/>
                    </a:lnTo>
                    <a:lnTo>
                      <a:pt x="3809" y="650"/>
                    </a:lnTo>
                    <a:lnTo>
                      <a:pt x="3809" y="650"/>
                    </a:lnTo>
                    <a:lnTo>
                      <a:pt x="3809" y="650"/>
                    </a:lnTo>
                    <a:lnTo>
                      <a:pt x="3812" y="618"/>
                    </a:lnTo>
                    <a:lnTo>
                      <a:pt x="3812" y="616"/>
                    </a:lnTo>
                    <a:lnTo>
                      <a:pt x="3809" y="613"/>
                    </a:lnTo>
                    <a:lnTo>
                      <a:pt x="3785" y="590"/>
                    </a:lnTo>
                    <a:lnTo>
                      <a:pt x="3779" y="585"/>
                    </a:lnTo>
                    <a:lnTo>
                      <a:pt x="3779" y="592"/>
                    </a:lnTo>
                    <a:close/>
                    <a:moveTo>
                      <a:pt x="4779" y="943"/>
                    </a:moveTo>
                    <a:lnTo>
                      <a:pt x="4775" y="941"/>
                    </a:lnTo>
                    <a:lnTo>
                      <a:pt x="4731" y="936"/>
                    </a:lnTo>
                    <a:lnTo>
                      <a:pt x="4725" y="934"/>
                    </a:lnTo>
                    <a:lnTo>
                      <a:pt x="4727" y="941"/>
                    </a:lnTo>
                    <a:lnTo>
                      <a:pt x="4736" y="962"/>
                    </a:lnTo>
                    <a:lnTo>
                      <a:pt x="4736" y="962"/>
                    </a:lnTo>
                    <a:lnTo>
                      <a:pt x="4738" y="964"/>
                    </a:lnTo>
                    <a:lnTo>
                      <a:pt x="4757" y="975"/>
                    </a:lnTo>
                    <a:lnTo>
                      <a:pt x="4760" y="977"/>
                    </a:lnTo>
                    <a:lnTo>
                      <a:pt x="4762" y="977"/>
                    </a:lnTo>
                    <a:lnTo>
                      <a:pt x="4779" y="971"/>
                    </a:lnTo>
                    <a:lnTo>
                      <a:pt x="4781" y="971"/>
                    </a:lnTo>
                    <a:lnTo>
                      <a:pt x="4781" y="967"/>
                    </a:lnTo>
                    <a:lnTo>
                      <a:pt x="4779" y="945"/>
                    </a:lnTo>
                    <a:lnTo>
                      <a:pt x="4779" y="943"/>
                    </a:lnTo>
                    <a:close/>
                    <a:moveTo>
                      <a:pt x="4879" y="561"/>
                    </a:moveTo>
                    <a:lnTo>
                      <a:pt x="4882" y="561"/>
                    </a:lnTo>
                    <a:lnTo>
                      <a:pt x="4884" y="557"/>
                    </a:lnTo>
                    <a:lnTo>
                      <a:pt x="4890" y="540"/>
                    </a:lnTo>
                    <a:lnTo>
                      <a:pt x="4893" y="535"/>
                    </a:lnTo>
                    <a:lnTo>
                      <a:pt x="4888" y="533"/>
                    </a:lnTo>
                    <a:lnTo>
                      <a:pt x="4869" y="527"/>
                    </a:lnTo>
                    <a:lnTo>
                      <a:pt x="4864" y="527"/>
                    </a:lnTo>
                    <a:lnTo>
                      <a:pt x="4864" y="531"/>
                    </a:lnTo>
                    <a:lnTo>
                      <a:pt x="4858" y="551"/>
                    </a:lnTo>
                    <a:lnTo>
                      <a:pt x="4858" y="555"/>
                    </a:lnTo>
                    <a:lnTo>
                      <a:pt x="4862" y="557"/>
                    </a:lnTo>
                    <a:lnTo>
                      <a:pt x="4879" y="561"/>
                    </a:lnTo>
                    <a:close/>
                    <a:moveTo>
                      <a:pt x="3626" y="611"/>
                    </a:moveTo>
                    <a:lnTo>
                      <a:pt x="3626" y="613"/>
                    </a:lnTo>
                    <a:lnTo>
                      <a:pt x="3626" y="613"/>
                    </a:lnTo>
                    <a:lnTo>
                      <a:pt x="3657" y="635"/>
                    </a:lnTo>
                    <a:lnTo>
                      <a:pt x="3659" y="635"/>
                    </a:lnTo>
                    <a:lnTo>
                      <a:pt x="3661" y="635"/>
                    </a:lnTo>
                    <a:lnTo>
                      <a:pt x="3683" y="622"/>
                    </a:lnTo>
                    <a:lnTo>
                      <a:pt x="3683" y="622"/>
                    </a:lnTo>
                    <a:lnTo>
                      <a:pt x="3685" y="620"/>
                    </a:lnTo>
                    <a:lnTo>
                      <a:pt x="3690" y="600"/>
                    </a:lnTo>
                    <a:lnTo>
                      <a:pt x="3692" y="596"/>
                    </a:lnTo>
                    <a:lnTo>
                      <a:pt x="3692" y="596"/>
                    </a:lnTo>
                    <a:lnTo>
                      <a:pt x="3694" y="596"/>
                    </a:lnTo>
                    <a:lnTo>
                      <a:pt x="3753" y="570"/>
                    </a:lnTo>
                    <a:lnTo>
                      <a:pt x="3755" y="568"/>
                    </a:lnTo>
                    <a:lnTo>
                      <a:pt x="3755" y="546"/>
                    </a:lnTo>
                    <a:lnTo>
                      <a:pt x="3777" y="535"/>
                    </a:lnTo>
                    <a:lnTo>
                      <a:pt x="3781" y="533"/>
                    </a:lnTo>
                    <a:lnTo>
                      <a:pt x="3779" y="529"/>
                    </a:lnTo>
                    <a:lnTo>
                      <a:pt x="3770" y="512"/>
                    </a:lnTo>
                    <a:lnTo>
                      <a:pt x="3755" y="472"/>
                    </a:lnTo>
                    <a:lnTo>
                      <a:pt x="3755" y="470"/>
                    </a:lnTo>
                    <a:lnTo>
                      <a:pt x="3755" y="470"/>
                    </a:lnTo>
                    <a:lnTo>
                      <a:pt x="3729" y="446"/>
                    </a:lnTo>
                    <a:lnTo>
                      <a:pt x="3727" y="444"/>
                    </a:lnTo>
                    <a:lnTo>
                      <a:pt x="3722" y="449"/>
                    </a:lnTo>
                    <a:lnTo>
                      <a:pt x="3700" y="470"/>
                    </a:lnTo>
                    <a:lnTo>
                      <a:pt x="3679" y="485"/>
                    </a:lnTo>
                    <a:lnTo>
                      <a:pt x="3676" y="485"/>
                    </a:lnTo>
                    <a:lnTo>
                      <a:pt x="3676" y="490"/>
                    </a:lnTo>
                    <a:lnTo>
                      <a:pt x="3683" y="514"/>
                    </a:lnTo>
                    <a:lnTo>
                      <a:pt x="3659" y="544"/>
                    </a:lnTo>
                    <a:lnTo>
                      <a:pt x="3659" y="546"/>
                    </a:lnTo>
                    <a:lnTo>
                      <a:pt x="3659" y="568"/>
                    </a:lnTo>
                    <a:lnTo>
                      <a:pt x="3661" y="568"/>
                    </a:lnTo>
                    <a:lnTo>
                      <a:pt x="3690" y="594"/>
                    </a:lnTo>
                    <a:lnTo>
                      <a:pt x="3690" y="596"/>
                    </a:lnTo>
                    <a:lnTo>
                      <a:pt x="3687" y="594"/>
                    </a:lnTo>
                    <a:lnTo>
                      <a:pt x="3644" y="577"/>
                    </a:lnTo>
                    <a:lnTo>
                      <a:pt x="3642" y="577"/>
                    </a:lnTo>
                    <a:lnTo>
                      <a:pt x="3639" y="577"/>
                    </a:lnTo>
                    <a:lnTo>
                      <a:pt x="3622" y="587"/>
                    </a:lnTo>
                    <a:lnTo>
                      <a:pt x="3620" y="587"/>
                    </a:lnTo>
                    <a:lnTo>
                      <a:pt x="3620" y="592"/>
                    </a:lnTo>
                    <a:lnTo>
                      <a:pt x="3626" y="611"/>
                    </a:lnTo>
                    <a:close/>
                    <a:moveTo>
                      <a:pt x="4858" y="850"/>
                    </a:moveTo>
                    <a:lnTo>
                      <a:pt x="4855" y="854"/>
                    </a:lnTo>
                    <a:lnTo>
                      <a:pt x="4845" y="865"/>
                    </a:lnTo>
                    <a:lnTo>
                      <a:pt x="4842" y="867"/>
                    </a:lnTo>
                    <a:lnTo>
                      <a:pt x="4842" y="869"/>
                    </a:lnTo>
                    <a:lnTo>
                      <a:pt x="4851" y="904"/>
                    </a:lnTo>
                    <a:lnTo>
                      <a:pt x="4851" y="908"/>
                    </a:lnTo>
                    <a:lnTo>
                      <a:pt x="4877" y="908"/>
                    </a:lnTo>
                    <a:lnTo>
                      <a:pt x="4877" y="904"/>
                    </a:lnTo>
                    <a:lnTo>
                      <a:pt x="4882" y="871"/>
                    </a:lnTo>
                    <a:lnTo>
                      <a:pt x="4882" y="869"/>
                    </a:lnTo>
                    <a:lnTo>
                      <a:pt x="4879" y="869"/>
                    </a:lnTo>
                    <a:lnTo>
                      <a:pt x="4862" y="854"/>
                    </a:lnTo>
                    <a:lnTo>
                      <a:pt x="4858" y="850"/>
                    </a:lnTo>
                    <a:close/>
                    <a:moveTo>
                      <a:pt x="4884" y="895"/>
                    </a:moveTo>
                    <a:lnTo>
                      <a:pt x="4884" y="943"/>
                    </a:lnTo>
                    <a:lnTo>
                      <a:pt x="4888" y="941"/>
                    </a:lnTo>
                    <a:lnTo>
                      <a:pt x="4934" y="932"/>
                    </a:lnTo>
                    <a:lnTo>
                      <a:pt x="4934" y="932"/>
                    </a:lnTo>
                    <a:lnTo>
                      <a:pt x="4934" y="932"/>
                    </a:lnTo>
                    <a:lnTo>
                      <a:pt x="4975" y="910"/>
                    </a:lnTo>
                    <a:lnTo>
                      <a:pt x="4980" y="908"/>
                    </a:lnTo>
                    <a:lnTo>
                      <a:pt x="4978" y="904"/>
                    </a:lnTo>
                    <a:lnTo>
                      <a:pt x="4964" y="871"/>
                    </a:lnTo>
                    <a:lnTo>
                      <a:pt x="4962" y="869"/>
                    </a:lnTo>
                    <a:lnTo>
                      <a:pt x="4960" y="869"/>
                    </a:lnTo>
                    <a:lnTo>
                      <a:pt x="4934" y="865"/>
                    </a:lnTo>
                    <a:lnTo>
                      <a:pt x="4912" y="860"/>
                    </a:lnTo>
                    <a:lnTo>
                      <a:pt x="4910" y="860"/>
                    </a:lnTo>
                    <a:lnTo>
                      <a:pt x="4908" y="863"/>
                    </a:lnTo>
                    <a:lnTo>
                      <a:pt x="4893" y="884"/>
                    </a:lnTo>
                    <a:lnTo>
                      <a:pt x="4884" y="895"/>
                    </a:lnTo>
                    <a:lnTo>
                      <a:pt x="4884" y="895"/>
                    </a:lnTo>
                    <a:close/>
                    <a:moveTo>
                      <a:pt x="5808" y="236"/>
                    </a:moveTo>
                    <a:lnTo>
                      <a:pt x="5810" y="241"/>
                    </a:lnTo>
                    <a:lnTo>
                      <a:pt x="5814" y="236"/>
                    </a:lnTo>
                    <a:lnTo>
                      <a:pt x="5825" y="225"/>
                    </a:lnTo>
                    <a:lnTo>
                      <a:pt x="5825" y="225"/>
                    </a:lnTo>
                    <a:lnTo>
                      <a:pt x="5825" y="223"/>
                    </a:lnTo>
                    <a:lnTo>
                      <a:pt x="5838" y="158"/>
                    </a:lnTo>
                    <a:lnTo>
                      <a:pt x="5856" y="128"/>
                    </a:lnTo>
                    <a:lnTo>
                      <a:pt x="5856" y="124"/>
                    </a:lnTo>
                    <a:lnTo>
                      <a:pt x="5854" y="124"/>
                    </a:lnTo>
                    <a:lnTo>
                      <a:pt x="5836" y="98"/>
                    </a:lnTo>
                    <a:lnTo>
                      <a:pt x="5836" y="98"/>
                    </a:lnTo>
                    <a:lnTo>
                      <a:pt x="5834" y="98"/>
                    </a:lnTo>
                    <a:lnTo>
                      <a:pt x="5788" y="100"/>
                    </a:lnTo>
                    <a:lnTo>
                      <a:pt x="5786" y="100"/>
                    </a:lnTo>
                    <a:lnTo>
                      <a:pt x="5786" y="102"/>
                    </a:lnTo>
                    <a:lnTo>
                      <a:pt x="5758" y="143"/>
                    </a:lnTo>
                    <a:lnTo>
                      <a:pt x="5758" y="143"/>
                    </a:lnTo>
                    <a:lnTo>
                      <a:pt x="5758" y="178"/>
                    </a:lnTo>
                    <a:lnTo>
                      <a:pt x="5758" y="178"/>
                    </a:lnTo>
                    <a:lnTo>
                      <a:pt x="5808" y="236"/>
                    </a:lnTo>
                    <a:close/>
                    <a:moveTo>
                      <a:pt x="5511" y="746"/>
                    </a:moveTo>
                    <a:lnTo>
                      <a:pt x="5514" y="748"/>
                    </a:lnTo>
                    <a:lnTo>
                      <a:pt x="5516" y="746"/>
                    </a:lnTo>
                    <a:lnTo>
                      <a:pt x="5533" y="737"/>
                    </a:lnTo>
                    <a:lnTo>
                      <a:pt x="5535" y="735"/>
                    </a:lnTo>
                    <a:lnTo>
                      <a:pt x="5535" y="730"/>
                    </a:lnTo>
                    <a:lnTo>
                      <a:pt x="5529" y="711"/>
                    </a:lnTo>
                    <a:lnTo>
                      <a:pt x="5527" y="707"/>
                    </a:lnTo>
                    <a:lnTo>
                      <a:pt x="5525" y="709"/>
                    </a:lnTo>
                    <a:lnTo>
                      <a:pt x="5505" y="713"/>
                    </a:lnTo>
                    <a:lnTo>
                      <a:pt x="5503" y="713"/>
                    </a:lnTo>
                    <a:lnTo>
                      <a:pt x="5503" y="715"/>
                    </a:lnTo>
                    <a:lnTo>
                      <a:pt x="5496" y="730"/>
                    </a:lnTo>
                    <a:lnTo>
                      <a:pt x="5494" y="735"/>
                    </a:lnTo>
                    <a:lnTo>
                      <a:pt x="5498" y="737"/>
                    </a:lnTo>
                    <a:lnTo>
                      <a:pt x="5511" y="746"/>
                    </a:lnTo>
                    <a:close/>
                    <a:moveTo>
                      <a:pt x="4912" y="704"/>
                    </a:moveTo>
                    <a:lnTo>
                      <a:pt x="4912" y="707"/>
                    </a:lnTo>
                    <a:lnTo>
                      <a:pt x="4914" y="707"/>
                    </a:lnTo>
                    <a:lnTo>
                      <a:pt x="5001" y="709"/>
                    </a:lnTo>
                    <a:lnTo>
                      <a:pt x="5004" y="709"/>
                    </a:lnTo>
                    <a:lnTo>
                      <a:pt x="5006" y="707"/>
                    </a:lnTo>
                    <a:lnTo>
                      <a:pt x="5030" y="661"/>
                    </a:lnTo>
                    <a:lnTo>
                      <a:pt x="5030" y="659"/>
                    </a:lnTo>
                    <a:lnTo>
                      <a:pt x="5030" y="657"/>
                    </a:lnTo>
                    <a:lnTo>
                      <a:pt x="5015" y="622"/>
                    </a:lnTo>
                    <a:lnTo>
                      <a:pt x="5010" y="616"/>
                    </a:lnTo>
                    <a:lnTo>
                      <a:pt x="5006" y="620"/>
                    </a:lnTo>
                    <a:lnTo>
                      <a:pt x="4991" y="639"/>
                    </a:lnTo>
                    <a:lnTo>
                      <a:pt x="4956" y="635"/>
                    </a:lnTo>
                    <a:lnTo>
                      <a:pt x="4954" y="635"/>
                    </a:lnTo>
                    <a:lnTo>
                      <a:pt x="4951" y="637"/>
                    </a:lnTo>
                    <a:lnTo>
                      <a:pt x="4945" y="652"/>
                    </a:lnTo>
                    <a:lnTo>
                      <a:pt x="4923" y="652"/>
                    </a:lnTo>
                    <a:lnTo>
                      <a:pt x="4923" y="657"/>
                    </a:lnTo>
                    <a:lnTo>
                      <a:pt x="4921" y="672"/>
                    </a:lnTo>
                    <a:lnTo>
                      <a:pt x="4901" y="670"/>
                    </a:lnTo>
                    <a:lnTo>
                      <a:pt x="4895" y="670"/>
                    </a:lnTo>
                    <a:lnTo>
                      <a:pt x="4897" y="676"/>
                    </a:lnTo>
                    <a:lnTo>
                      <a:pt x="4912" y="704"/>
                    </a:lnTo>
                    <a:close/>
                    <a:moveTo>
                      <a:pt x="4694" y="800"/>
                    </a:moveTo>
                    <a:lnTo>
                      <a:pt x="4696" y="800"/>
                    </a:lnTo>
                    <a:lnTo>
                      <a:pt x="4696" y="802"/>
                    </a:lnTo>
                    <a:lnTo>
                      <a:pt x="4714" y="824"/>
                    </a:lnTo>
                    <a:lnTo>
                      <a:pt x="4720" y="850"/>
                    </a:lnTo>
                    <a:lnTo>
                      <a:pt x="4720" y="852"/>
                    </a:lnTo>
                    <a:lnTo>
                      <a:pt x="4723" y="852"/>
                    </a:lnTo>
                    <a:lnTo>
                      <a:pt x="4760" y="863"/>
                    </a:lnTo>
                    <a:lnTo>
                      <a:pt x="4762" y="863"/>
                    </a:lnTo>
                    <a:lnTo>
                      <a:pt x="4762" y="863"/>
                    </a:lnTo>
                    <a:lnTo>
                      <a:pt x="4797" y="860"/>
                    </a:lnTo>
                    <a:lnTo>
                      <a:pt x="4801" y="858"/>
                    </a:lnTo>
                    <a:lnTo>
                      <a:pt x="4801" y="854"/>
                    </a:lnTo>
                    <a:lnTo>
                      <a:pt x="4799" y="824"/>
                    </a:lnTo>
                    <a:lnTo>
                      <a:pt x="4818" y="826"/>
                    </a:lnTo>
                    <a:lnTo>
                      <a:pt x="4821" y="826"/>
                    </a:lnTo>
                    <a:lnTo>
                      <a:pt x="4823" y="824"/>
                    </a:lnTo>
                    <a:lnTo>
                      <a:pt x="4840" y="795"/>
                    </a:lnTo>
                    <a:lnTo>
                      <a:pt x="4860" y="800"/>
                    </a:lnTo>
                    <a:lnTo>
                      <a:pt x="4862" y="800"/>
                    </a:lnTo>
                    <a:lnTo>
                      <a:pt x="4864" y="798"/>
                    </a:lnTo>
                    <a:lnTo>
                      <a:pt x="4879" y="780"/>
                    </a:lnTo>
                    <a:lnTo>
                      <a:pt x="4882" y="778"/>
                    </a:lnTo>
                    <a:lnTo>
                      <a:pt x="4879" y="776"/>
                    </a:lnTo>
                    <a:lnTo>
                      <a:pt x="4864" y="761"/>
                    </a:lnTo>
                    <a:lnTo>
                      <a:pt x="4862" y="759"/>
                    </a:lnTo>
                    <a:lnTo>
                      <a:pt x="4862" y="759"/>
                    </a:lnTo>
                    <a:lnTo>
                      <a:pt x="4829" y="750"/>
                    </a:lnTo>
                    <a:lnTo>
                      <a:pt x="4808" y="724"/>
                    </a:lnTo>
                    <a:lnTo>
                      <a:pt x="4821" y="722"/>
                    </a:lnTo>
                    <a:lnTo>
                      <a:pt x="4838" y="750"/>
                    </a:lnTo>
                    <a:lnTo>
                      <a:pt x="4840" y="750"/>
                    </a:lnTo>
                    <a:lnTo>
                      <a:pt x="4840" y="750"/>
                    </a:lnTo>
                    <a:lnTo>
                      <a:pt x="4879" y="759"/>
                    </a:lnTo>
                    <a:lnTo>
                      <a:pt x="4884" y="759"/>
                    </a:lnTo>
                    <a:lnTo>
                      <a:pt x="4884" y="754"/>
                    </a:lnTo>
                    <a:lnTo>
                      <a:pt x="4884" y="711"/>
                    </a:lnTo>
                    <a:lnTo>
                      <a:pt x="4884" y="711"/>
                    </a:lnTo>
                    <a:lnTo>
                      <a:pt x="4884" y="709"/>
                    </a:lnTo>
                    <a:lnTo>
                      <a:pt x="4871" y="689"/>
                    </a:lnTo>
                    <a:lnTo>
                      <a:pt x="4871" y="687"/>
                    </a:lnTo>
                    <a:lnTo>
                      <a:pt x="4869" y="687"/>
                    </a:lnTo>
                    <a:lnTo>
                      <a:pt x="4825" y="683"/>
                    </a:lnTo>
                    <a:lnTo>
                      <a:pt x="4823" y="683"/>
                    </a:lnTo>
                    <a:lnTo>
                      <a:pt x="4821" y="685"/>
                    </a:lnTo>
                    <a:lnTo>
                      <a:pt x="4801" y="700"/>
                    </a:lnTo>
                    <a:lnTo>
                      <a:pt x="4766" y="694"/>
                    </a:lnTo>
                    <a:lnTo>
                      <a:pt x="4762" y="694"/>
                    </a:lnTo>
                    <a:lnTo>
                      <a:pt x="4762" y="698"/>
                    </a:lnTo>
                    <a:lnTo>
                      <a:pt x="4757" y="722"/>
                    </a:lnTo>
                    <a:lnTo>
                      <a:pt x="4757" y="724"/>
                    </a:lnTo>
                    <a:lnTo>
                      <a:pt x="4760" y="724"/>
                    </a:lnTo>
                    <a:lnTo>
                      <a:pt x="4777" y="743"/>
                    </a:lnTo>
                    <a:lnTo>
                      <a:pt x="4773" y="752"/>
                    </a:lnTo>
                    <a:lnTo>
                      <a:pt x="4742" y="726"/>
                    </a:lnTo>
                    <a:lnTo>
                      <a:pt x="4740" y="726"/>
                    </a:lnTo>
                    <a:lnTo>
                      <a:pt x="4738" y="726"/>
                    </a:lnTo>
                    <a:lnTo>
                      <a:pt x="4699" y="728"/>
                    </a:lnTo>
                    <a:lnTo>
                      <a:pt x="4694" y="730"/>
                    </a:lnTo>
                    <a:lnTo>
                      <a:pt x="4694" y="733"/>
                    </a:lnTo>
                    <a:lnTo>
                      <a:pt x="4692" y="765"/>
                    </a:lnTo>
                    <a:lnTo>
                      <a:pt x="4692" y="765"/>
                    </a:lnTo>
                    <a:lnTo>
                      <a:pt x="4692" y="767"/>
                    </a:lnTo>
                    <a:lnTo>
                      <a:pt x="4694" y="800"/>
                    </a:lnTo>
                    <a:close/>
                    <a:moveTo>
                      <a:pt x="3720" y="915"/>
                    </a:moveTo>
                    <a:lnTo>
                      <a:pt x="3722" y="915"/>
                    </a:lnTo>
                    <a:lnTo>
                      <a:pt x="3735" y="906"/>
                    </a:lnTo>
                    <a:lnTo>
                      <a:pt x="3737" y="904"/>
                    </a:lnTo>
                    <a:lnTo>
                      <a:pt x="3737" y="902"/>
                    </a:lnTo>
                    <a:lnTo>
                      <a:pt x="3729" y="884"/>
                    </a:lnTo>
                    <a:lnTo>
                      <a:pt x="3727" y="880"/>
                    </a:lnTo>
                    <a:lnTo>
                      <a:pt x="3722" y="882"/>
                    </a:lnTo>
                    <a:lnTo>
                      <a:pt x="3703" y="895"/>
                    </a:lnTo>
                    <a:lnTo>
                      <a:pt x="3696" y="897"/>
                    </a:lnTo>
                    <a:lnTo>
                      <a:pt x="3703" y="902"/>
                    </a:lnTo>
                    <a:lnTo>
                      <a:pt x="3718" y="912"/>
                    </a:lnTo>
                    <a:lnTo>
                      <a:pt x="3720" y="915"/>
                    </a:lnTo>
                    <a:close/>
                    <a:moveTo>
                      <a:pt x="3692" y="923"/>
                    </a:moveTo>
                    <a:lnTo>
                      <a:pt x="3690" y="928"/>
                    </a:lnTo>
                    <a:lnTo>
                      <a:pt x="3683" y="943"/>
                    </a:lnTo>
                    <a:lnTo>
                      <a:pt x="3685" y="945"/>
                    </a:lnTo>
                    <a:lnTo>
                      <a:pt x="3692" y="954"/>
                    </a:lnTo>
                    <a:lnTo>
                      <a:pt x="3694" y="958"/>
                    </a:lnTo>
                    <a:lnTo>
                      <a:pt x="3698" y="954"/>
                    </a:lnTo>
                    <a:lnTo>
                      <a:pt x="3707" y="945"/>
                    </a:lnTo>
                    <a:lnTo>
                      <a:pt x="3711" y="943"/>
                    </a:lnTo>
                    <a:lnTo>
                      <a:pt x="3707" y="938"/>
                    </a:lnTo>
                    <a:lnTo>
                      <a:pt x="3696" y="928"/>
                    </a:lnTo>
                    <a:lnTo>
                      <a:pt x="3692" y="923"/>
                    </a:lnTo>
                    <a:close/>
                    <a:moveTo>
                      <a:pt x="4655" y="824"/>
                    </a:moveTo>
                    <a:lnTo>
                      <a:pt x="4655" y="824"/>
                    </a:lnTo>
                    <a:lnTo>
                      <a:pt x="4655" y="824"/>
                    </a:lnTo>
                    <a:lnTo>
                      <a:pt x="4679" y="852"/>
                    </a:lnTo>
                    <a:lnTo>
                      <a:pt x="4681" y="854"/>
                    </a:lnTo>
                    <a:lnTo>
                      <a:pt x="4683" y="852"/>
                    </a:lnTo>
                    <a:lnTo>
                      <a:pt x="4699" y="847"/>
                    </a:lnTo>
                    <a:lnTo>
                      <a:pt x="4703" y="845"/>
                    </a:lnTo>
                    <a:lnTo>
                      <a:pt x="4701" y="841"/>
                    </a:lnTo>
                    <a:lnTo>
                      <a:pt x="4683" y="808"/>
                    </a:lnTo>
                    <a:lnTo>
                      <a:pt x="4683" y="808"/>
                    </a:lnTo>
                    <a:lnTo>
                      <a:pt x="4681" y="808"/>
                    </a:lnTo>
                    <a:lnTo>
                      <a:pt x="4655" y="793"/>
                    </a:lnTo>
                    <a:lnTo>
                      <a:pt x="4646" y="787"/>
                    </a:lnTo>
                    <a:lnTo>
                      <a:pt x="4648" y="798"/>
                    </a:lnTo>
                    <a:lnTo>
                      <a:pt x="4655" y="824"/>
                    </a:lnTo>
                    <a:close/>
                    <a:moveTo>
                      <a:pt x="3670" y="479"/>
                    </a:moveTo>
                    <a:lnTo>
                      <a:pt x="3676" y="479"/>
                    </a:lnTo>
                    <a:lnTo>
                      <a:pt x="3674" y="472"/>
                    </a:lnTo>
                    <a:lnTo>
                      <a:pt x="3663" y="442"/>
                    </a:lnTo>
                    <a:lnTo>
                      <a:pt x="3663" y="438"/>
                    </a:lnTo>
                    <a:lnTo>
                      <a:pt x="3661" y="438"/>
                    </a:lnTo>
                    <a:lnTo>
                      <a:pt x="3631" y="440"/>
                    </a:lnTo>
                    <a:lnTo>
                      <a:pt x="3626" y="440"/>
                    </a:lnTo>
                    <a:lnTo>
                      <a:pt x="3626" y="442"/>
                    </a:lnTo>
                    <a:lnTo>
                      <a:pt x="3624" y="466"/>
                    </a:lnTo>
                    <a:lnTo>
                      <a:pt x="3622" y="470"/>
                    </a:lnTo>
                    <a:lnTo>
                      <a:pt x="3626" y="470"/>
                    </a:lnTo>
                    <a:lnTo>
                      <a:pt x="3670" y="479"/>
                    </a:lnTo>
                    <a:close/>
                    <a:moveTo>
                      <a:pt x="3206" y="371"/>
                    </a:moveTo>
                    <a:lnTo>
                      <a:pt x="3201" y="368"/>
                    </a:lnTo>
                    <a:lnTo>
                      <a:pt x="3188" y="355"/>
                    </a:lnTo>
                    <a:lnTo>
                      <a:pt x="3186" y="353"/>
                    </a:lnTo>
                    <a:lnTo>
                      <a:pt x="3182" y="355"/>
                    </a:lnTo>
                    <a:lnTo>
                      <a:pt x="3169" y="373"/>
                    </a:lnTo>
                    <a:lnTo>
                      <a:pt x="3166" y="377"/>
                    </a:lnTo>
                    <a:lnTo>
                      <a:pt x="3171" y="379"/>
                    </a:lnTo>
                    <a:lnTo>
                      <a:pt x="3186" y="386"/>
                    </a:lnTo>
                    <a:lnTo>
                      <a:pt x="3190" y="388"/>
                    </a:lnTo>
                    <a:lnTo>
                      <a:pt x="3193" y="386"/>
                    </a:lnTo>
                    <a:lnTo>
                      <a:pt x="3201" y="373"/>
                    </a:lnTo>
                    <a:lnTo>
                      <a:pt x="3206" y="371"/>
                    </a:lnTo>
                    <a:close/>
                    <a:moveTo>
                      <a:pt x="4143" y="1118"/>
                    </a:moveTo>
                    <a:lnTo>
                      <a:pt x="4143" y="1123"/>
                    </a:lnTo>
                    <a:lnTo>
                      <a:pt x="4132" y="1146"/>
                    </a:lnTo>
                    <a:lnTo>
                      <a:pt x="4130" y="1151"/>
                    </a:lnTo>
                    <a:lnTo>
                      <a:pt x="4134" y="1151"/>
                    </a:lnTo>
                    <a:lnTo>
                      <a:pt x="4160" y="1172"/>
                    </a:lnTo>
                    <a:lnTo>
                      <a:pt x="4162" y="1175"/>
                    </a:lnTo>
                    <a:lnTo>
                      <a:pt x="4165" y="1172"/>
                    </a:lnTo>
                    <a:lnTo>
                      <a:pt x="4178" y="1153"/>
                    </a:lnTo>
                    <a:lnTo>
                      <a:pt x="4178" y="1153"/>
                    </a:lnTo>
                    <a:lnTo>
                      <a:pt x="4178" y="1151"/>
                    </a:lnTo>
                    <a:lnTo>
                      <a:pt x="4182" y="1136"/>
                    </a:lnTo>
                    <a:lnTo>
                      <a:pt x="4182" y="1133"/>
                    </a:lnTo>
                    <a:lnTo>
                      <a:pt x="4180" y="1131"/>
                    </a:lnTo>
                    <a:lnTo>
                      <a:pt x="4167" y="1123"/>
                    </a:lnTo>
                    <a:lnTo>
                      <a:pt x="4165" y="1123"/>
                    </a:lnTo>
                    <a:lnTo>
                      <a:pt x="4165" y="1120"/>
                    </a:lnTo>
                    <a:lnTo>
                      <a:pt x="4147" y="1118"/>
                    </a:lnTo>
                    <a:lnTo>
                      <a:pt x="4143" y="1118"/>
                    </a:lnTo>
                    <a:close/>
                    <a:moveTo>
                      <a:pt x="3790" y="787"/>
                    </a:moveTo>
                    <a:lnTo>
                      <a:pt x="3792" y="787"/>
                    </a:lnTo>
                    <a:lnTo>
                      <a:pt x="3801" y="821"/>
                    </a:lnTo>
                    <a:lnTo>
                      <a:pt x="3803" y="828"/>
                    </a:lnTo>
                    <a:lnTo>
                      <a:pt x="3807" y="824"/>
                    </a:lnTo>
                    <a:lnTo>
                      <a:pt x="3846" y="791"/>
                    </a:lnTo>
                    <a:lnTo>
                      <a:pt x="3886" y="789"/>
                    </a:lnTo>
                    <a:lnTo>
                      <a:pt x="3888" y="789"/>
                    </a:lnTo>
                    <a:lnTo>
                      <a:pt x="3912" y="767"/>
                    </a:lnTo>
                    <a:lnTo>
                      <a:pt x="3912" y="765"/>
                    </a:lnTo>
                    <a:lnTo>
                      <a:pt x="3912" y="763"/>
                    </a:lnTo>
                    <a:lnTo>
                      <a:pt x="3914" y="713"/>
                    </a:lnTo>
                    <a:lnTo>
                      <a:pt x="3914" y="711"/>
                    </a:lnTo>
                    <a:lnTo>
                      <a:pt x="3914" y="711"/>
                    </a:lnTo>
                    <a:lnTo>
                      <a:pt x="3890" y="681"/>
                    </a:lnTo>
                    <a:lnTo>
                      <a:pt x="3888" y="676"/>
                    </a:lnTo>
                    <a:lnTo>
                      <a:pt x="3883" y="681"/>
                    </a:lnTo>
                    <a:lnTo>
                      <a:pt x="3868" y="696"/>
                    </a:lnTo>
                    <a:lnTo>
                      <a:pt x="3862" y="689"/>
                    </a:lnTo>
                    <a:lnTo>
                      <a:pt x="3862" y="661"/>
                    </a:lnTo>
                    <a:lnTo>
                      <a:pt x="3864" y="655"/>
                    </a:lnTo>
                    <a:lnTo>
                      <a:pt x="3855" y="657"/>
                    </a:lnTo>
                    <a:lnTo>
                      <a:pt x="3822" y="676"/>
                    </a:lnTo>
                    <a:lnTo>
                      <a:pt x="3820" y="676"/>
                    </a:lnTo>
                    <a:lnTo>
                      <a:pt x="3820" y="678"/>
                    </a:lnTo>
                    <a:lnTo>
                      <a:pt x="3816" y="741"/>
                    </a:lnTo>
                    <a:lnTo>
                      <a:pt x="3792" y="785"/>
                    </a:lnTo>
                    <a:lnTo>
                      <a:pt x="3790" y="787"/>
                    </a:lnTo>
                    <a:close/>
                    <a:moveTo>
                      <a:pt x="3940" y="789"/>
                    </a:moveTo>
                    <a:lnTo>
                      <a:pt x="3942" y="791"/>
                    </a:lnTo>
                    <a:lnTo>
                      <a:pt x="3945" y="791"/>
                    </a:lnTo>
                    <a:lnTo>
                      <a:pt x="3975" y="800"/>
                    </a:lnTo>
                    <a:lnTo>
                      <a:pt x="3982" y="800"/>
                    </a:lnTo>
                    <a:lnTo>
                      <a:pt x="3979" y="795"/>
                    </a:lnTo>
                    <a:lnTo>
                      <a:pt x="3979" y="782"/>
                    </a:lnTo>
                    <a:lnTo>
                      <a:pt x="3979" y="780"/>
                    </a:lnTo>
                    <a:lnTo>
                      <a:pt x="3977" y="780"/>
                    </a:lnTo>
                    <a:lnTo>
                      <a:pt x="3947" y="761"/>
                    </a:lnTo>
                    <a:lnTo>
                      <a:pt x="3940" y="759"/>
                    </a:lnTo>
                    <a:lnTo>
                      <a:pt x="3940" y="763"/>
                    </a:lnTo>
                    <a:lnTo>
                      <a:pt x="3938" y="769"/>
                    </a:lnTo>
                    <a:lnTo>
                      <a:pt x="3938" y="772"/>
                    </a:lnTo>
                    <a:lnTo>
                      <a:pt x="3938" y="772"/>
                    </a:lnTo>
                    <a:lnTo>
                      <a:pt x="3940" y="789"/>
                    </a:lnTo>
                    <a:close/>
                    <a:moveTo>
                      <a:pt x="2968" y="353"/>
                    </a:moveTo>
                    <a:lnTo>
                      <a:pt x="2968" y="355"/>
                    </a:lnTo>
                    <a:lnTo>
                      <a:pt x="2964" y="368"/>
                    </a:lnTo>
                    <a:lnTo>
                      <a:pt x="2962" y="373"/>
                    </a:lnTo>
                    <a:lnTo>
                      <a:pt x="2966" y="373"/>
                    </a:lnTo>
                    <a:lnTo>
                      <a:pt x="2979" y="381"/>
                    </a:lnTo>
                    <a:lnTo>
                      <a:pt x="2986" y="386"/>
                    </a:lnTo>
                    <a:lnTo>
                      <a:pt x="2986" y="377"/>
                    </a:lnTo>
                    <a:lnTo>
                      <a:pt x="2986" y="362"/>
                    </a:lnTo>
                    <a:lnTo>
                      <a:pt x="2986" y="358"/>
                    </a:lnTo>
                    <a:lnTo>
                      <a:pt x="2983" y="358"/>
                    </a:lnTo>
                    <a:lnTo>
                      <a:pt x="2973" y="353"/>
                    </a:lnTo>
                    <a:lnTo>
                      <a:pt x="2968" y="353"/>
                    </a:lnTo>
                    <a:close/>
                    <a:moveTo>
                      <a:pt x="6854" y="2468"/>
                    </a:moveTo>
                    <a:lnTo>
                      <a:pt x="6852" y="2470"/>
                    </a:lnTo>
                    <a:lnTo>
                      <a:pt x="6845" y="2488"/>
                    </a:lnTo>
                    <a:lnTo>
                      <a:pt x="6843" y="2490"/>
                    </a:lnTo>
                    <a:lnTo>
                      <a:pt x="6845" y="2492"/>
                    </a:lnTo>
                    <a:lnTo>
                      <a:pt x="6854" y="2507"/>
                    </a:lnTo>
                    <a:lnTo>
                      <a:pt x="6856" y="2509"/>
                    </a:lnTo>
                    <a:lnTo>
                      <a:pt x="6858" y="2509"/>
                    </a:lnTo>
                    <a:lnTo>
                      <a:pt x="6871" y="2505"/>
                    </a:lnTo>
                    <a:lnTo>
                      <a:pt x="6874" y="2503"/>
                    </a:lnTo>
                    <a:lnTo>
                      <a:pt x="6874" y="2501"/>
                    </a:lnTo>
                    <a:lnTo>
                      <a:pt x="6878" y="2477"/>
                    </a:lnTo>
                    <a:lnTo>
                      <a:pt x="6878" y="2473"/>
                    </a:lnTo>
                    <a:lnTo>
                      <a:pt x="6874" y="2473"/>
                    </a:lnTo>
                    <a:lnTo>
                      <a:pt x="6858" y="2468"/>
                    </a:lnTo>
                    <a:lnTo>
                      <a:pt x="6854" y="2468"/>
                    </a:lnTo>
                    <a:close/>
                    <a:moveTo>
                      <a:pt x="6808" y="2087"/>
                    </a:moveTo>
                    <a:lnTo>
                      <a:pt x="6806" y="2085"/>
                    </a:lnTo>
                    <a:lnTo>
                      <a:pt x="6802" y="2087"/>
                    </a:lnTo>
                    <a:lnTo>
                      <a:pt x="6795" y="2093"/>
                    </a:lnTo>
                    <a:lnTo>
                      <a:pt x="6793" y="2093"/>
                    </a:lnTo>
                    <a:lnTo>
                      <a:pt x="6793" y="2096"/>
                    </a:lnTo>
                    <a:lnTo>
                      <a:pt x="6791" y="2109"/>
                    </a:lnTo>
                    <a:lnTo>
                      <a:pt x="6791" y="2113"/>
                    </a:lnTo>
                    <a:lnTo>
                      <a:pt x="6793" y="2113"/>
                    </a:lnTo>
                    <a:lnTo>
                      <a:pt x="6813" y="2119"/>
                    </a:lnTo>
                    <a:lnTo>
                      <a:pt x="6815" y="2122"/>
                    </a:lnTo>
                    <a:lnTo>
                      <a:pt x="6817" y="2119"/>
                    </a:lnTo>
                    <a:lnTo>
                      <a:pt x="6828" y="2109"/>
                    </a:lnTo>
                    <a:lnTo>
                      <a:pt x="6830" y="2104"/>
                    </a:lnTo>
                    <a:lnTo>
                      <a:pt x="6826" y="2102"/>
                    </a:lnTo>
                    <a:lnTo>
                      <a:pt x="6808" y="2087"/>
                    </a:lnTo>
                    <a:close/>
                    <a:moveTo>
                      <a:pt x="6860" y="2392"/>
                    </a:moveTo>
                    <a:lnTo>
                      <a:pt x="6860" y="2390"/>
                    </a:lnTo>
                    <a:lnTo>
                      <a:pt x="6858" y="2390"/>
                    </a:lnTo>
                    <a:lnTo>
                      <a:pt x="6847" y="2388"/>
                    </a:lnTo>
                    <a:lnTo>
                      <a:pt x="6845" y="2388"/>
                    </a:lnTo>
                    <a:lnTo>
                      <a:pt x="6843" y="2390"/>
                    </a:lnTo>
                    <a:lnTo>
                      <a:pt x="6834" y="2408"/>
                    </a:lnTo>
                    <a:lnTo>
                      <a:pt x="6832" y="2410"/>
                    </a:lnTo>
                    <a:lnTo>
                      <a:pt x="6834" y="2412"/>
                    </a:lnTo>
                    <a:lnTo>
                      <a:pt x="6847" y="2431"/>
                    </a:lnTo>
                    <a:lnTo>
                      <a:pt x="6850" y="2436"/>
                    </a:lnTo>
                    <a:lnTo>
                      <a:pt x="6854" y="2434"/>
                    </a:lnTo>
                    <a:lnTo>
                      <a:pt x="6871" y="2416"/>
                    </a:lnTo>
                    <a:lnTo>
                      <a:pt x="6874" y="2414"/>
                    </a:lnTo>
                    <a:lnTo>
                      <a:pt x="6871" y="2412"/>
                    </a:lnTo>
                    <a:lnTo>
                      <a:pt x="6860" y="2392"/>
                    </a:lnTo>
                    <a:close/>
                    <a:moveTo>
                      <a:pt x="6826" y="2197"/>
                    </a:moveTo>
                    <a:lnTo>
                      <a:pt x="6826" y="2193"/>
                    </a:lnTo>
                    <a:lnTo>
                      <a:pt x="6821" y="2141"/>
                    </a:lnTo>
                    <a:lnTo>
                      <a:pt x="6821" y="2141"/>
                    </a:lnTo>
                    <a:lnTo>
                      <a:pt x="6819" y="2139"/>
                    </a:lnTo>
                    <a:lnTo>
                      <a:pt x="6804" y="2126"/>
                    </a:lnTo>
                    <a:lnTo>
                      <a:pt x="6804" y="2124"/>
                    </a:lnTo>
                    <a:lnTo>
                      <a:pt x="6804" y="2124"/>
                    </a:lnTo>
                    <a:lnTo>
                      <a:pt x="6786" y="2119"/>
                    </a:lnTo>
                    <a:lnTo>
                      <a:pt x="6782" y="2119"/>
                    </a:lnTo>
                    <a:lnTo>
                      <a:pt x="6782" y="2124"/>
                    </a:lnTo>
                    <a:lnTo>
                      <a:pt x="6778" y="2176"/>
                    </a:lnTo>
                    <a:lnTo>
                      <a:pt x="6778" y="2178"/>
                    </a:lnTo>
                    <a:lnTo>
                      <a:pt x="6778" y="2178"/>
                    </a:lnTo>
                    <a:lnTo>
                      <a:pt x="6799" y="2206"/>
                    </a:lnTo>
                    <a:lnTo>
                      <a:pt x="6802" y="2208"/>
                    </a:lnTo>
                    <a:lnTo>
                      <a:pt x="6804" y="2206"/>
                    </a:lnTo>
                    <a:lnTo>
                      <a:pt x="6823" y="2197"/>
                    </a:lnTo>
                    <a:lnTo>
                      <a:pt x="6826" y="2197"/>
                    </a:lnTo>
                    <a:close/>
                    <a:moveTo>
                      <a:pt x="6817" y="2236"/>
                    </a:moveTo>
                    <a:lnTo>
                      <a:pt x="6813" y="2234"/>
                    </a:lnTo>
                    <a:lnTo>
                      <a:pt x="6810" y="2239"/>
                    </a:lnTo>
                    <a:lnTo>
                      <a:pt x="6808" y="2258"/>
                    </a:lnTo>
                    <a:lnTo>
                      <a:pt x="6808" y="2260"/>
                    </a:lnTo>
                    <a:lnTo>
                      <a:pt x="6808" y="2260"/>
                    </a:lnTo>
                    <a:lnTo>
                      <a:pt x="6817" y="2280"/>
                    </a:lnTo>
                    <a:lnTo>
                      <a:pt x="6819" y="2284"/>
                    </a:lnTo>
                    <a:lnTo>
                      <a:pt x="6823" y="2282"/>
                    </a:lnTo>
                    <a:lnTo>
                      <a:pt x="6847" y="2271"/>
                    </a:lnTo>
                    <a:lnTo>
                      <a:pt x="6850" y="2271"/>
                    </a:lnTo>
                    <a:lnTo>
                      <a:pt x="6850" y="2269"/>
                    </a:lnTo>
                    <a:lnTo>
                      <a:pt x="6854" y="2256"/>
                    </a:lnTo>
                    <a:lnTo>
                      <a:pt x="6854" y="2252"/>
                    </a:lnTo>
                    <a:lnTo>
                      <a:pt x="6852" y="2252"/>
                    </a:lnTo>
                    <a:lnTo>
                      <a:pt x="6817" y="2236"/>
                    </a:lnTo>
                    <a:close/>
                    <a:moveTo>
                      <a:pt x="1608" y="1010"/>
                    </a:moveTo>
                    <a:lnTo>
                      <a:pt x="1606" y="1008"/>
                    </a:lnTo>
                    <a:lnTo>
                      <a:pt x="1597" y="1001"/>
                    </a:lnTo>
                    <a:lnTo>
                      <a:pt x="1595" y="999"/>
                    </a:lnTo>
                    <a:lnTo>
                      <a:pt x="1593" y="1001"/>
                    </a:lnTo>
                    <a:lnTo>
                      <a:pt x="1584" y="1012"/>
                    </a:lnTo>
                    <a:lnTo>
                      <a:pt x="1584" y="1012"/>
                    </a:lnTo>
                    <a:lnTo>
                      <a:pt x="1584" y="1014"/>
                    </a:lnTo>
                    <a:lnTo>
                      <a:pt x="1582" y="1023"/>
                    </a:lnTo>
                    <a:lnTo>
                      <a:pt x="1582" y="1025"/>
                    </a:lnTo>
                    <a:lnTo>
                      <a:pt x="1584" y="1027"/>
                    </a:lnTo>
                    <a:lnTo>
                      <a:pt x="1593" y="1036"/>
                    </a:lnTo>
                    <a:lnTo>
                      <a:pt x="1595" y="1038"/>
                    </a:lnTo>
                    <a:lnTo>
                      <a:pt x="1597" y="1036"/>
                    </a:lnTo>
                    <a:lnTo>
                      <a:pt x="1610" y="1029"/>
                    </a:lnTo>
                    <a:lnTo>
                      <a:pt x="1613" y="1027"/>
                    </a:lnTo>
                    <a:lnTo>
                      <a:pt x="1613" y="1025"/>
                    </a:lnTo>
                    <a:lnTo>
                      <a:pt x="1608" y="1010"/>
                    </a:lnTo>
                    <a:lnTo>
                      <a:pt x="1608" y="1010"/>
                    </a:lnTo>
                    <a:close/>
                    <a:moveTo>
                      <a:pt x="4119" y="1181"/>
                    </a:moveTo>
                    <a:lnTo>
                      <a:pt x="4117" y="1181"/>
                    </a:lnTo>
                    <a:lnTo>
                      <a:pt x="4097" y="1181"/>
                    </a:lnTo>
                    <a:lnTo>
                      <a:pt x="4095" y="1181"/>
                    </a:lnTo>
                    <a:lnTo>
                      <a:pt x="4095" y="1183"/>
                    </a:lnTo>
                    <a:lnTo>
                      <a:pt x="4084" y="1198"/>
                    </a:lnTo>
                    <a:lnTo>
                      <a:pt x="4084" y="1198"/>
                    </a:lnTo>
                    <a:lnTo>
                      <a:pt x="4084" y="1198"/>
                    </a:lnTo>
                    <a:lnTo>
                      <a:pt x="4080" y="1209"/>
                    </a:lnTo>
                    <a:lnTo>
                      <a:pt x="4080" y="1211"/>
                    </a:lnTo>
                    <a:lnTo>
                      <a:pt x="4082" y="1214"/>
                    </a:lnTo>
                    <a:lnTo>
                      <a:pt x="4091" y="1222"/>
                    </a:lnTo>
                    <a:lnTo>
                      <a:pt x="4093" y="1227"/>
                    </a:lnTo>
                    <a:lnTo>
                      <a:pt x="4095" y="1224"/>
                    </a:lnTo>
                    <a:lnTo>
                      <a:pt x="4125" y="1207"/>
                    </a:lnTo>
                    <a:lnTo>
                      <a:pt x="4128" y="1205"/>
                    </a:lnTo>
                    <a:lnTo>
                      <a:pt x="4125" y="1201"/>
                    </a:lnTo>
                    <a:lnTo>
                      <a:pt x="4119" y="1183"/>
                    </a:lnTo>
                    <a:lnTo>
                      <a:pt x="4119" y="1181"/>
                    </a:lnTo>
                    <a:close/>
                    <a:moveTo>
                      <a:pt x="6490" y="1261"/>
                    </a:moveTo>
                    <a:lnTo>
                      <a:pt x="6490" y="1261"/>
                    </a:lnTo>
                    <a:lnTo>
                      <a:pt x="6473" y="1257"/>
                    </a:lnTo>
                    <a:lnTo>
                      <a:pt x="6468" y="1257"/>
                    </a:lnTo>
                    <a:lnTo>
                      <a:pt x="6468" y="1261"/>
                    </a:lnTo>
                    <a:lnTo>
                      <a:pt x="6455" y="1300"/>
                    </a:lnTo>
                    <a:lnTo>
                      <a:pt x="6455" y="1302"/>
                    </a:lnTo>
                    <a:lnTo>
                      <a:pt x="6455" y="1305"/>
                    </a:lnTo>
                    <a:lnTo>
                      <a:pt x="6505" y="1361"/>
                    </a:lnTo>
                    <a:lnTo>
                      <a:pt x="6512" y="1367"/>
                    </a:lnTo>
                    <a:lnTo>
                      <a:pt x="6514" y="1359"/>
                    </a:lnTo>
                    <a:lnTo>
                      <a:pt x="6520" y="1276"/>
                    </a:lnTo>
                    <a:lnTo>
                      <a:pt x="6520" y="1274"/>
                    </a:lnTo>
                    <a:lnTo>
                      <a:pt x="6518" y="1272"/>
                    </a:lnTo>
                    <a:lnTo>
                      <a:pt x="6490" y="1261"/>
                    </a:lnTo>
                    <a:lnTo>
                      <a:pt x="6490" y="1261"/>
                    </a:lnTo>
                    <a:close/>
                    <a:moveTo>
                      <a:pt x="6880" y="1404"/>
                    </a:moveTo>
                    <a:lnTo>
                      <a:pt x="6880" y="1402"/>
                    </a:lnTo>
                    <a:lnTo>
                      <a:pt x="6878" y="1402"/>
                    </a:lnTo>
                    <a:lnTo>
                      <a:pt x="6841" y="1398"/>
                    </a:lnTo>
                    <a:lnTo>
                      <a:pt x="6839" y="1398"/>
                    </a:lnTo>
                    <a:lnTo>
                      <a:pt x="6839" y="1398"/>
                    </a:lnTo>
                    <a:lnTo>
                      <a:pt x="6804" y="1406"/>
                    </a:lnTo>
                    <a:lnTo>
                      <a:pt x="6797" y="1406"/>
                    </a:lnTo>
                    <a:lnTo>
                      <a:pt x="6802" y="1413"/>
                    </a:lnTo>
                    <a:lnTo>
                      <a:pt x="6815" y="1432"/>
                    </a:lnTo>
                    <a:lnTo>
                      <a:pt x="6815" y="1435"/>
                    </a:lnTo>
                    <a:lnTo>
                      <a:pt x="6817" y="1435"/>
                    </a:lnTo>
                    <a:lnTo>
                      <a:pt x="6867" y="1441"/>
                    </a:lnTo>
                    <a:lnTo>
                      <a:pt x="6869" y="1443"/>
                    </a:lnTo>
                    <a:lnTo>
                      <a:pt x="6871" y="1441"/>
                    </a:lnTo>
                    <a:lnTo>
                      <a:pt x="6891" y="1430"/>
                    </a:lnTo>
                    <a:lnTo>
                      <a:pt x="6895" y="1428"/>
                    </a:lnTo>
                    <a:lnTo>
                      <a:pt x="6893" y="1426"/>
                    </a:lnTo>
                    <a:lnTo>
                      <a:pt x="6880" y="1404"/>
                    </a:lnTo>
                    <a:close/>
                    <a:moveTo>
                      <a:pt x="6765" y="2104"/>
                    </a:moveTo>
                    <a:lnTo>
                      <a:pt x="6760" y="2106"/>
                    </a:lnTo>
                    <a:lnTo>
                      <a:pt x="6741" y="2119"/>
                    </a:lnTo>
                    <a:lnTo>
                      <a:pt x="6738" y="2119"/>
                    </a:lnTo>
                    <a:lnTo>
                      <a:pt x="6738" y="2124"/>
                    </a:lnTo>
                    <a:lnTo>
                      <a:pt x="6743" y="2137"/>
                    </a:lnTo>
                    <a:lnTo>
                      <a:pt x="6743" y="2137"/>
                    </a:lnTo>
                    <a:lnTo>
                      <a:pt x="6743" y="2139"/>
                    </a:lnTo>
                    <a:lnTo>
                      <a:pt x="6760" y="2150"/>
                    </a:lnTo>
                    <a:lnTo>
                      <a:pt x="6765" y="2152"/>
                    </a:lnTo>
                    <a:lnTo>
                      <a:pt x="6767" y="2148"/>
                    </a:lnTo>
                    <a:lnTo>
                      <a:pt x="6775" y="2126"/>
                    </a:lnTo>
                    <a:lnTo>
                      <a:pt x="6775" y="2124"/>
                    </a:lnTo>
                    <a:lnTo>
                      <a:pt x="6775" y="2124"/>
                    </a:lnTo>
                    <a:lnTo>
                      <a:pt x="6767" y="2109"/>
                    </a:lnTo>
                    <a:lnTo>
                      <a:pt x="6765" y="2104"/>
                    </a:lnTo>
                    <a:close/>
                    <a:moveTo>
                      <a:pt x="6882" y="2533"/>
                    </a:moveTo>
                    <a:lnTo>
                      <a:pt x="6880" y="2531"/>
                    </a:lnTo>
                    <a:lnTo>
                      <a:pt x="6878" y="2531"/>
                    </a:lnTo>
                    <a:lnTo>
                      <a:pt x="6860" y="2525"/>
                    </a:lnTo>
                    <a:lnTo>
                      <a:pt x="6858" y="2525"/>
                    </a:lnTo>
                    <a:lnTo>
                      <a:pt x="6856" y="2527"/>
                    </a:lnTo>
                    <a:lnTo>
                      <a:pt x="6843" y="2540"/>
                    </a:lnTo>
                    <a:lnTo>
                      <a:pt x="6841" y="2542"/>
                    </a:lnTo>
                    <a:lnTo>
                      <a:pt x="6841" y="2544"/>
                    </a:lnTo>
                    <a:lnTo>
                      <a:pt x="6852" y="2572"/>
                    </a:lnTo>
                    <a:lnTo>
                      <a:pt x="6854" y="2577"/>
                    </a:lnTo>
                    <a:lnTo>
                      <a:pt x="6858" y="2577"/>
                    </a:lnTo>
                    <a:lnTo>
                      <a:pt x="6889" y="2568"/>
                    </a:lnTo>
                    <a:lnTo>
                      <a:pt x="6893" y="2566"/>
                    </a:lnTo>
                    <a:lnTo>
                      <a:pt x="6893" y="2561"/>
                    </a:lnTo>
                    <a:lnTo>
                      <a:pt x="6882" y="2533"/>
                    </a:lnTo>
                    <a:close/>
                    <a:moveTo>
                      <a:pt x="6810" y="2080"/>
                    </a:moveTo>
                    <a:lnTo>
                      <a:pt x="6810" y="2072"/>
                    </a:lnTo>
                    <a:lnTo>
                      <a:pt x="6799" y="1959"/>
                    </a:lnTo>
                    <a:lnTo>
                      <a:pt x="6799" y="1959"/>
                    </a:lnTo>
                    <a:lnTo>
                      <a:pt x="6799" y="1959"/>
                    </a:lnTo>
                    <a:lnTo>
                      <a:pt x="6789" y="1907"/>
                    </a:lnTo>
                    <a:lnTo>
                      <a:pt x="6786" y="1905"/>
                    </a:lnTo>
                    <a:lnTo>
                      <a:pt x="6786" y="1905"/>
                    </a:lnTo>
                    <a:lnTo>
                      <a:pt x="6749" y="1868"/>
                    </a:lnTo>
                    <a:lnTo>
                      <a:pt x="6754" y="1816"/>
                    </a:lnTo>
                    <a:lnTo>
                      <a:pt x="6771" y="1801"/>
                    </a:lnTo>
                    <a:lnTo>
                      <a:pt x="6775" y="1799"/>
                    </a:lnTo>
                    <a:lnTo>
                      <a:pt x="6771" y="1796"/>
                    </a:lnTo>
                    <a:lnTo>
                      <a:pt x="6708" y="1723"/>
                    </a:lnTo>
                    <a:lnTo>
                      <a:pt x="6710" y="1673"/>
                    </a:lnTo>
                    <a:lnTo>
                      <a:pt x="6736" y="1645"/>
                    </a:lnTo>
                    <a:lnTo>
                      <a:pt x="6736" y="1643"/>
                    </a:lnTo>
                    <a:lnTo>
                      <a:pt x="6736" y="1640"/>
                    </a:lnTo>
                    <a:lnTo>
                      <a:pt x="6730" y="1612"/>
                    </a:lnTo>
                    <a:lnTo>
                      <a:pt x="6730" y="1610"/>
                    </a:lnTo>
                    <a:lnTo>
                      <a:pt x="6728" y="1608"/>
                    </a:lnTo>
                    <a:lnTo>
                      <a:pt x="6673" y="1593"/>
                    </a:lnTo>
                    <a:lnTo>
                      <a:pt x="6621" y="1500"/>
                    </a:lnTo>
                    <a:lnTo>
                      <a:pt x="6627" y="1495"/>
                    </a:lnTo>
                    <a:lnTo>
                      <a:pt x="6643" y="1515"/>
                    </a:lnTo>
                    <a:lnTo>
                      <a:pt x="6645" y="1519"/>
                    </a:lnTo>
                    <a:lnTo>
                      <a:pt x="6649" y="1517"/>
                    </a:lnTo>
                    <a:lnTo>
                      <a:pt x="6675" y="1500"/>
                    </a:lnTo>
                    <a:lnTo>
                      <a:pt x="6680" y="1497"/>
                    </a:lnTo>
                    <a:lnTo>
                      <a:pt x="6675" y="1493"/>
                    </a:lnTo>
                    <a:lnTo>
                      <a:pt x="6634" y="1454"/>
                    </a:lnTo>
                    <a:lnTo>
                      <a:pt x="6632" y="1452"/>
                    </a:lnTo>
                    <a:lnTo>
                      <a:pt x="6629" y="1452"/>
                    </a:lnTo>
                    <a:lnTo>
                      <a:pt x="6608" y="1465"/>
                    </a:lnTo>
                    <a:lnTo>
                      <a:pt x="6575" y="1441"/>
                    </a:lnTo>
                    <a:lnTo>
                      <a:pt x="6573" y="1441"/>
                    </a:lnTo>
                    <a:lnTo>
                      <a:pt x="6573" y="1441"/>
                    </a:lnTo>
                    <a:lnTo>
                      <a:pt x="6558" y="1400"/>
                    </a:lnTo>
                    <a:lnTo>
                      <a:pt x="6555" y="1398"/>
                    </a:lnTo>
                    <a:lnTo>
                      <a:pt x="6512" y="1398"/>
                    </a:lnTo>
                    <a:lnTo>
                      <a:pt x="6512" y="1402"/>
                    </a:lnTo>
                    <a:lnTo>
                      <a:pt x="6507" y="1424"/>
                    </a:lnTo>
                    <a:lnTo>
                      <a:pt x="6490" y="1422"/>
                    </a:lnTo>
                    <a:lnTo>
                      <a:pt x="6414" y="1272"/>
                    </a:lnTo>
                    <a:lnTo>
                      <a:pt x="6418" y="1227"/>
                    </a:lnTo>
                    <a:lnTo>
                      <a:pt x="6446" y="1220"/>
                    </a:lnTo>
                    <a:lnTo>
                      <a:pt x="6449" y="1220"/>
                    </a:lnTo>
                    <a:lnTo>
                      <a:pt x="6449" y="1216"/>
                    </a:lnTo>
                    <a:lnTo>
                      <a:pt x="6429" y="1138"/>
                    </a:lnTo>
                    <a:lnTo>
                      <a:pt x="6468" y="1168"/>
                    </a:lnTo>
                    <a:lnTo>
                      <a:pt x="6475" y="1172"/>
                    </a:lnTo>
                    <a:lnTo>
                      <a:pt x="6475" y="1164"/>
                    </a:lnTo>
                    <a:lnTo>
                      <a:pt x="6477" y="1058"/>
                    </a:lnTo>
                    <a:lnTo>
                      <a:pt x="6512" y="1021"/>
                    </a:lnTo>
                    <a:lnTo>
                      <a:pt x="6568" y="1019"/>
                    </a:lnTo>
                    <a:lnTo>
                      <a:pt x="6575" y="1019"/>
                    </a:lnTo>
                    <a:lnTo>
                      <a:pt x="6573" y="1014"/>
                    </a:lnTo>
                    <a:lnTo>
                      <a:pt x="6540" y="934"/>
                    </a:lnTo>
                    <a:lnTo>
                      <a:pt x="6525" y="761"/>
                    </a:lnTo>
                    <a:lnTo>
                      <a:pt x="6523" y="759"/>
                    </a:lnTo>
                    <a:lnTo>
                      <a:pt x="6523" y="756"/>
                    </a:lnTo>
                    <a:lnTo>
                      <a:pt x="6512" y="635"/>
                    </a:lnTo>
                    <a:lnTo>
                      <a:pt x="6512" y="633"/>
                    </a:lnTo>
                    <a:lnTo>
                      <a:pt x="6510" y="631"/>
                    </a:lnTo>
                    <a:lnTo>
                      <a:pt x="6481" y="616"/>
                    </a:lnTo>
                    <a:lnTo>
                      <a:pt x="6558" y="564"/>
                    </a:lnTo>
                    <a:lnTo>
                      <a:pt x="6560" y="561"/>
                    </a:lnTo>
                    <a:lnTo>
                      <a:pt x="6560" y="559"/>
                    </a:lnTo>
                    <a:lnTo>
                      <a:pt x="6547" y="522"/>
                    </a:lnTo>
                    <a:lnTo>
                      <a:pt x="6547" y="520"/>
                    </a:lnTo>
                    <a:lnTo>
                      <a:pt x="6544" y="518"/>
                    </a:lnTo>
                    <a:lnTo>
                      <a:pt x="6394" y="507"/>
                    </a:lnTo>
                    <a:lnTo>
                      <a:pt x="6392" y="507"/>
                    </a:lnTo>
                    <a:lnTo>
                      <a:pt x="6390" y="507"/>
                    </a:lnTo>
                    <a:lnTo>
                      <a:pt x="6372" y="531"/>
                    </a:lnTo>
                    <a:lnTo>
                      <a:pt x="6333" y="533"/>
                    </a:lnTo>
                    <a:lnTo>
                      <a:pt x="6331" y="533"/>
                    </a:lnTo>
                    <a:lnTo>
                      <a:pt x="6331" y="538"/>
                    </a:lnTo>
                    <a:lnTo>
                      <a:pt x="6327" y="566"/>
                    </a:lnTo>
                    <a:lnTo>
                      <a:pt x="6300" y="564"/>
                    </a:lnTo>
                    <a:lnTo>
                      <a:pt x="6300" y="527"/>
                    </a:lnTo>
                    <a:lnTo>
                      <a:pt x="6335" y="514"/>
                    </a:lnTo>
                    <a:lnTo>
                      <a:pt x="6337" y="514"/>
                    </a:lnTo>
                    <a:lnTo>
                      <a:pt x="6337" y="512"/>
                    </a:lnTo>
                    <a:lnTo>
                      <a:pt x="6353" y="481"/>
                    </a:lnTo>
                    <a:lnTo>
                      <a:pt x="6353" y="481"/>
                    </a:lnTo>
                    <a:lnTo>
                      <a:pt x="6353" y="479"/>
                    </a:lnTo>
                    <a:lnTo>
                      <a:pt x="6346" y="399"/>
                    </a:lnTo>
                    <a:lnTo>
                      <a:pt x="6344" y="397"/>
                    </a:lnTo>
                    <a:lnTo>
                      <a:pt x="6342" y="397"/>
                    </a:lnTo>
                    <a:lnTo>
                      <a:pt x="6329" y="390"/>
                    </a:lnTo>
                    <a:lnTo>
                      <a:pt x="6327" y="390"/>
                    </a:lnTo>
                    <a:lnTo>
                      <a:pt x="6324" y="390"/>
                    </a:lnTo>
                    <a:lnTo>
                      <a:pt x="6311" y="399"/>
                    </a:lnTo>
                    <a:lnTo>
                      <a:pt x="6311" y="375"/>
                    </a:lnTo>
                    <a:lnTo>
                      <a:pt x="6311" y="371"/>
                    </a:lnTo>
                    <a:lnTo>
                      <a:pt x="6305" y="373"/>
                    </a:lnTo>
                    <a:lnTo>
                      <a:pt x="6272" y="384"/>
                    </a:lnTo>
                    <a:lnTo>
                      <a:pt x="6252" y="362"/>
                    </a:lnTo>
                    <a:lnTo>
                      <a:pt x="6259" y="327"/>
                    </a:lnTo>
                    <a:lnTo>
                      <a:pt x="6283" y="347"/>
                    </a:lnTo>
                    <a:lnTo>
                      <a:pt x="6285" y="349"/>
                    </a:lnTo>
                    <a:lnTo>
                      <a:pt x="6289" y="347"/>
                    </a:lnTo>
                    <a:lnTo>
                      <a:pt x="6303" y="336"/>
                    </a:lnTo>
                    <a:lnTo>
                      <a:pt x="6324" y="360"/>
                    </a:lnTo>
                    <a:lnTo>
                      <a:pt x="6329" y="366"/>
                    </a:lnTo>
                    <a:lnTo>
                      <a:pt x="6333" y="360"/>
                    </a:lnTo>
                    <a:lnTo>
                      <a:pt x="6346" y="325"/>
                    </a:lnTo>
                    <a:lnTo>
                      <a:pt x="6348" y="325"/>
                    </a:lnTo>
                    <a:lnTo>
                      <a:pt x="6348" y="323"/>
                    </a:lnTo>
                    <a:lnTo>
                      <a:pt x="6344" y="286"/>
                    </a:lnTo>
                    <a:lnTo>
                      <a:pt x="6368" y="264"/>
                    </a:lnTo>
                    <a:lnTo>
                      <a:pt x="6414" y="269"/>
                    </a:lnTo>
                    <a:lnTo>
                      <a:pt x="6416" y="269"/>
                    </a:lnTo>
                    <a:lnTo>
                      <a:pt x="6418" y="269"/>
                    </a:lnTo>
                    <a:lnTo>
                      <a:pt x="6497" y="208"/>
                    </a:lnTo>
                    <a:lnTo>
                      <a:pt x="6501" y="206"/>
                    </a:lnTo>
                    <a:lnTo>
                      <a:pt x="6499" y="202"/>
                    </a:lnTo>
                    <a:lnTo>
                      <a:pt x="6486" y="189"/>
                    </a:lnTo>
                    <a:lnTo>
                      <a:pt x="6514" y="193"/>
                    </a:lnTo>
                    <a:lnTo>
                      <a:pt x="6518" y="193"/>
                    </a:lnTo>
                    <a:lnTo>
                      <a:pt x="6518" y="189"/>
                    </a:lnTo>
                    <a:lnTo>
                      <a:pt x="6518" y="150"/>
                    </a:lnTo>
                    <a:lnTo>
                      <a:pt x="6518" y="145"/>
                    </a:lnTo>
                    <a:lnTo>
                      <a:pt x="6514" y="145"/>
                    </a:lnTo>
                    <a:lnTo>
                      <a:pt x="6473" y="154"/>
                    </a:lnTo>
                    <a:lnTo>
                      <a:pt x="6462" y="128"/>
                    </a:lnTo>
                    <a:lnTo>
                      <a:pt x="6462" y="126"/>
                    </a:lnTo>
                    <a:lnTo>
                      <a:pt x="6459" y="126"/>
                    </a:lnTo>
                    <a:lnTo>
                      <a:pt x="6407" y="117"/>
                    </a:lnTo>
                    <a:lnTo>
                      <a:pt x="6427" y="93"/>
                    </a:lnTo>
                    <a:lnTo>
                      <a:pt x="6429" y="91"/>
                    </a:lnTo>
                    <a:lnTo>
                      <a:pt x="6425" y="87"/>
                    </a:lnTo>
                    <a:lnTo>
                      <a:pt x="6401" y="69"/>
                    </a:lnTo>
                    <a:lnTo>
                      <a:pt x="6422" y="54"/>
                    </a:lnTo>
                    <a:lnTo>
                      <a:pt x="6427" y="52"/>
                    </a:lnTo>
                    <a:lnTo>
                      <a:pt x="6425" y="48"/>
                    </a:lnTo>
                    <a:lnTo>
                      <a:pt x="6390" y="4"/>
                    </a:lnTo>
                    <a:lnTo>
                      <a:pt x="6388" y="0"/>
                    </a:lnTo>
                    <a:lnTo>
                      <a:pt x="6385" y="2"/>
                    </a:lnTo>
                    <a:lnTo>
                      <a:pt x="6287" y="59"/>
                    </a:lnTo>
                    <a:lnTo>
                      <a:pt x="6285" y="61"/>
                    </a:lnTo>
                    <a:lnTo>
                      <a:pt x="6285" y="63"/>
                    </a:lnTo>
                    <a:lnTo>
                      <a:pt x="6281" y="108"/>
                    </a:lnTo>
                    <a:lnTo>
                      <a:pt x="6255" y="141"/>
                    </a:lnTo>
                    <a:lnTo>
                      <a:pt x="6250" y="145"/>
                    </a:lnTo>
                    <a:lnTo>
                      <a:pt x="6257" y="147"/>
                    </a:lnTo>
                    <a:lnTo>
                      <a:pt x="6311" y="169"/>
                    </a:lnTo>
                    <a:lnTo>
                      <a:pt x="6287" y="180"/>
                    </a:lnTo>
                    <a:lnTo>
                      <a:pt x="6185" y="152"/>
                    </a:lnTo>
                    <a:lnTo>
                      <a:pt x="6183" y="152"/>
                    </a:lnTo>
                    <a:lnTo>
                      <a:pt x="6181" y="154"/>
                    </a:lnTo>
                    <a:lnTo>
                      <a:pt x="6058" y="234"/>
                    </a:lnTo>
                    <a:lnTo>
                      <a:pt x="5878" y="332"/>
                    </a:lnTo>
                    <a:lnTo>
                      <a:pt x="5875" y="332"/>
                    </a:lnTo>
                    <a:lnTo>
                      <a:pt x="5875" y="334"/>
                    </a:lnTo>
                    <a:lnTo>
                      <a:pt x="5827" y="412"/>
                    </a:lnTo>
                    <a:lnTo>
                      <a:pt x="5825" y="414"/>
                    </a:lnTo>
                    <a:lnTo>
                      <a:pt x="5825" y="416"/>
                    </a:lnTo>
                    <a:lnTo>
                      <a:pt x="5830" y="436"/>
                    </a:lnTo>
                    <a:lnTo>
                      <a:pt x="5801" y="444"/>
                    </a:lnTo>
                    <a:lnTo>
                      <a:pt x="5799" y="444"/>
                    </a:lnTo>
                    <a:lnTo>
                      <a:pt x="5799" y="444"/>
                    </a:lnTo>
                    <a:lnTo>
                      <a:pt x="5751" y="485"/>
                    </a:lnTo>
                    <a:lnTo>
                      <a:pt x="5749" y="490"/>
                    </a:lnTo>
                    <a:lnTo>
                      <a:pt x="5751" y="492"/>
                    </a:lnTo>
                    <a:lnTo>
                      <a:pt x="5784" y="533"/>
                    </a:lnTo>
                    <a:lnTo>
                      <a:pt x="5786" y="535"/>
                    </a:lnTo>
                    <a:lnTo>
                      <a:pt x="5788" y="533"/>
                    </a:lnTo>
                    <a:lnTo>
                      <a:pt x="5817" y="525"/>
                    </a:lnTo>
                    <a:lnTo>
                      <a:pt x="5858" y="548"/>
                    </a:lnTo>
                    <a:lnTo>
                      <a:pt x="5854" y="585"/>
                    </a:lnTo>
                    <a:lnTo>
                      <a:pt x="5817" y="590"/>
                    </a:lnTo>
                    <a:lnTo>
                      <a:pt x="5814" y="590"/>
                    </a:lnTo>
                    <a:lnTo>
                      <a:pt x="5814" y="592"/>
                    </a:lnTo>
                    <a:lnTo>
                      <a:pt x="5788" y="605"/>
                    </a:lnTo>
                    <a:lnTo>
                      <a:pt x="5734" y="570"/>
                    </a:lnTo>
                    <a:lnTo>
                      <a:pt x="5727" y="566"/>
                    </a:lnTo>
                    <a:lnTo>
                      <a:pt x="5727" y="646"/>
                    </a:lnTo>
                    <a:lnTo>
                      <a:pt x="5668" y="689"/>
                    </a:lnTo>
                    <a:lnTo>
                      <a:pt x="5668" y="689"/>
                    </a:lnTo>
                    <a:lnTo>
                      <a:pt x="5668" y="689"/>
                    </a:lnTo>
                    <a:lnTo>
                      <a:pt x="5647" y="733"/>
                    </a:lnTo>
                    <a:lnTo>
                      <a:pt x="5644" y="737"/>
                    </a:lnTo>
                    <a:lnTo>
                      <a:pt x="5644" y="737"/>
                    </a:lnTo>
                    <a:lnTo>
                      <a:pt x="5642" y="737"/>
                    </a:lnTo>
                    <a:lnTo>
                      <a:pt x="5631" y="759"/>
                    </a:lnTo>
                    <a:lnTo>
                      <a:pt x="5572" y="791"/>
                    </a:lnTo>
                    <a:lnTo>
                      <a:pt x="5531" y="750"/>
                    </a:lnTo>
                    <a:lnTo>
                      <a:pt x="5529" y="750"/>
                    </a:lnTo>
                    <a:lnTo>
                      <a:pt x="5527" y="750"/>
                    </a:lnTo>
                    <a:lnTo>
                      <a:pt x="5483" y="746"/>
                    </a:lnTo>
                    <a:lnTo>
                      <a:pt x="5481" y="746"/>
                    </a:lnTo>
                    <a:lnTo>
                      <a:pt x="5479" y="746"/>
                    </a:lnTo>
                    <a:lnTo>
                      <a:pt x="5416" y="789"/>
                    </a:lnTo>
                    <a:lnTo>
                      <a:pt x="5413" y="789"/>
                    </a:lnTo>
                    <a:lnTo>
                      <a:pt x="5413" y="789"/>
                    </a:lnTo>
                    <a:lnTo>
                      <a:pt x="5370" y="843"/>
                    </a:lnTo>
                    <a:lnTo>
                      <a:pt x="5370" y="843"/>
                    </a:lnTo>
                    <a:lnTo>
                      <a:pt x="5368" y="845"/>
                    </a:lnTo>
                    <a:lnTo>
                      <a:pt x="5352" y="897"/>
                    </a:lnTo>
                    <a:lnTo>
                      <a:pt x="5328" y="906"/>
                    </a:lnTo>
                    <a:lnTo>
                      <a:pt x="5294" y="889"/>
                    </a:lnTo>
                    <a:lnTo>
                      <a:pt x="5291" y="889"/>
                    </a:lnTo>
                    <a:lnTo>
                      <a:pt x="5289" y="889"/>
                    </a:lnTo>
                    <a:lnTo>
                      <a:pt x="5254" y="891"/>
                    </a:lnTo>
                    <a:lnTo>
                      <a:pt x="5252" y="891"/>
                    </a:lnTo>
                    <a:lnTo>
                      <a:pt x="5252" y="893"/>
                    </a:lnTo>
                    <a:lnTo>
                      <a:pt x="5237" y="912"/>
                    </a:lnTo>
                    <a:lnTo>
                      <a:pt x="5224" y="902"/>
                    </a:lnTo>
                    <a:lnTo>
                      <a:pt x="5222" y="899"/>
                    </a:lnTo>
                    <a:lnTo>
                      <a:pt x="5217" y="904"/>
                    </a:lnTo>
                    <a:lnTo>
                      <a:pt x="5206" y="915"/>
                    </a:lnTo>
                    <a:lnTo>
                      <a:pt x="5193" y="904"/>
                    </a:lnTo>
                    <a:lnTo>
                      <a:pt x="5224" y="876"/>
                    </a:lnTo>
                    <a:lnTo>
                      <a:pt x="5215" y="873"/>
                    </a:lnTo>
                    <a:lnTo>
                      <a:pt x="5154" y="869"/>
                    </a:lnTo>
                    <a:lnTo>
                      <a:pt x="5152" y="869"/>
                    </a:lnTo>
                    <a:lnTo>
                      <a:pt x="5150" y="871"/>
                    </a:lnTo>
                    <a:lnTo>
                      <a:pt x="5115" y="902"/>
                    </a:lnTo>
                    <a:lnTo>
                      <a:pt x="5113" y="904"/>
                    </a:lnTo>
                    <a:lnTo>
                      <a:pt x="5113" y="906"/>
                    </a:lnTo>
                    <a:lnTo>
                      <a:pt x="5132" y="969"/>
                    </a:lnTo>
                    <a:lnTo>
                      <a:pt x="5106" y="995"/>
                    </a:lnTo>
                    <a:lnTo>
                      <a:pt x="5106" y="949"/>
                    </a:lnTo>
                    <a:lnTo>
                      <a:pt x="5076" y="949"/>
                    </a:lnTo>
                    <a:lnTo>
                      <a:pt x="5076" y="949"/>
                    </a:lnTo>
                    <a:lnTo>
                      <a:pt x="5056" y="967"/>
                    </a:lnTo>
                    <a:lnTo>
                      <a:pt x="5054" y="949"/>
                    </a:lnTo>
                    <a:lnTo>
                      <a:pt x="5086" y="921"/>
                    </a:lnTo>
                    <a:lnTo>
                      <a:pt x="5095" y="912"/>
                    </a:lnTo>
                    <a:lnTo>
                      <a:pt x="5084" y="912"/>
                    </a:lnTo>
                    <a:lnTo>
                      <a:pt x="5045" y="915"/>
                    </a:lnTo>
                    <a:lnTo>
                      <a:pt x="5045" y="915"/>
                    </a:lnTo>
                    <a:lnTo>
                      <a:pt x="5045" y="915"/>
                    </a:lnTo>
                    <a:lnTo>
                      <a:pt x="4932" y="973"/>
                    </a:lnTo>
                    <a:lnTo>
                      <a:pt x="4927" y="975"/>
                    </a:lnTo>
                    <a:lnTo>
                      <a:pt x="4932" y="977"/>
                    </a:lnTo>
                    <a:lnTo>
                      <a:pt x="4951" y="1001"/>
                    </a:lnTo>
                    <a:lnTo>
                      <a:pt x="4921" y="1029"/>
                    </a:lnTo>
                    <a:lnTo>
                      <a:pt x="4919" y="1032"/>
                    </a:lnTo>
                    <a:lnTo>
                      <a:pt x="4921" y="1034"/>
                    </a:lnTo>
                    <a:lnTo>
                      <a:pt x="4934" y="1058"/>
                    </a:lnTo>
                    <a:lnTo>
                      <a:pt x="4934" y="1060"/>
                    </a:lnTo>
                    <a:lnTo>
                      <a:pt x="4938" y="1060"/>
                    </a:lnTo>
                    <a:lnTo>
                      <a:pt x="4956" y="1051"/>
                    </a:lnTo>
                    <a:lnTo>
                      <a:pt x="4958" y="1077"/>
                    </a:lnTo>
                    <a:lnTo>
                      <a:pt x="4958" y="1077"/>
                    </a:lnTo>
                    <a:lnTo>
                      <a:pt x="4958" y="1079"/>
                    </a:lnTo>
                    <a:lnTo>
                      <a:pt x="4982" y="1105"/>
                    </a:lnTo>
                    <a:lnTo>
                      <a:pt x="4947" y="1114"/>
                    </a:lnTo>
                    <a:lnTo>
                      <a:pt x="4945" y="1114"/>
                    </a:lnTo>
                    <a:lnTo>
                      <a:pt x="4943" y="1116"/>
                    </a:lnTo>
                    <a:lnTo>
                      <a:pt x="4932" y="1133"/>
                    </a:lnTo>
                    <a:lnTo>
                      <a:pt x="4930" y="1136"/>
                    </a:lnTo>
                    <a:lnTo>
                      <a:pt x="4930" y="1138"/>
                    </a:lnTo>
                    <a:lnTo>
                      <a:pt x="4940" y="1159"/>
                    </a:lnTo>
                    <a:lnTo>
                      <a:pt x="4912" y="1164"/>
                    </a:lnTo>
                    <a:lnTo>
                      <a:pt x="4866" y="1151"/>
                    </a:lnTo>
                    <a:lnTo>
                      <a:pt x="4864" y="1149"/>
                    </a:lnTo>
                    <a:lnTo>
                      <a:pt x="4862" y="1153"/>
                    </a:lnTo>
                    <a:lnTo>
                      <a:pt x="4849" y="1201"/>
                    </a:lnTo>
                    <a:lnTo>
                      <a:pt x="4775" y="1188"/>
                    </a:lnTo>
                    <a:lnTo>
                      <a:pt x="4770" y="1188"/>
                    </a:lnTo>
                    <a:lnTo>
                      <a:pt x="4770" y="1300"/>
                    </a:lnTo>
                    <a:lnTo>
                      <a:pt x="4723" y="1292"/>
                    </a:lnTo>
                    <a:lnTo>
                      <a:pt x="4644" y="1220"/>
                    </a:lnTo>
                    <a:lnTo>
                      <a:pt x="4670" y="1203"/>
                    </a:lnTo>
                    <a:lnTo>
                      <a:pt x="4672" y="1201"/>
                    </a:lnTo>
                    <a:lnTo>
                      <a:pt x="4670" y="1196"/>
                    </a:lnTo>
                    <a:lnTo>
                      <a:pt x="4620" y="1120"/>
                    </a:lnTo>
                    <a:lnTo>
                      <a:pt x="4618" y="1120"/>
                    </a:lnTo>
                    <a:lnTo>
                      <a:pt x="4618" y="1118"/>
                    </a:lnTo>
                    <a:lnTo>
                      <a:pt x="4585" y="1103"/>
                    </a:lnTo>
                    <a:lnTo>
                      <a:pt x="4583" y="1103"/>
                    </a:lnTo>
                    <a:lnTo>
                      <a:pt x="4581" y="1103"/>
                    </a:lnTo>
                    <a:lnTo>
                      <a:pt x="4533" y="1120"/>
                    </a:lnTo>
                    <a:lnTo>
                      <a:pt x="4478" y="1099"/>
                    </a:lnTo>
                    <a:lnTo>
                      <a:pt x="4474" y="1097"/>
                    </a:lnTo>
                    <a:lnTo>
                      <a:pt x="4472" y="1103"/>
                    </a:lnTo>
                    <a:lnTo>
                      <a:pt x="4465" y="1185"/>
                    </a:lnTo>
                    <a:lnTo>
                      <a:pt x="4367" y="1227"/>
                    </a:lnTo>
                    <a:lnTo>
                      <a:pt x="4335" y="1203"/>
                    </a:lnTo>
                    <a:lnTo>
                      <a:pt x="4339" y="1185"/>
                    </a:lnTo>
                    <a:lnTo>
                      <a:pt x="4341" y="1181"/>
                    </a:lnTo>
                    <a:lnTo>
                      <a:pt x="4335" y="1181"/>
                    </a:lnTo>
                    <a:lnTo>
                      <a:pt x="4232" y="1179"/>
                    </a:lnTo>
                    <a:lnTo>
                      <a:pt x="4230" y="1179"/>
                    </a:lnTo>
                    <a:lnTo>
                      <a:pt x="4228" y="1181"/>
                    </a:lnTo>
                    <a:lnTo>
                      <a:pt x="4199" y="1218"/>
                    </a:lnTo>
                    <a:lnTo>
                      <a:pt x="4199" y="1218"/>
                    </a:lnTo>
                    <a:lnTo>
                      <a:pt x="4199" y="1218"/>
                    </a:lnTo>
                    <a:lnTo>
                      <a:pt x="4197" y="1227"/>
                    </a:lnTo>
                    <a:lnTo>
                      <a:pt x="4195" y="1207"/>
                    </a:lnTo>
                    <a:lnTo>
                      <a:pt x="4195" y="1207"/>
                    </a:lnTo>
                    <a:lnTo>
                      <a:pt x="4193" y="1205"/>
                    </a:lnTo>
                    <a:lnTo>
                      <a:pt x="4173" y="1190"/>
                    </a:lnTo>
                    <a:lnTo>
                      <a:pt x="4171" y="1185"/>
                    </a:lnTo>
                    <a:lnTo>
                      <a:pt x="4167" y="1190"/>
                    </a:lnTo>
                    <a:lnTo>
                      <a:pt x="4145" y="1211"/>
                    </a:lnTo>
                    <a:lnTo>
                      <a:pt x="4117" y="1227"/>
                    </a:lnTo>
                    <a:lnTo>
                      <a:pt x="4117" y="1227"/>
                    </a:lnTo>
                    <a:lnTo>
                      <a:pt x="4114" y="1227"/>
                    </a:lnTo>
                    <a:lnTo>
                      <a:pt x="4112" y="1229"/>
                    </a:lnTo>
                    <a:lnTo>
                      <a:pt x="4110" y="1229"/>
                    </a:lnTo>
                    <a:lnTo>
                      <a:pt x="4080" y="1244"/>
                    </a:lnTo>
                    <a:lnTo>
                      <a:pt x="4080" y="1244"/>
                    </a:lnTo>
                    <a:lnTo>
                      <a:pt x="4080" y="1246"/>
                    </a:lnTo>
                    <a:lnTo>
                      <a:pt x="4047" y="1270"/>
                    </a:lnTo>
                    <a:lnTo>
                      <a:pt x="4001" y="1283"/>
                    </a:lnTo>
                    <a:lnTo>
                      <a:pt x="3999" y="1285"/>
                    </a:lnTo>
                    <a:lnTo>
                      <a:pt x="3997" y="1285"/>
                    </a:lnTo>
                    <a:lnTo>
                      <a:pt x="3988" y="1302"/>
                    </a:lnTo>
                    <a:lnTo>
                      <a:pt x="3988" y="1276"/>
                    </a:lnTo>
                    <a:lnTo>
                      <a:pt x="4082" y="1181"/>
                    </a:lnTo>
                    <a:lnTo>
                      <a:pt x="4082" y="1179"/>
                    </a:lnTo>
                    <a:lnTo>
                      <a:pt x="4082" y="1179"/>
                    </a:lnTo>
                    <a:lnTo>
                      <a:pt x="4134" y="1086"/>
                    </a:lnTo>
                    <a:lnTo>
                      <a:pt x="4134" y="1086"/>
                    </a:lnTo>
                    <a:lnTo>
                      <a:pt x="4136" y="1084"/>
                    </a:lnTo>
                    <a:lnTo>
                      <a:pt x="4158" y="1001"/>
                    </a:lnTo>
                    <a:lnTo>
                      <a:pt x="4160" y="999"/>
                    </a:lnTo>
                    <a:lnTo>
                      <a:pt x="4158" y="997"/>
                    </a:lnTo>
                    <a:lnTo>
                      <a:pt x="4086" y="915"/>
                    </a:lnTo>
                    <a:lnTo>
                      <a:pt x="4084" y="912"/>
                    </a:lnTo>
                    <a:lnTo>
                      <a:pt x="4082" y="912"/>
                    </a:lnTo>
                    <a:lnTo>
                      <a:pt x="4014" y="910"/>
                    </a:lnTo>
                    <a:lnTo>
                      <a:pt x="4012" y="910"/>
                    </a:lnTo>
                    <a:lnTo>
                      <a:pt x="4010" y="912"/>
                    </a:lnTo>
                    <a:lnTo>
                      <a:pt x="3988" y="945"/>
                    </a:lnTo>
                    <a:lnTo>
                      <a:pt x="3968" y="947"/>
                    </a:lnTo>
                    <a:lnTo>
                      <a:pt x="3988" y="897"/>
                    </a:lnTo>
                    <a:lnTo>
                      <a:pt x="3988" y="893"/>
                    </a:lnTo>
                    <a:lnTo>
                      <a:pt x="3984" y="891"/>
                    </a:lnTo>
                    <a:lnTo>
                      <a:pt x="3936" y="884"/>
                    </a:lnTo>
                    <a:lnTo>
                      <a:pt x="3949" y="865"/>
                    </a:lnTo>
                    <a:lnTo>
                      <a:pt x="3951" y="863"/>
                    </a:lnTo>
                    <a:lnTo>
                      <a:pt x="3949" y="860"/>
                    </a:lnTo>
                    <a:lnTo>
                      <a:pt x="3914" y="830"/>
                    </a:lnTo>
                    <a:lnTo>
                      <a:pt x="3912" y="830"/>
                    </a:lnTo>
                    <a:lnTo>
                      <a:pt x="3910" y="830"/>
                    </a:lnTo>
                    <a:lnTo>
                      <a:pt x="3879" y="841"/>
                    </a:lnTo>
                    <a:lnTo>
                      <a:pt x="3879" y="843"/>
                    </a:lnTo>
                    <a:lnTo>
                      <a:pt x="3877" y="843"/>
                    </a:lnTo>
                    <a:lnTo>
                      <a:pt x="3829" y="917"/>
                    </a:lnTo>
                    <a:lnTo>
                      <a:pt x="3827" y="917"/>
                    </a:lnTo>
                    <a:lnTo>
                      <a:pt x="3827" y="919"/>
                    </a:lnTo>
                    <a:lnTo>
                      <a:pt x="3838" y="958"/>
                    </a:lnTo>
                    <a:lnTo>
                      <a:pt x="3790" y="960"/>
                    </a:lnTo>
                    <a:lnTo>
                      <a:pt x="3785" y="960"/>
                    </a:lnTo>
                    <a:lnTo>
                      <a:pt x="3788" y="964"/>
                    </a:lnTo>
                    <a:lnTo>
                      <a:pt x="3788" y="977"/>
                    </a:lnTo>
                    <a:lnTo>
                      <a:pt x="3788" y="980"/>
                    </a:lnTo>
                    <a:lnTo>
                      <a:pt x="3788" y="980"/>
                    </a:lnTo>
                    <a:lnTo>
                      <a:pt x="3803" y="999"/>
                    </a:lnTo>
                    <a:lnTo>
                      <a:pt x="3775" y="995"/>
                    </a:lnTo>
                    <a:lnTo>
                      <a:pt x="3772" y="995"/>
                    </a:lnTo>
                    <a:lnTo>
                      <a:pt x="3770" y="995"/>
                    </a:lnTo>
                    <a:lnTo>
                      <a:pt x="3753" y="1012"/>
                    </a:lnTo>
                    <a:lnTo>
                      <a:pt x="3713" y="1006"/>
                    </a:lnTo>
                    <a:lnTo>
                      <a:pt x="3709" y="988"/>
                    </a:lnTo>
                    <a:lnTo>
                      <a:pt x="3709" y="986"/>
                    </a:lnTo>
                    <a:lnTo>
                      <a:pt x="3705" y="986"/>
                    </a:lnTo>
                    <a:lnTo>
                      <a:pt x="3644" y="986"/>
                    </a:lnTo>
                    <a:lnTo>
                      <a:pt x="3639" y="986"/>
                    </a:lnTo>
                    <a:lnTo>
                      <a:pt x="3639" y="990"/>
                    </a:lnTo>
                    <a:lnTo>
                      <a:pt x="3642" y="1023"/>
                    </a:lnTo>
                    <a:lnTo>
                      <a:pt x="3570" y="1032"/>
                    </a:lnTo>
                    <a:lnTo>
                      <a:pt x="3570" y="1032"/>
                    </a:lnTo>
                    <a:lnTo>
                      <a:pt x="3570" y="1032"/>
                    </a:lnTo>
                    <a:lnTo>
                      <a:pt x="3520" y="1071"/>
                    </a:lnTo>
                    <a:lnTo>
                      <a:pt x="3482" y="1073"/>
                    </a:lnTo>
                    <a:lnTo>
                      <a:pt x="3480" y="1073"/>
                    </a:lnTo>
                    <a:lnTo>
                      <a:pt x="3480" y="1073"/>
                    </a:lnTo>
                    <a:lnTo>
                      <a:pt x="3452" y="1099"/>
                    </a:lnTo>
                    <a:lnTo>
                      <a:pt x="3450" y="1099"/>
                    </a:lnTo>
                    <a:lnTo>
                      <a:pt x="3450" y="1101"/>
                    </a:lnTo>
                    <a:lnTo>
                      <a:pt x="3437" y="1151"/>
                    </a:lnTo>
                    <a:lnTo>
                      <a:pt x="3437" y="1153"/>
                    </a:lnTo>
                    <a:lnTo>
                      <a:pt x="3439" y="1155"/>
                    </a:lnTo>
                    <a:lnTo>
                      <a:pt x="3459" y="1192"/>
                    </a:lnTo>
                    <a:lnTo>
                      <a:pt x="3428" y="1201"/>
                    </a:lnTo>
                    <a:lnTo>
                      <a:pt x="3332" y="1183"/>
                    </a:lnTo>
                    <a:lnTo>
                      <a:pt x="3332" y="1183"/>
                    </a:lnTo>
                    <a:lnTo>
                      <a:pt x="3332" y="1183"/>
                    </a:lnTo>
                    <a:lnTo>
                      <a:pt x="3278" y="1183"/>
                    </a:lnTo>
                    <a:lnTo>
                      <a:pt x="3273" y="1183"/>
                    </a:lnTo>
                    <a:lnTo>
                      <a:pt x="3273" y="1185"/>
                    </a:lnTo>
                    <a:lnTo>
                      <a:pt x="3256" y="1216"/>
                    </a:lnTo>
                    <a:lnTo>
                      <a:pt x="3256" y="1216"/>
                    </a:lnTo>
                    <a:lnTo>
                      <a:pt x="3256" y="1218"/>
                    </a:lnTo>
                    <a:lnTo>
                      <a:pt x="3254" y="1296"/>
                    </a:lnTo>
                    <a:lnTo>
                      <a:pt x="3254" y="1298"/>
                    </a:lnTo>
                    <a:lnTo>
                      <a:pt x="3254" y="1300"/>
                    </a:lnTo>
                    <a:lnTo>
                      <a:pt x="3289" y="1333"/>
                    </a:lnTo>
                    <a:lnTo>
                      <a:pt x="3304" y="1367"/>
                    </a:lnTo>
                    <a:lnTo>
                      <a:pt x="3262" y="1367"/>
                    </a:lnTo>
                    <a:lnTo>
                      <a:pt x="3223" y="1292"/>
                    </a:lnTo>
                    <a:lnTo>
                      <a:pt x="3221" y="1287"/>
                    </a:lnTo>
                    <a:lnTo>
                      <a:pt x="3219" y="1287"/>
                    </a:lnTo>
                    <a:lnTo>
                      <a:pt x="3188" y="1289"/>
                    </a:lnTo>
                    <a:lnTo>
                      <a:pt x="3188" y="1289"/>
                    </a:lnTo>
                    <a:lnTo>
                      <a:pt x="3186" y="1289"/>
                    </a:lnTo>
                    <a:lnTo>
                      <a:pt x="3184" y="1289"/>
                    </a:lnTo>
                    <a:lnTo>
                      <a:pt x="3160" y="1292"/>
                    </a:lnTo>
                    <a:lnTo>
                      <a:pt x="3158" y="1292"/>
                    </a:lnTo>
                    <a:lnTo>
                      <a:pt x="3156" y="1294"/>
                    </a:lnTo>
                    <a:lnTo>
                      <a:pt x="3147" y="1328"/>
                    </a:lnTo>
                    <a:lnTo>
                      <a:pt x="3114" y="1300"/>
                    </a:lnTo>
                    <a:lnTo>
                      <a:pt x="3110" y="1296"/>
                    </a:lnTo>
                    <a:lnTo>
                      <a:pt x="3108" y="1302"/>
                    </a:lnTo>
                    <a:lnTo>
                      <a:pt x="3097" y="1337"/>
                    </a:lnTo>
                    <a:lnTo>
                      <a:pt x="3097" y="1339"/>
                    </a:lnTo>
                    <a:lnTo>
                      <a:pt x="3099" y="1341"/>
                    </a:lnTo>
                    <a:lnTo>
                      <a:pt x="3136" y="1383"/>
                    </a:lnTo>
                    <a:lnTo>
                      <a:pt x="3138" y="1409"/>
                    </a:lnTo>
                    <a:lnTo>
                      <a:pt x="3075" y="1352"/>
                    </a:lnTo>
                    <a:lnTo>
                      <a:pt x="3073" y="1313"/>
                    </a:lnTo>
                    <a:lnTo>
                      <a:pt x="3103" y="1279"/>
                    </a:lnTo>
                    <a:lnTo>
                      <a:pt x="3103" y="1276"/>
                    </a:lnTo>
                    <a:lnTo>
                      <a:pt x="3103" y="1276"/>
                    </a:lnTo>
                    <a:lnTo>
                      <a:pt x="3108" y="1216"/>
                    </a:lnTo>
                    <a:lnTo>
                      <a:pt x="3108" y="1209"/>
                    </a:lnTo>
                    <a:lnTo>
                      <a:pt x="3101" y="1211"/>
                    </a:lnTo>
                    <a:lnTo>
                      <a:pt x="3090" y="1218"/>
                    </a:lnTo>
                    <a:lnTo>
                      <a:pt x="3088" y="1218"/>
                    </a:lnTo>
                    <a:lnTo>
                      <a:pt x="3088" y="1220"/>
                    </a:lnTo>
                    <a:lnTo>
                      <a:pt x="3073" y="1259"/>
                    </a:lnTo>
                    <a:lnTo>
                      <a:pt x="3051" y="1279"/>
                    </a:lnTo>
                    <a:lnTo>
                      <a:pt x="3029" y="1285"/>
                    </a:lnTo>
                    <a:lnTo>
                      <a:pt x="3027" y="1285"/>
                    </a:lnTo>
                    <a:lnTo>
                      <a:pt x="3027" y="1287"/>
                    </a:lnTo>
                    <a:lnTo>
                      <a:pt x="3003" y="1320"/>
                    </a:lnTo>
                    <a:lnTo>
                      <a:pt x="3003" y="1322"/>
                    </a:lnTo>
                    <a:lnTo>
                      <a:pt x="3003" y="1324"/>
                    </a:lnTo>
                    <a:lnTo>
                      <a:pt x="3003" y="1411"/>
                    </a:lnTo>
                    <a:lnTo>
                      <a:pt x="2949" y="1497"/>
                    </a:lnTo>
                    <a:lnTo>
                      <a:pt x="2949" y="1497"/>
                    </a:lnTo>
                    <a:lnTo>
                      <a:pt x="2949" y="1500"/>
                    </a:lnTo>
                    <a:lnTo>
                      <a:pt x="2951" y="1554"/>
                    </a:lnTo>
                    <a:lnTo>
                      <a:pt x="2951" y="1556"/>
                    </a:lnTo>
                    <a:lnTo>
                      <a:pt x="3010" y="1556"/>
                    </a:lnTo>
                    <a:lnTo>
                      <a:pt x="3055" y="1610"/>
                    </a:lnTo>
                    <a:lnTo>
                      <a:pt x="3055" y="1660"/>
                    </a:lnTo>
                    <a:lnTo>
                      <a:pt x="3023" y="1699"/>
                    </a:lnTo>
                    <a:lnTo>
                      <a:pt x="3020" y="1701"/>
                    </a:lnTo>
                    <a:lnTo>
                      <a:pt x="3023" y="1703"/>
                    </a:lnTo>
                    <a:lnTo>
                      <a:pt x="3031" y="1721"/>
                    </a:lnTo>
                    <a:lnTo>
                      <a:pt x="3031" y="1723"/>
                    </a:lnTo>
                    <a:lnTo>
                      <a:pt x="3034" y="1723"/>
                    </a:lnTo>
                    <a:lnTo>
                      <a:pt x="3051" y="1731"/>
                    </a:lnTo>
                    <a:lnTo>
                      <a:pt x="3016" y="1740"/>
                    </a:lnTo>
                    <a:lnTo>
                      <a:pt x="3003" y="1695"/>
                    </a:lnTo>
                    <a:lnTo>
                      <a:pt x="3040" y="1634"/>
                    </a:lnTo>
                    <a:lnTo>
                      <a:pt x="3040" y="1632"/>
                    </a:lnTo>
                    <a:lnTo>
                      <a:pt x="3040" y="1630"/>
                    </a:lnTo>
                    <a:lnTo>
                      <a:pt x="3023" y="1582"/>
                    </a:lnTo>
                    <a:lnTo>
                      <a:pt x="3023" y="1580"/>
                    </a:lnTo>
                    <a:lnTo>
                      <a:pt x="3020" y="1580"/>
                    </a:lnTo>
                    <a:lnTo>
                      <a:pt x="2964" y="1571"/>
                    </a:lnTo>
                    <a:lnTo>
                      <a:pt x="2962" y="1571"/>
                    </a:lnTo>
                    <a:lnTo>
                      <a:pt x="2962" y="1573"/>
                    </a:lnTo>
                    <a:lnTo>
                      <a:pt x="2929" y="1601"/>
                    </a:lnTo>
                    <a:lnTo>
                      <a:pt x="2929" y="1604"/>
                    </a:lnTo>
                    <a:lnTo>
                      <a:pt x="2929" y="1604"/>
                    </a:lnTo>
                    <a:lnTo>
                      <a:pt x="2925" y="1671"/>
                    </a:lnTo>
                    <a:lnTo>
                      <a:pt x="2877" y="1721"/>
                    </a:lnTo>
                    <a:lnTo>
                      <a:pt x="2831" y="1736"/>
                    </a:lnTo>
                    <a:lnTo>
                      <a:pt x="2829" y="1738"/>
                    </a:lnTo>
                    <a:lnTo>
                      <a:pt x="2829" y="1738"/>
                    </a:lnTo>
                    <a:lnTo>
                      <a:pt x="2798" y="1768"/>
                    </a:lnTo>
                    <a:lnTo>
                      <a:pt x="2698" y="1708"/>
                    </a:lnTo>
                    <a:lnTo>
                      <a:pt x="2698" y="1684"/>
                    </a:lnTo>
                    <a:lnTo>
                      <a:pt x="2763" y="1714"/>
                    </a:lnTo>
                    <a:lnTo>
                      <a:pt x="2765" y="1714"/>
                    </a:lnTo>
                    <a:lnTo>
                      <a:pt x="2765" y="1714"/>
                    </a:lnTo>
                    <a:lnTo>
                      <a:pt x="2805" y="1699"/>
                    </a:lnTo>
                    <a:lnTo>
                      <a:pt x="2805" y="1699"/>
                    </a:lnTo>
                    <a:lnTo>
                      <a:pt x="2805" y="1699"/>
                    </a:lnTo>
                    <a:lnTo>
                      <a:pt x="2866" y="1660"/>
                    </a:lnTo>
                    <a:lnTo>
                      <a:pt x="2866" y="1660"/>
                    </a:lnTo>
                    <a:lnTo>
                      <a:pt x="2866" y="1658"/>
                    </a:lnTo>
                    <a:lnTo>
                      <a:pt x="2907" y="1578"/>
                    </a:lnTo>
                    <a:lnTo>
                      <a:pt x="2907" y="1575"/>
                    </a:lnTo>
                    <a:lnTo>
                      <a:pt x="2907" y="1575"/>
                    </a:lnTo>
                    <a:lnTo>
                      <a:pt x="2901" y="1532"/>
                    </a:lnTo>
                    <a:lnTo>
                      <a:pt x="2970" y="1370"/>
                    </a:lnTo>
                    <a:lnTo>
                      <a:pt x="2970" y="1370"/>
                    </a:lnTo>
                    <a:lnTo>
                      <a:pt x="2970" y="1367"/>
                    </a:lnTo>
                    <a:lnTo>
                      <a:pt x="2979" y="1339"/>
                    </a:lnTo>
                    <a:lnTo>
                      <a:pt x="2979" y="1339"/>
                    </a:lnTo>
                    <a:lnTo>
                      <a:pt x="2979" y="1337"/>
                    </a:lnTo>
                    <a:lnTo>
                      <a:pt x="2970" y="1302"/>
                    </a:lnTo>
                    <a:lnTo>
                      <a:pt x="3014" y="1261"/>
                    </a:lnTo>
                    <a:lnTo>
                      <a:pt x="3016" y="1261"/>
                    </a:lnTo>
                    <a:lnTo>
                      <a:pt x="3016" y="1259"/>
                    </a:lnTo>
                    <a:lnTo>
                      <a:pt x="3025" y="1198"/>
                    </a:lnTo>
                    <a:lnTo>
                      <a:pt x="3025" y="1198"/>
                    </a:lnTo>
                    <a:lnTo>
                      <a:pt x="3025" y="1196"/>
                    </a:lnTo>
                    <a:lnTo>
                      <a:pt x="2992" y="1155"/>
                    </a:lnTo>
                    <a:lnTo>
                      <a:pt x="3023" y="1151"/>
                    </a:lnTo>
                    <a:lnTo>
                      <a:pt x="3027" y="1151"/>
                    </a:lnTo>
                    <a:lnTo>
                      <a:pt x="3025" y="1146"/>
                    </a:lnTo>
                    <a:lnTo>
                      <a:pt x="3020" y="1103"/>
                    </a:lnTo>
                    <a:lnTo>
                      <a:pt x="3020" y="1101"/>
                    </a:lnTo>
                    <a:lnTo>
                      <a:pt x="3016" y="1099"/>
                    </a:lnTo>
                    <a:lnTo>
                      <a:pt x="2981" y="1097"/>
                    </a:lnTo>
                    <a:lnTo>
                      <a:pt x="2977" y="1097"/>
                    </a:lnTo>
                    <a:lnTo>
                      <a:pt x="2977" y="1101"/>
                    </a:lnTo>
                    <a:lnTo>
                      <a:pt x="2973" y="1133"/>
                    </a:lnTo>
                    <a:lnTo>
                      <a:pt x="2973" y="1133"/>
                    </a:lnTo>
                    <a:lnTo>
                      <a:pt x="2975" y="1136"/>
                    </a:lnTo>
                    <a:lnTo>
                      <a:pt x="2977" y="1144"/>
                    </a:lnTo>
                    <a:lnTo>
                      <a:pt x="2964" y="1140"/>
                    </a:lnTo>
                    <a:lnTo>
                      <a:pt x="2962" y="1138"/>
                    </a:lnTo>
                    <a:lnTo>
                      <a:pt x="2959" y="1140"/>
                    </a:lnTo>
                    <a:lnTo>
                      <a:pt x="2927" y="1166"/>
                    </a:lnTo>
                    <a:lnTo>
                      <a:pt x="2925" y="1166"/>
                    </a:lnTo>
                    <a:lnTo>
                      <a:pt x="2925" y="1166"/>
                    </a:lnTo>
                    <a:lnTo>
                      <a:pt x="2885" y="1218"/>
                    </a:lnTo>
                    <a:lnTo>
                      <a:pt x="2853" y="1248"/>
                    </a:lnTo>
                    <a:lnTo>
                      <a:pt x="2807" y="1259"/>
                    </a:lnTo>
                    <a:lnTo>
                      <a:pt x="2805" y="1259"/>
                    </a:lnTo>
                    <a:lnTo>
                      <a:pt x="2805" y="1259"/>
                    </a:lnTo>
                    <a:lnTo>
                      <a:pt x="2781" y="1283"/>
                    </a:lnTo>
                    <a:lnTo>
                      <a:pt x="2776" y="1287"/>
                    </a:lnTo>
                    <a:lnTo>
                      <a:pt x="2779" y="1289"/>
                    </a:lnTo>
                    <a:lnTo>
                      <a:pt x="2803" y="1320"/>
                    </a:lnTo>
                    <a:lnTo>
                      <a:pt x="2779" y="1365"/>
                    </a:lnTo>
                    <a:lnTo>
                      <a:pt x="2742" y="1376"/>
                    </a:lnTo>
                    <a:lnTo>
                      <a:pt x="2739" y="1376"/>
                    </a:lnTo>
                    <a:lnTo>
                      <a:pt x="2739" y="1380"/>
                    </a:lnTo>
                    <a:lnTo>
                      <a:pt x="2737" y="1396"/>
                    </a:lnTo>
                    <a:lnTo>
                      <a:pt x="2737" y="1398"/>
                    </a:lnTo>
                    <a:lnTo>
                      <a:pt x="2739" y="1400"/>
                    </a:lnTo>
                    <a:lnTo>
                      <a:pt x="2770" y="1432"/>
                    </a:lnTo>
                    <a:lnTo>
                      <a:pt x="2759" y="1461"/>
                    </a:lnTo>
                    <a:lnTo>
                      <a:pt x="2759" y="1463"/>
                    </a:lnTo>
                    <a:lnTo>
                      <a:pt x="2759" y="1463"/>
                    </a:lnTo>
                    <a:lnTo>
                      <a:pt x="2765" y="1484"/>
                    </a:lnTo>
                    <a:lnTo>
                      <a:pt x="2765" y="1484"/>
                    </a:lnTo>
                    <a:lnTo>
                      <a:pt x="2765" y="1484"/>
                    </a:lnTo>
                    <a:lnTo>
                      <a:pt x="2776" y="1500"/>
                    </a:lnTo>
                    <a:lnTo>
                      <a:pt x="2739" y="1532"/>
                    </a:lnTo>
                    <a:lnTo>
                      <a:pt x="2731" y="1517"/>
                    </a:lnTo>
                    <a:lnTo>
                      <a:pt x="2718" y="1467"/>
                    </a:lnTo>
                    <a:lnTo>
                      <a:pt x="2718" y="1467"/>
                    </a:lnTo>
                    <a:lnTo>
                      <a:pt x="2718" y="1467"/>
                    </a:lnTo>
                    <a:lnTo>
                      <a:pt x="2674" y="1396"/>
                    </a:lnTo>
                    <a:lnTo>
                      <a:pt x="2672" y="1393"/>
                    </a:lnTo>
                    <a:lnTo>
                      <a:pt x="2672" y="1393"/>
                    </a:lnTo>
                    <a:lnTo>
                      <a:pt x="2650" y="1352"/>
                    </a:lnTo>
                    <a:lnTo>
                      <a:pt x="2650" y="1352"/>
                    </a:lnTo>
                    <a:lnTo>
                      <a:pt x="2650" y="1352"/>
                    </a:lnTo>
                    <a:lnTo>
                      <a:pt x="2593" y="1292"/>
                    </a:lnTo>
                    <a:lnTo>
                      <a:pt x="2591" y="1289"/>
                    </a:lnTo>
                    <a:lnTo>
                      <a:pt x="2543" y="1289"/>
                    </a:lnTo>
                    <a:lnTo>
                      <a:pt x="2541" y="1294"/>
                    </a:lnTo>
                    <a:lnTo>
                      <a:pt x="2537" y="1318"/>
                    </a:lnTo>
                    <a:lnTo>
                      <a:pt x="2537" y="1318"/>
                    </a:lnTo>
                    <a:lnTo>
                      <a:pt x="2537" y="1318"/>
                    </a:lnTo>
                    <a:lnTo>
                      <a:pt x="2534" y="1354"/>
                    </a:lnTo>
                    <a:lnTo>
                      <a:pt x="2508" y="1370"/>
                    </a:lnTo>
                    <a:lnTo>
                      <a:pt x="2493" y="1367"/>
                    </a:lnTo>
                    <a:lnTo>
                      <a:pt x="2489" y="1365"/>
                    </a:lnTo>
                    <a:lnTo>
                      <a:pt x="2489" y="1367"/>
                    </a:lnTo>
                    <a:lnTo>
                      <a:pt x="2480" y="1380"/>
                    </a:lnTo>
                    <a:lnTo>
                      <a:pt x="2465" y="1370"/>
                    </a:lnTo>
                    <a:lnTo>
                      <a:pt x="2487" y="1350"/>
                    </a:lnTo>
                    <a:lnTo>
                      <a:pt x="2489" y="1350"/>
                    </a:lnTo>
                    <a:lnTo>
                      <a:pt x="2489" y="1320"/>
                    </a:lnTo>
                    <a:lnTo>
                      <a:pt x="2484" y="1320"/>
                    </a:lnTo>
                    <a:lnTo>
                      <a:pt x="2404" y="1318"/>
                    </a:lnTo>
                    <a:lnTo>
                      <a:pt x="2364" y="1289"/>
                    </a:lnTo>
                    <a:lnTo>
                      <a:pt x="2364" y="1287"/>
                    </a:lnTo>
                    <a:lnTo>
                      <a:pt x="2362" y="1289"/>
                    </a:lnTo>
                    <a:lnTo>
                      <a:pt x="2303" y="1294"/>
                    </a:lnTo>
                    <a:lnTo>
                      <a:pt x="2288" y="1272"/>
                    </a:lnTo>
                    <a:lnTo>
                      <a:pt x="2317" y="1270"/>
                    </a:lnTo>
                    <a:lnTo>
                      <a:pt x="2319" y="1270"/>
                    </a:lnTo>
                    <a:lnTo>
                      <a:pt x="2321" y="1268"/>
                    </a:lnTo>
                    <a:lnTo>
                      <a:pt x="2338" y="1231"/>
                    </a:lnTo>
                    <a:lnTo>
                      <a:pt x="2343" y="1224"/>
                    </a:lnTo>
                    <a:lnTo>
                      <a:pt x="2336" y="1224"/>
                    </a:lnTo>
                    <a:lnTo>
                      <a:pt x="2288" y="1214"/>
                    </a:lnTo>
                    <a:lnTo>
                      <a:pt x="2286" y="1211"/>
                    </a:lnTo>
                    <a:lnTo>
                      <a:pt x="2284" y="1214"/>
                    </a:lnTo>
                    <a:lnTo>
                      <a:pt x="2264" y="1237"/>
                    </a:lnTo>
                    <a:lnTo>
                      <a:pt x="2256" y="1222"/>
                    </a:lnTo>
                    <a:lnTo>
                      <a:pt x="2256" y="1220"/>
                    </a:lnTo>
                    <a:lnTo>
                      <a:pt x="2253" y="1220"/>
                    </a:lnTo>
                    <a:lnTo>
                      <a:pt x="2129" y="1190"/>
                    </a:lnTo>
                    <a:lnTo>
                      <a:pt x="2127" y="1188"/>
                    </a:lnTo>
                    <a:lnTo>
                      <a:pt x="2112" y="1203"/>
                    </a:lnTo>
                    <a:lnTo>
                      <a:pt x="2096" y="1190"/>
                    </a:lnTo>
                    <a:lnTo>
                      <a:pt x="2094" y="1188"/>
                    </a:lnTo>
                    <a:lnTo>
                      <a:pt x="2092" y="1188"/>
                    </a:lnTo>
                    <a:lnTo>
                      <a:pt x="2029" y="1224"/>
                    </a:lnTo>
                    <a:lnTo>
                      <a:pt x="1998" y="1196"/>
                    </a:lnTo>
                    <a:lnTo>
                      <a:pt x="2007" y="1170"/>
                    </a:lnTo>
                    <a:lnTo>
                      <a:pt x="2007" y="1168"/>
                    </a:lnTo>
                    <a:lnTo>
                      <a:pt x="2007" y="1166"/>
                    </a:lnTo>
                    <a:lnTo>
                      <a:pt x="1998" y="1142"/>
                    </a:lnTo>
                    <a:lnTo>
                      <a:pt x="2033" y="1129"/>
                    </a:lnTo>
                    <a:lnTo>
                      <a:pt x="2068" y="1155"/>
                    </a:lnTo>
                    <a:lnTo>
                      <a:pt x="2072" y="1157"/>
                    </a:lnTo>
                    <a:lnTo>
                      <a:pt x="2075" y="1153"/>
                    </a:lnTo>
                    <a:lnTo>
                      <a:pt x="2094" y="1125"/>
                    </a:lnTo>
                    <a:lnTo>
                      <a:pt x="2094" y="1123"/>
                    </a:lnTo>
                    <a:lnTo>
                      <a:pt x="2094" y="1123"/>
                    </a:lnTo>
                    <a:lnTo>
                      <a:pt x="2092" y="1068"/>
                    </a:lnTo>
                    <a:lnTo>
                      <a:pt x="2092" y="1066"/>
                    </a:lnTo>
                    <a:lnTo>
                      <a:pt x="2092" y="1066"/>
                    </a:lnTo>
                    <a:lnTo>
                      <a:pt x="2042" y="1012"/>
                    </a:lnTo>
                    <a:lnTo>
                      <a:pt x="2038" y="1006"/>
                    </a:lnTo>
                    <a:lnTo>
                      <a:pt x="2035" y="1012"/>
                    </a:lnTo>
                    <a:lnTo>
                      <a:pt x="2020" y="1064"/>
                    </a:lnTo>
                    <a:lnTo>
                      <a:pt x="1953" y="1107"/>
                    </a:lnTo>
                    <a:lnTo>
                      <a:pt x="1953" y="1110"/>
                    </a:lnTo>
                    <a:lnTo>
                      <a:pt x="1950" y="1112"/>
                    </a:lnTo>
                    <a:lnTo>
                      <a:pt x="1946" y="1144"/>
                    </a:lnTo>
                    <a:lnTo>
                      <a:pt x="1916" y="1170"/>
                    </a:lnTo>
                    <a:lnTo>
                      <a:pt x="1913" y="1172"/>
                    </a:lnTo>
                    <a:lnTo>
                      <a:pt x="1913" y="1172"/>
                    </a:lnTo>
                    <a:lnTo>
                      <a:pt x="1913" y="1172"/>
                    </a:lnTo>
                    <a:lnTo>
                      <a:pt x="1911" y="1175"/>
                    </a:lnTo>
                    <a:lnTo>
                      <a:pt x="1881" y="1203"/>
                    </a:lnTo>
                    <a:lnTo>
                      <a:pt x="1870" y="1183"/>
                    </a:lnTo>
                    <a:lnTo>
                      <a:pt x="1887" y="1179"/>
                    </a:lnTo>
                    <a:lnTo>
                      <a:pt x="1892" y="1179"/>
                    </a:lnTo>
                    <a:lnTo>
                      <a:pt x="1889" y="1172"/>
                    </a:lnTo>
                    <a:lnTo>
                      <a:pt x="1861" y="1120"/>
                    </a:lnTo>
                    <a:lnTo>
                      <a:pt x="1861" y="1116"/>
                    </a:lnTo>
                    <a:lnTo>
                      <a:pt x="1857" y="1118"/>
                    </a:lnTo>
                    <a:lnTo>
                      <a:pt x="1815" y="1125"/>
                    </a:lnTo>
                    <a:lnTo>
                      <a:pt x="1772" y="1110"/>
                    </a:lnTo>
                    <a:lnTo>
                      <a:pt x="1772" y="1110"/>
                    </a:lnTo>
                    <a:lnTo>
                      <a:pt x="1770" y="1110"/>
                    </a:lnTo>
                    <a:lnTo>
                      <a:pt x="1717" y="1118"/>
                    </a:lnTo>
                    <a:lnTo>
                      <a:pt x="1715" y="1118"/>
                    </a:lnTo>
                    <a:lnTo>
                      <a:pt x="1713" y="1120"/>
                    </a:lnTo>
                    <a:lnTo>
                      <a:pt x="1687" y="1190"/>
                    </a:lnTo>
                    <a:lnTo>
                      <a:pt x="1669" y="1179"/>
                    </a:lnTo>
                    <a:lnTo>
                      <a:pt x="1641" y="1112"/>
                    </a:lnTo>
                    <a:lnTo>
                      <a:pt x="1645" y="1055"/>
                    </a:lnTo>
                    <a:lnTo>
                      <a:pt x="1645" y="1051"/>
                    </a:lnTo>
                    <a:lnTo>
                      <a:pt x="1639" y="1051"/>
                    </a:lnTo>
                    <a:lnTo>
                      <a:pt x="1591" y="1058"/>
                    </a:lnTo>
                    <a:lnTo>
                      <a:pt x="1586" y="1058"/>
                    </a:lnTo>
                    <a:lnTo>
                      <a:pt x="1586" y="1060"/>
                    </a:lnTo>
                    <a:lnTo>
                      <a:pt x="1573" y="1107"/>
                    </a:lnTo>
                    <a:lnTo>
                      <a:pt x="1571" y="1110"/>
                    </a:lnTo>
                    <a:lnTo>
                      <a:pt x="1573" y="1112"/>
                    </a:lnTo>
                    <a:lnTo>
                      <a:pt x="1593" y="1136"/>
                    </a:lnTo>
                    <a:lnTo>
                      <a:pt x="1576" y="1157"/>
                    </a:lnTo>
                    <a:lnTo>
                      <a:pt x="1549" y="1142"/>
                    </a:lnTo>
                    <a:lnTo>
                      <a:pt x="1543" y="1105"/>
                    </a:lnTo>
                    <a:lnTo>
                      <a:pt x="1543" y="1103"/>
                    </a:lnTo>
                    <a:lnTo>
                      <a:pt x="1543" y="1101"/>
                    </a:lnTo>
                    <a:lnTo>
                      <a:pt x="1541" y="1084"/>
                    </a:lnTo>
                    <a:lnTo>
                      <a:pt x="1543" y="1068"/>
                    </a:lnTo>
                    <a:lnTo>
                      <a:pt x="1543" y="1066"/>
                    </a:lnTo>
                    <a:lnTo>
                      <a:pt x="1543" y="1064"/>
                    </a:lnTo>
                    <a:lnTo>
                      <a:pt x="1530" y="1047"/>
                    </a:lnTo>
                    <a:lnTo>
                      <a:pt x="1541" y="1025"/>
                    </a:lnTo>
                    <a:lnTo>
                      <a:pt x="1582" y="973"/>
                    </a:lnTo>
                    <a:lnTo>
                      <a:pt x="1617" y="962"/>
                    </a:lnTo>
                    <a:lnTo>
                      <a:pt x="1619" y="962"/>
                    </a:lnTo>
                    <a:lnTo>
                      <a:pt x="1619" y="960"/>
                    </a:lnTo>
                    <a:lnTo>
                      <a:pt x="1639" y="925"/>
                    </a:lnTo>
                    <a:lnTo>
                      <a:pt x="1639" y="925"/>
                    </a:lnTo>
                    <a:lnTo>
                      <a:pt x="1641" y="925"/>
                    </a:lnTo>
                    <a:lnTo>
                      <a:pt x="1647" y="873"/>
                    </a:lnTo>
                    <a:lnTo>
                      <a:pt x="1647" y="871"/>
                    </a:lnTo>
                    <a:lnTo>
                      <a:pt x="1647" y="871"/>
                    </a:lnTo>
                    <a:lnTo>
                      <a:pt x="1650" y="867"/>
                    </a:lnTo>
                    <a:lnTo>
                      <a:pt x="1656" y="819"/>
                    </a:lnTo>
                    <a:lnTo>
                      <a:pt x="1663" y="828"/>
                    </a:lnTo>
                    <a:lnTo>
                      <a:pt x="1658" y="867"/>
                    </a:lnTo>
                    <a:lnTo>
                      <a:pt x="1658" y="869"/>
                    </a:lnTo>
                    <a:lnTo>
                      <a:pt x="1658" y="869"/>
                    </a:lnTo>
                    <a:lnTo>
                      <a:pt x="1676" y="906"/>
                    </a:lnTo>
                    <a:lnTo>
                      <a:pt x="1680" y="964"/>
                    </a:lnTo>
                    <a:lnTo>
                      <a:pt x="1680" y="967"/>
                    </a:lnTo>
                    <a:lnTo>
                      <a:pt x="1680" y="967"/>
                    </a:lnTo>
                    <a:lnTo>
                      <a:pt x="1704" y="1001"/>
                    </a:lnTo>
                    <a:lnTo>
                      <a:pt x="1708" y="1038"/>
                    </a:lnTo>
                    <a:lnTo>
                      <a:pt x="1708" y="1040"/>
                    </a:lnTo>
                    <a:lnTo>
                      <a:pt x="1711" y="1042"/>
                    </a:lnTo>
                    <a:lnTo>
                      <a:pt x="1800" y="1094"/>
                    </a:lnTo>
                    <a:lnTo>
                      <a:pt x="1800" y="1097"/>
                    </a:lnTo>
                    <a:lnTo>
                      <a:pt x="1802" y="1094"/>
                    </a:lnTo>
                    <a:lnTo>
                      <a:pt x="1857" y="1086"/>
                    </a:lnTo>
                    <a:lnTo>
                      <a:pt x="1859" y="1086"/>
                    </a:lnTo>
                    <a:lnTo>
                      <a:pt x="1859" y="1084"/>
                    </a:lnTo>
                    <a:lnTo>
                      <a:pt x="1900" y="1027"/>
                    </a:lnTo>
                    <a:lnTo>
                      <a:pt x="1902" y="1027"/>
                    </a:lnTo>
                    <a:lnTo>
                      <a:pt x="1902" y="1027"/>
                    </a:lnTo>
                    <a:lnTo>
                      <a:pt x="1913" y="967"/>
                    </a:lnTo>
                    <a:lnTo>
                      <a:pt x="1913" y="967"/>
                    </a:lnTo>
                    <a:lnTo>
                      <a:pt x="1913" y="967"/>
                    </a:lnTo>
                    <a:lnTo>
                      <a:pt x="1896" y="895"/>
                    </a:lnTo>
                    <a:lnTo>
                      <a:pt x="1898" y="795"/>
                    </a:lnTo>
                    <a:lnTo>
                      <a:pt x="1898" y="793"/>
                    </a:lnTo>
                    <a:lnTo>
                      <a:pt x="1896" y="793"/>
                    </a:lnTo>
                    <a:lnTo>
                      <a:pt x="1885" y="756"/>
                    </a:lnTo>
                    <a:lnTo>
                      <a:pt x="1885" y="756"/>
                    </a:lnTo>
                    <a:lnTo>
                      <a:pt x="1885" y="754"/>
                    </a:lnTo>
                    <a:lnTo>
                      <a:pt x="1857" y="711"/>
                    </a:lnTo>
                    <a:lnTo>
                      <a:pt x="1852" y="678"/>
                    </a:lnTo>
                    <a:lnTo>
                      <a:pt x="1859" y="674"/>
                    </a:lnTo>
                    <a:lnTo>
                      <a:pt x="1874" y="696"/>
                    </a:lnTo>
                    <a:lnTo>
                      <a:pt x="1876" y="698"/>
                    </a:lnTo>
                    <a:lnTo>
                      <a:pt x="1881" y="696"/>
                    </a:lnTo>
                    <a:lnTo>
                      <a:pt x="1898" y="685"/>
                    </a:lnTo>
                    <a:lnTo>
                      <a:pt x="1900" y="683"/>
                    </a:lnTo>
                    <a:lnTo>
                      <a:pt x="1898" y="681"/>
                    </a:lnTo>
                    <a:lnTo>
                      <a:pt x="1883" y="650"/>
                    </a:lnTo>
                    <a:lnTo>
                      <a:pt x="1883" y="648"/>
                    </a:lnTo>
                    <a:lnTo>
                      <a:pt x="1881" y="648"/>
                    </a:lnTo>
                    <a:lnTo>
                      <a:pt x="1822" y="607"/>
                    </a:lnTo>
                    <a:lnTo>
                      <a:pt x="1820" y="607"/>
                    </a:lnTo>
                    <a:lnTo>
                      <a:pt x="1820" y="607"/>
                    </a:lnTo>
                    <a:lnTo>
                      <a:pt x="1732" y="598"/>
                    </a:lnTo>
                    <a:lnTo>
                      <a:pt x="1730" y="598"/>
                    </a:lnTo>
                    <a:lnTo>
                      <a:pt x="1730" y="598"/>
                    </a:lnTo>
                    <a:lnTo>
                      <a:pt x="1713" y="611"/>
                    </a:lnTo>
                    <a:lnTo>
                      <a:pt x="1669" y="635"/>
                    </a:lnTo>
                    <a:lnTo>
                      <a:pt x="1667" y="637"/>
                    </a:lnTo>
                    <a:lnTo>
                      <a:pt x="1669" y="672"/>
                    </a:lnTo>
                    <a:lnTo>
                      <a:pt x="1641" y="717"/>
                    </a:lnTo>
                    <a:lnTo>
                      <a:pt x="1586" y="717"/>
                    </a:lnTo>
                    <a:lnTo>
                      <a:pt x="1584" y="717"/>
                    </a:lnTo>
                    <a:lnTo>
                      <a:pt x="1582" y="720"/>
                    </a:lnTo>
                    <a:lnTo>
                      <a:pt x="1565" y="743"/>
                    </a:lnTo>
                    <a:lnTo>
                      <a:pt x="1562" y="746"/>
                    </a:lnTo>
                    <a:lnTo>
                      <a:pt x="1560" y="746"/>
                    </a:lnTo>
                    <a:lnTo>
                      <a:pt x="1560" y="748"/>
                    </a:lnTo>
                    <a:lnTo>
                      <a:pt x="1512" y="806"/>
                    </a:lnTo>
                    <a:lnTo>
                      <a:pt x="1491" y="806"/>
                    </a:lnTo>
                    <a:lnTo>
                      <a:pt x="1488" y="806"/>
                    </a:lnTo>
                    <a:lnTo>
                      <a:pt x="1488" y="806"/>
                    </a:lnTo>
                    <a:lnTo>
                      <a:pt x="1458" y="826"/>
                    </a:lnTo>
                    <a:lnTo>
                      <a:pt x="1436" y="826"/>
                    </a:lnTo>
                    <a:lnTo>
                      <a:pt x="1432" y="826"/>
                    </a:lnTo>
                    <a:lnTo>
                      <a:pt x="1432" y="828"/>
                    </a:lnTo>
                    <a:lnTo>
                      <a:pt x="1423" y="852"/>
                    </a:lnTo>
                    <a:lnTo>
                      <a:pt x="1412" y="869"/>
                    </a:lnTo>
                    <a:lnTo>
                      <a:pt x="1392" y="884"/>
                    </a:lnTo>
                    <a:lnTo>
                      <a:pt x="1395" y="886"/>
                    </a:lnTo>
                    <a:lnTo>
                      <a:pt x="1403" y="904"/>
                    </a:lnTo>
                    <a:lnTo>
                      <a:pt x="1395" y="912"/>
                    </a:lnTo>
                    <a:lnTo>
                      <a:pt x="1353" y="906"/>
                    </a:lnTo>
                    <a:lnTo>
                      <a:pt x="1351" y="906"/>
                    </a:lnTo>
                    <a:lnTo>
                      <a:pt x="1349" y="908"/>
                    </a:lnTo>
                    <a:lnTo>
                      <a:pt x="1338" y="949"/>
                    </a:lnTo>
                    <a:lnTo>
                      <a:pt x="1338" y="949"/>
                    </a:lnTo>
                    <a:lnTo>
                      <a:pt x="1338" y="949"/>
                    </a:lnTo>
                    <a:lnTo>
                      <a:pt x="1329" y="1008"/>
                    </a:lnTo>
                    <a:lnTo>
                      <a:pt x="1310" y="1016"/>
                    </a:lnTo>
                    <a:lnTo>
                      <a:pt x="1199" y="1001"/>
                    </a:lnTo>
                    <a:lnTo>
                      <a:pt x="1199" y="1001"/>
                    </a:lnTo>
                    <a:lnTo>
                      <a:pt x="1199" y="1001"/>
                    </a:lnTo>
                    <a:lnTo>
                      <a:pt x="1146" y="1003"/>
                    </a:lnTo>
                    <a:lnTo>
                      <a:pt x="1144" y="1003"/>
                    </a:lnTo>
                    <a:lnTo>
                      <a:pt x="1142" y="1003"/>
                    </a:lnTo>
                    <a:lnTo>
                      <a:pt x="1105" y="1003"/>
                    </a:lnTo>
                    <a:lnTo>
                      <a:pt x="1105" y="1003"/>
                    </a:lnTo>
                    <a:lnTo>
                      <a:pt x="1105" y="1006"/>
                    </a:lnTo>
                    <a:lnTo>
                      <a:pt x="1057" y="1021"/>
                    </a:lnTo>
                    <a:lnTo>
                      <a:pt x="1055" y="1023"/>
                    </a:lnTo>
                    <a:lnTo>
                      <a:pt x="1055" y="1025"/>
                    </a:lnTo>
                    <a:lnTo>
                      <a:pt x="1053" y="1062"/>
                    </a:lnTo>
                    <a:lnTo>
                      <a:pt x="1053" y="1064"/>
                    </a:lnTo>
                    <a:lnTo>
                      <a:pt x="1053" y="1064"/>
                    </a:lnTo>
                    <a:lnTo>
                      <a:pt x="1057" y="1079"/>
                    </a:lnTo>
                    <a:lnTo>
                      <a:pt x="1050" y="1084"/>
                    </a:lnTo>
                    <a:lnTo>
                      <a:pt x="1042" y="1064"/>
                    </a:lnTo>
                    <a:lnTo>
                      <a:pt x="1039" y="1062"/>
                    </a:lnTo>
                    <a:lnTo>
                      <a:pt x="1037" y="1062"/>
                    </a:lnTo>
                    <a:lnTo>
                      <a:pt x="1020" y="1060"/>
                    </a:lnTo>
                    <a:lnTo>
                      <a:pt x="994" y="1034"/>
                    </a:lnTo>
                    <a:lnTo>
                      <a:pt x="991" y="1032"/>
                    </a:lnTo>
                    <a:lnTo>
                      <a:pt x="989" y="1034"/>
                    </a:lnTo>
                    <a:lnTo>
                      <a:pt x="954" y="1055"/>
                    </a:lnTo>
                    <a:lnTo>
                      <a:pt x="930" y="1058"/>
                    </a:lnTo>
                    <a:lnTo>
                      <a:pt x="926" y="1058"/>
                    </a:lnTo>
                    <a:lnTo>
                      <a:pt x="904" y="1062"/>
                    </a:lnTo>
                    <a:lnTo>
                      <a:pt x="904" y="1062"/>
                    </a:lnTo>
                    <a:lnTo>
                      <a:pt x="902" y="1062"/>
                    </a:lnTo>
                    <a:lnTo>
                      <a:pt x="867" y="1088"/>
                    </a:lnTo>
                    <a:lnTo>
                      <a:pt x="867" y="1090"/>
                    </a:lnTo>
                    <a:lnTo>
                      <a:pt x="867" y="1090"/>
                    </a:lnTo>
                    <a:lnTo>
                      <a:pt x="848" y="1116"/>
                    </a:lnTo>
                    <a:lnTo>
                      <a:pt x="811" y="1114"/>
                    </a:lnTo>
                    <a:lnTo>
                      <a:pt x="806" y="1114"/>
                    </a:lnTo>
                    <a:lnTo>
                      <a:pt x="806" y="1116"/>
                    </a:lnTo>
                    <a:lnTo>
                      <a:pt x="782" y="1153"/>
                    </a:lnTo>
                    <a:lnTo>
                      <a:pt x="756" y="1157"/>
                    </a:lnTo>
                    <a:lnTo>
                      <a:pt x="754" y="1157"/>
                    </a:lnTo>
                    <a:lnTo>
                      <a:pt x="754" y="1162"/>
                    </a:lnTo>
                    <a:lnTo>
                      <a:pt x="752" y="1190"/>
                    </a:lnTo>
                    <a:lnTo>
                      <a:pt x="713" y="1216"/>
                    </a:lnTo>
                    <a:lnTo>
                      <a:pt x="710" y="1216"/>
                    </a:lnTo>
                    <a:lnTo>
                      <a:pt x="710" y="1220"/>
                    </a:lnTo>
                    <a:lnTo>
                      <a:pt x="713" y="1259"/>
                    </a:lnTo>
                    <a:lnTo>
                      <a:pt x="713" y="1259"/>
                    </a:lnTo>
                    <a:lnTo>
                      <a:pt x="713" y="1261"/>
                    </a:lnTo>
                    <a:lnTo>
                      <a:pt x="728" y="1281"/>
                    </a:lnTo>
                    <a:lnTo>
                      <a:pt x="710" y="1300"/>
                    </a:lnTo>
                    <a:lnTo>
                      <a:pt x="710" y="1302"/>
                    </a:lnTo>
                    <a:lnTo>
                      <a:pt x="710" y="1305"/>
                    </a:lnTo>
                    <a:lnTo>
                      <a:pt x="715" y="1324"/>
                    </a:lnTo>
                    <a:lnTo>
                      <a:pt x="715" y="1326"/>
                    </a:lnTo>
                    <a:lnTo>
                      <a:pt x="717" y="1326"/>
                    </a:lnTo>
                    <a:lnTo>
                      <a:pt x="743" y="1333"/>
                    </a:lnTo>
                    <a:lnTo>
                      <a:pt x="747" y="1357"/>
                    </a:lnTo>
                    <a:lnTo>
                      <a:pt x="739" y="1372"/>
                    </a:lnTo>
                    <a:lnTo>
                      <a:pt x="739" y="1372"/>
                    </a:lnTo>
                    <a:lnTo>
                      <a:pt x="737" y="1376"/>
                    </a:lnTo>
                    <a:lnTo>
                      <a:pt x="737" y="1376"/>
                    </a:lnTo>
                    <a:lnTo>
                      <a:pt x="732" y="1383"/>
                    </a:lnTo>
                    <a:lnTo>
                      <a:pt x="695" y="1404"/>
                    </a:lnTo>
                    <a:lnTo>
                      <a:pt x="695" y="1404"/>
                    </a:lnTo>
                    <a:lnTo>
                      <a:pt x="695" y="1406"/>
                    </a:lnTo>
                    <a:lnTo>
                      <a:pt x="675" y="1437"/>
                    </a:lnTo>
                    <a:lnTo>
                      <a:pt x="675" y="1437"/>
                    </a:lnTo>
                    <a:lnTo>
                      <a:pt x="675" y="1437"/>
                    </a:lnTo>
                    <a:lnTo>
                      <a:pt x="654" y="1478"/>
                    </a:lnTo>
                    <a:lnTo>
                      <a:pt x="654" y="1480"/>
                    </a:lnTo>
                    <a:lnTo>
                      <a:pt x="654" y="1480"/>
                    </a:lnTo>
                    <a:lnTo>
                      <a:pt x="652" y="1515"/>
                    </a:lnTo>
                    <a:lnTo>
                      <a:pt x="652" y="1515"/>
                    </a:lnTo>
                    <a:lnTo>
                      <a:pt x="652" y="1515"/>
                    </a:lnTo>
                    <a:lnTo>
                      <a:pt x="658" y="1534"/>
                    </a:lnTo>
                    <a:lnTo>
                      <a:pt x="643" y="1549"/>
                    </a:lnTo>
                    <a:lnTo>
                      <a:pt x="643" y="1552"/>
                    </a:lnTo>
                    <a:lnTo>
                      <a:pt x="643" y="1552"/>
                    </a:lnTo>
                    <a:lnTo>
                      <a:pt x="643" y="1565"/>
                    </a:lnTo>
                    <a:lnTo>
                      <a:pt x="612" y="1562"/>
                    </a:lnTo>
                    <a:lnTo>
                      <a:pt x="593" y="1543"/>
                    </a:lnTo>
                    <a:lnTo>
                      <a:pt x="595" y="1526"/>
                    </a:lnTo>
                    <a:lnTo>
                      <a:pt x="595" y="1521"/>
                    </a:lnTo>
                    <a:lnTo>
                      <a:pt x="590" y="1521"/>
                    </a:lnTo>
                    <a:lnTo>
                      <a:pt x="569" y="1515"/>
                    </a:lnTo>
                    <a:lnTo>
                      <a:pt x="567" y="1515"/>
                    </a:lnTo>
                    <a:lnTo>
                      <a:pt x="564" y="1519"/>
                    </a:lnTo>
                    <a:lnTo>
                      <a:pt x="551" y="1547"/>
                    </a:lnTo>
                    <a:lnTo>
                      <a:pt x="508" y="1586"/>
                    </a:lnTo>
                    <a:lnTo>
                      <a:pt x="505" y="1586"/>
                    </a:lnTo>
                    <a:lnTo>
                      <a:pt x="505" y="1588"/>
                    </a:lnTo>
                    <a:lnTo>
                      <a:pt x="510" y="1614"/>
                    </a:lnTo>
                    <a:lnTo>
                      <a:pt x="510" y="1619"/>
                    </a:lnTo>
                    <a:lnTo>
                      <a:pt x="514" y="1619"/>
                    </a:lnTo>
                    <a:lnTo>
                      <a:pt x="536" y="1617"/>
                    </a:lnTo>
                    <a:lnTo>
                      <a:pt x="551" y="1630"/>
                    </a:lnTo>
                    <a:lnTo>
                      <a:pt x="558" y="1660"/>
                    </a:lnTo>
                    <a:lnTo>
                      <a:pt x="560" y="1664"/>
                    </a:lnTo>
                    <a:lnTo>
                      <a:pt x="562" y="1664"/>
                    </a:lnTo>
                    <a:lnTo>
                      <a:pt x="584" y="1662"/>
                    </a:lnTo>
                    <a:lnTo>
                      <a:pt x="604" y="1664"/>
                    </a:lnTo>
                    <a:lnTo>
                      <a:pt x="604" y="1675"/>
                    </a:lnTo>
                    <a:lnTo>
                      <a:pt x="573" y="1714"/>
                    </a:lnTo>
                    <a:lnTo>
                      <a:pt x="573" y="1716"/>
                    </a:lnTo>
                    <a:lnTo>
                      <a:pt x="571" y="1716"/>
                    </a:lnTo>
                    <a:lnTo>
                      <a:pt x="571" y="1716"/>
                    </a:lnTo>
                    <a:lnTo>
                      <a:pt x="569" y="1716"/>
                    </a:lnTo>
                    <a:lnTo>
                      <a:pt x="551" y="1725"/>
                    </a:lnTo>
                    <a:lnTo>
                      <a:pt x="549" y="1725"/>
                    </a:lnTo>
                    <a:lnTo>
                      <a:pt x="549" y="1727"/>
                    </a:lnTo>
                    <a:lnTo>
                      <a:pt x="540" y="1742"/>
                    </a:lnTo>
                    <a:lnTo>
                      <a:pt x="529" y="1744"/>
                    </a:lnTo>
                    <a:lnTo>
                      <a:pt x="525" y="1747"/>
                    </a:lnTo>
                    <a:lnTo>
                      <a:pt x="525" y="1749"/>
                    </a:lnTo>
                    <a:lnTo>
                      <a:pt x="525" y="1773"/>
                    </a:lnTo>
                    <a:lnTo>
                      <a:pt x="525" y="1775"/>
                    </a:lnTo>
                    <a:lnTo>
                      <a:pt x="527" y="1775"/>
                    </a:lnTo>
                    <a:lnTo>
                      <a:pt x="543" y="1786"/>
                    </a:lnTo>
                    <a:lnTo>
                      <a:pt x="538" y="1825"/>
                    </a:lnTo>
                    <a:lnTo>
                      <a:pt x="538" y="1827"/>
                    </a:lnTo>
                    <a:lnTo>
                      <a:pt x="538" y="1827"/>
                    </a:lnTo>
                    <a:lnTo>
                      <a:pt x="523" y="1848"/>
                    </a:lnTo>
                    <a:lnTo>
                      <a:pt x="521" y="1848"/>
                    </a:lnTo>
                    <a:lnTo>
                      <a:pt x="521" y="1848"/>
                    </a:lnTo>
                    <a:lnTo>
                      <a:pt x="514" y="1862"/>
                    </a:lnTo>
                    <a:lnTo>
                      <a:pt x="512" y="1862"/>
                    </a:lnTo>
                    <a:lnTo>
                      <a:pt x="512" y="1864"/>
                    </a:lnTo>
                    <a:lnTo>
                      <a:pt x="516" y="1881"/>
                    </a:lnTo>
                    <a:lnTo>
                      <a:pt x="516" y="1883"/>
                    </a:lnTo>
                    <a:lnTo>
                      <a:pt x="519" y="1883"/>
                    </a:lnTo>
                    <a:lnTo>
                      <a:pt x="534" y="1890"/>
                    </a:lnTo>
                    <a:lnTo>
                      <a:pt x="532" y="1914"/>
                    </a:lnTo>
                    <a:lnTo>
                      <a:pt x="532" y="1916"/>
                    </a:lnTo>
                    <a:lnTo>
                      <a:pt x="534" y="1918"/>
                    </a:lnTo>
                    <a:lnTo>
                      <a:pt x="575" y="1944"/>
                    </a:lnTo>
                    <a:lnTo>
                      <a:pt x="575" y="1992"/>
                    </a:lnTo>
                    <a:lnTo>
                      <a:pt x="575" y="1992"/>
                    </a:lnTo>
                    <a:lnTo>
                      <a:pt x="575" y="1992"/>
                    </a:lnTo>
                    <a:lnTo>
                      <a:pt x="610" y="2057"/>
                    </a:lnTo>
                    <a:lnTo>
                      <a:pt x="610" y="2059"/>
                    </a:lnTo>
                    <a:lnTo>
                      <a:pt x="612" y="2061"/>
                    </a:lnTo>
                    <a:lnTo>
                      <a:pt x="621" y="2078"/>
                    </a:lnTo>
                    <a:lnTo>
                      <a:pt x="619" y="2115"/>
                    </a:lnTo>
                    <a:lnTo>
                      <a:pt x="619" y="2115"/>
                    </a:lnTo>
                    <a:lnTo>
                      <a:pt x="619" y="2122"/>
                    </a:lnTo>
                    <a:lnTo>
                      <a:pt x="619" y="2122"/>
                    </a:lnTo>
                    <a:lnTo>
                      <a:pt x="619" y="2124"/>
                    </a:lnTo>
                    <a:lnTo>
                      <a:pt x="619" y="2130"/>
                    </a:lnTo>
                    <a:lnTo>
                      <a:pt x="588" y="2128"/>
                    </a:lnTo>
                    <a:lnTo>
                      <a:pt x="586" y="2128"/>
                    </a:lnTo>
                    <a:lnTo>
                      <a:pt x="584" y="2130"/>
                    </a:lnTo>
                    <a:lnTo>
                      <a:pt x="571" y="2150"/>
                    </a:lnTo>
                    <a:lnTo>
                      <a:pt x="556" y="2152"/>
                    </a:lnTo>
                    <a:lnTo>
                      <a:pt x="553" y="2152"/>
                    </a:lnTo>
                    <a:lnTo>
                      <a:pt x="551" y="2154"/>
                    </a:lnTo>
                    <a:lnTo>
                      <a:pt x="532" y="2191"/>
                    </a:lnTo>
                    <a:lnTo>
                      <a:pt x="499" y="2202"/>
                    </a:lnTo>
                    <a:lnTo>
                      <a:pt x="475" y="2167"/>
                    </a:lnTo>
                    <a:lnTo>
                      <a:pt x="475" y="2165"/>
                    </a:lnTo>
                    <a:lnTo>
                      <a:pt x="473" y="2165"/>
                    </a:lnTo>
                    <a:lnTo>
                      <a:pt x="412" y="2158"/>
                    </a:lnTo>
                    <a:lnTo>
                      <a:pt x="410" y="2156"/>
                    </a:lnTo>
                    <a:lnTo>
                      <a:pt x="407" y="2158"/>
                    </a:lnTo>
                    <a:lnTo>
                      <a:pt x="379" y="2189"/>
                    </a:lnTo>
                    <a:lnTo>
                      <a:pt x="375" y="2191"/>
                    </a:lnTo>
                    <a:lnTo>
                      <a:pt x="379" y="2195"/>
                    </a:lnTo>
                    <a:lnTo>
                      <a:pt x="436" y="2228"/>
                    </a:lnTo>
                    <a:lnTo>
                      <a:pt x="425" y="2234"/>
                    </a:lnTo>
                    <a:lnTo>
                      <a:pt x="394" y="2217"/>
                    </a:lnTo>
                    <a:lnTo>
                      <a:pt x="392" y="2215"/>
                    </a:lnTo>
                    <a:lnTo>
                      <a:pt x="390" y="2217"/>
                    </a:lnTo>
                    <a:lnTo>
                      <a:pt x="373" y="2230"/>
                    </a:lnTo>
                    <a:lnTo>
                      <a:pt x="373" y="2230"/>
                    </a:lnTo>
                    <a:lnTo>
                      <a:pt x="373" y="2230"/>
                    </a:lnTo>
                    <a:lnTo>
                      <a:pt x="373" y="2230"/>
                    </a:lnTo>
                    <a:lnTo>
                      <a:pt x="329" y="2191"/>
                    </a:lnTo>
                    <a:lnTo>
                      <a:pt x="325" y="2187"/>
                    </a:lnTo>
                    <a:lnTo>
                      <a:pt x="322" y="2193"/>
                    </a:lnTo>
                    <a:lnTo>
                      <a:pt x="318" y="2243"/>
                    </a:lnTo>
                    <a:lnTo>
                      <a:pt x="301" y="2234"/>
                    </a:lnTo>
                    <a:lnTo>
                      <a:pt x="301" y="2232"/>
                    </a:lnTo>
                    <a:lnTo>
                      <a:pt x="298" y="2232"/>
                    </a:lnTo>
                    <a:lnTo>
                      <a:pt x="255" y="2236"/>
                    </a:lnTo>
                    <a:lnTo>
                      <a:pt x="253" y="2236"/>
                    </a:lnTo>
                    <a:lnTo>
                      <a:pt x="253" y="2236"/>
                    </a:lnTo>
                    <a:lnTo>
                      <a:pt x="240" y="2252"/>
                    </a:lnTo>
                    <a:lnTo>
                      <a:pt x="211" y="2204"/>
                    </a:lnTo>
                    <a:lnTo>
                      <a:pt x="209" y="2200"/>
                    </a:lnTo>
                    <a:lnTo>
                      <a:pt x="205" y="2204"/>
                    </a:lnTo>
                    <a:lnTo>
                      <a:pt x="181" y="2226"/>
                    </a:lnTo>
                    <a:lnTo>
                      <a:pt x="179" y="2228"/>
                    </a:lnTo>
                    <a:lnTo>
                      <a:pt x="179" y="2230"/>
                    </a:lnTo>
                    <a:lnTo>
                      <a:pt x="181" y="2267"/>
                    </a:lnTo>
                    <a:lnTo>
                      <a:pt x="170" y="2282"/>
                    </a:lnTo>
                    <a:lnTo>
                      <a:pt x="168" y="2282"/>
                    </a:lnTo>
                    <a:lnTo>
                      <a:pt x="168" y="2284"/>
                    </a:lnTo>
                    <a:lnTo>
                      <a:pt x="174" y="2304"/>
                    </a:lnTo>
                    <a:lnTo>
                      <a:pt x="176" y="2304"/>
                    </a:lnTo>
                    <a:lnTo>
                      <a:pt x="192" y="2317"/>
                    </a:lnTo>
                    <a:lnTo>
                      <a:pt x="192" y="2343"/>
                    </a:lnTo>
                    <a:lnTo>
                      <a:pt x="192" y="2343"/>
                    </a:lnTo>
                    <a:lnTo>
                      <a:pt x="192" y="2343"/>
                    </a:lnTo>
                    <a:lnTo>
                      <a:pt x="200" y="2388"/>
                    </a:lnTo>
                    <a:lnTo>
                      <a:pt x="198" y="2429"/>
                    </a:lnTo>
                    <a:lnTo>
                      <a:pt x="189" y="2499"/>
                    </a:lnTo>
                    <a:lnTo>
                      <a:pt x="189" y="2501"/>
                    </a:lnTo>
                    <a:lnTo>
                      <a:pt x="192" y="2501"/>
                    </a:lnTo>
                    <a:lnTo>
                      <a:pt x="200" y="2514"/>
                    </a:lnTo>
                    <a:lnTo>
                      <a:pt x="203" y="2516"/>
                    </a:lnTo>
                    <a:lnTo>
                      <a:pt x="205" y="2516"/>
                    </a:lnTo>
                    <a:lnTo>
                      <a:pt x="220" y="2509"/>
                    </a:lnTo>
                    <a:lnTo>
                      <a:pt x="229" y="2525"/>
                    </a:lnTo>
                    <a:lnTo>
                      <a:pt x="231" y="2529"/>
                    </a:lnTo>
                    <a:lnTo>
                      <a:pt x="231" y="2529"/>
                    </a:lnTo>
                    <a:lnTo>
                      <a:pt x="259" y="2574"/>
                    </a:lnTo>
                    <a:lnTo>
                      <a:pt x="259" y="2603"/>
                    </a:lnTo>
                    <a:lnTo>
                      <a:pt x="259" y="2605"/>
                    </a:lnTo>
                    <a:lnTo>
                      <a:pt x="288" y="2635"/>
                    </a:lnTo>
                    <a:lnTo>
                      <a:pt x="288" y="2635"/>
                    </a:lnTo>
                    <a:lnTo>
                      <a:pt x="292" y="2637"/>
                    </a:lnTo>
                    <a:lnTo>
                      <a:pt x="314" y="2663"/>
                    </a:lnTo>
                    <a:lnTo>
                      <a:pt x="316" y="2698"/>
                    </a:lnTo>
                    <a:lnTo>
                      <a:pt x="316" y="2700"/>
                    </a:lnTo>
                    <a:lnTo>
                      <a:pt x="316" y="2700"/>
                    </a:lnTo>
                    <a:lnTo>
                      <a:pt x="322" y="2711"/>
                    </a:lnTo>
                    <a:lnTo>
                      <a:pt x="322" y="2713"/>
                    </a:lnTo>
                    <a:lnTo>
                      <a:pt x="322" y="2713"/>
                    </a:lnTo>
                    <a:lnTo>
                      <a:pt x="325" y="2752"/>
                    </a:lnTo>
                    <a:lnTo>
                      <a:pt x="325" y="2754"/>
                    </a:lnTo>
                    <a:lnTo>
                      <a:pt x="327" y="2756"/>
                    </a:lnTo>
                    <a:lnTo>
                      <a:pt x="370" y="2776"/>
                    </a:lnTo>
                    <a:lnTo>
                      <a:pt x="370" y="2780"/>
                    </a:lnTo>
                    <a:lnTo>
                      <a:pt x="370" y="2782"/>
                    </a:lnTo>
                    <a:lnTo>
                      <a:pt x="370" y="2782"/>
                    </a:lnTo>
                    <a:lnTo>
                      <a:pt x="370" y="2787"/>
                    </a:lnTo>
                    <a:lnTo>
                      <a:pt x="370" y="2787"/>
                    </a:lnTo>
                    <a:lnTo>
                      <a:pt x="373" y="2793"/>
                    </a:lnTo>
                    <a:lnTo>
                      <a:pt x="373" y="2795"/>
                    </a:lnTo>
                    <a:lnTo>
                      <a:pt x="373" y="2798"/>
                    </a:lnTo>
                    <a:lnTo>
                      <a:pt x="386" y="2806"/>
                    </a:lnTo>
                    <a:lnTo>
                      <a:pt x="386" y="2806"/>
                    </a:lnTo>
                    <a:lnTo>
                      <a:pt x="388" y="2808"/>
                    </a:lnTo>
                    <a:lnTo>
                      <a:pt x="394" y="2830"/>
                    </a:lnTo>
                    <a:lnTo>
                      <a:pt x="399" y="2845"/>
                    </a:lnTo>
                    <a:lnTo>
                      <a:pt x="399" y="2845"/>
                    </a:lnTo>
                    <a:lnTo>
                      <a:pt x="386" y="2858"/>
                    </a:lnTo>
                    <a:lnTo>
                      <a:pt x="383" y="2858"/>
                    </a:lnTo>
                    <a:lnTo>
                      <a:pt x="383" y="2860"/>
                    </a:lnTo>
                    <a:lnTo>
                      <a:pt x="386" y="2895"/>
                    </a:lnTo>
                    <a:lnTo>
                      <a:pt x="388" y="2895"/>
                    </a:lnTo>
                    <a:lnTo>
                      <a:pt x="388" y="2897"/>
                    </a:lnTo>
                    <a:lnTo>
                      <a:pt x="418" y="2941"/>
                    </a:lnTo>
                    <a:lnTo>
                      <a:pt x="416" y="2986"/>
                    </a:lnTo>
                    <a:lnTo>
                      <a:pt x="410" y="3010"/>
                    </a:lnTo>
                    <a:lnTo>
                      <a:pt x="410" y="3010"/>
                    </a:lnTo>
                    <a:lnTo>
                      <a:pt x="412" y="3012"/>
                    </a:lnTo>
                    <a:lnTo>
                      <a:pt x="440" y="3047"/>
                    </a:lnTo>
                    <a:lnTo>
                      <a:pt x="442" y="3051"/>
                    </a:lnTo>
                    <a:lnTo>
                      <a:pt x="444" y="3049"/>
                    </a:lnTo>
                    <a:lnTo>
                      <a:pt x="458" y="3042"/>
                    </a:lnTo>
                    <a:lnTo>
                      <a:pt x="460" y="3042"/>
                    </a:lnTo>
                    <a:lnTo>
                      <a:pt x="460" y="3042"/>
                    </a:lnTo>
                    <a:lnTo>
                      <a:pt x="466" y="3032"/>
                    </a:lnTo>
                    <a:lnTo>
                      <a:pt x="479" y="3038"/>
                    </a:lnTo>
                    <a:lnTo>
                      <a:pt x="479" y="3038"/>
                    </a:lnTo>
                    <a:lnTo>
                      <a:pt x="482" y="3038"/>
                    </a:lnTo>
                    <a:lnTo>
                      <a:pt x="499" y="3045"/>
                    </a:lnTo>
                    <a:lnTo>
                      <a:pt x="501" y="3045"/>
                    </a:lnTo>
                    <a:lnTo>
                      <a:pt x="503" y="3045"/>
                    </a:lnTo>
                    <a:lnTo>
                      <a:pt x="523" y="3029"/>
                    </a:lnTo>
                    <a:lnTo>
                      <a:pt x="525" y="3029"/>
                    </a:lnTo>
                    <a:lnTo>
                      <a:pt x="525" y="2967"/>
                    </a:lnTo>
                    <a:lnTo>
                      <a:pt x="540" y="2884"/>
                    </a:lnTo>
                    <a:lnTo>
                      <a:pt x="595" y="2832"/>
                    </a:lnTo>
                    <a:lnTo>
                      <a:pt x="595" y="2832"/>
                    </a:lnTo>
                    <a:lnTo>
                      <a:pt x="595" y="2830"/>
                    </a:lnTo>
                    <a:lnTo>
                      <a:pt x="599" y="2776"/>
                    </a:lnTo>
                    <a:lnTo>
                      <a:pt x="599" y="2776"/>
                    </a:lnTo>
                    <a:lnTo>
                      <a:pt x="599" y="2774"/>
                    </a:lnTo>
                    <a:lnTo>
                      <a:pt x="595" y="2754"/>
                    </a:lnTo>
                    <a:lnTo>
                      <a:pt x="619" y="2735"/>
                    </a:lnTo>
                    <a:lnTo>
                      <a:pt x="619" y="2735"/>
                    </a:lnTo>
                    <a:lnTo>
                      <a:pt x="621" y="2735"/>
                    </a:lnTo>
                    <a:lnTo>
                      <a:pt x="656" y="2737"/>
                    </a:lnTo>
                    <a:lnTo>
                      <a:pt x="656" y="2737"/>
                    </a:lnTo>
                    <a:lnTo>
                      <a:pt x="658" y="2735"/>
                    </a:lnTo>
                    <a:lnTo>
                      <a:pt x="691" y="2720"/>
                    </a:lnTo>
                    <a:lnTo>
                      <a:pt x="693" y="2720"/>
                    </a:lnTo>
                    <a:lnTo>
                      <a:pt x="693" y="2720"/>
                    </a:lnTo>
                    <a:lnTo>
                      <a:pt x="693" y="2720"/>
                    </a:lnTo>
                    <a:lnTo>
                      <a:pt x="730" y="2733"/>
                    </a:lnTo>
                    <a:lnTo>
                      <a:pt x="730" y="2733"/>
                    </a:lnTo>
                    <a:lnTo>
                      <a:pt x="732" y="2733"/>
                    </a:lnTo>
                    <a:lnTo>
                      <a:pt x="826" y="2730"/>
                    </a:lnTo>
                    <a:lnTo>
                      <a:pt x="832" y="2730"/>
                    </a:lnTo>
                    <a:lnTo>
                      <a:pt x="830" y="2726"/>
                    </a:lnTo>
                    <a:lnTo>
                      <a:pt x="824" y="2694"/>
                    </a:lnTo>
                    <a:lnTo>
                      <a:pt x="843" y="2689"/>
                    </a:lnTo>
                    <a:lnTo>
                      <a:pt x="845" y="2689"/>
                    </a:lnTo>
                    <a:lnTo>
                      <a:pt x="848" y="2687"/>
                    </a:lnTo>
                    <a:lnTo>
                      <a:pt x="865" y="2585"/>
                    </a:lnTo>
                    <a:lnTo>
                      <a:pt x="865" y="2583"/>
                    </a:lnTo>
                    <a:lnTo>
                      <a:pt x="865" y="2581"/>
                    </a:lnTo>
                    <a:lnTo>
                      <a:pt x="848" y="2559"/>
                    </a:lnTo>
                    <a:lnTo>
                      <a:pt x="848" y="2559"/>
                    </a:lnTo>
                    <a:lnTo>
                      <a:pt x="845" y="2557"/>
                    </a:lnTo>
                    <a:lnTo>
                      <a:pt x="826" y="2553"/>
                    </a:lnTo>
                    <a:lnTo>
                      <a:pt x="828" y="2540"/>
                    </a:lnTo>
                    <a:lnTo>
                      <a:pt x="856" y="2514"/>
                    </a:lnTo>
                    <a:lnTo>
                      <a:pt x="859" y="2512"/>
                    </a:lnTo>
                    <a:lnTo>
                      <a:pt x="856" y="2507"/>
                    </a:lnTo>
                    <a:lnTo>
                      <a:pt x="835" y="2475"/>
                    </a:lnTo>
                    <a:lnTo>
                      <a:pt x="843" y="2470"/>
                    </a:lnTo>
                    <a:lnTo>
                      <a:pt x="859" y="2464"/>
                    </a:lnTo>
                    <a:lnTo>
                      <a:pt x="861" y="2462"/>
                    </a:lnTo>
                    <a:lnTo>
                      <a:pt x="863" y="2462"/>
                    </a:lnTo>
                    <a:lnTo>
                      <a:pt x="900" y="2449"/>
                    </a:lnTo>
                    <a:lnTo>
                      <a:pt x="902" y="2449"/>
                    </a:lnTo>
                    <a:lnTo>
                      <a:pt x="904" y="2447"/>
                    </a:lnTo>
                    <a:lnTo>
                      <a:pt x="909" y="2418"/>
                    </a:lnTo>
                    <a:lnTo>
                      <a:pt x="939" y="2401"/>
                    </a:lnTo>
                    <a:lnTo>
                      <a:pt x="974" y="2392"/>
                    </a:lnTo>
                    <a:lnTo>
                      <a:pt x="974" y="2392"/>
                    </a:lnTo>
                    <a:lnTo>
                      <a:pt x="987" y="2388"/>
                    </a:lnTo>
                    <a:lnTo>
                      <a:pt x="987" y="2390"/>
                    </a:lnTo>
                    <a:lnTo>
                      <a:pt x="1007" y="2408"/>
                    </a:lnTo>
                    <a:lnTo>
                      <a:pt x="1007" y="2429"/>
                    </a:lnTo>
                    <a:lnTo>
                      <a:pt x="1000" y="2447"/>
                    </a:lnTo>
                    <a:lnTo>
                      <a:pt x="1000" y="2449"/>
                    </a:lnTo>
                    <a:lnTo>
                      <a:pt x="1000" y="2449"/>
                    </a:lnTo>
                    <a:lnTo>
                      <a:pt x="1013" y="2473"/>
                    </a:lnTo>
                    <a:lnTo>
                      <a:pt x="1015" y="2475"/>
                    </a:lnTo>
                    <a:lnTo>
                      <a:pt x="1018" y="2475"/>
                    </a:lnTo>
                    <a:lnTo>
                      <a:pt x="1044" y="2464"/>
                    </a:lnTo>
                    <a:lnTo>
                      <a:pt x="1044" y="2462"/>
                    </a:lnTo>
                    <a:lnTo>
                      <a:pt x="1046" y="2462"/>
                    </a:lnTo>
                    <a:lnTo>
                      <a:pt x="1057" y="2436"/>
                    </a:lnTo>
                    <a:lnTo>
                      <a:pt x="1070" y="2423"/>
                    </a:lnTo>
                    <a:lnTo>
                      <a:pt x="1103" y="2429"/>
                    </a:lnTo>
                    <a:lnTo>
                      <a:pt x="1105" y="2429"/>
                    </a:lnTo>
                    <a:lnTo>
                      <a:pt x="1107" y="2429"/>
                    </a:lnTo>
                    <a:lnTo>
                      <a:pt x="1124" y="2414"/>
                    </a:lnTo>
                    <a:lnTo>
                      <a:pt x="1135" y="2412"/>
                    </a:lnTo>
                    <a:lnTo>
                      <a:pt x="1144" y="2418"/>
                    </a:lnTo>
                    <a:lnTo>
                      <a:pt x="1146" y="2421"/>
                    </a:lnTo>
                    <a:lnTo>
                      <a:pt x="1148" y="2421"/>
                    </a:lnTo>
                    <a:lnTo>
                      <a:pt x="1183" y="2418"/>
                    </a:lnTo>
                    <a:lnTo>
                      <a:pt x="1183" y="2418"/>
                    </a:lnTo>
                    <a:lnTo>
                      <a:pt x="1183" y="2418"/>
                    </a:lnTo>
                    <a:lnTo>
                      <a:pt x="1209" y="2412"/>
                    </a:lnTo>
                    <a:lnTo>
                      <a:pt x="1225" y="2408"/>
                    </a:lnTo>
                    <a:lnTo>
                      <a:pt x="1225" y="2431"/>
                    </a:lnTo>
                    <a:lnTo>
                      <a:pt x="1225" y="2434"/>
                    </a:lnTo>
                    <a:lnTo>
                      <a:pt x="1225" y="2434"/>
                    </a:lnTo>
                    <a:lnTo>
                      <a:pt x="1238" y="2466"/>
                    </a:lnTo>
                    <a:lnTo>
                      <a:pt x="1240" y="2470"/>
                    </a:lnTo>
                    <a:lnTo>
                      <a:pt x="1242" y="2468"/>
                    </a:lnTo>
                    <a:lnTo>
                      <a:pt x="1260" y="2466"/>
                    </a:lnTo>
                    <a:lnTo>
                      <a:pt x="1260" y="2466"/>
                    </a:lnTo>
                    <a:lnTo>
                      <a:pt x="1262" y="2464"/>
                    </a:lnTo>
                    <a:lnTo>
                      <a:pt x="1270" y="2455"/>
                    </a:lnTo>
                    <a:lnTo>
                      <a:pt x="1288" y="2466"/>
                    </a:lnTo>
                    <a:lnTo>
                      <a:pt x="1288" y="2477"/>
                    </a:lnTo>
                    <a:lnTo>
                      <a:pt x="1281" y="2492"/>
                    </a:lnTo>
                    <a:lnTo>
                      <a:pt x="1281" y="2494"/>
                    </a:lnTo>
                    <a:lnTo>
                      <a:pt x="1281" y="2496"/>
                    </a:lnTo>
                    <a:lnTo>
                      <a:pt x="1290" y="2505"/>
                    </a:lnTo>
                    <a:lnTo>
                      <a:pt x="1290" y="2505"/>
                    </a:lnTo>
                    <a:lnTo>
                      <a:pt x="1292" y="2505"/>
                    </a:lnTo>
                    <a:lnTo>
                      <a:pt x="1312" y="2514"/>
                    </a:lnTo>
                    <a:lnTo>
                      <a:pt x="1321" y="2542"/>
                    </a:lnTo>
                    <a:lnTo>
                      <a:pt x="1329" y="2581"/>
                    </a:lnTo>
                    <a:lnTo>
                      <a:pt x="1321" y="2605"/>
                    </a:lnTo>
                    <a:lnTo>
                      <a:pt x="1318" y="2607"/>
                    </a:lnTo>
                    <a:lnTo>
                      <a:pt x="1331" y="2629"/>
                    </a:lnTo>
                    <a:lnTo>
                      <a:pt x="1331" y="2633"/>
                    </a:lnTo>
                    <a:lnTo>
                      <a:pt x="1336" y="2631"/>
                    </a:lnTo>
                    <a:lnTo>
                      <a:pt x="1362" y="2616"/>
                    </a:lnTo>
                    <a:lnTo>
                      <a:pt x="1369" y="2618"/>
                    </a:lnTo>
                    <a:lnTo>
                      <a:pt x="1375" y="2633"/>
                    </a:lnTo>
                    <a:lnTo>
                      <a:pt x="1382" y="2661"/>
                    </a:lnTo>
                    <a:lnTo>
                      <a:pt x="1382" y="2663"/>
                    </a:lnTo>
                    <a:lnTo>
                      <a:pt x="1384" y="2663"/>
                    </a:lnTo>
                    <a:lnTo>
                      <a:pt x="1399" y="2676"/>
                    </a:lnTo>
                    <a:lnTo>
                      <a:pt x="1403" y="2678"/>
                    </a:lnTo>
                    <a:lnTo>
                      <a:pt x="1406" y="2676"/>
                    </a:lnTo>
                    <a:lnTo>
                      <a:pt x="1425" y="2663"/>
                    </a:lnTo>
                    <a:lnTo>
                      <a:pt x="1440" y="2665"/>
                    </a:lnTo>
                    <a:lnTo>
                      <a:pt x="1475" y="2678"/>
                    </a:lnTo>
                    <a:lnTo>
                      <a:pt x="1473" y="2694"/>
                    </a:lnTo>
                    <a:lnTo>
                      <a:pt x="1473" y="2694"/>
                    </a:lnTo>
                    <a:lnTo>
                      <a:pt x="1473" y="2696"/>
                    </a:lnTo>
                    <a:lnTo>
                      <a:pt x="1482" y="2709"/>
                    </a:lnTo>
                    <a:lnTo>
                      <a:pt x="1482" y="2711"/>
                    </a:lnTo>
                    <a:lnTo>
                      <a:pt x="1484" y="2711"/>
                    </a:lnTo>
                    <a:lnTo>
                      <a:pt x="1504" y="2715"/>
                    </a:lnTo>
                    <a:lnTo>
                      <a:pt x="1506" y="2715"/>
                    </a:lnTo>
                    <a:lnTo>
                      <a:pt x="1506" y="2713"/>
                    </a:lnTo>
                    <a:lnTo>
                      <a:pt x="1519" y="2700"/>
                    </a:lnTo>
                    <a:lnTo>
                      <a:pt x="1532" y="2713"/>
                    </a:lnTo>
                    <a:lnTo>
                      <a:pt x="1532" y="2713"/>
                    </a:lnTo>
                    <a:lnTo>
                      <a:pt x="1532" y="2713"/>
                    </a:lnTo>
                    <a:lnTo>
                      <a:pt x="1549" y="2724"/>
                    </a:lnTo>
                    <a:lnTo>
                      <a:pt x="1547" y="2754"/>
                    </a:lnTo>
                    <a:lnTo>
                      <a:pt x="1545" y="2754"/>
                    </a:lnTo>
                    <a:lnTo>
                      <a:pt x="1547" y="2754"/>
                    </a:lnTo>
                    <a:lnTo>
                      <a:pt x="1552" y="2774"/>
                    </a:lnTo>
                    <a:lnTo>
                      <a:pt x="1552" y="2774"/>
                    </a:lnTo>
                    <a:lnTo>
                      <a:pt x="1552" y="2776"/>
                    </a:lnTo>
                    <a:lnTo>
                      <a:pt x="1571" y="2798"/>
                    </a:lnTo>
                    <a:lnTo>
                      <a:pt x="1573" y="2798"/>
                    </a:lnTo>
                    <a:lnTo>
                      <a:pt x="1573" y="2800"/>
                    </a:lnTo>
                    <a:lnTo>
                      <a:pt x="1591" y="2804"/>
                    </a:lnTo>
                    <a:lnTo>
                      <a:pt x="1593" y="2806"/>
                    </a:lnTo>
                    <a:lnTo>
                      <a:pt x="1595" y="2804"/>
                    </a:lnTo>
                    <a:lnTo>
                      <a:pt x="1610" y="2795"/>
                    </a:lnTo>
                    <a:lnTo>
                      <a:pt x="1621" y="2798"/>
                    </a:lnTo>
                    <a:lnTo>
                      <a:pt x="1630" y="2817"/>
                    </a:lnTo>
                    <a:lnTo>
                      <a:pt x="1630" y="2819"/>
                    </a:lnTo>
                    <a:lnTo>
                      <a:pt x="1632" y="2819"/>
                    </a:lnTo>
                    <a:lnTo>
                      <a:pt x="1674" y="2832"/>
                    </a:lnTo>
                    <a:lnTo>
                      <a:pt x="1676" y="2834"/>
                    </a:lnTo>
                    <a:lnTo>
                      <a:pt x="1678" y="2832"/>
                    </a:lnTo>
                    <a:lnTo>
                      <a:pt x="1695" y="2819"/>
                    </a:lnTo>
                    <a:lnTo>
                      <a:pt x="1698" y="2819"/>
                    </a:lnTo>
                    <a:lnTo>
                      <a:pt x="1698" y="2817"/>
                    </a:lnTo>
                    <a:lnTo>
                      <a:pt x="1715" y="2791"/>
                    </a:lnTo>
                    <a:lnTo>
                      <a:pt x="1717" y="2789"/>
                    </a:lnTo>
                    <a:lnTo>
                      <a:pt x="1715" y="2787"/>
                    </a:lnTo>
                    <a:lnTo>
                      <a:pt x="1685" y="2717"/>
                    </a:lnTo>
                    <a:lnTo>
                      <a:pt x="1682" y="2717"/>
                    </a:lnTo>
                    <a:lnTo>
                      <a:pt x="1682" y="2715"/>
                    </a:lnTo>
                    <a:lnTo>
                      <a:pt x="1682" y="2715"/>
                    </a:lnTo>
                    <a:lnTo>
                      <a:pt x="1695" y="2700"/>
                    </a:lnTo>
                    <a:lnTo>
                      <a:pt x="1737" y="2698"/>
                    </a:lnTo>
                    <a:lnTo>
                      <a:pt x="1739" y="2698"/>
                    </a:lnTo>
                    <a:lnTo>
                      <a:pt x="1739" y="2694"/>
                    </a:lnTo>
                    <a:lnTo>
                      <a:pt x="1743" y="2665"/>
                    </a:lnTo>
                    <a:lnTo>
                      <a:pt x="1761" y="2655"/>
                    </a:lnTo>
                    <a:lnTo>
                      <a:pt x="1780" y="2657"/>
                    </a:lnTo>
                    <a:lnTo>
                      <a:pt x="1804" y="2676"/>
                    </a:lnTo>
                    <a:lnTo>
                      <a:pt x="1809" y="2678"/>
                    </a:lnTo>
                    <a:lnTo>
                      <a:pt x="1811" y="2676"/>
                    </a:lnTo>
                    <a:lnTo>
                      <a:pt x="1826" y="2661"/>
                    </a:lnTo>
                    <a:lnTo>
                      <a:pt x="1828" y="2659"/>
                    </a:lnTo>
                    <a:lnTo>
                      <a:pt x="1826" y="2657"/>
                    </a:lnTo>
                    <a:lnTo>
                      <a:pt x="1809" y="2624"/>
                    </a:lnTo>
                    <a:lnTo>
                      <a:pt x="1800" y="2596"/>
                    </a:lnTo>
                    <a:lnTo>
                      <a:pt x="1820" y="2577"/>
                    </a:lnTo>
                    <a:lnTo>
                      <a:pt x="1835" y="2572"/>
                    </a:lnTo>
                    <a:lnTo>
                      <a:pt x="1863" y="2600"/>
                    </a:lnTo>
                    <a:lnTo>
                      <a:pt x="1863" y="2603"/>
                    </a:lnTo>
                    <a:lnTo>
                      <a:pt x="1865" y="2603"/>
                    </a:lnTo>
                    <a:lnTo>
                      <a:pt x="1926" y="2607"/>
                    </a:lnTo>
                    <a:lnTo>
                      <a:pt x="1929" y="2607"/>
                    </a:lnTo>
                    <a:lnTo>
                      <a:pt x="1931" y="2607"/>
                    </a:lnTo>
                    <a:lnTo>
                      <a:pt x="1994" y="2622"/>
                    </a:lnTo>
                    <a:lnTo>
                      <a:pt x="2029" y="2644"/>
                    </a:lnTo>
                    <a:lnTo>
                      <a:pt x="2031" y="2646"/>
                    </a:lnTo>
                    <a:lnTo>
                      <a:pt x="2035" y="2644"/>
                    </a:lnTo>
                    <a:lnTo>
                      <a:pt x="2053" y="2629"/>
                    </a:lnTo>
                    <a:lnTo>
                      <a:pt x="2083" y="2644"/>
                    </a:lnTo>
                    <a:lnTo>
                      <a:pt x="2083" y="2644"/>
                    </a:lnTo>
                    <a:lnTo>
                      <a:pt x="2083" y="2644"/>
                    </a:lnTo>
                    <a:lnTo>
                      <a:pt x="2192" y="2665"/>
                    </a:lnTo>
                    <a:lnTo>
                      <a:pt x="2192" y="2665"/>
                    </a:lnTo>
                    <a:lnTo>
                      <a:pt x="2194" y="2663"/>
                    </a:lnTo>
                    <a:lnTo>
                      <a:pt x="2234" y="2646"/>
                    </a:lnTo>
                    <a:lnTo>
                      <a:pt x="2234" y="2646"/>
                    </a:lnTo>
                    <a:lnTo>
                      <a:pt x="2236" y="2646"/>
                    </a:lnTo>
                    <a:lnTo>
                      <a:pt x="2264" y="2646"/>
                    </a:lnTo>
                    <a:lnTo>
                      <a:pt x="2290" y="2687"/>
                    </a:lnTo>
                    <a:lnTo>
                      <a:pt x="2290" y="2689"/>
                    </a:lnTo>
                    <a:lnTo>
                      <a:pt x="2293" y="2689"/>
                    </a:lnTo>
                    <a:lnTo>
                      <a:pt x="2314" y="2694"/>
                    </a:lnTo>
                    <a:lnTo>
                      <a:pt x="2317" y="2694"/>
                    </a:lnTo>
                    <a:lnTo>
                      <a:pt x="2319" y="2694"/>
                    </a:lnTo>
                    <a:lnTo>
                      <a:pt x="2332" y="2698"/>
                    </a:lnTo>
                    <a:lnTo>
                      <a:pt x="2332" y="2722"/>
                    </a:lnTo>
                    <a:lnTo>
                      <a:pt x="2323" y="2733"/>
                    </a:lnTo>
                    <a:lnTo>
                      <a:pt x="2321" y="2735"/>
                    </a:lnTo>
                    <a:lnTo>
                      <a:pt x="2323" y="2737"/>
                    </a:lnTo>
                    <a:lnTo>
                      <a:pt x="2327" y="2754"/>
                    </a:lnTo>
                    <a:lnTo>
                      <a:pt x="2308" y="2778"/>
                    </a:lnTo>
                    <a:lnTo>
                      <a:pt x="2306" y="2780"/>
                    </a:lnTo>
                    <a:lnTo>
                      <a:pt x="2306" y="2782"/>
                    </a:lnTo>
                    <a:lnTo>
                      <a:pt x="2310" y="2802"/>
                    </a:lnTo>
                    <a:lnTo>
                      <a:pt x="2312" y="2804"/>
                    </a:lnTo>
                    <a:lnTo>
                      <a:pt x="2314" y="2804"/>
                    </a:lnTo>
                    <a:lnTo>
                      <a:pt x="2360" y="2815"/>
                    </a:lnTo>
                    <a:lnTo>
                      <a:pt x="2362" y="2839"/>
                    </a:lnTo>
                    <a:lnTo>
                      <a:pt x="2362" y="2843"/>
                    </a:lnTo>
                    <a:lnTo>
                      <a:pt x="2367" y="2843"/>
                    </a:lnTo>
                    <a:lnTo>
                      <a:pt x="2388" y="2843"/>
                    </a:lnTo>
                    <a:lnTo>
                      <a:pt x="2406" y="2847"/>
                    </a:lnTo>
                    <a:lnTo>
                      <a:pt x="2421" y="2863"/>
                    </a:lnTo>
                    <a:lnTo>
                      <a:pt x="2397" y="2882"/>
                    </a:lnTo>
                    <a:lnTo>
                      <a:pt x="2397" y="2884"/>
                    </a:lnTo>
                    <a:lnTo>
                      <a:pt x="2397" y="2910"/>
                    </a:lnTo>
                    <a:lnTo>
                      <a:pt x="2402" y="2908"/>
                    </a:lnTo>
                    <a:lnTo>
                      <a:pt x="2426" y="2899"/>
                    </a:lnTo>
                    <a:lnTo>
                      <a:pt x="2447" y="2912"/>
                    </a:lnTo>
                    <a:lnTo>
                      <a:pt x="2449" y="2912"/>
                    </a:lnTo>
                    <a:lnTo>
                      <a:pt x="2449" y="2912"/>
                    </a:lnTo>
                    <a:lnTo>
                      <a:pt x="2471" y="2908"/>
                    </a:lnTo>
                    <a:lnTo>
                      <a:pt x="2471" y="2908"/>
                    </a:lnTo>
                    <a:lnTo>
                      <a:pt x="2473" y="2906"/>
                    </a:lnTo>
                    <a:lnTo>
                      <a:pt x="2489" y="2893"/>
                    </a:lnTo>
                    <a:lnTo>
                      <a:pt x="2537" y="2884"/>
                    </a:lnTo>
                    <a:lnTo>
                      <a:pt x="2539" y="2884"/>
                    </a:lnTo>
                    <a:lnTo>
                      <a:pt x="2541" y="2884"/>
                    </a:lnTo>
                    <a:lnTo>
                      <a:pt x="2589" y="2884"/>
                    </a:lnTo>
                    <a:lnTo>
                      <a:pt x="2572" y="2904"/>
                    </a:lnTo>
                    <a:lnTo>
                      <a:pt x="2569" y="2906"/>
                    </a:lnTo>
                    <a:lnTo>
                      <a:pt x="2572" y="2908"/>
                    </a:lnTo>
                    <a:lnTo>
                      <a:pt x="2622" y="2988"/>
                    </a:lnTo>
                    <a:lnTo>
                      <a:pt x="2622" y="2990"/>
                    </a:lnTo>
                    <a:lnTo>
                      <a:pt x="2622" y="2993"/>
                    </a:lnTo>
                    <a:lnTo>
                      <a:pt x="2678" y="3255"/>
                    </a:lnTo>
                    <a:lnTo>
                      <a:pt x="2678" y="3257"/>
                    </a:lnTo>
                    <a:lnTo>
                      <a:pt x="2683" y="3257"/>
                    </a:lnTo>
                    <a:lnTo>
                      <a:pt x="2711" y="3253"/>
                    </a:lnTo>
                    <a:lnTo>
                      <a:pt x="2713" y="3253"/>
                    </a:lnTo>
                    <a:lnTo>
                      <a:pt x="2715" y="3251"/>
                    </a:lnTo>
                    <a:lnTo>
                      <a:pt x="2733" y="3225"/>
                    </a:lnTo>
                    <a:lnTo>
                      <a:pt x="2748" y="3231"/>
                    </a:lnTo>
                    <a:lnTo>
                      <a:pt x="2752" y="3259"/>
                    </a:lnTo>
                    <a:lnTo>
                      <a:pt x="2752" y="3261"/>
                    </a:lnTo>
                    <a:lnTo>
                      <a:pt x="2755" y="3261"/>
                    </a:lnTo>
                    <a:lnTo>
                      <a:pt x="2818" y="3296"/>
                    </a:lnTo>
                    <a:lnTo>
                      <a:pt x="2818" y="3296"/>
                    </a:lnTo>
                    <a:lnTo>
                      <a:pt x="2820" y="3296"/>
                    </a:lnTo>
                    <a:lnTo>
                      <a:pt x="2868" y="3279"/>
                    </a:lnTo>
                    <a:lnTo>
                      <a:pt x="2892" y="3287"/>
                    </a:lnTo>
                    <a:lnTo>
                      <a:pt x="2909" y="3324"/>
                    </a:lnTo>
                    <a:lnTo>
                      <a:pt x="2909" y="3326"/>
                    </a:lnTo>
                    <a:lnTo>
                      <a:pt x="2909" y="3329"/>
                    </a:lnTo>
                    <a:lnTo>
                      <a:pt x="2914" y="3368"/>
                    </a:lnTo>
                    <a:lnTo>
                      <a:pt x="2914" y="3370"/>
                    </a:lnTo>
                    <a:lnTo>
                      <a:pt x="2916" y="3370"/>
                    </a:lnTo>
                    <a:lnTo>
                      <a:pt x="2951" y="3389"/>
                    </a:lnTo>
                    <a:lnTo>
                      <a:pt x="2951" y="3426"/>
                    </a:lnTo>
                    <a:lnTo>
                      <a:pt x="2951" y="3428"/>
                    </a:lnTo>
                    <a:lnTo>
                      <a:pt x="2955" y="3430"/>
                    </a:lnTo>
                    <a:lnTo>
                      <a:pt x="2990" y="3437"/>
                    </a:lnTo>
                    <a:lnTo>
                      <a:pt x="3003" y="3454"/>
                    </a:lnTo>
                    <a:lnTo>
                      <a:pt x="3005" y="3456"/>
                    </a:lnTo>
                    <a:lnTo>
                      <a:pt x="3010" y="3454"/>
                    </a:lnTo>
                    <a:lnTo>
                      <a:pt x="3044" y="3437"/>
                    </a:lnTo>
                    <a:lnTo>
                      <a:pt x="3051" y="3459"/>
                    </a:lnTo>
                    <a:lnTo>
                      <a:pt x="3051" y="3461"/>
                    </a:lnTo>
                    <a:lnTo>
                      <a:pt x="3053" y="3461"/>
                    </a:lnTo>
                    <a:lnTo>
                      <a:pt x="3079" y="3500"/>
                    </a:lnTo>
                    <a:lnTo>
                      <a:pt x="3079" y="3500"/>
                    </a:lnTo>
                    <a:lnTo>
                      <a:pt x="3081" y="3500"/>
                    </a:lnTo>
                    <a:lnTo>
                      <a:pt x="3123" y="3506"/>
                    </a:lnTo>
                    <a:lnTo>
                      <a:pt x="3125" y="3506"/>
                    </a:lnTo>
                    <a:lnTo>
                      <a:pt x="3127" y="3502"/>
                    </a:lnTo>
                    <a:lnTo>
                      <a:pt x="3138" y="3478"/>
                    </a:lnTo>
                    <a:lnTo>
                      <a:pt x="3190" y="3476"/>
                    </a:lnTo>
                    <a:lnTo>
                      <a:pt x="3193" y="3476"/>
                    </a:lnTo>
                    <a:lnTo>
                      <a:pt x="3193" y="3476"/>
                    </a:lnTo>
                    <a:lnTo>
                      <a:pt x="3230" y="3448"/>
                    </a:lnTo>
                    <a:lnTo>
                      <a:pt x="3230" y="3448"/>
                    </a:lnTo>
                    <a:lnTo>
                      <a:pt x="3232" y="3448"/>
                    </a:lnTo>
                    <a:lnTo>
                      <a:pt x="3378" y="3391"/>
                    </a:lnTo>
                    <a:lnTo>
                      <a:pt x="3426" y="3389"/>
                    </a:lnTo>
                    <a:lnTo>
                      <a:pt x="3435" y="3400"/>
                    </a:lnTo>
                    <a:lnTo>
                      <a:pt x="3435" y="3402"/>
                    </a:lnTo>
                    <a:lnTo>
                      <a:pt x="3437" y="3402"/>
                    </a:lnTo>
                    <a:lnTo>
                      <a:pt x="3513" y="3420"/>
                    </a:lnTo>
                    <a:lnTo>
                      <a:pt x="3517" y="3450"/>
                    </a:lnTo>
                    <a:lnTo>
                      <a:pt x="3520" y="3452"/>
                    </a:lnTo>
                    <a:lnTo>
                      <a:pt x="3520" y="3454"/>
                    </a:lnTo>
                    <a:lnTo>
                      <a:pt x="3550" y="3469"/>
                    </a:lnTo>
                    <a:lnTo>
                      <a:pt x="3550" y="3469"/>
                    </a:lnTo>
                    <a:lnTo>
                      <a:pt x="3552" y="3469"/>
                    </a:lnTo>
                    <a:lnTo>
                      <a:pt x="3635" y="3478"/>
                    </a:lnTo>
                    <a:lnTo>
                      <a:pt x="3666" y="3482"/>
                    </a:lnTo>
                    <a:lnTo>
                      <a:pt x="3683" y="3498"/>
                    </a:lnTo>
                    <a:lnTo>
                      <a:pt x="3683" y="3500"/>
                    </a:lnTo>
                    <a:lnTo>
                      <a:pt x="3687" y="3498"/>
                    </a:lnTo>
                    <a:lnTo>
                      <a:pt x="3713" y="3489"/>
                    </a:lnTo>
                    <a:lnTo>
                      <a:pt x="3713" y="3489"/>
                    </a:lnTo>
                    <a:lnTo>
                      <a:pt x="3713" y="3489"/>
                    </a:lnTo>
                    <a:lnTo>
                      <a:pt x="3737" y="3467"/>
                    </a:lnTo>
                    <a:lnTo>
                      <a:pt x="3740" y="3467"/>
                    </a:lnTo>
                    <a:lnTo>
                      <a:pt x="3740" y="3467"/>
                    </a:lnTo>
                    <a:lnTo>
                      <a:pt x="3757" y="3424"/>
                    </a:lnTo>
                    <a:lnTo>
                      <a:pt x="3757" y="3422"/>
                    </a:lnTo>
                    <a:lnTo>
                      <a:pt x="3755" y="3420"/>
                    </a:lnTo>
                    <a:lnTo>
                      <a:pt x="3729" y="3387"/>
                    </a:lnTo>
                    <a:lnTo>
                      <a:pt x="3731" y="3339"/>
                    </a:lnTo>
                    <a:lnTo>
                      <a:pt x="3746" y="3335"/>
                    </a:lnTo>
                    <a:lnTo>
                      <a:pt x="3751" y="3335"/>
                    </a:lnTo>
                    <a:lnTo>
                      <a:pt x="3751" y="3331"/>
                    </a:lnTo>
                    <a:lnTo>
                      <a:pt x="3751" y="3311"/>
                    </a:lnTo>
                    <a:lnTo>
                      <a:pt x="3770" y="3311"/>
                    </a:lnTo>
                    <a:lnTo>
                      <a:pt x="3775" y="3311"/>
                    </a:lnTo>
                    <a:lnTo>
                      <a:pt x="3781" y="3283"/>
                    </a:lnTo>
                    <a:lnTo>
                      <a:pt x="3875" y="3322"/>
                    </a:lnTo>
                    <a:lnTo>
                      <a:pt x="3877" y="3322"/>
                    </a:lnTo>
                    <a:lnTo>
                      <a:pt x="3877" y="3322"/>
                    </a:lnTo>
                    <a:lnTo>
                      <a:pt x="3962" y="3342"/>
                    </a:lnTo>
                    <a:lnTo>
                      <a:pt x="3979" y="3409"/>
                    </a:lnTo>
                    <a:lnTo>
                      <a:pt x="3982" y="3411"/>
                    </a:lnTo>
                    <a:lnTo>
                      <a:pt x="3982" y="3413"/>
                    </a:lnTo>
                    <a:lnTo>
                      <a:pt x="4047" y="3446"/>
                    </a:lnTo>
                    <a:lnTo>
                      <a:pt x="4049" y="3446"/>
                    </a:lnTo>
                    <a:lnTo>
                      <a:pt x="4049" y="3446"/>
                    </a:lnTo>
                    <a:lnTo>
                      <a:pt x="4095" y="3446"/>
                    </a:lnTo>
                    <a:lnTo>
                      <a:pt x="4095" y="3446"/>
                    </a:lnTo>
                    <a:lnTo>
                      <a:pt x="4097" y="3446"/>
                    </a:lnTo>
                    <a:lnTo>
                      <a:pt x="4160" y="3407"/>
                    </a:lnTo>
                    <a:lnTo>
                      <a:pt x="4208" y="3422"/>
                    </a:lnTo>
                    <a:lnTo>
                      <a:pt x="4208" y="3422"/>
                    </a:lnTo>
                    <a:lnTo>
                      <a:pt x="4210" y="3422"/>
                    </a:lnTo>
                    <a:lnTo>
                      <a:pt x="4261" y="3420"/>
                    </a:lnTo>
                    <a:lnTo>
                      <a:pt x="4271" y="3441"/>
                    </a:lnTo>
                    <a:lnTo>
                      <a:pt x="4274" y="3443"/>
                    </a:lnTo>
                    <a:lnTo>
                      <a:pt x="4276" y="3443"/>
                    </a:lnTo>
                    <a:lnTo>
                      <a:pt x="4306" y="3443"/>
                    </a:lnTo>
                    <a:lnTo>
                      <a:pt x="4308" y="3446"/>
                    </a:lnTo>
                    <a:lnTo>
                      <a:pt x="4311" y="3446"/>
                    </a:lnTo>
                    <a:lnTo>
                      <a:pt x="4326" y="3446"/>
                    </a:lnTo>
                    <a:lnTo>
                      <a:pt x="4346" y="3480"/>
                    </a:lnTo>
                    <a:lnTo>
                      <a:pt x="4346" y="3480"/>
                    </a:lnTo>
                    <a:lnTo>
                      <a:pt x="4348" y="3482"/>
                    </a:lnTo>
                    <a:lnTo>
                      <a:pt x="4498" y="3495"/>
                    </a:lnTo>
                    <a:lnTo>
                      <a:pt x="4498" y="3495"/>
                    </a:lnTo>
                    <a:lnTo>
                      <a:pt x="4500" y="3495"/>
                    </a:lnTo>
                    <a:lnTo>
                      <a:pt x="4598" y="3435"/>
                    </a:lnTo>
                    <a:lnTo>
                      <a:pt x="4629" y="3435"/>
                    </a:lnTo>
                    <a:lnTo>
                      <a:pt x="4633" y="3435"/>
                    </a:lnTo>
                    <a:lnTo>
                      <a:pt x="4633" y="3430"/>
                    </a:lnTo>
                    <a:lnTo>
                      <a:pt x="4644" y="3400"/>
                    </a:lnTo>
                    <a:lnTo>
                      <a:pt x="4690" y="3357"/>
                    </a:lnTo>
                    <a:lnTo>
                      <a:pt x="4755" y="3352"/>
                    </a:lnTo>
                    <a:lnTo>
                      <a:pt x="4775" y="3370"/>
                    </a:lnTo>
                    <a:lnTo>
                      <a:pt x="4777" y="3374"/>
                    </a:lnTo>
                    <a:lnTo>
                      <a:pt x="4781" y="3370"/>
                    </a:lnTo>
                    <a:lnTo>
                      <a:pt x="4808" y="3346"/>
                    </a:lnTo>
                    <a:lnTo>
                      <a:pt x="4925" y="3365"/>
                    </a:lnTo>
                    <a:lnTo>
                      <a:pt x="4930" y="3365"/>
                    </a:lnTo>
                    <a:lnTo>
                      <a:pt x="4930" y="3363"/>
                    </a:lnTo>
                    <a:lnTo>
                      <a:pt x="4947" y="3318"/>
                    </a:lnTo>
                    <a:lnTo>
                      <a:pt x="4986" y="3290"/>
                    </a:lnTo>
                    <a:lnTo>
                      <a:pt x="4991" y="3287"/>
                    </a:lnTo>
                    <a:lnTo>
                      <a:pt x="4988" y="3285"/>
                    </a:lnTo>
                    <a:lnTo>
                      <a:pt x="4971" y="3244"/>
                    </a:lnTo>
                    <a:lnTo>
                      <a:pt x="4991" y="3133"/>
                    </a:lnTo>
                    <a:lnTo>
                      <a:pt x="5019" y="3103"/>
                    </a:lnTo>
                    <a:lnTo>
                      <a:pt x="5021" y="3101"/>
                    </a:lnTo>
                    <a:lnTo>
                      <a:pt x="5021" y="3099"/>
                    </a:lnTo>
                    <a:lnTo>
                      <a:pt x="4999" y="3045"/>
                    </a:lnTo>
                    <a:lnTo>
                      <a:pt x="4999" y="3042"/>
                    </a:lnTo>
                    <a:lnTo>
                      <a:pt x="4997" y="3042"/>
                    </a:lnTo>
                    <a:lnTo>
                      <a:pt x="4960" y="3038"/>
                    </a:lnTo>
                    <a:lnTo>
                      <a:pt x="4986" y="2988"/>
                    </a:lnTo>
                    <a:lnTo>
                      <a:pt x="5041" y="2951"/>
                    </a:lnTo>
                    <a:lnTo>
                      <a:pt x="5041" y="2949"/>
                    </a:lnTo>
                    <a:lnTo>
                      <a:pt x="5043" y="2949"/>
                    </a:lnTo>
                    <a:lnTo>
                      <a:pt x="5119" y="2910"/>
                    </a:lnTo>
                    <a:lnTo>
                      <a:pt x="5176" y="2930"/>
                    </a:lnTo>
                    <a:lnTo>
                      <a:pt x="5178" y="2930"/>
                    </a:lnTo>
                    <a:lnTo>
                      <a:pt x="5178" y="2930"/>
                    </a:lnTo>
                    <a:lnTo>
                      <a:pt x="5248" y="2919"/>
                    </a:lnTo>
                    <a:lnTo>
                      <a:pt x="5352" y="3021"/>
                    </a:lnTo>
                    <a:lnTo>
                      <a:pt x="5481" y="3155"/>
                    </a:lnTo>
                    <a:lnTo>
                      <a:pt x="5483" y="3157"/>
                    </a:lnTo>
                    <a:lnTo>
                      <a:pt x="5485" y="3155"/>
                    </a:lnTo>
                    <a:lnTo>
                      <a:pt x="5535" y="3136"/>
                    </a:lnTo>
                    <a:lnTo>
                      <a:pt x="5566" y="3149"/>
                    </a:lnTo>
                    <a:lnTo>
                      <a:pt x="5568" y="3151"/>
                    </a:lnTo>
                    <a:lnTo>
                      <a:pt x="5568" y="3149"/>
                    </a:lnTo>
                    <a:lnTo>
                      <a:pt x="5590" y="3140"/>
                    </a:lnTo>
                    <a:lnTo>
                      <a:pt x="5631" y="3153"/>
                    </a:lnTo>
                    <a:lnTo>
                      <a:pt x="5634" y="3153"/>
                    </a:lnTo>
                    <a:lnTo>
                      <a:pt x="5634" y="3153"/>
                    </a:lnTo>
                    <a:lnTo>
                      <a:pt x="5657" y="3149"/>
                    </a:lnTo>
                    <a:lnTo>
                      <a:pt x="5657" y="3149"/>
                    </a:lnTo>
                    <a:lnTo>
                      <a:pt x="5690" y="3203"/>
                    </a:lnTo>
                    <a:lnTo>
                      <a:pt x="5692" y="3203"/>
                    </a:lnTo>
                    <a:lnTo>
                      <a:pt x="5692" y="3203"/>
                    </a:lnTo>
                    <a:lnTo>
                      <a:pt x="5727" y="3235"/>
                    </a:lnTo>
                    <a:lnTo>
                      <a:pt x="5729" y="3238"/>
                    </a:lnTo>
                    <a:lnTo>
                      <a:pt x="5734" y="3235"/>
                    </a:lnTo>
                    <a:lnTo>
                      <a:pt x="5810" y="3199"/>
                    </a:lnTo>
                    <a:lnTo>
                      <a:pt x="5812" y="3199"/>
                    </a:lnTo>
                    <a:lnTo>
                      <a:pt x="5812" y="3196"/>
                    </a:lnTo>
                    <a:lnTo>
                      <a:pt x="5823" y="3164"/>
                    </a:lnTo>
                    <a:lnTo>
                      <a:pt x="5880" y="3101"/>
                    </a:lnTo>
                    <a:lnTo>
                      <a:pt x="5908" y="3088"/>
                    </a:lnTo>
                    <a:lnTo>
                      <a:pt x="5939" y="3136"/>
                    </a:lnTo>
                    <a:lnTo>
                      <a:pt x="5928" y="3170"/>
                    </a:lnTo>
                    <a:lnTo>
                      <a:pt x="5928" y="3170"/>
                    </a:lnTo>
                    <a:lnTo>
                      <a:pt x="5928" y="3172"/>
                    </a:lnTo>
                    <a:lnTo>
                      <a:pt x="5945" y="3225"/>
                    </a:lnTo>
                    <a:lnTo>
                      <a:pt x="5947" y="3227"/>
                    </a:lnTo>
                    <a:lnTo>
                      <a:pt x="5945" y="3227"/>
                    </a:lnTo>
                    <a:lnTo>
                      <a:pt x="5941" y="3359"/>
                    </a:lnTo>
                    <a:lnTo>
                      <a:pt x="5941" y="3361"/>
                    </a:lnTo>
                    <a:lnTo>
                      <a:pt x="5943" y="3361"/>
                    </a:lnTo>
                    <a:lnTo>
                      <a:pt x="5963" y="3396"/>
                    </a:lnTo>
                    <a:lnTo>
                      <a:pt x="5875" y="3404"/>
                    </a:lnTo>
                    <a:lnTo>
                      <a:pt x="5873" y="3404"/>
                    </a:lnTo>
                    <a:lnTo>
                      <a:pt x="5873" y="3407"/>
                    </a:lnTo>
                    <a:lnTo>
                      <a:pt x="5843" y="3474"/>
                    </a:lnTo>
                    <a:lnTo>
                      <a:pt x="5841" y="3476"/>
                    </a:lnTo>
                    <a:lnTo>
                      <a:pt x="5843" y="3478"/>
                    </a:lnTo>
                    <a:lnTo>
                      <a:pt x="5928" y="3565"/>
                    </a:lnTo>
                    <a:lnTo>
                      <a:pt x="5930" y="3597"/>
                    </a:lnTo>
                    <a:lnTo>
                      <a:pt x="5932" y="3606"/>
                    </a:lnTo>
                    <a:lnTo>
                      <a:pt x="5939" y="3599"/>
                    </a:lnTo>
                    <a:lnTo>
                      <a:pt x="5984" y="3556"/>
                    </a:lnTo>
                    <a:lnTo>
                      <a:pt x="6065" y="3556"/>
                    </a:lnTo>
                    <a:lnTo>
                      <a:pt x="6065" y="3556"/>
                    </a:lnTo>
                    <a:lnTo>
                      <a:pt x="6067" y="3556"/>
                    </a:lnTo>
                    <a:lnTo>
                      <a:pt x="6126" y="3508"/>
                    </a:lnTo>
                    <a:lnTo>
                      <a:pt x="6126" y="3506"/>
                    </a:lnTo>
                    <a:lnTo>
                      <a:pt x="6128" y="3506"/>
                    </a:lnTo>
                    <a:lnTo>
                      <a:pt x="6163" y="3437"/>
                    </a:lnTo>
                    <a:lnTo>
                      <a:pt x="6163" y="3435"/>
                    </a:lnTo>
                    <a:lnTo>
                      <a:pt x="6163" y="3435"/>
                    </a:lnTo>
                    <a:lnTo>
                      <a:pt x="6181" y="3242"/>
                    </a:lnTo>
                    <a:lnTo>
                      <a:pt x="6204" y="3142"/>
                    </a:lnTo>
                    <a:lnTo>
                      <a:pt x="6204" y="3142"/>
                    </a:lnTo>
                    <a:lnTo>
                      <a:pt x="6204" y="3140"/>
                    </a:lnTo>
                    <a:lnTo>
                      <a:pt x="6187" y="3023"/>
                    </a:lnTo>
                    <a:lnTo>
                      <a:pt x="6187" y="3021"/>
                    </a:lnTo>
                    <a:lnTo>
                      <a:pt x="6187" y="3019"/>
                    </a:lnTo>
                    <a:lnTo>
                      <a:pt x="6198" y="2886"/>
                    </a:lnTo>
                    <a:lnTo>
                      <a:pt x="6198" y="2884"/>
                    </a:lnTo>
                    <a:lnTo>
                      <a:pt x="6198" y="2884"/>
                    </a:lnTo>
                    <a:lnTo>
                      <a:pt x="6183" y="2843"/>
                    </a:lnTo>
                    <a:lnTo>
                      <a:pt x="6183" y="2843"/>
                    </a:lnTo>
                    <a:lnTo>
                      <a:pt x="6183" y="2841"/>
                    </a:lnTo>
                    <a:lnTo>
                      <a:pt x="6117" y="2709"/>
                    </a:lnTo>
                    <a:lnTo>
                      <a:pt x="6117" y="2709"/>
                    </a:lnTo>
                    <a:lnTo>
                      <a:pt x="6117" y="2707"/>
                    </a:lnTo>
                    <a:lnTo>
                      <a:pt x="6096" y="2683"/>
                    </a:lnTo>
                    <a:lnTo>
                      <a:pt x="6076" y="2590"/>
                    </a:lnTo>
                    <a:lnTo>
                      <a:pt x="6076" y="2590"/>
                    </a:lnTo>
                    <a:lnTo>
                      <a:pt x="6076" y="2590"/>
                    </a:lnTo>
                    <a:lnTo>
                      <a:pt x="6067" y="2564"/>
                    </a:lnTo>
                    <a:lnTo>
                      <a:pt x="6122" y="2594"/>
                    </a:lnTo>
                    <a:lnTo>
                      <a:pt x="6141" y="2650"/>
                    </a:lnTo>
                    <a:lnTo>
                      <a:pt x="6143" y="2650"/>
                    </a:lnTo>
                    <a:lnTo>
                      <a:pt x="6143" y="2650"/>
                    </a:lnTo>
                    <a:lnTo>
                      <a:pt x="6176" y="2691"/>
                    </a:lnTo>
                    <a:lnTo>
                      <a:pt x="6215" y="2756"/>
                    </a:lnTo>
                    <a:lnTo>
                      <a:pt x="6244" y="2802"/>
                    </a:lnTo>
                    <a:lnTo>
                      <a:pt x="6244" y="2802"/>
                    </a:lnTo>
                    <a:lnTo>
                      <a:pt x="6246" y="2802"/>
                    </a:lnTo>
                    <a:lnTo>
                      <a:pt x="6276" y="2828"/>
                    </a:lnTo>
                    <a:lnTo>
                      <a:pt x="6287" y="2856"/>
                    </a:lnTo>
                    <a:lnTo>
                      <a:pt x="6287" y="2856"/>
                    </a:lnTo>
                    <a:lnTo>
                      <a:pt x="6296" y="2882"/>
                    </a:lnTo>
                    <a:lnTo>
                      <a:pt x="6296" y="2882"/>
                    </a:lnTo>
                    <a:lnTo>
                      <a:pt x="6298" y="2884"/>
                    </a:lnTo>
                    <a:lnTo>
                      <a:pt x="6337" y="2902"/>
                    </a:lnTo>
                    <a:lnTo>
                      <a:pt x="6342" y="2941"/>
                    </a:lnTo>
                    <a:lnTo>
                      <a:pt x="6342" y="2941"/>
                    </a:lnTo>
                    <a:lnTo>
                      <a:pt x="6344" y="2943"/>
                    </a:lnTo>
                    <a:lnTo>
                      <a:pt x="6385" y="2995"/>
                    </a:lnTo>
                    <a:lnTo>
                      <a:pt x="6392" y="3003"/>
                    </a:lnTo>
                    <a:lnTo>
                      <a:pt x="6392" y="2993"/>
                    </a:lnTo>
                    <a:lnTo>
                      <a:pt x="6396" y="2947"/>
                    </a:lnTo>
                    <a:lnTo>
                      <a:pt x="6396" y="2947"/>
                    </a:lnTo>
                    <a:lnTo>
                      <a:pt x="6396" y="2945"/>
                    </a:lnTo>
                    <a:lnTo>
                      <a:pt x="6392" y="2915"/>
                    </a:lnTo>
                    <a:lnTo>
                      <a:pt x="6420" y="2912"/>
                    </a:lnTo>
                    <a:lnTo>
                      <a:pt x="6420" y="2912"/>
                    </a:lnTo>
                    <a:lnTo>
                      <a:pt x="6420" y="2912"/>
                    </a:lnTo>
                    <a:lnTo>
                      <a:pt x="6431" y="2908"/>
                    </a:lnTo>
                    <a:lnTo>
                      <a:pt x="6462" y="2923"/>
                    </a:lnTo>
                    <a:lnTo>
                      <a:pt x="6473" y="2930"/>
                    </a:lnTo>
                    <a:lnTo>
                      <a:pt x="6466" y="2917"/>
                    </a:lnTo>
                    <a:lnTo>
                      <a:pt x="6442" y="2865"/>
                    </a:lnTo>
                    <a:lnTo>
                      <a:pt x="6440" y="2863"/>
                    </a:lnTo>
                    <a:lnTo>
                      <a:pt x="6403" y="2863"/>
                    </a:lnTo>
                    <a:lnTo>
                      <a:pt x="6364" y="2847"/>
                    </a:lnTo>
                    <a:lnTo>
                      <a:pt x="6322" y="2817"/>
                    </a:lnTo>
                    <a:lnTo>
                      <a:pt x="6294" y="2746"/>
                    </a:lnTo>
                    <a:lnTo>
                      <a:pt x="6279" y="2702"/>
                    </a:lnTo>
                    <a:lnTo>
                      <a:pt x="6309" y="2685"/>
                    </a:lnTo>
                    <a:lnTo>
                      <a:pt x="6372" y="2681"/>
                    </a:lnTo>
                    <a:lnTo>
                      <a:pt x="6385" y="2681"/>
                    </a:lnTo>
                    <a:lnTo>
                      <a:pt x="6374" y="2674"/>
                    </a:lnTo>
                    <a:lnTo>
                      <a:pt x="6231" y="2579"/>
                    </a:lnTo>
                    <a:lnTo>
                      <a:pt x="6130" y="2488"/>
                    </a:lnTo>
                    <a:lnTo>
                      <a:pt x="6085" y="2401"/>
                    </a:lnTo>
                    <a:lnTo>
                      <a:pt x="6085" y="2401"/>
                    </a:lnTo>
                    <a:lnTo>
                      <a:pt x="6082" y="2401"/>
                    </a:lnTo>
                    <a:lnTo>
                      <a:pt x="6019" y="2356"/>
                    </a:lnTo>
                    <a:lnTo>
                      <a:pt x="5991" y="2319"/>
                    </a:lnTo>
                    <a:lnTo>
                      <a:pt x="5989" y="2317"/>
                    </a:lnTo>
                    <a:lnTo>
                      <a:pt x="5984" y="2319"/>
                    </a:lnTo>
                    <a:lnTo>
                      <a:pt x="5965" y="2327"/>
                    </a:lnTo>
                    <a:lnTo>
                      <a:pt x="5963" y="2327"/>
                    </a:lnTo>
                    <a:lnTo>
                      <a:pt x="5963" y="2330"/>
                    </a:lnTo>
                    <a:lnTo>
                      <a:pt x="5958" y="2351"/>
                    </a:lnTo>
                    <a:lnTo>
                      <a:pt x="5958" y="2356"/>
                    </a:lnTo>
                    <a:lnTo>
                      <a:pt x="5960" y="2356"/>
                    </a:lnTo>
                    <a:lnTo>
                      <a:pt x="5997" y="2382"/>
                    </a:lnTo>
                    <a:lnTo>
                      <a:pt x="6015" y="2410"/>
                    </a:lnTo>
                    <a:lnTo>
                      <a:pt x="6006" y="2418"/>
                    </a:lnTo>
                    <a:lnTo>
                      <a:pt x="5991" y="2416"/>
                    </a:lnTo>
                    <a:lnTo>
                      <a:pt x="5987" y="2414"/>
                    </a:lnTo>
                    <a:lnTo>
                      <a:pt x="5987" y="2418"/>
                    </a:lnTo>
                    <a:lnTo>
                      <a:pt x="5980" y="2444"/>
                    </a:lnTo>
                    <a:lnTo>
                      <a:pt x="5980" y="2447"/>
                    </a:lnTo>
                    <a:lnTo>
                      <a:pt x="5982" y="2449"/>
                    </a:lnTo>
                    <a:lnTo>
                      <a:pt x="6017" y="2475"/>
                    </a:lnTo>
                    <a:lnTo>
                      <a:pt x="6050" y="2548"/>
                    </a:lnTo>
                    <a:lnTo>
                      <a:pt x="6008" y="2531"/>
                    </a:lnTo>
                    <a:lnTo>
                      <a:pt x="5993" y="2514"/>
                    </a:lnTo>
                    <a:lnTo>
                      <a:pt x="6006" y="2486"/>
                    </a:lnTo>
                    <a:lnTo>
                      <a:pt x="6008" y="2481"/>
                    </a:lnTo>
                    <a:lnTo>
                      <a:pt x="6004" y="2479"/>
                    </a:lnTo>
                    <a:lnTo>
                      <a:pt x="5969" y="2466"/>
                    </a:lnTo>
                    <a:lnTo>
                      <a:pt x="5967" y="2466"/>
                    </a:lnTo>
                    <a:lnTo>
                      <a:pt x="5967" y="2466"/>
                    </a:lnTo>
                    <a:lnTo>
                      <a:pt x="5891" y="2451"/>
                    </a:lnTo>
                    <a:lnTo>
                      <a:pt x="5891" y="2451"/>
                    </a:lnTo>
                    <a:lnTo>
                      <a:pt x="5888" y="2451"/>
                    </a:lnTo>
                    <a:lnTo>
                      <a:pt x="5830" y="2483"/>
                    </a:lnTo>
                    <a:lnTo>
                      <a:pt x="5827" y="2483"/>
                    </a:lnTo>
                    <a:lnTo>
                      <a:pt x="5827" y="2486"/>
                    </a:lnTo>
                    <a:lnTo>
                      <a:pt x="5808" y="2566"/>
                    </a:lnTo>
                    <a:lnTo>
                      <a:pt x="5788" y="2542"/>
                    </a:lnTo>
                    <a:lnTo>
                      <a:pt x="5786" y="2538"/>
                    </a:lnTo>
                    <a:lnTo>
                      <a:pt x="5782" y="2542"/>
                    </a:lnTo>
                    <a:lnTo>
                      <a:pt x="5758" y="2572"/>
                    </a:lnTo>
                    <a:lnTo>
                      <a:pt x="5738" y="2509"/>
                    </a:lnTo>
                    <a:lnTo>
                      <a:pt x="5736" y="2505"/>
                    </a:lnTo>
                    <a:lnTo>
                      <a:pt x="5732" y="2507"/>
                    </a:lnTo>
                    <a:lnTo>
                      <a:pt x="5681" y="2538"/>
                    </a:lnTo>
                    <a:lnTo>
                      <a:pt x="5647" y="2531"/>
                    </a:lnTo>
                    <a:lnTo>
                      <a:pt x="5647" y="2496"/>
                    </a:lnTo>
                    <a:lnTo>
                      <a:pt x="5701" y="2362"/>
                    </a:lnTo>
                    <a:lnTo>
                      <a:pt x="5701" y="2360"/>
                    </a:lnTo>
                    <a:lnTo>
                      <a:pt x="5703" y="2360"/>
                    </a:lnTo>
                    <a:lnTo>
                      <a:pt x="5716" y="2223"/>
                    </a:lnTo>
                    <a:lnTo>
                      <a:pt x="5732" y="2158"/>
                    </a:lnTo>
                    <a:lnTo>
                      <a:pt x="5732" y="2158"/>
                    </a:lnTo>
                    <a:lnTo>
                      <a:pt x="5732" y="2156"/>
                    </a:lnTo>
                    <a:lnTo>
                      <a:pt x="5718" y="2104"/>
                    </a:lnTo>
                    <a:lnTo>
                      <a:pt x="5736" y="2057"/>
                    </a:lnTo>
                    <a:lnTo>
                      <a:pt x="5736" y="2057"/>
                    </a:lnTo>
                    <a:lnTo>
                      <a:pt x="5736" y="2054"/>
                    </a:lnTo>
                    <a:lnTo>
                      <a:pt x="5729" y="2005"/>
                    </a:lnTo>
                    <a:lnTo>
                      <a:pt x="5841" y="1896"/>
                    </a:lnTo>
                    <a:lnTo>
                      <a:pt x="5875" y="1903"/>
                    </a:lnTo>
                    <a:lnTo>
                      <a:pt x="5878" y="1903"/>
                    </a:lnTo>
                    <a:lnTo>
                      <a:pt x="5880" y="1898"/>
                    </a:lnTo>
                    <a:lnTo>
                      <a:pt x="5884" y="1885"/>
                    </a:lnTo>
                    <a:lnTo>
                      <a:pt x="5884" y="1883"/>
                    </a:lnTo>
                    <a:lnTo>
                      <a:pt x="5882" y="1881"/>
                    </a:lnTo>
                    <a:lnTo>
                      <a:pt x="5875" y="1870"/>
                    </a:lnTo>
                    <a:lnTo>
                      <a:pt x="5886" y="1862"/>
                    </a:lnTo>
                    <a:lnTo>
                      <a:pt x="5888" y="1862"/>
                    </a:lnTo>
                    <a:lnTo>
                      <a:pt x="5891" y="1859"/>
                    </a:lnTo>
                    <a:lnTo>
                      <a:pt x="5921" y="1840"/>
                    </a:lnTo>
                    <a:lnTo>
                      <a:pt x="5921" y="1840"/>
                    </a:lnTo>
                    <a:lnTo>
                      <a:pt x="5921" y="1840"/>
                    </a:lnTo>
                    <a:lnTo>
                      <a:pt x="5941" y="1822"/>
                    </a:lnTo>
                    <a:lnTo>
                      <a:pt x="5969" y="1816"/>
                    </a:lnTo>
                    <a:lnTo>
                      <a:pt x="5973" y="1816"/>
                    </a:lnTo>
                    <a:lnTo>
                      <a:pt x="5971" y="1812"/>
                    </a:lnTo>
                    <a:lnTo>
                      <a:pt x="5963" y="1757"/>
                    </a:lnTo>
                    <a:lnTo>
                      <a:pt x="6011" y="1742"/>
                    </a:lnTo>
                    <a:lnTo>
                      <a:pt x="6011" y="1742"/>
                    </a:lnTo>
                    <a:lnTo>
                      <a:pt x="6011" y="1742"/>
                    </a:lnTo>
                    <a:lnTo>
                      <a:pt x="6050" y="1708"/>
                    </a:lnTo>
                    <a:lnTo>
                      <a:pt x="6074" y="1708"/>
                    </a:lnTo>
                    <a:lnTo>
                      <a:pt x="6052" y="1738"/>
                    </a:lnTo>
                    <a:lnTo>
                      <a:pt x="6050" y="1742"/>
                    </a:lnTo>
                    <a:lnTo>
                      <a:pt x="6054" y="1744"/>
                    </a:lnTo>
                    <a:lnTo>
                      <a:pt x="6078" y="1766"/>
                    </a:lnTo>
                    <a:lnTo>
                      <a:pt x="6082" y="1768"/>
                    </a:lnTo>
                    <a:lnTo>
                      <a:pt x="6085" y="1764"/>
                    </a:lnTo>
                    <a:lnTo>
                      <a:pt x="6122" y="1725"/>
                    </a:lnTo>
                    <a:lnTo>
                      <a:pt x="6122" y="1723"/>
                    </a:lnTo>
                    <a:lnTo>
                      <a:pt x="6122" y="1723"/>
                    </a:lnTo>
                    <a:lnTo>
                      <a:pt x="6130" y="1660"/>
                    </a:lnTo>
                    <a:lnTo>
                      <a:pt x="6161" y="1649"/>
                    </a:lnTo>
                    <a:lnTo>
                      <a:pt x="6163" y="1647"/>
                    </a:lnTo>
                    <a:lnTo>
                      <a:pt x="6163" y="1647"/>
                    </a:lnTo>
                    <a:lnTo>
                      <a:pt x="6189" y="1612"/>
                    </a:lnTo>
                    <a:lnTo>
                      <a:pt x="6191" y="1610"/>
                    </a:lnTo>
                    <a:lnTo>
                      <a:pt x="6189" y="1608"/>
                    </a:lnTo>
                    <a:lnTo>
                      <a:pt x="6161" y="1586"/>
                    </a:lnTo>
                    <a:lnTo>
                      <a:pt x="6159" y="1584"/>
                    </a:lnTo>
                    <a:lnTo>
                      <a:pt x="6157" y="1588"/>
                    </a:lnTo>
                    <a:lnTo>
                      <a:pt x="6135" y="1612"/>
                    </a:lnTo>
                    <a:lnTo>
                      <a:pt x="6115" y="1593"/>
                    </a:lnTo>
                    <a:lnTo>
                      <a:pt x="6106" y="1478"/>
                    </a:lnTo>
                    <a:lnTo>
                      <a:pt x="6106" y="1478"/>
                    </a:lnTo>
                    <a:lnTo>
                      <a:pt x="6106" y="1478"/>
                    </a:lnTo>
                    <a:lnTo>
                      <a:pt x="6087" y="1411"/>
                    </a:lnTo>
                    <a:lnTo>
                      <a:pt x="6093" y="1361"/>
                    </a:lnTo>
                    <a:lnTo>
                      <a:pt x="6133" y="1302"/>
                    </a:lnTo>
                    <a:lnTo>
                      <a:pt x="6154" y="1302"/>
                    </a:lnTo>
                    <a:lnTo>
                      <a:pt x="6157" y="1302"/>
                    </a:lnTo>
                    <a:lnTo>
                      <a:pt x="6159" y="1300"/>
                    </a:lnTo>
                    <a:lnTo>
                      <a:pt x="6167" y="1274"/>
                    </a:lnTo>
                    <a:lnTo>
                      <a:pt x="6211" y="1333"/>
                    </a:lnTo>
                    <a:lnTo>
                      <a:pt x="6213" y="1335"/>
                    </a:lnTo>
                    <a:lnTo>
                      <a:pt x="6215" y="1335"/>
                    </a:lnTo>
                    <a:lnTo>
                      <a:pt x="6250" y="1328"/>
                    </a:lnTo>
                    <a:lnTo>
                      <a:pt x="6252" y="1328"/>
                    </a:lnTo>
                    <a:lnTo>
                      <a:pt x="6252" y="1326"/>
                    </a:lnTo>
                    <a:lnTo>
                      <a:pt x="6255" y="1300"/>
                    </a:lnTo>
                    <a:lnTo>
                      <a:pt x="6255" y="1300"/>
                    </a:lnTo>
                    <a:lnTo>
                      <a:pt x="6255" y="1300"/>
                    </a:lnTo>
                    <a:lnTo>
                      <a:pt x="6248" y="1248"/>
                    </a:lnTo>
                    <a:lnTo>
                      <a:pt x="6248" y="1248"/>
                    </a:lnTo>
                    <a:lnTo>
                      <a:pt x="6239" y="1214"/>
                    </a:lnTo>
                    <a:lnTo>
                      <a:pt x="6239" y="1211"/>
                    </a:lnTo>
                    <a:lnTo>
                      <a:pt x="6259" y="1192"/>
                    </a:lnTo>
                    <a:lnTo>
                      <a:pt x="6263" y="1190"/>
                    </a:lnTo>
                    <a:lnTo>
                      <a:pt x="6259" y="1188"/>
                    </a:lnTo>
                    <a:lnTo>
                      <a:pt x="6202" y="1120"/>
                    </a:lnTo>
                    <a:lnTo>
                      <a:pt x="6215" y="1079"/>
                    </a:lnTo>
                    <a:lnTo>
                      <a:pt x="6257" y="1064"/>
                    </a:lnTo>
                    <a:lnTo>
                      <a:pt x="6235" y="1099"/>
                    </a:lnTo>
                    <a:lnTo>
                      <a:pt x="6235" y="1099"/>
                    </a:lnTo>
                    <a:lnTo>
                      <a:pt x="6235" y="1101"/>
                    </a:lnTo>
                    <a:lnTo>
                      <a:pt x="6242" y="1136"/>
                    </a:lnTo>
                    <a:lnTo>
                      <a:pt x="6242" y="1136"/>
                    </a:lnTo>
                    <a:lnTo>
                      <a:pt x="6244" y="1138"/>
                    </a:lnTo>
                    <a:lnTo>
                      <a:pt x="6287" y="1168"/>
                    </a:lnTo>
                    <a:lnTo>
                      <a:pt x="6287" y="1168"/>
                    </a:lnTo>
                    <a:lnTo>
                      <a:pt x="6289" y="1168"/>
                    </a:lnTo>
                    <a:lnTo>
                      <a:pt x="6305" y="1170"/>
                    </a:lnTo>
                    <a:lnTo>
                      <a:pt x="6305" y="1198"/>
                    </a:lnTo>
                    <a:lnTo>
                      <a:pt x="6305" y="1201"/>
                    </a:lnTo>
                    <a:lnTo>
                      <a:pt x="6309" y="1201"/>
                    </a:lnTo>
                    <a:lnTo>
                      <a:pt x="6324" y="1205"/>
                    </a:lnTo>
                    <a:lnTo>
                      <a:pt x="6307" y="1292"/>
                    </a:lnTo>
                    <a:lnTo>
                      <a:pt x="6305" y="1294"/>
                    </a:lnTo>
                    <a:lnTo>
                      <a:pt x="6307" y="1294"/>
                    </a:lnTo>
                    <a:lnTo>
                      <a:pt x="6327" y="1328"/>
                    </a:lnTo>
                    <a:lnTo>
                      <a:pt x="6333" y="1432"/>
                    </a:lnTo>
                    <a:lnTo>
                      <a:pt x="6333" y="1432"/>
                    </a:lnTo>
                    <a:lnTo>
                      <a:pt x="6333" y="1432"/>
                    </a:lnTo>
                    <a:lnTo>
                      <a:pt x="6348" y="1500"/>
                    </a:lnTo>
                    <a:lnTo>
                      <a:pt x="6348" y="1502"/>
                    </a:lnTo>
                    <a:lnTo>
                      <a:pt x="6370" y="1567"/>
                    </a:lnTo>
                    <a:lnTo>
                      <a:pt x="6346" y="1593"/>
                    </a:lnTo>
                    <a:lnTo>
                      <a:pt x="6346" y="1593"/>
                    </a:lnTo>
                    <a:lnTo>
                      <a:pt x="6346" y="1595"/>
                    </a:lnTo>
                    <a:lnTo>
                      <a:pt x="6353" y="1619"/>
                    </a:lnTo>
                    <a:lnTo>
                      <a:pt x="6342" y="1636"/>
                    </a:lnTo>
                    <a:lnTo>
                      <a:pt x="6340" y="1638"/>
                    </a:lnTo>
                    <a:lnTo>
                      <a:pt x="6342" y="1640"/>
                    </a:lnTo>
                    <a:lnTo>
                      <a:pt x="6374" y="1682"/>
                    </a:lnTo>
                    <a:lnTo>
                      <a:pt x="6381" y="1744"/>
                    </a:lnTo>
                    <a:lnTo>
                      <a:pt x="6381" y="1747"/>
                    </a:lnTo>
                    <a:lnTo>
                      <a:pt x="6383" y="1747"/>
                    </a:lnTo>
                    <a:lnTo>
                      <a:pt x="6431" y="1801"/>
                    </a:lnTo>
                    <a:lnTo>
                      <a:pt x="6433" y="1805"/>
                    </a:lnTo>
                    <a:lnTo>
                      <a:pt x="6433" y="1805"/>
                    </a:lnTo>
                    <a:lnTo>
                      <a:pt x="6488" y="1866"/>
                    </a:lnTo>
                    <a:lnTo>
                      <a:pt x="6488" y="1866"/>
                    </a:lnTo>
                    <a:lnTo>
                      <a:pt x="6488" y="1866"/>
                    </a:lnTo>
                    <a:lnTo>
                      <a:pt x="6804" y="2076"/>
                    </a:lnTo>
                    <a:lnTo>
                      <a:pt x="6810" y="2080"/>
                    </a:lnTo>
                    <a:close/>
                    <a:moveTo>
                      <a:pt x="1225" y="1086"/>
                    </a:moveTo>
                    <a:lnTo>
                      <a:pt x="1212" y="1099"/>
                    </a:lnTo>
                    <a:lnTo>
                      <a:pt x="1212" y="1101"/>
                    </a:lnTo>
                    <a:lnTo>
                      <a:pt x="1212" y="1101"/>
                    </a:lnTo>
                    <a:lnTo>
                      <a:pt x="1212" y="1129"/>
                    </a:lnTo>
                    <a:lnTo>
                      <a:pt x="1209" y="1153"/>
                    </a:lnTo>
                    <a:lnTo>
                      <a:pt x="1192" y="1166"/>
                    </a:lnTo>
                    <a:lnTo>
                      <a:pt x="1190" y="1166"/>
                    </a:lnTo>
                    <a:lnTo>
                      <a:pt x="1190" y="1168"/>
                    </a:lnTo>
                    <a:lnTo>
                      <a:pt x="1185" y="1181"/>
                    </a:lnTo>
                    <a:lnTo>
                      <a:pt x="1151" y="1181"/>
                    </a:lnTo>
                    <a:lnTo>
                      <a:pt x="1138" y="1162"/>
                    </a:lnTo>
                    <a:lnTo>
                      <a:pt x="1135" y="1159"/>
                    </a:lnTo>
                    <a:lnTo>
                      <a:pt x="1100" y="1159"/>
                    </a:lnTo>
                    <a:lnTo>
                      <a:pt x="1092" y="1151"/>
                    </a:lnTo>
                    <a:lnTo>
                      <a:pt x="1151" y="1081"/>
                    </a:lnTo>
                    <a:lnTo>
                      <a:pt x="1151" y="1079"/>
                    </a:lnTo>
                    <a:lnTo>
                      <a:pt x="1151" y="1079"/>
                    </a:lnTo>
                    <a:lnTo>
                      <a:pt x="1148" y="1045"/>
                    </a:lnTo>
                    <a:lnTo>
                      <a:pt x="1151" y="1042"/>
                    </a:lnTo>
                    <a:lnTo>
                      <a:pt x="1177" y="1038"/>
                    </a:lnTo>
                    <a:lnTo>
                      <a:pt x="1212" y="1042"/>
                    </a:lnTo>
                    <a:lnTo>
                      <a:pt x="1225" y="1062"/>
                    </a:lnTo>
                    <a:lnTo>
                      <a:pt x="1225" y="1086"/>
                    </a:lnTo>
                    <a:close/>
                    <a:moveTo>
                      <a:pt x="1406" y="1168"/>
                    </a:moveTo>
                    <a:lnTo>
                      <a:pt x="1386" y="1185"/>
                    </a:lnTo>
                    <a:lnTo>
                      <a:pt x="1386" y="1185"/>
                    </a:lnTo>
                    <a:lnTo>
                      <a:pt x="1353" y="1224"/>
                    </a:lnTo>
                    <a:lnTo>
                      <a:pt x="1351" y="1224"/>
                    </a:lnTo>
                    <a:lnTo>
                      <a:pt x="1351" y="1227"/>
                    </a:lnTo>
                    <a:lnTo>
                      <a:pt x="1342" y="1259"/>
                    </a:lnTo>
                    <a:lnTo>
                      <a:pt x="1342" y="1261"/>
                    </a:lnTo>
                    <a:lnTo>
                      <a:pt x="1342" y="1261"/>
                    </a:lnTo>
                    <a:lnTo>
                      <a:pt x="1327" y="1274"/>
                    </a:lnTo>
                    <a:lnTo>
                      <a:pt x="1297" y="1274"/>
                    </a:lnTo>
                    <a:lnTo>
                      <a:pt x="1286" y="1261"/>
                    </a:lnTo>
                    <a:lnTo>
                      <a:pt x="1297" y="1261"/>
                    </a:lnTo>
                    <a:lnTo>
                      <a:pt x="1297" y="1261"/>
                    </a:lnTo>
                    <a:lnTo>
                      <a:pt x="1299" y="1261"/>
                    </a:lnTo>
                    <a:lnTo>
                      <a:pt x="1314" y="1248"/>
                    </a:lnTo>
                    <a:lnTo>
                      <a:pt x="1316" y="1250"/>
                    </a:lnTo>
                    <a:lnTo>
                      <a:pt x="1316" y="1246"/>
                    </a:lnTo>
                    <a:lnTo>
                      <a:pt x="1318" y="1246"/>
                    </a:lnTo>
                    <a:lnTo>
                      <a:pt x="1316" y="1246"/>
                    </a:lnTo>
                    <a:lnTo>
                      <a:pt x="1318" y="1242"/>
                    </a:lnTo>
                    <a:lnTo>
                      <a:pt x="1323" y="1231"/>
                    </a:lnTo>
                    <a:lnTo>
                      <a:pt x="1323" y="1231"/>
                    </a:lnTo>
                    <a:lnTo>
                      <a:pt x="1323" y="1229"/>
                    </a:lnTo>
                    <a:lnTo>
                      <a:pt x="1321" y="1194"/>
                    </a:lnTo>
                    <a:lnTo>
                      <a:pt x="1331" y="1170"/>
                    </a:lnTo>
                    <a:lnTo>
                      <a:pt x="1377" y="1123"/>
                    </a:lnTo>
                    <a:lnTo>
                      <a:pt x="1403" y="1127"/>
                    </a:lnTo>
                    <a:lnTo>
                      <a:pt x="1410" y="1142"/>
                    </a:lnTo>
                    <a:lnTo>
                      <a:pt x="1406" y="1168"/>
                    </a:lnTo>
                    <a:close/>
                    <a:moveTo>
                      <a:pt x="4354" y="3068"/>
                    </a:moveTo>
                    <a:lnTo>
                      <a:pt x="4337" y="3084"/>
                    </a:lnTo>
                    <a:lnTo>
                      <a:pt x="4337" y="3084"/>
                    </a:lnTo>
                    <a:lnTo>
                      <a:pt x="4337" y="3084"/>
                    </a:lnTo>
                    <a:lnTo>
                      <a:pt x="4332" y="3094"/>
                    </a:lnTo>
                    <a:lnTo>
                      <a:pt x="4330" y="3094"/>
                    </a:lnTo>
                    <a:lnTo>
                      <a:pt x="4330" y="3097"/>
                    </a:lnTo>
                    <a:lnTo>
                      <a:pt x="4337" y="3114"/>
                    </a:lnTo>
                    <a:lnTo>
                      <a:pt x="4330" y="3129"/>
                    </a:lnTo>
                    <a:lnTo>
                      <a:pt x="4315" y="3133"/>
                    </a:lnTo>
                    <a:lnTo>
                      <a:pt x="4311" y="3133"/>
                    </a:lnTo>
                    <a:lnTo>
                      <a:pt x="4311" y="3138"/>
                    </a:lnTo>
                    <a:lnTo>
                      <a:pt x="4311" y="3155"/>
                    </a:lnTo>
                    <a:lnTo>
                      <a:pt x="4289" y="3190"/>
                    </a:lnTo>
                    <a:lnTo>
                      <a:pt x="4256" y="3201"/>
                    </a:lnTo>
                    <a:lnTo>
                      <a:pt x="4254" y="3201"/>
                    </a:lnTo>
                    <a:lnTo>
                      <a:pt x="4254" y="3203"/>
                    </a:lnTo>
                    <a:lnTo>
                      <a:pt x="4232" y="3231"/>
                    </a:lnTo>
                    <a:lnTo>
                      <a:pt x="4210" y="3229"/>
                    </a:lnTo>
                    <a:lnTo>
                      <a:pt x="4206" y="3229"/>
                    </a:lnTo>
                    <a:lnTo>
                      <a:pt x="4206" y="3233"/>
                    </a:lnTo>
                    <a:lnTo>
                      <a:pt x="4199" y="3270"/>
                    </a:lnTo>
                    <a:lnTo>
                      <a:pt x="4180" y="3290"/>
                    </a:lnTo>
                    <a:lnTo>
                      <a:pt x="4121" y="3316"/>
                    </a:lnTo>
                    <a:lnTo>
                      <a:pt x="4121" y="3316"/>
                    </a:lnTo>
                    <a:lnTo>
                      <a:pt x="4084" y="3316"/>
                    </a:lnTo>
                    <a:lnTo>
                      <a:pt x="4077" y="3300"/>
                    </a:lnTo>
                    <a:lnTo>
                      <a:pt x="4093" y="3292"/>
                    </a:lnTo>
                    <a:lnTo>
                      <a:pt x="4114" y="3287"/>
                    </a:lnTo>
                    <a:lnTo>
                      <a:pt x="4117" y="3287"/>
                    </a:lnTo>
                    <a:lnTo>
                      <a:pt x="4117" y="3287"/>
                    </a:lnTo>
                    <a:lnTo>
                      <a:pt x="4165" y="3255"/>
                    </a:lnTo>
                    <a:lnTo>
                      <a:pt x="4167" y="3255"/>
                    </a:lnTo>
                    <a:lnTo>
                      <a:pt x="4167" y="3253"/>
                    </a:lnTo>
                    <a:lnTo>
                      <a:pt x="4184" y="3227"/>
                    </a:lnTo>
                    <a:lnTo>
                      <a:pt x="4219" y="3196"/>
                    </a:lnTo>
                    <a:lnTo>
                      <a:pt x="4219" y="3194"/>
                    </a:lnTo>
                    <a:lnTo>
                      <a:pt x="4219" y="3194"/>
                    </a:lnTo>
                    <a:lnTo>
                      <a:pt x="4228" y="3170"/>
                    </a:lnTo>
                    <a:lnTo>
                      <a:pt x="4250" y="3136"/>
                    </a:lnTo>
                    <a:lnTo>
                      <a:pt x="4274" y="3097"/>
                    </a:lnTo>
                    <a:lnTo>
                      <a:pt x="4274" y="3094"/>
                    </a:lnTo>
                    <a:lnTo>
                      <a:pt x="4274" y="3094"/>
                    </a:lnTo>
                    <a:lnTo>
                      <a:pt x="4298" y="3036"/>
                    </a:lnTo>
                    <a:lnTo>
                      <a:pt x="4298" y="3036"/>
                    </a:lnTo>
                    <a:lnTo>
                      <a:pt x="4298" y="3036"/>
                    </a:lnTo>
                    <a:lnTo>
                      <a:pt x="4300" y="3029"/>
                    </a:lnTo>
                    <a:lnTo>
                      <a:pt x="4298" y="3029"/>
                    </a:lnTo>
                    <a:lnTo>
                      <a:pt x="4311" y="2990"/>
                    </a:lnTo>
                    <a:lnTo>
                      <a:pt x="4315" y="2982"/>
                    </a:lnTo>
                    <a:lnTo>
                      <a:pt x="4317" y="2973"/>
                    </a:lnTo>
                    <a:lnTo>
                      <a:pt x="4317" y="2973"/>
                    </a:lnTo>
                    <a:lnTo>
                      <a:pt x="4317" y="2973"/>
                    </a:lnTo>
                    <a:lnTo>
                      <a:pt x="4326" y="2917"/>
                    </a:lnTo>
                    <a:lnTo>
                      <a:pt x="4341" y="2891"/>
                    </a:lnTo>
                    <a:lnTo>
                      <a:pt x="4359" y="2893"/>
                    </a:lnTo>
                    <a:lnTo>
                      <a:pt x="4361" y="2912"/>
                    </a:lnTo>
                    <a:lnTo>
                      <a:pt x="4352" y="2964"/>
                    </a:lnTo>
                    <a:lnTo>
                      <a:pt x="4352" y="2964"/>
                    </a:lnTo>
                    <a:lnTo>
                      <a:pt x="4352" y="2964"/>
                    </a:lnTo>
                    <a:lnTo>
                      <a:pt x="4354" y="3016"/>
                    </a:lnTo>
                    <a:lnTo>
                      <a:pt x="4354" y="3016"/>
                    </a:lnTo>
                    <a:lnTo>
                      <a:pt x="4356" y="3016"/>
                    </a:lnTo>
                    <a:lnTo>
                      <a:pt x="4363" y="3042"/>
                    </a:lnTo>
                    <a:lnTo>
                      <a:pt x="4354" y="3068"/>
                    </a:lnTo>
                    <a:close/>
                    <a:moveTo>
                      <a:pt x="6856" y="2670"/>
                    </a:moveTo>
                    <a:lnTo>
                      <a:pt x="6856" y="2668"/>
                    </a:lnTo>
                    <a:lnTo>
                      <a:pt x="6856" y="2668"/>
                    </a:lnTo>
                    <a:lnTo>
                      <a:pt x="6841" y="2646"/>
                    </a:lnTo>
                    <a:lnTo>
                      <a:pt x="6839" y="2642"/>
                    </a:lnTo>
                    <a:lnTo>
                      <a:pt x="6834" y="2644"/>
                    </a:lnTo>
                    <a:lnTo>
                      <a:pt x="6819" y="2661"/>
                    </a:lnTo>
                    <a:lnTo>
                      <a:pt x="6819" y="2661"/>
                    </a:lnTo>
                    <a:lnTo>
                      <a:pt x="6819" y="2663"/>
                    </a:lnTo>
                    <a:lnTo>
                      <a:pt x="6819" y="2696"/>
                    </a:lnTo>
                    <a:lnTo>
                      <a:pt x="6819" y="2730"/>
                    </a:lnTo>
                    <a:lnTo>
                      <a:pt x="6819" y="2730"/>
                    </a:lnTo>
                    <a:lnTo>
                      <a:pt x="6821" y="2748"/>
                    </a:lnTo>
                    <a:lnTo>
                      <a:pt x="6821" y="2750"/>
                    </a:lnTo>
                    <a:lnTo>
                      <a:pt x="6845" y="2750"/>
                    </a:lnTo>
                    <a:lnTo>
                      <a:pt x="6845" y="2748"/>
                    </a:lnTo>
                    <a:lnTo>
                      <a:pt x="6858" y="2709"/>
                    </a:lnTo>
                    <a:lnTo>
                      <a:pt x="6858" y="2709"/>
                    </a:lnTo>
                    <a:lnTo>
                      <a:pt x="6858" y="2707"/>
                    </a:lnTo>
                    <a:lnTo>
                      <a:pt x="6856" y="2670"/>
                    </a:lnTo>
                    <a:close/>
                    <a:moveTo>
                      <a:pt x="6815" y="2975"/>
                    </a:moveTo>
                    <a:lnTo>
                      <a:pt x="6815" y="2973"/>
                    </a:lnTo>
                    <a:lnTo>
                      <a:pt x="6815" y="2973"/>
                    </a:lnTo>
                    <a:lnTo>
                      <a:pt x="6806" y="2960"/>
                    </a:lnTo>
                    <a:lnTo>
                      <a:pt x="6804" y="2956"/>
                    </a:lnTo>
                    <a:lnTo>
                      <a:pt x="6799" y="2960"/>
                    </a:lnTo>
                    <a:lnTo>
                      <a:pt x="6791" y="2969"/>
                    </a:lnTo>
                    <a:lnTo>
                      <a:pt x="6789" y="2971"/>
                    </a:lnTo>
                    <a:lnTo>
                      <a:pt x="6789" y="2971"/>
                    </a:lnTo>
                    <a:lnTo>
                      <a:pt x="6789" y="2986"/>
                    </a:lnTo>
                    <a:lnTo>
                      <a:pt x="6789" y="2988"/>
                    </a:lnTo>
                    <a:lnTo>
                      <a:pt x="6789" y="2988"/>
                    </a:lnTo>
                    <a:lnTo>
                      <a:pt x="6795" y="3001"/>
                    </a:lnTo>
                    <a:lnTo>
                      <a:pt x="6797" y="3006"/>
                    </a:lnTo>
                    <a:lnTo>
                      <a:pt x="6799" y="3003"/>
                    </a:lnTo>
                    <a:lnTo>
                      <a:pt x="6817" y="2997"/>
                    </a:lnTo>
                    <a:lnTo>
                      <a:pt x="6819" y="2997"/>
                    </a:lnTo>
                    <a:lnTo>
                      <a:pt x="6819" y="2993"/>
                    </a:lnTo>
                    <a:lnTo>
                      <a:pt x="6815" y="2975"/>
                    </a:lnTo>
                    <a:close/>
                    <a:moveTo>
                      <a:pt x="6745" y="2945"/>
                    </a:moveTo>
                    <a:lnTo>
                      <a:pt x="6743" y="2945"/>
                    </a:lnTo>
                    <a:lnTo>
                      <a:pt x="6743" y="2945"/>
                    </a:lnTo>
                    <a:lnTo>
                      <a:pt x="6725" y="2954"/>
                    </a:lnTo>
                    <a:lnTo>
                      <a:pt x="6725" y="2954"/>
                    </a:lnTo>
                    <a:lnTo>
                      <a:pt x="6723" y="2954"/>
                    </a:lnTo>
                    <a:lnTo>
                      <a:pt x="6714" y="2960"/>
                    </a:lnTo>
                    <a:lnTo>
                      <a:pt x="6712" y="2962"/>
                    </a:lnTo>
                    <a:lnTo>
                      <a:pt x="6714" y="2967"/>
                    </a:lnTo>
                    <a:lnTo>
                      <a:pt x="6721" y="2990"/>
                    </a:lnTo>
                    <a:lnTo>
                      <a:pt x="6719" y="3023"/>
                    </a:lnTo>
                    <a:lnTo>
                      <a:pt x="6719" y="3023"/>
                    </a:lnTo>
                    <a:lnTo>
                      <a:pt x="6719" y="3025"/>
                    </a:lnTo>
                    <a:lnTo>
                      <a:pt x="6728" y="3047"/>
                    </a:lnTo>
                    <a:lnTo>
                      <a:pt x="6728" y="3051"/>
                    </a:lnTo>
                    <a:lnTo>
                      <a:pt x="6732" y="3049"/>
                    </a:lnTo>
                    <a:lnTo>
                      <a:pt x="6741" y="3047"/>
                    </a:lnTo>
                    <a:lnTo>
                      <a:pt x="6743" y="3045"/>
                    </a:lnTo>
                    <a:lnTo>
                      <a:pt x="6743" y="3042"/>
                    </a:lnTo>
                    <a:lnTo>
                      <a:pt x="6747" y="2984"/>
                    </a:lnTo>
                    <a:lnTo>
                      <a:pt x="6756" y="2975"/>
                    </a:lnTo>
                    <a:lnTo>
                      <a:pt x="6756" y="2973"/>
                    </a:lnTo>
                    <a:lnTo>
                      <a:pt x="6756" y="2973"/>
                    </a:lnTo>
                    <a:lnTo>
                      <a:pt x="6758" y="2956"/>
                    </a:lnTo>
                    <a:lnTo>
                      <a:pt x="6758" y="2954"/>
                    </a:lnTo>
                    <a:lnTo>
                      <a:pt x="6756" y="2954"/>
                    </a:lnTo>
                    <a:lnTo>
                      <a:pt x="6745" y="2945"/>
                    </a:lnTo>
                    <a:close/>
                    <a:moveTo>
                      <a:pt x="6804" y="2821"/>
                    </a:moveTo>
                    <a:lnTo>
                      <a:pt x="6804" y="2821"/>
                    </a:lnTo>
                    <a:lnTo>
                      <a:pt x="6817" y="2802"/>
                    </a:lnTo>
                    <a:lnTo>
                      <a:pt x="6817" y="2800"/>
                    </a:lnTo>
                    <a:lnTo>
                      <a:pt x="6817" y="2798"/>
                    </a:lnTo>
                    <a:lnTo>
                      <a:pt x="6810" y="2776"/>
                    </a:lnTo>
                    <a:lnTo>
                      <a:pt x="6810" y="2774"/>
                    </a:lnTo>
                    <a:lnTo>
                      <a:pt x="6808" y="2774"/>
                    </a:lnTo>
                    <a:lnTo>
                      <a:pt x="6791" y="2772"/>
                    </a:lnTo>
                    <a:lnTo>
                      <a:pt x="6786" y="2772"/>
                    </a:lnTo>
                    <a:lnTo>
                      <a:pt x="6786" y="2778"/>
                    </a:lnTo>
                    <a:lnTo>
                      <a:pt x="6789" y="2793"/>
                    </a:lnTo>
                    <a:lnTo>
                      <a:pt x="6778" y="2800"/>
                    </a:lnTo>
                    <a:lnTo>
                      <a:pt x="6778" y="2800"/>
                    </a:lnTo>
                    <a:lnTo>
                      <a:pt x="6778" y="2802"/>
                    </a:lnTo>
                    <a:lnTo>
                      <a:pt x="6758" y="2821"/>
                    </a:lnTo>
                    <a:lnTo>
                      <a:pt x="6756" y="2824"/>
                    </a:lnTo>
                    <a:lnTo>
                      <a:pt x="6756" y="2826"/>
                    </a:lnTo>
                    <a:lnTo>
                      <a:pt x="6758" y="2876"/>
                    </a:lnTo>
                    <a:lnTo>
                      <a:pt x="6758" y="2876"/>
                    </a:lnTo>
                    <a:lnTo>
                      <a:pt x="6758" y="2876"/>
                    </a:lnTo>
                    <a:lnTo>
                      <a:pt x="6765" y="2917"/>
                    </a:lnTo>
                    <a:lnTo>
                      <a:pt x="6765" y="2919"/>
                    </a:lnTo>
                    <a:lnTo>
                      <a:pt x="6767" y="2919"/>
                    </a:lnTo>
                    <a:lnTo>
                      <a:pt x="6773" y="2923"/>
                    </a:lnTo>
                    <a:lnTo>
                      <a:pt x="6780" y="2925"/>
                    </a:lnTo>
                    <a:lnTo>
                      <a:pt x="6780" y="2921"/>
                    </a:lnTo>
                    <a:lnTo>
                      <a:pt x="6782" y="2897"/>
                    </a:lnTo>
                    <a:lnTo>
                      <a:pt x="6786" y="2867"/>
                    </a:lnTo>
                    <a:lnTo>
                      <a:pt x="6786" y="2865"/>
                    </a:lnTo>
                    <a:lnTo>
                      <a:pt x="6789" y="2843"/>
                    </a:lnTo>
                    <a:lnTo>
                      <a:pt x="6804" y="2821"/>
                    </a:lnTo>
                    <a:close/>
                    <a:moveTo>
                      <a:pt x="3099" y="1175"/>
                    </a:moveTo>
                    <a:lnTo>
                      <a:pt x="3095" y="1175"/>
                    </a:lnTo>
                    <a:lnTo>
                      <a:pt x="3084" y="1179"/>
                    </a:lnTo>
                    <a:lnTo>
                      <a:pt x="3079" y="1181"/>
                    </a:lnTo>
                    <a:lnTo>
                      <a:pt x="3079" y="1183"/>
                    </a:lnTo>
                    <a:lnTo>
                      <a:pt x="3084" y="1201"/>
                    </a:lnTo>
                    <a:lnTo>
                      <a:pt x="3086" y="1203"/>
                    </a:lnTo>
                    <a:lnTo>
                      <a:pt x="3088" y="1203"/>
                    </a:lnTo>
                    <a:lnTo>
                      <a:pt x="3103" y="1205"/>
                    </a:lnTo>
                    <a:lnTo>
                      <a:pt x="3108" y="1205"/>
                    </a:lnTo>
                    <a:lnTo>
                      <a:pt x="3108" y="1203"/>
                    </a:lnTo>
                    <a:lnTo>
                      <a:pt x="3112" y="1192"/>
                    </a:lnTo>
                    <a:lnTo>
                      <a:pt x="3112" y="1190"/>
                    </a:lnTo>
                    <a:lnTo>
                      <a:pt x="3110" y="1188"/>
                    </a:lnTo>
                    <a:lnTo>
                      <a:pt x="3101" y="1177"/>
                    </a:lnTo>
                    <a:lnTo>
                      <a:pt x="3099" y="1175"/>
                    </a:lnTo>
                    <a:close/>
                    <a:moveTo>
                      <a:pt x="3060" y="388"/>
                    </a:moveTo>
                    <a:lnTo>
                      <a:pt x="3058" y="390"/>
                    </a:lnTo>
                    <a:lnTo>
                      <a:pt x="3049" y="403"/>
                    </a:lnTo>
                    <a:lnTo>
                      <a:pt x="3047" y="407"/>
                    </a:lnTo>
                    <a:lnTo>
                      <a:pt x="3049" y="410"/>
                    </a:lnTo>
                    <a:lnTo>
                      <a:pt x="3062" y="423"/>
                    </a:lnTo>
                    <a:lnTo>
                      <a:pt x="3066" y="425"/>
                    </a:lnTo>
                    <a:lnTo>
                      <a:pt x="3068" y="423"/>
                    </a:lnTo>
                    <a:lnTo>
                      <a:pt x="3084" y="410"/>
                    </a:lnTo>
                    <a:lnTo>
                      <a:pt x="3079" y="414"/>
                    </a:lnTo>
                    <a:lnTo>
                      <a:pt x="3077" y="418"/>
                    </a:lnTo>
                    <a:lnTo>
                      <a:pt x="3079" y="420"/>
                    </a:lnTo>
                    <a:lnTo>
                      <a:pt x="3090" y="429"/>
                    </a:lnTo>
                    <a:lnTo>
                      <a:pt x="3092" y="431"/>
                    </a:lnTo>
                    <a:lnTo>
                      <a:pt x="3095" y="429"/>
                    </a:lnTo>
                    <a:lnTo>
                      <a:pt x="3114" y="420"/>
                    </a:lnTo>
                    <a:lnTo>
                      <a:pt x="3114" y="418"/>
                    </a:lnTo>
                    <a:lnTo>
                      <a:pt x="3116" y="418"/>
                    </a:lnTo>
                    <a:lnTo>
                      <a:pt x="3121" y="394"/>
                    </a:lnTo>
                    <a:lnTo>
                      <a:pt x="3123" y="392"/>
                    </a:lnTo>
                    <a:lnTo>
                      <a:pt x="3119" y="390"/>
                    </a:lnTo>
                    <a:lnTo>
                      <a:pt x="3103" y="386"/>
                    </a:lnTo>
                    <a:lnTo>
                      <a:pt x="3101" y="386"/>
                    </a:lnTo>
                    <a:lnTo>
                      <a:pt x="3099" y="388"/>
                    </a:lnTo>
                    <a:lnTo>
                      <a:pt x="3090" y="401"/>
                    </a:lnTo>
                    <a:lnTo>
                      <a:pt x="3088" y="401"/>
                    </a:lnTo>
                    <a:lnTo>
                      <a:pt x="3079" y="386"/>
                    </a:lnTo>
                    <a:lnTo>
                      <a:pt x="3077" y="384"/>
                    </a:lnTo>
                    <a:lnTo>
                      <a:pt x="3075" y="384"/>
                    </a:lnTo>
                    <a:lnTo>
                      <a:pt x="3060" y="388"/>
                    </a:lnTo>
                    <a:lnTo>
                      <a:pt x="3060" y="388"/>
                    </a:lnTo>
                    <a:close/>
                    <a:moveTo>
                      <a:pt x="6945" y="1365"/>
                    </a:moveTo>
                    <a:lnTo>
                      <a:pt x="6930" y="1361"/>
                    </a:lnTo>
                    <a:lnTo>
                      <a:pt x="6928" y="1361"/>
                    </a:lnTo>
                    <a:lnTo>
                      <a:pt x="6928" y="1361"/>
                    </a:lnTo>
                    <a:lnTo>
                      <a:pt x="6891" y="1376"/>
                    </a:lnTo>
                    <a:lnTo>
                      <a:pt x="6884" y="1378"/>
                    </a:lnTo>
                    <a:lnTo>
                      <a:pt x="6889" y="1383"/>
                    </a:lnTo>
                    <a:lnTo>
                      <a:pt x="6906" y="1400"/>
                    </a:lnTo>
                    <a:lnTo>
                      <a:pt x="6908" y="1402"/>
                    </a:lnTo>
                    <a:lnTo>
                      <a:pt x="6913" y="1400"/>
                    </a:lnTo>
                    <a:lnTo>
                      <a:pt x="6948" y="1372"/>
                    </a:lnTo>
                    <a:lnTo>
                      <a:pt x="6954" y="1365"/>
                    </a:lnTo>
                    <a:lnTo>
                      <a:pt x="6945" y="1365"/>
                    </a:lnTo>
                    <a:close/>
                    <a:moveTo>
                      <a:pt x="3055" y="332"/>
                    </a:moveTo>
                    <a:lnTo>
                      <a:pt x="3053" y="338"/>
                    </a:lnTo>
                    <a:lnTo>
                      <a:pt x="3047" y="347"/>
                    </a:lnTo>
                    <a:lnTo>
                      <a:pt x="3047" y="349"/>
                    </a:lnTo>
                    <a:lnTo>
                      <a:pt x="3047" y="351"/>
                    </a:lnTo>
                    <a:lnTo>
                      <a:pt x="3051" y="366"/>
                    </a:lnTo>
                    <a:lnTo>
                      <a:pt x="3051" y="373"/>
                    </a:lnTo>
                    <a:lnTo>
                      <a:pt x="3058" y="368"/>
                    </a:lnTo>
                    <a:lnTo>
                      <a:pt x="3066" y="362"/>
                    </a:lnTo>
                    <a:lnTo>
                      <a:pt x="3068" y="360"/>
                    </a:lnTo>
                    <a:lnTo>
                      <a:pt x="3068" y="355"/>
                    </a:lnTo>
                    <a:lnTo>
                      <a:pt x="3060" y="338"/>
                    </a:lnTo>
                    <a:lnTo>
                      <a:pt x="3055" y="332"/>
                    </a:lnTo>
                    <a:close/>
                    <a:moveTo>
                      <a:pt x="3121" y="459"/>
                    </a:moveTo>
                    <a:lnTo>
                      <a:pt x="3123" y="457"/>
                    </a:lnTo>
                    <a:lnTo>
                      <a:pt x="3121" y="455"/>
                    </a:lnTo>
                    <a:lnTo>
                      <a:pt x="3112" y="440"/>
                    </a:lnTo>
                    <a:lnTo>
                      <a:pt x="3110" y="433"/>
                    </a:lnTo>
                    <a:lnTo>
                      <a:pt x="3105" y="440"/>
                    </a:lnTo>
                    <a:lnTo>
                      <a:pt x="3097" y="451"/>
                    </a:lnTo>
                    <a:lnTo>
                      <a:pt x="3095" y="453"/>
                    </a:lnTo>
                    <a:lnTo>
                      <a:pt x="3097" y="457"/>
                    </a:lnTo>
                    <a:lnTo>
                      <a:pt x="3105" y="470"/>
                    </a:lnTo>
                    <a:lnTo>
                      <a:pt x="3108" y="475"/>
                    </a:lnTo>
                    <a:lnTo>
                      <a:pt x="3112" y="470"/>
                    </a:lnTo>
                    <a:lnTo>
                      <a:pt x="3121" y="459"/>
                    </a:lnTo>
                    <a:close/>
                    <a:moveTo>
                      <a:pt x="3140" y="314"/>
                    </a:moveTo>
                    <a:lnTo>
                      <a:pt x="3140" y="316"/>
                    </a:lnTo>
                    <a:lnTo>
                      <a:pt x="3143" y="316"/>
                    </a:lnTo>
                    <a:lnTo>
                      <a:pt x="3160" y="329"/>
                    </a:lnTo>
                    <a:lnTo>
                      <a:pt x="3162" y="332"/>
                    </a:lnTo>
                    <a:lnTo>
                      <a:pt x="3166" y="327"/>
                    </a:lnTo>
                    <a:lnTo>
                      <a:pt x="3175" y="312"/>
                    </a:lnTo>
                    <a:lnTo>
                      <a:pt x="3177" y="310"/>
                    </a:lnTo>
                    <a:lnTo>
                      <a:pt x="3175" y="308"/>
                    </a:lnTo>
                    <a:lnTo>
                      <a:pt x="3166" y="288"/>
                    </a:lnTo>
                    <a:lnTo>
                      <a:pt x="3164" y="284"/>
                    </a:lnTo>
                    <a:lnTo>
                      <a:pt x="3160" y="286"/>
                    </a:lnTo>
                    <a:lnTo>
                      <a:pt x="3140" y="297"/>
                    </a:lnTo>
                    <a:lnTo>
                      <a:pt x="3136" y="299"/>
                    </a:lnTo>
                    <a:lnTo>
                      <a:pt x="3138" y="301"/>
                    </a:lnTo>
                    <a:lnTo>
                      <a:pt x="3140" y="314"/>
                    </a:lnTo>
                    <a:close/>
                    <a:moveTo>
                      <a:pt x="3099" y="362"/>
                    </a:moveTo>
                    <a:lnTo>
                      <a:pt x="3101" y="362"/>
                    </a:lnTo>
                    <a:lnTo>
                      <a:pt x="3101" y="362"/>
                    </a:lnTo>
                    <a:lnTo>
                      <a:pt x="3136" y="373"/>
                    </a:lnTo>
                    <a:lnTo>
                      <a:pt x="3140" y="375"/>
                    </a:lnTo>
                    <a:lnTo>
                      <a:pt x="3140" y="371"/>
                    </a:lnTo>
                    <a:lnTo>
                      <a:pt x="3145" y="345"/>
                    </a:lnTo>
                    <a:lnTo>
                      <a:pt x="3145" y="342"/>
                    </a:lnTo>
                    <a:lnTo>
                      <a:pt x="3143" y="340"/>
                    </a:lnTo>
                    <a:lnTo>
                      <a:pt x="3110" y="312"/>
                    </a:lnTo>
                    <a:lnTo>
                      <a:pt x="3108" y="310"/>
                    </a:lnTo>
                    <a:lnTo>
                      <a:pt x="3105" y="312"/>
                    </a:lnTo>
                    <a:lnTo>
                      <a:pt x="3079" y="329"/>
                    </a:lnTo>
                    <a:lnTo>
                      <a:pt x="3075" y="332"/>
                    </a:lnTo>
                    <a:lnTo>
                      <a:pt x="3077" y="336"/>
                    </a:lnTo>
                    <a:lnTo>
                      <a:pt x="3099" y="362"/>
                    </a:lnTo>
                    <a:close/>
                    <a:moveTo>
                      <a:pt x="3042" y="284"/>
                    </a:moveTo>
                    <a:lnTo>
                      <a:pt x="3047" y="288"/>
                    </a:lnTo>
                    <a:lnTo>
                      <a:pt x="3049" y="286"/>
                    </a:lnTo>
                    <a:lnTo>
                      <a:pt x="3064" y="271"/>
                    </a:lnTo>
                    <a:lnTo>
                      <a:pt x="3060" y="269"/>
                    </a:lnTo>
                    <a:lnTo>
                      <a:pt x="3042" y="254"/>
                    </a:lnTo>
                    <a:lnTo>
                      <a:pt x="3038" y="249"/>
                    </a:lnTo>
                    <a:lnTo>
                      <a:pt x="3036" y="254"/>
                    </a:lnTo>
                    <a:lnTo>
                      <a:pt x="3031" y="264"/>
                    </a:lnTo>
                    <a:lnTo>
                      <a:pt x="3029" y="267"/>
                    </a:lnTo>
                    <a:lnTo>
                      <a:pt x="3031" y="269"/>
                    </a:lnTo>
                    <a:lnTo>
                      <a:pt x="3042" y="284"/>
                    </a:lnTo>
                    <a:close/>
                    <a:moveTo>
                      <a:pt x="3186" y="293"/>
                    </a:moveTo>
                    <a:lnTo>
                      <a:pt x="3186" y="293"/>
                    </a:lnTo>
                    <a:lnTo>
                      <a:pt x="3186" y="293"/>
                    </a:lnTo>
                    <a:lnTo>
                      <a:pt x="3195" y="301"/>
                    </a:lnTo>
                    <a:lnTo>
                      <a:pt x="3197" y="303"/>
                    </a:lnTo>
                    <a:lnTo>
                      <a:pt x="3201" y="301"/>
                    </a:lnTo>
                    <a:lnTo>
                      <a:pt x="3212" y="293"/>
                    </a:lnTo>
                    <a:lnTo>
                      <a:pt x="3217" y="290"/>
                    </a:lnTo>
                    <a:lnTo>
                      <a:pt x="3212" y="286"/>
                    </a:lnTo>
                    <a:lnTo>
                      <a:pt x="3195" y="271"/>
                    </a:lnTo>
                    <a:lnTo>
                      <a:pt x="3193" y="269"/>
                    </a:lnTo>
                    <a:lnTo>
                      <a:pt x="3190" y="271"/>
                    </a:lnTo>
                    <a:lnTo>
                      <a:pt x="3182" y="277"/>
                    </a:lnTo>
                    <a:lnTo>
                      <a:pt x="3180" y="280"/>
                    </a:lnTo>
                    <a:lnTo>
                      <a:pt x="3180" y="282"/>
                    </a:lnTo>
                    <a:lnTo>
                      <a:pt x="3186" y="293"/>
                    </a:lnTo>
                    <a:close/>
                    <a:moveTo>
                      <a:pt x="2430" y="1055"/>
                    </a:moveTo>
                    <a:lnTo>
                      <a:pt x="2430" y="1062"/>
                    </a:lnTo>
                    <a:lnTo>
                      <a:pt x="2436" y="1058"/>
                    </a:lnTo>
                    <a:lnTo>
                      <a:pt x="2452" y="1047"/>
                    </a:lnTo>
                    <a:lnTo>
                      <a:pt x="2452" y="1047"/>
                    </a:lnTo>
                    <a:lnTo>
                      <a:pt x="2452" y="1016"/>
                    </a:lnTo>
                    <a:lnTo>
                      <a:pt x="2449" y="1016"/>
                    </a:lnTo>
                    <a:lnTo>
                      <a:pt x="2432" y="1012"/>
                    </a:lnTo>
                    <a:lnTo>
                      <a:pt x="2426" y="1012"/>
                    </a:lnTo>
                    <a:lnTo>
                      <a:pt x="2428" y="1016"/>
                    </a:lnTo>
                    <a:lnTo>
                      <a:pt x="2430" y="1055"/>
                    </a:lnTo>
                    <a:close/>
                    <a:moveTo>
                      <a:pt x="2931" y="256"/>
                    </a:moveTo>
                    <a:lnTo>
                      <a:pt x="2931" y="258"/>
                    </a:lnTo>
                    <a:lnTo>
                      <a:pt x="2933" y="260"/>
                    </a:lnTo>
                    <a:lnTo>
                      <a:pt x="2949" y="271"/>
                    </a:lnTo>
                    <a:lnTo>
                      <a:pt x="2951" y="273"/>
                    </a:lnTo>
                    <a:lnTo>
                      <a:pt x="2953" y="273"/>
                    </a:lnTo>
                    <a:lnTo>
                      <a:pt x="2973" y="271"/>
                    </a:lnTo>
                    <a:lnTo>
                      <a:pt x="2986" y="282"/>
                    </a:lnTo>
                    <a:lnTo>
                      <a:pt x="2990" y="284"/>
                    </a:lnTo>
                    <a:lnTo>
                      <a:pt x="2973" y="286"/>
                    </a:lnTo>
                    <a:lnTo>
                      <a:pt x="2970" y="286"/>
                    </a:lnTo>
                    <a:lnTo>
                      <a:pt x="2970" y="286"/>
                    </a:lnTo>
                    <a:lnTo>
                      <a:pt x="2959" y="290"/>
                    </a:lnTo>
                    <a:lnTo>
                      <a:pt x="2935" y="284"/>
                    </a:lnTo>
                    <a:lnTo>
                      <a:pt x="2931" y="282"/>
                    </a:lnTo>
                    <a:lnTo>
                      <a:pt x="2931" y="288"/>
                    </a:lnTo>
                    <a:lnTo>
                      <a:pt x="2929" y="306"/>
                    </a:lnTo>
                    <a:lnTo>
                      <a:pt x="2929" y="308"/>
                    </a:lnTo>
                    <a:lnTo>
                      <a:pt x="2931" y="310"/>
                    </a:lnTo>
                    <a:lnTo>
                      <a:pt x="2946" y="327"/>
                    </a:lnTo>
                    <a:lnTo>
                      <a:pt x="2964" y="347"/>
                    </a:lnTo>
                    <a:lnTo>
                      <a:pt x="2968" y="351"/>
                    </a:lnTo>
                    <a:lnTo>
                      <a:pt x="2970" y="347"/>
                    </a:lnTo>
                    <a:lnTo>
                      <a:pt x="2975" y="336"/>
                    </a:lnTo>
                    <a:lnTo>
                      <a:pt x="2977" y="336"/>
                    </a:lnTo>
                    <a:lnTo>
                      <a:pt x="2977" y="334"/>
                    </a:lnTo>
                    <a:lnTo>
                      <a:pt x="2973" y="319"/>
                    </a:lnTo>
                    <a:lnTo>
                      <a:pt x="2990" y="314"/>
                    </a:lnTo>
                    <a:lnTo>
                      <a:pt x="3018" y="323"/>
                    </a:lnTo>
                    <a:lnTo>
                      <a:pt x="3020" y="323"/>
                    </a:lnTo>
                    <a:lnTo>
                      <a:pt x="3023" y="323"/>
                    </a:lnTo>
                    <a:lnTo>
                      <a:pt x="3042" y="303"/>
                    </a:lnTo>
                    <a:lnTo>
                      <a:pt x="3044" y="301"/>
                    </a:lnTo>
                    <a:lnTo>
                      <a:pt x="3042" y="297"/>
                    </a:lnTo>
                    <a:lnTo>
                      <a:pt x="3025" y="277"/>
                    </a:lnTo>
                    <a:lnTo>
                      <a:pt x="3025" y="277"/>
                    </a:lnTo>
                    <a:lnTo>
                      <a:pt x="3023" y="277"/>
                    </a:lnTo>
                    <a:lnTo>
                      <a:pt x="3010" y="271"/>
                    </a:lnTo>
                    <a:lnTo>
                      <a:pt x="3007" y="271"/>
                    </a:lnTo>
                    <a:lnTo>
                      <a:pt x="3005" y="273"/>
                    </a:lnTo>
                    <a:lnTo>
                      <a:pt x="2990" y="284"/>
                    </a:lnTo>
                    <a:lnTo>
                      <a:pt x="2990" y="284"/>
                    </a:lnTo>
                    <a:lnTo>
                      <a:pt x="2992" y="280"/>
                    </a:lnTo>
                    <a:lnTo>
                      <a:pt x="3001" y="269"/>
                    </a:lnTo>
                    <a:lnTo>
                      <a:pt x="3003" y="267"/>
                    </a:lnTo>
                    <a:lnTo>
                      <a:pt x="3001" y="264"/>
                    </a:lnTo>
                    <a:lnTo>
                      <a:pt x="2983" y="249"/>
                    </a:lnTo>
                    <a:lnTo>
                      <a:pt x="2981" y="247"/>
                    </a:lnTo>
                    <a:lnTo>
                      <a:pt x="2979" y="247"/>
                    </a:lnTo>
                    <a:lnTo>
                      <a:pt x="2964" y="251"/>
                    </a:lnTo>
                    <a:lnTo>
                      <a:pt x="2933" y="232"/>
                    </a:lnTo>
                    <a:lnTo>
                      <a:pt x="2925" y="225"/>
                    </a:lnTo>
                    <a:lnTo>
                      <a:pt x="2927" y="236"/>
                    </a:lnTo>
                    <a:lnTo>
                      <a:pt x="2931" y="256"/>
                    </a:lnTo>
                    <a:close/>
                    <a:moveTo>
                      <a:pt x="427" y="1075"/>
                    </a:moveTo>
                    <a:lnTo>
                      <a:pt x="427" y="1077"/>
                    </a:lnTo>
                    <a:lnTo>
                      <a:pt x="431" y="1075"/>
                    </a:lnTo>
                    <a:lnTo>
                      <a:pt x="479" y="1051"/>
                    </a:lnTo>
                    <a:lnTo>
                      <a:pt x="482" y="1049"/>
                    </a:lnTo>
                    <a:lnTo>
                      <a:pt x="482" y="1047"/>
                    </a:lnTo>
                    <a:lnTo>
                      <a:pt x="486" y="956"/>
                    </a:lnTo>
                    <a:lnTo>
                      <a:pt x="486" y="956"/>
                    </a:lnTo>
                    <a:lnTo>
                      <a:pt x="486" y="954"/>
                    </a:lnTo>
                    <a:lnTo>
                      <a:pt x="462" y="919"/>
                    </a:lnTo>
                    <a:lnTo>
                      <a:pt x="458" y="910"/>
                    </a:lnTo>
                    <a:lnTo>
                      <a:pt x="455" y="921"/>
                    </a:lnTo>
                    <a:lnTo>
                      <a:pt x="447" y="956"/>
                    </a:lnTo>
                    <a:lnTo>
                      <a:pt x="429" y="945"/>
                    </a:lnTo>
                    <a:lnTo>
                      <a:pt x="412" y="893"/>
                    </a:lnTo>
                    <a:lnTo>
                      <a:pt x="410" y="889"/>
                    </a:lnTo>
                    <a:lnTo>
                      <a:pt x="405" y="891"/>
                    </a:lnTo>
                    <a:lnTo>
                      <a:pt x="383" y="904"/>
                    </a:lnTo>
                    <a:lnTo>
                      <a:pt x="353" y="902"/>
                    </a:lnTo>
                    <a:lnTo>
                      <a:pt x="346" y="902"/>
                    </a:lnTo>
                    <a:lnTo>
                      <a:pt x="349" y="908"/>
                    </a:lnTo>
                    <a:lnTo>
                      <a:pt x="427" y="1075"/>
                    </a:lnTo>
                    <a:close/>
                    <a:moveTo>
                      <a:pt x="2194" y="1149"/>
                    </a:moveTo>
                    <a:lnTo>
                      <a:pt x="2194" y="1151"/>
                    </a:lnTo>
                    <a:lnTo>
                      <a:pt x="2197" y="1151"/>
                    </a:lnTo>
                    <a:lnTo>
                      <a:pt x="2242" y="1153"/>
                    </a:lnTo>
                    <a:lnTo>
                      <a:pt x="2247" y="1153"/>
                    </a:lnTo>
                    <a:lnTo>
                      <a:pt x="2247" y="1149"/>
                    </a:lnTo>
                    <a:lnTo>
                      <a:pt x="2253" y="1131"/>
                    </a:lnTo>
                    <a:lnTo>
                      <a:pt x="2253" y="1131"/>
                    </a:lnTo>
                    <a:lnTo>
                      <a:pt x="2253" y="1131"/>
                    </a:lnTo>
                    <a:lnTo>
                      <a:pt x="2249" y="1105"/>
                    </a:lnTo>
                    <a:lnTo>
                      <a:pt x="2249" y="1103"/>
                    </a:lnTo>
                    <a:lnTo>
                      <a:pt x="2249" y="1103"/>
                    </a:lnTo>
                    <a:lnTo>
                      <a:pt x="2225" y="1077"/>
                    </a:lnTo>
                    <a:lnTo>
                      <a:pt x="2223" y="1075"/>
                    </a:lnTo>
                    <a:lnTo>
                      <a:pt x="2218" y="1075"/>
                    </a:lnTo>
                    <a:lnTo>
                      <a:pt x="2184" y="1088"/>
                    </a:lnTo>
                    <a:lnTo>
                      <a:pt x="2181" y="1088"/>
                    </a:lnTo>
                    <a:lnTo>
                      <a:pt x="2181" y="1090"/>
                    </a:lnTo>
                    <a:lnTo>
                      <a:pt x="2173" y="1120"/>
                    </a:lnTo>
                    <a:lnTo>
                      <a:pt x="2173" y="1123"/>
                    </a:lnTo>
                    <a:lnTo>
                      <a:pt x="2175" y="1125"/>
                    </a:lnTo>
                    <a:lnTo>
                      <a:pt x="2194" y="1149"/>
                    </a:lnTo>
                    <a:close/>
                    <a:moveTo>
                      <a:pt x="3036" y="345"/>
                    </a:moveTo>
                    <a:lnTo>
                      <a:pt x="3034" y="340"/>
                    </a:lnTo>
                    <a:lnTo>
                      <a:pt x="3029" y="342"/>
                    </a:lnTo>
                    <a:lnTo>
                      <a:pt x="3005" y="353"/>
                    </a:lnTo>
                    <a:lnTo>
                      <a:pt x="3001" y="355"/>
                    </a:lnTo>
                    <a:lnTo>
                      <a:pt x="3003" y="360"/>
                    </a:lnTo>
                    <a:lnTo>
                      <a:pt x="3018" y="386"/>
                    </a:lnTo>
                    <a:lnTo>
                      <a:pt x="3020" y="390"/>
                    </a:lnTo>
                    <a:lnTo>
                      <a:pt x="3025" y="386"/>
                    </a:lnTo>
                    <a:lnTo>
                      <a:pt x="3042" y="368"/>
                    </a:lnTo>
                    <a:lnTo>
                      <a:pt x="3044" y="368"/>
                    </a:lnTo>
                    <a:lnTo>
                      <a:pt x="3044" y="364"/>
                    </a:lnTo>
                    <a:lnTo>
                      <a:pt x="3036" y="345"/>
                    </a:lnTo>
                    <a:close/>
                    <a:moveTo>
                      <a:pt x="2458" y="1021"/>
                    </a:moveTo>
                    <a:lnTo>
                      <a:pt x="2458" y="1055"/>
                    </a:lnTo>
                    <a:lnTo>
                      <a:pt x="2436" y="1077"/>
                    </a:lnTo>
                    <a:lnTo>
                      <a:pt x="2434" y="1079"/>
                    </a:lnTo>
                    <a:lnTo>
                      <a:pt x="2434" y="1081"/>
                    </a:lnTo>
                    <a:lnTo>
                      <a:pt x="2454" y="1123"/>
                    </a:lnTo>
                    <a:lnTo>
                      <a:pt x="2454" y="1125"/>
                    </a:lnTo>
                    <a:lnTo>
                      <a:pt x="2456" y="1125"/>
                    </a:lnTo>
                    <a:lnTo>
                      <a:pt x="2476" y="1127"/>
                    </a:lnTo>
                    <a:lnTo>
                      <a:pt x="2476" y="1142"/>
                    </a:lnTo>
                    <a:lnTo>
                      <a:pt x="2476" y="1146"/>
                    </a:lnTo>
                    <a:lnTo>
                      <a:pt x="2480" y="1146"/>
                    </a:lnTo>
                    <a:lnTo>
                      <a:pt x="2502" y="1151"/>
                    </a:lnTo>
                    <a:lnTo>
                      <a:pt x="2517" y="1159"/>
                    </a:lnTo>
                    <a:lnTo>
                      <a:pt x="2524" y="1162"/>
                    </a:lnTo>
                    <a:lnTo>
                      <a:pt x="2524" y="1155"/>
                    </a:lnTo>
                    <a:lnTo>
                      <a:pt x="2534" y="1055"/>
                    </a:lnTo>
                    <a:lnTo>
                      <a:pt x="2543" y="1019"/>
                    </a:lnTo>
                    <a:lnTo>
                      <a:pt x="2574" y="984"/>
                    </a:lnTo>
                    <a:lnTo>
                      <a:pt x="2613" y="971"/>
                    </a:lnTo>
                    <a:lnTo>
                      <a:pt x="2615" y="971"/>
                    </a:lnTo>
                    <a:lnTo>
                      <a:pt x="2615" y="971"/>
                    </a:lnTo>
                    <a:lnTo>
                      <a:pt x="2630" y="947"/>
                    </a:lnTo>
                    <a:lnTo>
                      <a:pt x="2633" y="945"/>
                    </a:lnTo>
                    <a:lnTo>
                      <a:pt x="2633" y="945"/>
                    </a:lnTo>
                    <a:lnTo>
                      <a:pt x="2626" y="928"/>
                    </a:lnTo>
                    <a:lnTo>
                      <a:pt x="2646" y="938"/>
                    </a:lnTo>
                    <a:lnTo>
                      <a:pt x="2646" y="941"/>
                    </a:lnTo>
                    <a:lnTo>
                      <a:pt x="2648" y="941"/>
                    </a:lnTo>
                    <a:lnTo>
                      <a:pt x="2674" y="938"/>
                    </a:lnTo>
                    <a:lnTo>
                      <a:pt x="2678" y="936"/>
                    </a:lnTo>
                    <a:lnTo>
                      <a:pt x="2685" y="919"/>
                    </a:lnTo>
                    <a:lnTo>
                      <a:pt x="2698" y="919"/>
                    </a:lnTo>
                    <a:lnTo>
                      <a:pt x="2702" y="919"/>
                    </a:lnTo>
                    <a:lnTo>
                      <a:pt x="2702" y="915"/>
                    </a:lnTo>
                    <a:lnTo>
                      <a:pt x="2704" y="902"/>
                    </a:lnTo>
                    <a:lnTo>
                      <a:pt x="2720" y="906"/>
                    </a:lnTo>
                    <a:lnTo>
                      <a:pt x="2724" y="908"/>
                    </a:lnTo>
                    <a:lnTo>
                      <a:pt x="2724" y="904"/>
                    </a:lnTo>
                    <a:lnTo>
                      <a:pt x="2728" y="893"/>
                    </a:lnTo>
                    <a:lnTo>
                      <a:pt x="2737" y="904"/>
                    </a:lnTo>
                    <a:lnTo>
                      <a:pt x="2742" y="906"/>
                    </a:lnTo>
                    <a:lnTo>
                      <a:pt x="2744" y="904"/>
                    </a:lnTo>
                    <a:lnTo>
                      <a:pt x="2757" y="886"/>
                    </a:lnTo>
                    <a:lnTo>
                      <a:pt x="2757" y="886"/>
                    </a:lnTo>
                    <a:lnTo>
                      <a:pt x="2757" y="884"/>
                    </a:lnTo>
                    <a:lnTo>
                      <a:pt x="2759" y="867"/>
                    </a:lnTo>
                    <a:lnTo>
                      <a:pt x="2776" y="880"/>
                    </a:lnTo>
                    <a:lnTo>
                      <a:pt x="2781" y="882"/>
                    </a:lnTo>
                    <a:lnTo>
                      <a:pt x="2783" y="880"/>
                    </a:lnTo>
                    <a:lnTo>
                      <a:pt x="2796" y="867"/>
                    </a:lnTo>
                    <a:lnTo>
                      <a:pt x="2824" y="873"/>
                    </a:lnTo>
                    <a:lnTo>
                      <a:pt x="2827" y="873"/>
                    </a:lnTo>
                    <a:lnTo>
                      <a:pt x="2829" y="873"/>
                    </a:lnTo>
                    <a:lnTo>
                      <a:pt x="2853" y="845"/>
                    </a:lnTo>
                    <a:lnTo>
                      <a:pt x="3044" y="841"/>
                    </a:lnTo>
                    <a:lnTo>
                      <a:pt x="3044" y="841"/>
                    </a:lnTo>
                    <a:lnTo>
                      <a:pt x="3047" y="841"/>
                    </a:lnTo>
                    <a:lnTo>
                      <a:pt x="3092" y="815"/>
                    </a:lnTo>
                    <a:lnTo>
                      <a:pt x="3095" y="815"/>
                    </a:lnTo>
                    <a:lnTo>
                      <a:pt x="3095" y="813"/>
                    </a:lnTo>
                    <a:lnTo>
                      <a:pt x="3101" y="778"/>
                    </a:lnTo>
                    <a:lnTo>
                      <a:pt x="3101" y="776"/>
                    </a:lnTo>
                    <a:lnTo>
                      <a:pt x="3099" y="774"/>
                    </a:lnTo>
                    <a:lnTo>
                      <a:pt x="3079" y="750"/>
                    </a:lnTo>
                    <a:lnTo>
                      <a:pt x="3077" y="748"/>
                    </a:lnTo>
                    <a:lnTo>
                      <a:pt x="3075" y="750"/>
                    </a:lnTo>
                    <a:lnTo>
                      <a:pt x="3029" y="761"/>
                    </a:lnTo>
                    <a:lnTo>
                      <a:pt x="3027" y="761"/>
                    </a:lnTo>
                    <a:lnTo>
                      <a:pt x="3025" y="763"/>
                    </a:lnTo>
                    <a:lnTo>
                      <a:pt x="3018" y="778"/>
                    </a:lnTo>
                    <a:lnTo>
                      <a:pt x="2944" y="772"/>
                    </a:lnTo>
                    <a:lnTo>
                      <a:pt x="2909" y="743"/>
                    </a:lnTo>
                    <a:lnTo>
                      <a:pt x="2907" y="741"/>
                    </a:lnTo>
                    <a:lnTo>
                      <a:pt x="2905" y="743"/>
                    </a:lnTo>
                    <a:lnTo>
                      <a:pt x="2877" y="759"/>
                    </a:lnTo>
                    <a:lnTo>
                      <a:pt x="2848" y="748"/>
                    </a:lnTo>
                    <a:lnTo>
                      <a:pt x="2846" y="746"/>
                    </a:lnTo>
                    <a:lnTo>
                      <a:pt x="2844" y="748"/>
                    </a:lnTo>
                    <a:lnTo>
                      <a:pt x="2807" y="772"/>
                    </a:lnTo>
                    <a:lnTo>
                      <a:pt x="2774" y="772"/>
                    </a:lnTo>
                    <a:lnTo>
                      <a:pt x="2772" y="772"/>
                    </a:lnTo>
                    <a:lnTo>
                      <a:pt x="2759" y="782"/>
                    </a:lnTo>
                    <a:lnTo>
                      <a:pt x="2742" y="763"/>
                    </a:lnTo>
                    <a:lnTo>
                      <a:pt x="2735" y="759"/>
                    </a:lnTo>
                    <a:lnTo>
                      <a:pt x="2735" y="765"/>
                    </a:lnTo>
                    <a:lnTo>
                      <a:pt x="2724" y="808"/>
                    </a:lnTo>
                    <a:lnTo>
                      <a:pt x="2702" y="811"/>
                    </a:lnTo>
                    <a:lnTo>
                      <a:pt x="2700" y="811"/>
                    </a:lnTo>
                    <a:lnTo>
                      <a:pt x="2700" y="813"/>
                    </a:lnTo>
                    <a:lnTo>
                      <a:pt x="2698" y="830"/>
                    </a:lnTo>
                    <a:lnTo>
                      <a:pt x="2641" y="847"/>
                    </a:lnTo>
                    <a:lnTo>
                      <a:pt x="2622" y="839"/>
                    </a:lnTo>
                    <a:lnTo>
                      <a:pt x="2619" y="837"/>
                    </a:lnTo>
                    <a:lnTo>
                      <a:pt x="2617" y="839"/>
                    </a:lnTo>
                    <a:lnTo>
                      <a:pt x="2604" y="856"/>
                    </a:lnTo>
                    <a:lnTo>
                      <a:pt x="2600" y="858"/>
                    </a:lnTo>
                    <a:lnTo>
                      <a:pt x="2617" y="876"/>
                    </a:lnTo>
                    <a:lnTo>
                      <a:pt x="2600" y="893"/>
                    </a:lnTo>
                    <a:lnTo>
                      <a:pt x="2563" y="878"/>
                    </a:lnTo>
                    <a:lnTo>
                      <a:pt x="2558" y="876"/>
                    </a:lnTo>
                    <a:lnTo>
                      <a:pt x="2556" y="880"/>
                    </a:lnTo>
                    <a:lnTo>
                      <a:pt x="2552" y="906"/>
                    </a:lnTo>
                    <a:lnTo>
                      <a:pt x="2528" y="906"/>
                    </a:lnTo>
                    <a:lnTo>
                      <a:pt x="2524" y="906"/>
                    </a:lnTo>
                    <a:lnTo>
                      <a:pt x="2524" y="910"/>
                    </a:lnTo>
                    <a:lnTo>
                      <a:pt x="2524" y="930"/>
                    </a:lnTo>
                    <a:lnTo>
                      <a:pt x="2489" y="947"/>
                    </a:lnTo>
                    <a:lnTo>
                      <a:pt x="2465" y="941"/>
                    </a:lnTo>
                    <a:lnTo>
                      <a:pt x="2463" y="938"/>
                    </a:lnTo>
                    <a:lnTo>
                      <a:pt x="2463" y="941"/>
                    </a:lnTo>
                    <a:lnTo>
                      <a:pt x="2434" y="960"/>
                    </a:lnTo>
                    <a:lnTo>
                      <a:pt x="2434" y="962"/>
                    </a:lnTo>
                    <a:lnTo>
                      <a:pt x="2434" y="964"/>
                    </a:lnTo>
                    <a:lnTo>
                      <a:pt x="2432" y="993"/>
                    </a:lnTo>
                    <a:lnTo>
                      <a:pt x="2432" y="995"/>
                    </a:lnTo>
                    <a:lnTo>
                      <a:pt x="2434" y="995"/>
                    </a:lnTo>
                    <a:lnTo>
                      <a:pt x="2458" y="1021"/>
                    </a:lnTo>
                    <a:close/>
                    <a:moveTo>
                      <a:pt x="2563" y="1203"/>
                    </a:moveTo>
                    <a:lnTo>
                      <a:pt x="2558" y="1205"/>
                    </a:lnTo>
                    <a:lnTo>
                      <a:pt x="2528" y="1211"/>
                    </a:lnTo>
                    <a:lnTo>
                      <a:pt x="2524" y="1214"/>
                    </a:lnTo>
                    <a:lnTo>
                      <a:pt x="2524" y="1216"/>
                    </a:lnTo>
                    <a:lnTo>
                      <a:pt x="2519" y="1246"/>
                    </a:lnTo>
                    <a:lnTo>
                      <a:pt x="2519" y="1248"/>
                    </a:lnTo>
                    <a:lnTo>
                      <a:pt x="2519" y="1248"/>
                    </a:lnTo>
                    <a:lnTo>
                      <a:pt x="2539" y="1283"/>
                    </a:lnTo>
                    <a:lnTo>
                      <a:pt x="2541" y="1285"/>
                    </a:lnTo>
                    <a:lnTo>
                      <a:pt x="2543" y="1283"/>
                    </a:lnTo>
                    <a:lnTo>
                      <a:pt x="2569" y="1281"/>
                    </a:lnTo>
                    <a:lnTo>
                      <a:pt x="2572" y="1281"/>
                    </a:lnTo>
                    <a:lnTo>
                      <a:pt x="2572" y="1276"/>
                    </a:lnTo>
                    <a:lnTo>
                      <a:pt x="2574" y="1244"/>
                    </a:lnTo>
                    <a:lnTo>
                      <a:pt x="2574" y="1242"/>
                    </a:lnTo>
                    <a:lnTo>
                      <a:pt x="2574" y="1242"/>
                    </a:lnTo>
                    <a:lnTo>
                      <a:pt x="2565" y="1207"/>
                    </a:lnTo>
                    <a:lnTo>
                      <a:pt x="2563" y="1203"/>
                    </a:lnTo>
                    <a:close/>
                    <a:moveTo>
                      <a:pt x="196" y="2167"/>
                    </a:moveTo>
                    <a:lnTo>
                      <a:pt x="139" y="2093"/>
                    </a:lnTo>
                    <a:lnTo>
                      <a:pt x="172" y="2000"/>
                    </a:lnTo>
                    <a:lnTo>
                      <a:pt x="144" y="1979"/>
                    </a:lnTo>
                    <a:lnTo>
                      <a:pt x="124" y="1992"/>
                    </a:lnTo>
                    <a:lnTo>
                      <a:pt x="41" y="1937"/>
                    </a:lnTo>
                    <a:lnTo>
                      <a:pt x="28" y="1957"/>
                    </a:lnTo>
                    <a:lnTo>
                      <a:pt x="30" y="2022"/>
                    </a:lnTo>
                    <a:lnTo>
                      <a:pt x="0" y="2054"/>
                    </a:lnTo>
                    <a:lnTo>
                      <a:pt x="9" y="2106"/>
                    </a:lnTo>
                    <a:lnTo>
                      <a:pt x="63" y="2102"/>
                    </a:lnTo>
                    <a:lnTo>
                      <a:pt x="122" y="2176"/>
                    </a:lnTo>
                    <a:lnTo>
                      <a:pt x="166" y="2202"/>
                    </a:lnTo>
                    <a:lnTo>
                      <a:pt x="168" y="2197"/>
                    </a:lnTo>
                    <a:lnTo>
                      <a:pt x="196" y="2167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2" name="Freeform 161"/>
              <p:cNvSpPr/>
              <p:nvPr/>
            </p:nvSpPr>
            <p:spPr bwMode="auto">
              <a:xfrm>
                <a:off x="5864" y="1069"/>
                <a:ext cx="30" cy="28"/>
              </a:xfrm>
              <a:custGeom>
                <a:avLst/>
                <a:gdLst>
                  <a:gd name="T0" fmla="*/ 4 w 30"/>
                  <a:gd name="T1" fmla="*/ 4 h 28"/>
                  <a:gd name="T2" fmla="*/ 0 w 30"/>
                  <a:gd name="T3" fmla="*/ 20 h 28"/>
                  <a:gd name="T4" fmla="*/ 13 w 30"/>
                  <a:gd name="T5" fmla="*/ 28 h 28"/>
                  <a:gd name="T6" fmla="*/ 30 w 30"/>
                  <a:gd name="T7" fmla="*/ 20 h 28"/>
                  <a:gd name="T8" fmla="*/ 24 w 30"/>
                  <a:gd name="T9" fmla="*/ 0 h 28"/>
                  <a:gd name="T10" fmla="*/ 4 w 30"/>
                  <a:gd name="T11" fmla="*/ 4 h 28"/>
                  <a:gd name="T12" fmla="*/ 4 w 30"/>
                  <a:gd name="T1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8" extrusionOk="0">
                    <a:moveTo>
                      <a:pt x="4" y="4"/>
                    </a:moveTo>
                    <a:lnTo>
                      <a:pt x="0" y="20"/>
                    </a:lnTo>
                    <a:lnTo>
                      <a:pt x="13" y="28"/>
                    </a:lnTo>
                    <a:lnTo>
                      <a:pt x="30" y="20"/>
                    </a:lnTo>
                    <a:lnTo>
                      <a:pt x="24" y="0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3" name="Freeform 162"/>
              <p:cNvSpPr/>
              <p:nvPr/>
            </p:nvSpPr>
            <p:spPr bwMode="auto">
              <a:xfrm>
                <a:off x="4499" y="1479"/>
                <a:ext cx="42" cy="47"/>
              </a:xfrm>
              <a:custGeom>
                <a:avLst/>
                <a:gdLst>
                  <a:gd name="T0" fmla="*/ 0 w 42"/>
                  <a:gd name="T1" fmla="*/ 26 h 47"/>
                  <a:gd name="T2" fmla="*/ 26 w 42"/>
                  <a:gd name="T3" fmla="*/ 47 h 47"/>
                  <a:gd name="T4" fmla="*/ 37 w 42"/>
                  <a:gd name="T5" fmla="*/ 28 h 47"/>
                  <a:gd name="T6" fmla="*/ 42 w 42"/>
                  <a:gd name="T7" fmla="*/ 13 h 47"/>
                  <a:gd name="T8" fmla="*/ 26 w 42"/>
                  <a:gd name="T9" fmla="*/ 4 h 47"/>
                  <a:gd name="T10" fmla="*/ 9 w 42"/>
                  <a:gd name="T11" fmla="*/ 0 h 47"/>
                  <a:gd name="T12" fmla="*/ 0 w 42"/>
                  <a:gd name="T13" fmla="*/ 26 h 47"/>
                  <a:gd name="T14" fmla="*/ 0 w 42"/>
                  <a:gd name="T15" fmla="*/ 2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7" extrusionOk="0">
                    <a:moveTo>
                      <a:pt x="0" y="26"/>
                    </a:moveTo>
                    <a:lnTo>
                      <a:pt x="26" y="47"/>
                    </a:lnTo>
                    <a:lnTo>
                      <a:pt x="37" y="28"/>
                    </a:lnTo>
                    <a:lnTo>
                      <a:pt x="42" y="13"/>
                    </a:lnTo>
                    <a:lnTo>
                      <a:pt x="26" y="4"/>
                    </a:lnTo>
                    <a:lnTo>
                      <a:pt x="9" y="0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4" name="Freeform 163"/>
              <p:cNvSpPr/>
              <p:nvPr/>
            </p:nvSpPr>
            <p:spPr bwMode="auto">
              <a:xfrm>
                <a:off x="4447" y="1541"/>
                <a:ext cx="39" cy="35"/>
              </a:xfrm>
              <a:custGeom>
                <a:avLst/>
                <a:gdLst>
                  <a:gd name="T0" fmla="*/ 0 w 39"/>
                  <a:gd name="T1" fmla="*/ 24 h 35"/>
                  <a:gd name="T2" fmla="*/ 9 w 39"/>
                  <a:gd name="T3" fmla="*/ 35 h 35"/>
                  <a:gd name="T4" fmla="*/ 39 w 39"/>
                  <a:gd name="T5" fmla="*/ 18 h 35"/>
                  <a:gd name="T6" fmla="*/ 33 w 39"/>
                  <a:gd name="T7" fmla="*/ 0 h 35"/>
                  <a:gd name="T8" fmla="*/ 13 w 39"/>
                  <a:gd name="T9" fmla="*/ 0 h 35"/>
                  <a:gd name="T10" fmla="*/ 2 w 39"/>
                  <a:gd name="T11" fmla="*/ 16 h 35"/>
                  <a:gd name="T12" fmla="*/ 0 w 39"/>
                  <a:gd name="T13" fmla="*/ 24 h 35"/>
                  <a:gd name="T14" fmla="*/ 0 w 39"/>
                  <a:gd name="T15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35" extrusionOk="0">
                    <a:moveTo>
                      <a:pt x="0" y="24"/>
                    </a:moveTo>
                    <a:lnTo>
                      <a:pt x="9" y="35"/>
                    </a:lnTo>
                    <a:lnTo>
                      <a:pt x="39" y="18"/>
                    </a:lnTo>
                    <a:lnTo>
                      <a:pt x="33" y="0"/>
                    </a:lnTo>
                    <a:lnTo>
                      <a:pt x="13" y="0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5" name="Freeform 164"/>
              <p:cNvSpPr/>
              <p:nvPr/>
            </p:nvSpPr>
            <p:spPr bwMode="auto">
              <a:xfrm>
                <a:off x="5093" y="1297"/>
                <a:ext cx="46" cy="32"/>
              </a:xfrm>
              <a:custGeom>
                <a:avLst/>
                <a:gdLst>
                  <a:gd name="T0" fmla="*/ 0 w 46"/>
                  <a:gd name="T1" fmla="*/ 0 h 32"/>
                  <a:gd name="T2" fmla="*/ 44 w 46"/>
                  <a:gd name="T3" fmla="*/ 4 h 32"/>
                  <a:gd name="T4" fmla="*/ 46 w 46"/>
                  <a:gd name="T5" fmla="*/ 28 h 32"/>
                  <a:gd name="T6" fmla="*/ 29 w 46"/>
                  <a:gd name="T7" fmla="*/ 32 h 32"/>
                  <a:gd name="T8" fmla="*/ 9 w 46"/>
                  <a:gd name="T9" fmla="*/ 19 h 32"/>
                  <a:gd name="T10" fmla="*/ 0 w 46"/>
                  <a:gd name="T11" fmla="*/ 0 h 32"/>
                  <a:gd name="T12" fmla="*/ 0 w 46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32" extrusionOk="0">
                    <a:moveTo>
                      <a:pt x="0" y="0"/>
                    </a:moveTo>
                    <a:lnTo>
                      <a:pt x="44" y="4"/>
                    </a:lnTo>
                    <a:lnTo>
                      <a:pt x="46" y="28"/>
                    </a:lnTo>
                    <a:lnTo>
                      <a:pt x="29" y="32"/>
                    </a:lnTo>
                    <a:lnTo>
                      <a:pt x="9" y="1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6" name="Freeform 165"/>
              <p:cNvSpPr/>
              <p:nvPr/>
            </p:nvSpPr>
            <p:spPr bwMode="auto">
              <a:xfrm>
                <a:off x="5210" y="1212"/>
                <a:ext cx="30" cy="48"/>
              </a:xfrm>
              <a:custGeom>
                <a:avLst/>
                <a:gdLst>
                  <a:gd name="T0" fmla="*/ 0 w 30"/>
                  <a:gd name="T1" fmla="*/ 11 h 48"/>
                  <a:gd name="T2" fmla="*/ 8 w 30"/>
                  <a:gd name="T3" fmla="*/ 48 h 48"/>
                  <a:gd name="T4" fmla="*/ 26 w 30"/>
                  <a:gd name="T5" fmla="*/ 48 h 48"/>
                  <a:gd name="T6" fmla="*/ 30 w 30"/>
                  <a:gd name="T7" fmla="*/ 15 h 48"/>
                  <a:gd name="T8" fmla="*/ 11 w 30"/>
                  <a:gd name="T9" fmla="*/ 0 h 48"/>
                  <a:gd name="T10" fmla="*/ 0 w 30"/>
                  <a:gd name="T11" fmla="*/ 11 h 48"/>
                  <a:gd name="T12" fmla="*/ 0 w 30"/>
                  <a:gd name="T13" fmla="*/ 1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 extrusionOk="0">
                    <a:moveTo>
                      <a:pt x="0" y="11"/>
                    </a:moveTo>
                    <a:lnTo>
                      <a:pt x="8" y="48"/>
                    </a:lnTo>
                    <a:lnTo>
                      <a:pt x="26" y="48"/>
                    </a:lnTo>
                    <a:lnTo>
                      <a:pt x="30" y="15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7" name="Freeform 166"/>
              <p:cNvSpPr/>
              <p:nvPr/>
            </p:nvSpPr>
            <p:spPr bwMode="auto">
              <a:xfrm>
                <a:off x="5249" y="1221"/>
                <a:ext cx="87" cy="71"/>
              </a:xfrm>
              <a:custGeom>
                <a:avLst/>
                <a:gdLst>
                  <a:gd name="T0" fmla="*/ 0 w 87"/>
                  <a:gd name="T1" fmla="*/ 32 h 71"/>
                  <a:gd name="T2" fmla="*/ 0 w 87"/>
                  <a:gd name="T3" fmla="*/ 71 h 71"/>
                  <a:gd name="T4" fmla="*/ 46 w 87"/>
                  <a:gd name="T5" fmla="*/ 63 h 71"/>
                  <a:gd name="T6" fmla="*/ 87 w 87"/>
                  <a:gd name="T7" fmla="*/ 41 h 71"/>
                  <a:gd name="T8" fmla="*/ 74 w 87"/>
                  <a:gd name="T9" fmla="*/ 8 h 71"/>
                  <a:gd name="T10" fmla="*/ 46 w 87"/>
                  <a:gd name="T11" fmla="*/ 4 h 71"/>
                  <a:gd name="T12" fmla="*/ 24 w 87"/>
                  <a:gd name="T13" fmla="*/ 0 h 71"/>
                  <a:gd name="T14" fmla="*/ 9 w 87"/>
                  <a:gd name="T15" fmla="*/ 24 h 71"/>
                  <a:gd name="T16" fmla="*/ 0 w 87"/>
                  <a:gd name="T17" fmla="*/ 32 h 71"/>
                  <a:gd name="T18" fmla="*/ 0 w 87"/>
                  <a:gd name="T19" fmla="*/ 3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71" extrusionOk="0">
                    <a:moveTo>
                      <a:pt x="0" y="32"/>
                    </a:moveTo>
                    <a:lnTo>
                      <a:pt x="0" y="71"/>
                    </a:lnTo>
                    <a:lnTo>
                      <a:pt x="46" y="63"/>
                    </a:lnTo>
                    <a:lnTo>
                      <a:pt x="87" y="41"/>
                    </a:lnTo>
                    <a:lnTo>
                      <a:pt x="74" y="8"/>
                    </a:lnTo>
                    <a:lnTo>
                      <a:pt x="46" y="4"/>
                    </a:lnTo>
                    <a:lnTo>
                      <a:pt x="24" y="0"/>
                    </a:lnTo>
                    <a:lnTo>
                      <a:pt x="9" y="24"/>
                    </a:lnTo>
                    <a:lnTo>
                      <a:pt x="0" y="32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8" name="Freeform 167"/>
              <p:cNvSpPr/>
              <p:nvPr/>
            </p:nvSpPr>
            <p:spPr bwMode="auto">
              <a:xfrm>
                <a:off x="5264" y="979"/>
                <a:ext cx="124" cy="80"/>
              </a:xfrm>
              <a:custGeom>
                <a:avLst/>
                <a:gdLst>
                  <a:gd name="T0" fmla="*/ 0 w 124"/>
                  <a:gd name="T1" fmla="*/ 50 h 80"/>
                  <a:gd name="T2" fmla="*/ 13 w 124"/>
                  <a:gd name="T3" fmla="*/ 78 h 80"/>
                  <a:gd name="T4" fmla="*/ 100 w 124"/>
                  <a:gd name="T5" fmla="*/ 80 h 80"/>
                  <a:gd name="T6" fmla="*/ 124 w 124"/>
                  <a:gd name="T7" fmla="*/ 35 h 80"/>
                  <a:gd name="T8" fmla="*/ 109 w 124"/>
                  <a:gd name="T9" fmla="*/ 0 h 80"/>
                  <a:gd name="T10" fmla="*/ 90 w 124"/>
                  <a:gd name="T11" fmla="*/ 20 h 80"/>
                  <a:gd name="T12" fmla="*/ 55 w 124"/>
                  <a:gd name="T13" fmla="*/ 15 h 80"/>
                  <a:gd name="T14" fmla="*/ 46 w 124"/>
                  <a:gd name="T15" fmla="*/ 33 h 80"/>
                  <a:gd name="T16" fmla="*/ 26 w 124"/>
                  <a:gd name="T17" fmla="*/ 33 h 80"/>
                  <a:gd name="T18" fmla="*/ 24 w 124"/>
                  <a:gd name="T19" fmla="*/ 52 h 80"/>
                  <a:gd name="T20" fmla="*/ 0 w 124"/>
                  <a:gd name="T21" fmla="*/ 50 h 80"/>
                  <a:gd name="T22" fmla="*/ 0 w 124"/>
                  <a:gd name="T23" fmla="*/ 5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4" h="80" extrusionOk="0">
                    <a:moveTo>
                      <a:pt x="0" y="50"/>
                    </a:moveTo>
                    <a:lnTo>
                      <a:pt x="13" y="78"/>
                    </a:lnTo>
                    <a:lnTo>
                      <a:pt x="100" y="80"/>
                    </a:lnTo>
                    <a:lnTo>
                      <a:pt x="124" y="35"/>
                    </a:lnTo>
                    <a:lnTo>
                      <a:pt x="109" y="0"/>
                    </a:lnTo>
                    <a:lnTo>
                      <a:pt x="90" y="20"/>
                    </a:lnTo>
                    <a:lnTo>
                      <a:pt x="55" y="15"/>
                    </a:lnTo>
                    <a:lnTo>
                      <a:pt x="46" y="33"/>
                    </a:lnTo>
                    <a:lnTo>
                      <a:pt x="26" y="33"/>
                    </a:lnTo>
                    <a:lnTo>
                      <a:pt x="24" y="52"/>
                    </a:lnTo>
                    <a:lnTo>
                      <a:pt x="0" y="50"/>
                    </a:lnTo>
                    <a:lnTo>
                      <a:pt x="0" y="5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9" name="Freeform 168"/>
              <p:cNvSpPr/>
              <p:nvPr/>
            </p:nvSpPr>
            <p:spPr bwMode="auto">
              <a:xfrm>
                <a:off x="5225" y="886"/>
                <a:ext cx="24" cy="26"/>
              </a:xfrm>
              <a:custGeom>
                <a:avLst/>
                <a:gdLst>
                  <a:gd name="T0" fmla="*/ 7 w 24"/>
                  <a:gd name="T1" fmla="*/ 0 h 26"/>
                  <a:gd name="T2" fmla="*/ 0 w 24"/>
                  <a:gd name="T3" fmla="*/ 22 h 26"/>
                  <a:gd name="T4" fmla="*/ 17 w 24"/>
                  <a:gd name="T5" fmla="*/ 26 h 26"/>
                  <a:gd name="T6" fmla="*/ 24 w 24"/>
                  <a:gd name="T7" fmla="*/ 7 h 26"/>
                  <a:gd name="T8" fmla="*/ 7 w 24"/>
                  <a:gd name="T9" fmla="*/ 0 h 26"/>
                  <a:gd name="T10" fmla="*/ 7 w 24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6" extrusionOk="0">
                    <a:moveTo>
                      <a:pt x="7" y="0"/>
                    </a:moveTo>
                    <a:lnTo>
                      <a:pt x="0" y="22"/>
                    </a:lnTo>
                    <a:lnTo>
                      <a:pt x="17" y="26"/>
                    </a:lnTo>
                    <a:lnTo>
                      <a:pt x="24" y="7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20" name="Freeform 169"/>
              <p:cNvSpPr/>
              <p:nvPr/>
            </p:nvSpPr>
            <p:spPr bwMode="auto">
              <a:xfrm>
                <a:off x="5059" y="1043"/>
                <a:ext cx="182" cy="171"/>
              </a:xfrm>
              <a:custGeom>
                <a:avLst/>
                <a:gdLst>
                  <a:gd name="T0" fmla="*/ 127 w 183"/>
                  <a:gd name="T1" fmla="*/ 30 h 171"/>
                  <a:gd name="T2" fmla="*/ 146 w 183"/>
                  <a:gd name="T3" fmla="*/ 61 h 171"/>
                  <a:gd name="T4" fmla="*/ 183 w 183"/>
                  <a:gd name="T5" fmla="*/ 67 h 171"/>
                  <a:gd name="T6" fmla="*/ 183 w 183"/>
                  <a:gd name="T7" fmla="*/ 24 h 171"/>
                  <a:gd name="T8" fmla="*/ 173 w 183"/>
                  <a:gd name="T9" fmla="*/ 4 h 171"/>
                  <a:gd name="T10" fmla="*/ 127 w 183"/>
                  <a:gd name="T11" fmla="*/ 0 h 171"/>
                  <a:gd name="T12" fmla="*/ 105 w 183"/>
                  <a:gd name="T13" fmla="*/ 17 h 171"/>
                  <a:gd name="T14" fmla="*/ 70 w 183"/>
                  <a:gd name="T15" fmla="*/ 11 h 171"/>
                  <a:gd name="T16" fmla="*/ 66 w 183"/>
                  <a:gd name="T17" fmla="*/ 35 h 171"/>
                  <a:gd name="T18" fmla="*/ 88 w 183"/>
                  <a:gd name="T19" fmla="*/ 56 h 171"/>
                  <a:gd name="T20" fmla="*/ 77 w 183"/>
                  <a:gd name="T21" fmla="*/ 69 h 171"/>
                  <a:gd name="T22" fmla="*/ 42 w 183"/>
                  <a:gd name="T23" fmla="*/ 43 h 171"/>
                  <a:gd name="T24" fmla="*/ 3 w 183"/>
                  <a:gd name="T25" fmla="*/ 46 h 171"/>
                  <a:gd name="T26" fmla="*/ 0 w 183"/>
                  <a:gd name="T27" fmla="*/ 78 h 171"/>
                  <a:gd name="T28" fmla="*/ 3 w 183"/>
                  <a:gd name="T29" fmla="*/ 113 h 171"/>
                  <a:gd name="T30" fmla="*/ 22 w 183"/>
                  <a:gd name="T31" fmla="*/ 134 h 171"/>
                  <a:gd name="T32" fmla="*/ 29 w 183"/>
                  <a:gd name="T33" fmla="*/ 160 h 171"/>
                  <a:gd name="T34" fmla="*/ 66 w 183"/>
                  <a:gd name="T35" fmla="*/ 171 h 171"/>
                  <a:gd name="T36" fmla="*/ 101 w 183"/>
                  <a:gd name="T37" fmla="*/ 169 h 171"/>
                  <a:gd name="T38" fmla="*/ 96 w 183"/>
                  <a:gd name="T39" fmla="*/ 132 h 171"/>
                  <a:gd name="T40" fmla="*/ 122 w 183"/>
                  <a:gd name="T41" fmla="*/ 134 h 171"/>
                  <a:gd name="T42" fmla="*/ 142 w 183"/>
                  <a:gd name="T43" fmla="*/ 104 h 171"/>
                  <a:gd name="T44" fmla="*/ 164 w 183"/>
                  <a:gd name="T45" fmla="*/ 108 h 171"/>
                  <a:gd name="T46" fmla="*/ 179 w 183"/>
                  <a:gd name="T47" fmla="*/ 91 h 171"/>
                  <a:gd name="T48" fmla="*/ 164 w 183"/>
                  <a:gd name="T49" fmla="*/ 76 h 171"/>
                  <a:gd name="T50" fmla="*/ 131 w 183"/>
                  <a:gd name="T51" fmla="*/ 67 h 171"/>
                  <a:gd name="T52" fmla="*/ 103 w 183"/>
                  <a:gd name="T53" fmla="*/ 35 h 171"/>
                  <a:gd name="T54" fmla="*/ 127 w 183"/>
                  <a:gd name="T55" fmla="*/ 30 h 171"/>
                  <a:gd name="T56" fmla="*/ 127 w 183"/>
                  <a:gd name="T57" fmla="*/ 3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3" h="171" extrusionOk="0">
                    <a:moveTo>
                      <a:pt x="127" y="30"/>
                    </a:moveTo>
                    <a:lnTo>
                      <a:pt x="146" y="61"/>
                    </a:lnTo>
                    <a:lnTo>
                      <a:pt x="183" y="67"/>
                    </a:lnTo>
                    <a:lnTo>
                      <a:pt x="183" y="24"/>
                    </a:lnTo>
                    <a:lnTo>
                      <a:pt x="173" y="4"/>
                    </a:lnTo>
                    <a:lnTo>
                      <a:pt x="127" y="0"/>
                    </a:lnTo>
                    <a:lnTo>
                      <a:pt x="105" y="17"/>
                    </a:lnTo>
                    <a:lnTo>
                      <a:pt x="70" y="11"/>
                    </a:lnTo>
                    <a:lnTo>
                      <a:pt x="66" y="35"/>
                    </a:lnTo>
                    <a:lnTo>
                      <a:pt x="88" y="56"/>
                    </a:lnTo>
                    <a:lnTo>
                      <a:pt x="77" y="69"/>
                    </a:lnTo>
                    <a:lnTo>
                      <a:pt x="42" y="43"/>
                    </a:lnTo>
                    <a:lnTo>
                      <a:pt x="3" y="46"/>
                    </a:lnTo>
                    <a:lnTo>
                      <a:pt x="0" y="78"/>
                    </a:lnTo>
                    <a:lnTo>
                      <a:pt x="3" y="113"/>
                    </a:lnTo>
                    <a:lnTo>
                      <a:pt x="22" y="134"/>
                    </a:lnTo>
                    <a:lnTo>
                      <a:pt x="29" y="160"/>
                    </a:lnTo>
                    <a:lnTo>
                      <a:pt x="66" y="171"/>
                    </a:lnTo>
                    <a:lnTo>
                      <a:pt x="101" y="169"/>
                    </a:lnTo>
                    <a:lnTo>
                      <a:pt x="96" y="132"/>
                    </a:lnTo>
                    <a:lnTo>
                      <a:pt x="122" y="134"/>
                    </a:lnTo>
                    <a:lnTo>
                      <a:pt x="142" y="104"/>
                    </a:lnTo>
                    <a:lnTo>
                      <a:pt x="164" y="108"/>
                    </a:lnTo>
                    <a:lnTo>
                      <a:pt x="179" y="91"/>
                    </a:lnTo>
                    <a:lnTo>
                      <a:pt x="164" y="76"/>
                    </a:lnTo>
                    <a:lnTo>
                      <a:pt x="131" y="67"/>
                    </a:lnTo>
                    <a:lnTo>
                      <a:pt x="103" y="35"/>
                    </a:lnTo>
                    <a:lnTo>
                      <a:pt x="127" y="30"/>
                    </a:lnTo>
                    <a:lnTo>
                      <a:pt x="127" y="3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21" name="Freeform 170"/>
              <p:cNvSpPr/>
              <p:nvPr/>
            </p:nvSpPr>
            <p:spPr bwMode="auto">
              <a:xfrm>
                <a:off x="5016" y="1151"/>
                <a:ext cx="43" cy="55"/>
              </a:xfrm>
              <a:custGeom>
                <a:avLst/>
                <a:gdLst>
                  <a:gd name="T0" fmla="*/ 0 w 43"/>
                  <a:gd name="T1" fmla="*/ 0 h 55"/>
                  <a:gd name="T2" fmla="*/ 6 w 43"/>
                  <a:gd name="T3" fmla="*/ 26 h 55"/>
                  <a:gd name="T4" fmla="*/ 28 w 43"/>
                  <a:gd name="T5" fmla="*/ 55 h 55"/>
                  <a:gd name="T6" fmla="*/ 43 w 43"/>
                  <a:gd name="T7" fmla="*/ 48 h 55"/>
                  <a:gd name="T8" fmla="*/ 26 w 43"/>
                  <a:gd name="T9" fmla="*/ 16 h 55"/>
                  <a:gd name="T10" fmla="*/ 0 w 43"/>
                  <a:gd name="T11" fmla="*/ 0 h 55"/>
                  <a:gd name="T12" fmla="*/ 0 w 43"/>
                  <a:gd name="T1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55" extrusionOk="0">
                    <a:moveTo>
                      <a:pt x="0" y="0"/>
                    </a:moveTo>
                    <a:lnTo>
                      <a:pt x="6" y="26"/>
                    </a:lnTo>
                    <a:lnTo>
                      <a:pt x="28" y="55"/>
                    </a:lnTo>
                    <a:lnTo>
                      <a:pt x="43" y="48"/>
                    </a:lnTo>
                    <a:lnTo>
                      <a:pt x="26" y="1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22" name="Freeform 171"/>
              <p:cNvSpPr/>
              <p:nvPr/>
            </p:nvSpPr>
            <p:spPr bwMode="auto">
              <a:xfrm>
                <a:off x="4399" y="1095"/>
                <a:ext cx="1773" cy="1948"/>
              </a:xfrm>
              <a:custGeom>
                <a:avLst/>
                <a:gdLst>
                  <a:gd name="T0" fmla="*/ 1445 w 1774"/>
                  <a:gd name="T1" fmla="*/ 11 h 1948"/>
                  <a:gd name="T2" fmla="*/ 1255 w 1774"/>
                  <a:gd name="T3" fmla="*/ 154 h 1948"/>
                  <a:gd name="T4" fmla="*/ 1153 w 1774"/>
                  <a:gd name="T5" fmla="*/ 165 h 1948"/>
                  <a:gd name="T6" fmla="*/ 1066 w 1774"/>
                  <a:gd name="T7" fmla="*/ 264 h 1948"/>
                  <a:gd name="T8" fmla="*/ 1048 w 1774"/>
                  <a:gd name="T9" fmla="*/ 178 h 1948"/>
                  <a:gd name="T10" fmla="*/ 900 w 1774"/>
                  <a:gd name="T11" fmla="*/ 316 h 1948"/>
                  <a:gd name="T12" fmla="*/ 898 w 1774"/>
                  <a:gd name="T13" fmla="*/ 397 h 1948"/>
                  <a:gd name="T14" fmla="*/ 739 w 1774"/>
                  <a:gd name="T15" fmla="*/ 453 h 1948"/>
                  <a:gd name="T16" fmla="*/ 580 w 1774"/>
                  <a:gd name="T17" fmla="*/ 384 h 1948"/>
                  <a:gd name="T18" fmla="*/ 331 w 1774"/>
                  <a:gd name="T19" fmla="*/ 492 h 1948"/>
                  <a:gd name="T20" fmla="*/ 161 w 1774"/>
                  <a:gd name="T21" fmla="*/ 505 h 1948"/>
                  <a:gd name="T22" fmla="*/ 78 w 1774"/>
                  <a:gd name="T23" fmla="*/ 514 h 1948"/>
                  <a:gd name="T24" fmla="*/ 148 w 1774"/>
                  <a:gd name="T25" fmla="*/ 637 h 1948"/>
                  <a:gd name="T26" fmla="*/ 177 w 1774"/>
                  <a:gd name="T27" fmla="*/ 715 h 1948"/>
                  <a:gd name="T28" fmla="*/ 113 w 1774"/>
                  <a:gd name="T29" fmla="*/ 789 h 1948"/>
                  <a:gd name="T30" fmla="*/ 61 w 1774"/>
                  <a:gd name="T31" fmla="*/ 854 h 1948"/>
                  <a:gd name="T32" fmla="*/ 35 w 1774"/>
                  <a:gd name="T33" fmla="*/ 953 h 1948"/>
                  <a:gd name="T34" fmla="*/ 48 w 1774"/>
                  <a:gd name="T35" fmla="*/ 1107 h 1948"/>
                  <a:gd name="T36" fmla="*/ 28 w 1774"/>
                  <a:gd name="T37" fmla="*/ 1201 h 1948"/>
                  <a:gd name="T38" fmla="*/ 70 w 1774"/>
                  <a:gd name="T39" fmla="*/ 1266 h 1948"/>
                  <a:gd name="T40" fmla="*/ 59 w 1774"/>
                  <a:gd name="T41" fmla="*/ 1296 h 1948"/>
                  <a:gd name="T42" fmla="*/ 78 w 1774"/>
                  <a:gd name="T43" fmla="*/ 1363 h 1948"/>
                  <a:gd name="T44" fmla="*/ 142 w 1774"/>
                  <a:gd name="T45" fmla="*/ 1383 h 1948"/>
                  <a:gd name="T46" fmla="*/ 161 w 1774"/>
                  <a:gd name="T47" fmla="*/ 1415 h 1948"/>
                  <a:gd name="T48" fmla="*/ 185 w 1774"/>
                  <a:gd name="T49" fmla="*/ 1439 h 1948"/>
                  <a:gd name="T50" fmla="*/ 207 w 1774"/>
                  <a:gd name="T51" fmla="*/ 1541 h 1948"/>
                  <a:gd name="T52" fmla="*/ 242 w 1774"/>
                  <a:gd name="T53" fmla="*/ 1651 h 1948"/>
                  <a:gd name="T54" fmla="*/ 246 w 1774"/>
                  <a:gd name="T55" fmla="*/ 1818 h 1948"/>
                  <a:gd name="T56" fmla="*/ 357 w 1774"/>
                  <a:gd name="T57" fmla="*/ 1822 h 1948"/>
                  <a:gd name="T58" fmla="*/ 436 w 1774"/>
                  <a:gd name="T59" fmla="*/ 1779 h 1948"/>
                  <a:gd name="T60" fmla="*/ 527 w 1774"/>
                  <a:gd name="T61" fmla="*/ 1660 h 1948"/>
                  <a:gd name="T62" fmla="*/ 612 w 1774"/>
                  <a:gd name="T63" fmla="*/ 1734 h 1948"/>
                  <a:gd name="T64" fmla="*/ 682 w 1774"/>
                  <a:gd name="T65" fmla="*/ 1731 h 1948"/>
                  <a:gd name="T66" fmla="*/ 826 w 1774"/>
                  <a:gd name="T67" fmla="*/ 1922 h 1948"/>
                  <a:gd name="T68" fmla="*/ 898 w 1774"/>
                  <a:gd name="T69" fmla="*/ 1933 h 1948"/>
                  <a:gd name="T70" fmla="*/ 963 w 1774"/>
                  <a:gd name="T71" fmla="*/ 1918 h 1948"/>
                  <a:gd name="T72" fmla="*/ 1020 w 1774"/>
                  <a:gd name="T73" fmla="*/ 1920 h 1948"/>
                  <a:gd name="T74" fmla="*/ 1146 w 1774"/>
                  <a:gd name="T75" fmla="*/ 1939 h 1948"/>
                  <a:gd name="T76" fmla="*/ 1297 w 1774"/>
                  <a:gd name="T77" fmla="*/ 1892 h 1948"/>
                  <a:gd name="T78" fmla="*/ 1349 w 1774"/>
                  <a:gd name="T79" fmla="*/ 1781 h 1948"/>
                  <a:gd name="T80" fmla="*/ 1316 w 1774"/>
                  <a:gd name="T81" fmla="*/ 1699 h 1948"/>
                  <a:gd name="T82" fmla="*/ 1292 w 1774"/>
                  <a:gd name="T83" fmla="*/ 1617 h 1948"/>
                  <a:gd name="T84" fmla="*/ 1316 w 1774"/>
                  <a:gd name="T85" fmla="*/ 1487 h 1948"/>
                  <a:gd name="T86" fmla="*/ 1462 w 1774"/>
                  <a:gd name="T87" fmla="*/ 1409 h 1948"/>
                  <a:gd name="T88" fmla="*/ 1499 w 1774"/>
                  <a:gd name="T89" fmla="*/ 1328 h 1948"/>
                  <a:gd name="T90" fmla="*/ 1469 w 1774"/>
                  <a:gd name="T91" fmla="*/ 1153 h 1948"/>
                  <a:gd name="T92" fmla="*/ 1456 w 1774"/>
                  <a:gd name="T93" fmla="*/ 1042 h 1948"/>
                  <a:gd name="T94" fmla="*/ 1574 w 1774"/>
                  <a:gd name="T95" fmla="*/ 1031 h 1948"/>
                  <a:gd name="T96" fmla="*/ 1550 w 1774"/>
                  <a:gd name="T97" fmla="*/ 832 h 1948"/>
                  <a:gd name="T98" fmla="*/ 1613 w 1774"/>
                  <a:gd name="T99" fmla="*/ 754 h 1948"/>
                  <a:gd name="T100" fmla="*/ 1643 w 1774"/>
                  <a:gd name="T101" fmla="*/ 665 h 1948"/>
                  <a:gd name="T102" fmla="*/ 1691 w 1774"/>
                  <a:gd name="T103" fmla="*/ 555 h 1948"/>
                  <a:gd name="T104" fmla="*/ 1669 w 1774"/>
                  <a:gd name="T105" fmla="*/ 492 h 1948"/>
                  <a:gd name="T106" fmla="*/ 1669 w 1774"/>
                  <a:gd name="T107" fmla="*/ 440 h 1948"/>
                  <a:gd name="T108" fmla="*/ 1774 w 1774"/>
                  <a:gd name="T109" fmla="*/ 347 h 1948"/>
                  <a:gd name="T110" fmla="*/ 1654 w 1774"/>
                  <a:gd name="T111" fmla="*/ 254 h 1948"/>
                  <a:gd name="T112" fmla="*/ 1635 w 1774"/>
                  <a:gd name="T113" fmla="*/ 202 h 1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74" h="1948" extrusionOk="0">
                    <a:moveTo>
                      <a:pt x="1611" y="0"/>
                    </a:moveTo>
                    <a:lnTo>
                      <a:pt x="1600" y="24"/>
                    </a:lnTo>
                    <a:lnTo>
                      <a:pt x="1536" y="59"/>
                    </a:lnTo>
                    <a:lnTo>
                      <a:pt x="1491" y="15"/>
                    </a:lnTo>
                    <a:lnTo>
                      <a:pt x="1445" y="11"/>
                    </a:lnTo>
                    <a:lnTo>
                      <a:pt x="1382" y="52"/>
                    </a:lnTo>
                    <a:lnTo>
                      <a:pt x="1336" y="106"/>
                    </a:lnTo>
                    <a:lnTo>
                      <a:pt x="1321" y="163"/>
                    </a:lnTo>
                    <a:lnTo>
                      <a:pt x="1290" y="171"/>
                    </a:lnTo>
                    <a:lnTo>
                      <a:pt x="1255" y="154"/>
                    </a:lnTo>
                    <a:lnTo>
                      <a:pt x="1218" y="156"/>
                    </a:lnTo>
                    <a:lnTo>
                      <a:pt x="1201" y="180"/>
                    </a:lnTo>
                    <a:lnTo>
                      <a:pt x="1186" y="167"/>
                    </a:lnTo>
                    <a:lnTo>
                      <a:pt x="1170" y="182"/>
                    </a:lnTo>
                    <a:lnTo>
                      <a:pt x="1153" y="165"/>
                    </a:lnTo>
                    <a:lnTo>
                      <a:pt x="1179" y="139"/>
                    </a:lnTo>
                    <a:lnTo>
                      <a:pt x="1116" y="134"/>
                    </a:lnTo>
                    <a:lnTo>
                      <a:pt x="1081" y="165"/>
                    </a:lnTo>
                    <a:lnTo>
                      <a:pt x="1101" y="232"/>
                    </a:lnTo>
                    <a:lnTo>
                      <a:pt x="1066" y="264"/>
                    </a:lnTo>
                    <a:lnTo>
                      <a:pt x="1066" y="215"/>
                    </a:lnTo>
                    <a:lnTo>
                      <a:pt x="1042" y="215"/>
                    </a:lnTo>
                    <a:lnTo>
                      <a:pt x="1018" y="236"/>
                    </a:lnTo>
                    <a:lnTo>
                      <a:pt x="1011" y="210"/>
                    </a:lnTo>
                    <a:lnTo>
                      <a:pt x="1048" y="178"/>
                    </a:lnTo>
                    <a:lnTo>
                      <a:pt x="1009" y="180"/>
                    </a:lnTo>
                    <a:lnTo>
                      <a:pt x="898" y="236"/>
                    </a:lnTo>
                    <a:lnTo>
                      <a:pt x="920" y="262"/>
                    </a:lnTo>
                    <a:lnTo>
                      <a:pt x="887" y="293"/>
                    </a:lnTo>
                    <a:lnTo>
                      <a:pt x="900" y="316"/>
                    </a:lnTo>
                    <a:lnTo>
                      <a:pt x="924" y="306"/>
                    </a:lnTo>
                    <a:lnTo>
                      <a:pt x="926" y="338"/>
                    </a:lnTo>
                    <a:lnTo>
                      <a:pt x="952" y="368"/>
                    </a:lnTo>
                    <a:lnTo>
                      <a:pt x="911" y="379"/>
                    </a:lnTo>
                    <a:lnTo>
                      <a:pt x="898" y="397"/>
                    </a:lnTo>
                    <a:lnTo>
                      <a:pt x="909" y="423"/>
                    </a:lnTo>
                    <a:lnTo>
                      <a:pt x="876" y="429"/>
                    </a:lnTo>
                    <a:lnTo>
                      <a:pt x="830" y="416"/>
                    </a:lnTo>
                    <a:lnTo>
                      <a:pt x="817" y="466"/>
                    </a:lnTo>
                    <a:lnTo>
                      <a:pt x="739" y="453"/>
                    </a:lnTo>
                    <a:lnTo>
                      <a:pt x="739" y="566"/>
                    </a:lnTo>
                    <a:lnTo>
                      <a:pt x="684" y="557"/>
                    </a:lnTo>
                    <a:lnTo>
                      <a:pt x="599" y="481"/>
                    </a:lnTo>
                    <a:lnTo>
                      <a:pt x="630" y="459"/>
                    </a:lnTo>
                    <a:lnTo>
                      <a:pt x="580" y="384"/>
                    </a:lnTo>
                    <a:lnTo>
                      <a:pt x="547" y="368"/>
                    </a:lnTo>
                    <a:lnTo>
                      <a:pt x="497" y="386"/>
                    </a:lnTo>
                    <a:lnTo>
                      <a:pt x="440" y="364"/>
                    </a:lnTo>
                    <a:lnTo>
                      <a:pt x="434" y="451"/>
                    </a:lnTo>
                    <a:lnTo>
                      <a:pt x="331" y="492"/>
                    </a:lnTo>
                    <a:lnTo>
                      <a:pt x="292" y="466"/>
                    </a:lnTo>
                    <a:lnTo>
                      <a:pt x="299" y="446"/>
                    </a:lnTo>
                    <a:lnTo>
                      <a:pt x="194" y="444"/>
                    </a:lnTo>
                    <a:lnTo>
                      <a:pt x="168" y="481"/>
                    </a:lnTo>
                    <a:lnTo>
                      <a:pt x="161" y="505"/>
                    </a:lnTo>
                    <a:lnTo>
                      <a:pt x="155" y="470"/>
                    </a:lnTo>
                    <a:lnTo>
                      <a:pt x="135" y="453"/>
                    </a:lnTo>
                    <a:lnTo>
                      <a:pt x="111" y="477"/>
                    </a:lnTo>
                    <a:lnTo>
                      <a:pt x="81" y="492"/>
                    </a:lnTo>
                    <a:lnTo>
                      <a:pt x="78" y="514"/>
                    </a:lnTo>
                    <a:lnTo>
                      <a:pt x="94" y="533"/>
                    </a:lnTo>
                    <a:lnTo>
                      <a:pt x="94" y="533"/>
                    </a:lnTo>
                    <a:lnTo>
                      <a:pt x="94" y="535"/>
                    </a:lnTo>
                    <a:lnTo>
                      <a:pt x="100" y="570"/>
                    </a:lnTo>
                    <a:lnTo>
                      <a:pt x="148" y="637"/>
                    </a:lnTo>
                    <a:lnTo>
                      <a:pt x="150" y="639"/>
                    </a:lnTo>
                    <a:lnTo>
                      <a:pt x="150" y="639"/>
                    </a:lnTo>
                    <a:lnTo>
                      <a:pt x="150" y="685"/>
                    </a:lnTo>
                    <a:lnTo>
                      <a:pt x="174" y="713"/>
                    </a:lnTo>
                    <a:lnTo>
                      <a:pt x="177" y="715"/>
                    </a:lnTo>
                    <a:lnTo>
                      <a:pt x="174" y="717"/>
                    </a:lnTo>
                    <a:lnTo>
                      <a:pt x="118" y="761"/>
                    </a:lnTo>
                    <a:lnTo>
                      <a:pt x="113" y="787"/>
                    </a:lnTo>
                    <a:lnTo>
                      <a:pt x="113" y="789"/>
                    </a:lnTo>
                    <a:lnTo>
                      <a:pt x="113" y="789"/>
                    </a:lnTo>
                    <a:lnTo>
                      <a:pt x="100" y="808"/>
                    </a:lnTo>
                    <a:lnTo>
                      <a:pt x="89" y="856"/>
                    </a:lnTo>
                    <a:lnTo>
                      <a:pt x="89" y="858"/>
                    </a:lnTo>
                    <a:lnTo>
                      <a:pt x="87" y="858"/>
                    </a:lnTo>
                    <a:lnTo>
                      <a:pt x="61" y="854"/>
                    </a:lnTo>
                    <a:lnTo>
                      <a:pt x="15" y="891"/>
                    </a:lnTo>
                    <a:lnTo>
                      <a:pt x="15" y="891"/>
                    </a:lnTo>
                    <a:lnTo>
                      <a:pt x="15" y="891"/>
                    </a:lnTo>
                    <a:lnTo>
                      <a:pt x="0" y="899"/>
                    </a:lnTo>
                    <a:lnTo>
                      <a:pt x="35" y="953"/>
                    </a:lnTo>
                    <a:lnTo>
                      <a:pt x="35" y="953"/>
                    </a:lnTo>
                    <a:lnTo>
                      <a:pt x="35" y="953"/>
                    </a:lnTo>
                    <a:lnTo>
                      <a:pt x="48" y="1105"/>
                    </a:lnTo>
                    <a:lnTo>
                      <a:pt x="48" y="1107"/>
                    </a:lnTo>
                    <a:lnTo>
                      <a:pt x="48" y="1107"/>
                    </a:lnTo>
                    <a:lnTo>
                      <a:pt x="15" y="1142"/>
                    </a:lnTo>
                    <a:lnTo>
                      <a:pt x="37" y="1157"/>
                    </a:lnTo>
                    <a:lnTo>
                      <a:pt x="37" y="1159"/>
                    </a:lnTo>
                    <a:lnTo>
                      <a:pt x="37" y="1159"/>
                    </a:lnTo>
                    <a:lnTo>
                      <a:pt x="28" y="1201"/>
                    </a:lnTo>
                    <a:lnTo>
                      <a:pt x="48" y="1220"/>
                    </a:lnTo>
                    <a:lnTo>
                      <a:pt x="48" y="1220"/>
                    </a:lnTo>
                    <a:lnTo>
                      <a:pt x="48" y="1222"/>
                    </a:lnTo>
                    <a:lnTo>
                      <a:pt x="48" y="1250"/>
                    </a:lnTo>
                    <a:lnTo>
                      <a:pt x="70" y="1266"/>
                    </a:lnTo>
                    <a:lnTo>
                      <a:pt x="72" y="1266"/>
                    </a:lnTo>
                    <a:lnTo>
                      <a:pt x="70" y="1268"/>
                    </a:lnTo>
                    <a:lnTo>
                      <a:pt x="59" y="1294"/>
                    </a:lnTo>
                    <a:lnTo>
                      <a:pt x="59" y="1296"/>
                    </a:lnTo>
                    <a:lnTo>
                      <a:pt x="59" y="1296"/>
                    </a:lnTo>
                    <a:lnTo>
                      <a:pt x="26" y="1335"/>
                    </a:lnTo>
                    <a:lnTo>
                      <a:pt x="24" y="1363"/>
                    </a:lnTo>
                    <a:lnTo>
                      <a:pt x="76" y="1363"/>
                    </a:lnTo>
                    <a:lnTo>
                      <a:pt x="78" y="1363"/>
                    </a:lnTo>
                    <a:lnTo>
                      <a:pt x="78" y="1363"/>
                    </a:lnTo>
                    <a:lnTo>
                      <a:pt x="102" y="1380"/>
                    </a:lnTo>
                    <a:lnTo>
                      <a:pt x="126" y="1365"/>
                    </a:lnTo>
                    <a:lnTo>
                      <a:pt x="129" y="1363"/>
                    </a:lnTo>
                    <a:lnTo>
                      <a:pt x="129" y="1365"/>
                    </a:lnTo>
                    <a:lnTo>
                      <a:pt x="142" y="1383"/>
                    </a:lnTo>
                    <a:lnTo>
                      <a:pt x="144" y="1383"/>
                    </a:lnTo>
                    <a:lnTo>
                      <a:pt x="144" y="1385"/>
                    </a:lnTo>
                    <a:lnTo>
                      <a:pt x="161" y="1411"/>
                    </a:lnTo>
                    <a:lnTo>
                      <a:pt x="163" y="1413"/>
                    </a:lnTo>
                    <a:lnTo>
                      <a:pt x="161" y="1415"/>
                    </a:lnTo>
                    <a:lnTo>
                      <a:pt x="142" y="1428"/>
                    </a:lnTo>
                    <a:lnTo>
                      <a:pt x="142" y="1452"/>
                    </a:lnTo>
                    <a:lnTo>
                      <a:pt x="163" y="1452"/>
                    </a:lnTo>
                    <a:lnTo>
                      <a:pt x="183" y="1439"/>
                    </a:lnTo>
                    <a:lnTo>
                      <a:pt x="185" y="1439"/>
                    </a:lnTo>
                    <a:lnTo>
                      <a:pt x="185" y="1441"/>
                    </a:lnTo>
                    <a:lnTo>
                      <a:pt x="209" y="1484"/>
                    </a:lnTo>
                    <a:lnTo>
                      <a:pt x="209" y="1487"/>
                    </a:lnTo>
                    <a:lnTo>
                      <a:pt x="209" y="1487"/>
                    </a:lnTo>
                    <a:lnTo>
                      <a:pt x="207" y="1541"/>
                    </a:lnTo>
                    <a:lnTo>
                      <a:pt x="238" y="1556"/>
                    </a:lnTo>
                    <a:lnTo>
                      <a:pt x="240" y="1558"/>
                    </a:lnTo>
                    <a:lnTo>
                      <a:pt x="240" y="1558"/>
                    </a:lnTo>
                    <a:lnTo>
                      <a:pt x="225" y="1614"/>
                    </a:lnTo>
                    <a:lnTo>
                      <a:pt x="242" y="1651"/>
                    </a:lnTo>
                    <a:lnTo>
                      <a:pt x="281" y="1664"/>
                    </a:lnTo>
                    <a:lnTo>
                      <a:pt x="283" y="1664"/>
                    </a:lnTo>
                    <a:lnTo>
                      <a:pt x="281" y="1666"/>
                    </a:lnTo>
                    <a:lnTo>
                      <a:pt x="253" y="1734"/>
                    </a:lnTo>
                    <a:lnTo>
                      <a:pt x="246" y="1818"/>
                    </a:lnTo>
                    <a:lnTo>
                      <a:pt x="277" y="1851"/>
                    </a:lnTo>
                    <a:lnTo>
                      <a:pt x="307" y="1827"/>
                    </a:lnTo>
                    <a:lnTo>
                      <a:pt x="307" y="1825"/>
                    </a:lnTo>
                    <a:lnTo>
                      <a:pt x="310" y="1825"/>
                    </a:lnTo>
                    <a:lnTo>
                      <a:pt x="357" y="1822"/>
                    </a:lnTo>
                    <a:lnTo>
                      <a:pt x="375" y="1794"/>
                    </a:lnTo>
                    <a:lnTo>
                      <a:pt x="375" y="1790"/>
                    </a:lnTo>
                    <a:lnTo>
                      <a:pt x="377" y="1792"/>
                    </a:lnTo>
                    <a:lnTo>
                      <a:pt x="403" y="1818"/>
                    </a:lnTo>
                    <a:lnTo>
                      <a:pt x="436" y="1779"/>
                    </a:lnTo>
                    <a:lnTo>
                      <a:pt x="490" y="1666"/>
                    </a:lnTo>
                    <a:lnTo>
                      <a:pt x="490" y="1666"/>
                    </a:lnTo>
                    <a:lnTo>
                      <a:pt x="490" y="1666"/>
                    </a:lnTo>
                    <a:lnTo>
                      <a:pt x="527" y="1660"/>
                    </a:lnTo>
                    <a:lnTo>
                      <a:pt x="527" y="1660"/>
                    </a:lnTo>
                    <a:lnTo>
                      <a:pt x="527" y="1660"/>
                    </a:lnTo>
                    <a:lnTo>
                      <a:pt x="597" y="1688"/>
                    </a:lnTo>
                    <a:lnTo>
                      <a:pt x="597" y="1688"/>
                    </a:lnTo>
                    <a:lnTo>
                      <a:pt x="597" y="1688"/>
                    </a:lnTo>
                    <a:lnTo>
                      <a:pt x="612" y="1734"/>
                    </a:lnTo>
                    <a:lnTo>
                      <a:pt x="654" y="1714"/>
                    </a:lnTo>
                    <a:lnTo>
                      <a:pt x="654" y="1714"/>
                    </a:lnTo>
                    <a:lnTo>
                      <a:pt x="656" y="1714"/>
                    </a:lnTo>
                    <a:lnTo>
                      <a:pt x="680" y="1731"/>
                    </a:lnTo>
                    <a:lnTo>
                      <a:pt x="682" y="1731"/>
                    </a:lnTo>
                    <a:lnTo>
                      <a:pt x="682" y="1734"/>
                    </a:lnTo>
                    <a:lnTo>
                      <a:pt x="728" y="1838"/>
                    </a:lnTo>
                    <a:lnTo>
                      <a:pt x="787" y="1948"/>
                    </a:lnTo>
                    <a:lnTo>
                      <a:pt x="826" y="1922"/>
                    </a:lnTo>
                    <a:lnTo>
                      <a:pt x="826" y="1922"/>
                    </a:lnTo>
                    <a:lnTo>
                      <a:pt x="826" y="1922"/>
                    </a:lnTo>
                    <a:lnTo>
                      <a:pt x="865" y="1907"/>
                    </a:lnTo>
                    <a:lnTo>
                      <a:pt x="867" y="1907"/>
                    </a:lnTo>
                    <a:lnTo>
                      <a:pt x="867" y="1907"/>
                    </a:lnTo>
                    <a:lnTo>
                      <a:pt x="898" y="1933"/>
                    </a:lnTo>
                    <a:lnTo>
                      <a:pt x="913" y="1918"/>
                    </a:lnTo>
                    <a:lnTo>
                      <a:pt x="915" y="1916"/>
                    </a:lnTo>
                    <a:lnTo>
                      <a:pt x="915" y="1918"/>
                    </a:lnTo>
                    <a:lnTo>
                      <a:pt x="942" y="1939"/>
                    </a:lnTo>
                    <a:lnTo>
                      <a:pt x="963" y="1918"/>
                    </a:lnTo>
                    <a:lnTo>
                      <a:pt x="963" y="1918"/>
                    </a:lnTo>
                    <a:lnTo>
                      <a:pt x="963" y="1918"/>
                    </a:lnTo>
                    <a:lnTo>
                      <a:pt x="1020" y="1920"/>
                    </a:lnTo>
                    <a:lnTo>
                      <a:pt x="1020" y="1920"/>
                    </a:lnTo>
                    <a:lnTo>
                      <a:pt x="1020" y="1920"/>
                    </a:lnTo>
                    <a:lnTo>
                      <a:pt x="1055" y="1946"/>
                    </a:lnTo>
                    <a:lnTo>
                      <a:pt x="1122" y="1920"/>
                    </a:lnTo>
                    <a:lnTo>
                      <a:pt x="1122" y="1920"/>
                    </a:lnTo>
                    <a:lnTo>
                      <a:pt x="1125" y="1922"/>
                    </a:lnTo>
                    <a:lnTo>
                      <a:pt x="1146" y="1939"/>
                    </a:lnTo>
                    <a:lnTo>
                      <a:pt x="1240" y="1898"/>
                    </a:lnTo>
                    <a:lnTo>
                      <a:pt x="1240" y="1898"/>
                    </a:lnTo>
                    <a:lnTo>
                      <a:pt x="1240" y="1898"/>
                    </a:lnTo>
                    <a:lnTo>
                      <a:pt x="1268" y="1903"/>
                    </a:lnTo>
                    <a:lnTo>
                      <a:pt x="1297" y="1892"/>
                    </a:lnTo>
                    <a:lnTo>
                      <a:pt x="1292" y="1870"/>
                    </a:lnTo>
                    <a:lnTo>
                      <a:pt x="1292" y="1870"/>
                    </a:lnTo>
                    <a:lnTo>
                      <a:pt x="1295" y="1868"/>
                    </a:lnTo>
                    <a:lnTo>
                      <a:pt x="1366" y="1831"/>
                    </a:lnTo>
                    <a:lnTo>
                      <a:pt x="1349" y="1781"/>
                    </a:lnTo>
                    <a:lnTo>
                      <a:pt x="1347" y="1779"/>
                    </a:lnTo>
                    <a:lnTo>
                      <a:pt x="1349" y="1779"/>
                    </a:lnTo>
                    <a:lnTo>
                      <a:pt x="1373" y="1753"/>
                    </a:lnTo>
                    <a:lnTo>
                      <a:pt x="1362" y="1729"/>
                    </a:lnTo>
                    <a:lnTo>
                      <a:pt x="1316" y="1699"/>
                    </a:lnTo>
                    <a:lnTo>
                      <a:pt x="1316" y="1697"/>
                    </a:lnTo>
                    <a:lnTo>
                      <a:pt x="1316" y="1695"/>
                    </a:lnTo>
                    <a:lnTo>
                      <a:pt x="1340" y="1649"/>
                    </a:lnTo>
                    <a:lnTo>
                      <a:pt x="1295" y="1619"/>
                    </a:lnTo>
                    <a:lnTo>
                      <a:pt x="1292" y="1617"/>
                    </a:lnTo>
                    <a:lnTo>
                      <a:pt x="1295" y="1614"/>
                    </a:lnTo>
                    <a:lnTo>
                      <a:pt x="1316" y="1591"/>
                    </a:lnTo>
                    <a:lnTo>
                      <a:pt x="1316" y="1489"/>
                    </a:lnTo>
                    <a:lnTo>
                      <a:pt x="1316" y="1487"/>
                    </a:lnTo>
                    <a:lnTo>
                      <a:pt x="1316" y="1487"/>
                    </a:lnTo>
                    <a:lnTo>
                      <a:pt x="1406" y="1454"/>
                    </a:lnTo>
                    <a:lnTo>
                      <a:pt x="1410" y="1413"/>
                    </a:lnTo>
                    <a:lnTo>
                      <a:pt x="1410" y="1411"/>
                    </a:lnTo>
                    <a:lnTo>
                      <a:pt x="1410" y="1411"/>
                    </a:lnTo>
                    <a:lnTo>
                      <a:pt x="1462" y="1409"/>
                    </a:lnTo>
                    <a:lnTo>
                      <a:pt x="1475" y="1376"/>
                    </a:lnTo>
                    <a:lnTo>
                      <a:pt x="1473" y="1344"/>
                    </a:lnTo>
                    <a:lnTo>
                      <a:pt x="1473" y="1341"/>
                    </a:lnTo>
                    <a:lnTo>
                      <a:pt x="1475" y="1341"/>
                    </a:lnTo>
                    <a:lnTo>
                      <a:pt x="1499" y="1328"/>
                    </a:lnTo>
                    <a:lnTo>
                      <a:pt x="1480" y="1261"/>
                    </a:lnTo>
                    <a:lnTo>
                      <a:pt x="1445" y="1237"/>
                    </a:lnTo>
                    <a:lnTo>
                      <a:pt x="1445" y="1237"/>
                    </a:lnTo>
                    <a:lnTo>
                      <a:pt x="1445" y="1235"/>
                    </a:lnTo>
                    <a:lnTo>
                      <a:pt x="1469" y="1153"/>
                    </a:lnTo>
                    <a:lnTo>
                      <a:pt x="1436" y="1068"/>
                    </a:lnTo>
                    <a:lnTo>
                      <a:pt x="1436" y="1068"/>
                    </a:lnTo>
                    <a:lnTo>
                      <a:pt x="1436" y="1066"/>
                    </a:lnTo>
                    <a:lnTo>
                      <a:pt x="1454" y="1044"/>
                    </a:lnTo>
                    <a:lnTo>
                      <a:pt x="1456" y="1042"/>
                    </a:lnTo>
                    <a:lnTo>
                      <a:pt x="1456" y="1042"/>
                    </a:lnTo>
                    <a:lnTo>
                      <a:pt x="1519" y="1064"/>
                    </a:lnTo>
                    <a:lnTo>
                      <a:pt x="1558" y="1055"/>
                    </a:lnTo>
                    <a:lnTo>
                      <a:pt x="1571" y="1031"/>
                    </a:lnTo>
                    <a:lnTo>
                      <a:pt x="1574" y="1031"/>
                    </a:lnTo>
                    <a:lnTo>
                      <a:pt x="1574" y="1031"/>
                    </a:lnTo>
                    <a:lnTo>
                      <a:pt x="1621" y="1023"/>
                    </a:lnTo>
                    <a:lnTo>
                      <a:pt x="1628" y="995"/>
                    </a:lnTo>
                    <a:lnTo>
                      <a:pt x="1552" y="832"/>
                    </a:lnTo>
                    <a:lnTo>
                      <a:pt x="1550" y="832"/>
                    </a:lnTo>
                    <a:lnTo>
                      <a:pt x="1552" y="832"/>
                    </a:lnTo>
                    <a:lnTo>
                      <a:pt x="1558" y="791"/>
                    </a:lnTo>
                    <a:lnTo>
                      <a:pt x="1558" y="791"/>
                    </a:lnTo>
                    <a:lnTo>
                      <a:pt x="1560" y="791"/>
                    </a:lnTo>
                    <a:lnTo>
                      <a:pt x="1613" y="754"/>
                    </a:lnTo>
                    <a:lnTo>
                      <a:pt x="1593" y="715"/>
                    </a:lnTo>
                    <a:lnTo>
                      <a:pt x="1591" y="715"/>
                    </a:lnTo>
                    <a:lnTo>
                      <a:pt x="1593" y="713"/>
                    </a:lnTo>
                    <a:lnTo>
                      <a:pt x="1643" y="665"/>
                    </a:lnTo>
                    <a:lnTo>
                      <a:pt x="1643" y="665"/>
                    </a:lnTo>
                    <a:lnTo>
                      <a:pt x="1645" y="665"/>
                    </a:lnTo>
                    <a:lnTo>
                      <a:pt x="1689" y="661"/>
                    </a:lnTo>
                    <a:lnTo>
                      <a:pt x="1715" y="633"/>
                    </a:lnTo>
                    <a:lnTo>
                      <a:pt x="1720" y="583"/>
                    </a:lnTo>
                    <a:lnTo>
                      <a:pt x="1691" y="555"/>
                    </a:lnTo>
                    <a:lnTo>
                      <a:pt x="1691" y="555"/>
                    </a:lnTo>
                    <a:lnTo>
                      <a:pt x="1691" y="555"/>
                    </a:lnTo>
                    <a:lnTo>
                      <a:pt x="1689" y="522"/>
                    </a:lnTo>
                    <a:lnTo>
                      <a:pt x="1669" y="494"/>
                    </a:lnTo>
                    <a:lnTo>
                      <a:pt x="1669" y="492"/>
                    </a:lnTo>
                    <a:lnTo>
                      <a:pt x="1669" y="492"/>
                    </a:lnTo>
                    <a:lnTo>
                      <a:pt x="1693" y="470"/>
                    </a:lnTo>
                    <a:lnTo>
                      <a:pt x="1669" y="442"/>
                    </a:lnTo>
                    <a:lnTo>
                      <a:pt x="1667" y="440"/>
                    </a:lnTo>
                    <a:lnTo>
                      <a:pt x="1669" y="440"/>
                    </a:lnTo>
                    <a:lnTo>
                      <a:pt x="1728" y="386"/>
                    </a:lnTo>
                    <a:lnTo>
                      <a:pt x="1728" y="386"/>
                    </a:lnTo>
                    <a:lnTo>
                      <a:pt x="1728" y="386"/>
                    </a:lnTo>
                    <a:lnTo>
                      <a:pt x="1754" y="375"/>
                    </a:lnTo>
                    <a:lnTo>
                      <a:pt x="1774" y="347"/>
                    </a:lnTo>
                    <a:lnTo>
                      <a:pt x="1737" y="269"/>
                    </a:lnTo>
                    <a:lnTo>
                      <a:pt x="1691" y="269"/>
                    </a:lnTo>
                    <a:lnTo>
                      <a:pt x="1691" y="269"/>
                    </a:lnTo>
                    <a:lnTo>
                      <a:pt x="1689" y="269"/>
                    </a:lnTo>
                    <a:lnTo>
                      <a:pt x="1654" y="254"/>
                    </a:lnTo>
                    <a:lnTo>
                      <a:pt x="1652" y="254"/>
                    </a:lnTo>
                    <a:lnTo>
                      <a:pt x="1652" y="251"/>
                    </a:lnTo>
                    <a:lnTo>
                      <a:pt x="1632" y="204"/>
                    </a:lnTo>
                    <a:lnTo>
                      <a:pt x="1632" y="202"/>
                    </a:lnTo>
                    <a:lnTo>
                      <a:pt x="1635" y="202"/>
                    </a:lnTo>
                    <a:lnTo>
                      <a:pt x="1709" y="115"/>
                    </a:lnTo>
                    <a:lnTo>
                      <a:pt x="1709" y="74"/>
                    </a:lnTo>
                    <a:lnTo>
                      <a:pt x="1611" y="0"/>
                    </a:lnTo>
                    <a:lnTo>
                      <a:pt x="161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23" name="Freeform 172"/>
              <p:cNvSpPr/>
              <p:nvPr/>
            </p:nvSpPr>
            <p:spPr bwMode="auto">
              <a:xfrm>
                <a:off x="6125" y="458"/>
                <a:ext cx="88" cy="132"/>
              </a:xfrm>
              <a:custGeom>
                <a:avLst/>
                <a:gdLst>
                  <a:gd name="T0" fmla="*/ 0 w 89"/>
                  <a:gd name="T1" fmla="*/ 74 h 132"/>
                  <a:gd name="T2" fmla="*/ 48 w 89"/>
                  <a:gd name="T3" fmla="*/ 132 h 132"/>
                  <a:gd name="T4" fmla="*/ 59 w 89"/>
                  <a:gd name="T5" fmla="*/ 121 h 132"/>
                  <a:gd name="T6" fmla="*/ 72 w 89"/>
                  <a:gd name="T7" fmla="*/ 54 h 132"/>
                  <a:gd name="T8" fmla="*/ 89 w 89"/>
                  <a:gd name="T9" fmla="*/ 24 h 132"/>
                  <a:gd name="T10" fmla="*/ 72 w 89"/>
                  <a:gd name="T11" fmla="*/ 0 h 132"/>
                  <a:gd name="T12" fmla="*/ 26 w 89"/>
                  <a:gd name="T13" fmla="*/ 2 h 132"/>
                  <a:gd name="T14" fmla="*/ 0 w 89"/>
                  <a:gd name="T15" fmla="*/ 43 h 132"/>
                  <a:gd name="T16" fmla="*/ 0 w 89"/>
                  <a:gd name="T17" fmla="*/ 74 h 132"/>
                  <a:gd name="T18" fmla="*/ 0 w 89"/>
                  <a:gd name="T19" fmla="*/ 74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132" extrusionOk="0">
                    <a:moveTo>
                      <a:pt x="0" y="74"/>
                    </a:moveTo>
                    <a:lnTo>
                      <a:pt x="48" y="132"/>
                    </a:lnTo>
                    <a:lnTo>
                      <a:pt x="59" y="121"/>
                    </a:lnTo>
                    <a:lnTo>
                      <a:pt x="72" y="54"/>
                    </a:lnTo>
                    <a:lnTo>
                      <a:pt x="89" y="24"/>
                    </a:lnTo>
                    <a:lnTo>
                      <a:pt x="72" y="0"/>
                    </a:lnTo>
                    <a:lnTo>
                      <a:pt x="26" y="2"/>
                    </a:lnTo>
                    <a:lnTo>
                      <a:pt x="0" y="43"/>
                    </a:lnTo>
                    <a:lnTo>
                      <a:pt x="0" y="74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24" name="Freeform 173"/>
              <p:cNvSpPr/>
              <p:nvPr/>
            </p:nvSpPr>
            <p:spPr bwMode="auto">
              <a:xfrm>
                <a:off x="6012" y="363"/>
                <a:ext cx="906" cy="1077"/>
              </a:xfrm>
              <a:custGeom>
                <a:avLst/>
                <a:gdLst>
                  <a:gd name="T0" fmla="*/ 858 w 906"/>
                  <a:gd name="T1" fmla="*/ 628 h 1077"/>
                  <a:gd name="T2" fmla="*/ 906 w 906"/>
                  <a:gd name="T3" fmla="*/ 554 h 1077"/>
                  <a:gd name="T4" fmla="*/ 745 w 906"/>
                  <a:gd name="T5" fmla="*/ 505 h 1077"/>
                  <a:gd name="T6" fmla="*/ 684 w 906"/>
                  <a:gd name="T7" fmla="*/ 531 h 1077"/>
                  <a:gd name="T8" fmla="*/ 647 w 906"/>
                  <a:gd name="T9" fmla="*/ 561 h 1077"/>
                  <a:gd name="T10" fmla="*/ 684 w 906"/>
                  <a:gd name="T11" fmla="*/ 505 h 1077"/>
                  <a:gd name="T12" fmla="*/ 693 w 906"/>
                  <a:gd name="T13" fmla="*/ 394 h 1077"/>
                  <a:gd name="T14" fmla="*/ 658 w 906"/>
                  <a:gd name="T15" fmla="*/ 398 h 1077"/>
                  <a:gd name="T16" fmla="*/ 623 w 906"/>
                  <a:gd name="T17" fmla="*/ 383 h 1077"/>
                  <a:gd name="T18" fmla="*/ 608 w 906"/>
                  <a:gd name="T19" fmla="*/ 312 h 1077"/>
                  <a:gd name="T20" fmla="*/ 654 w 906"/>
                  <a:gd name="T21" fmla="*/ 325 h 1077"/>
                  <a:gd name="T22" fmla="*/ 695 w 906"/>
                  <a:gd name="T23" fmla="*/ 318 h 1077"/>
                  <a:gd name="T24" fmla="*/ 719 w 906"/>
                  <a:gd name="T25" fmla="*/ 253 h 1077"/>
                  <a:gd name="T26" fmla="*/ 845 w 906"/>
                  <a:gd name="T27" fmla="*/ 199 h 1077"/>
                  <a:gd name="T28" fmla="*/ 865 w 906"/>
                  <a:gd name="T29" fmla="*/ 182 h 1077"/>
                  <a:gd name="T30" fmla="*/ 821 w 906"/>
                  <a:gd name="T31" fmla="*/ 151 h 1077"/>
                  <a:gd name="T32" fmla="*/ 752 w 906"/>
                  <a:gd name="T33" fmla="*/ 112 h 1077"/>
                  <a:gd name="T34" fmla="*/ 745 w 906"/>
                  <a:gd name="T35" fmla="*/ 62 h 1077"/>
                  <a:gd name="T36" fmla="*/ 736 w 906"/>
                  <a:gd name="T37" fmla="*/ 0 h 1077"/>
                  <a:gd name="T38" fmla="*/ 634 w 906"/>
                  <a:gd name="T39" fmla="*/ 101 h 1077"/>
                  <a:gd name="T40" fmla="*/ 673 w 906"/>
                  <a:gd name="T41" fmla="*/ 162 h 1077"/>
                  <a:gd name="T42" fmla="*/ 534 w 906"/>
                  <a:gd name="T43" fmla="*/ 149 h 1077"/>
                  <a:gd name="T44" fmla="*/ 231 w 906"/>
                  <a:gd name="T45" fmla="*/ 329 h 1077"/>
                  <a:gd name="T46" fmla="*/ 185 w 906"/>
                  <a:gd name="T47" fmla="*/ 431 h 1077"/>
                  <a:gd name="T48" fmla="*/ 107 w 906"/>
                  <a:gd name="T49" fmla="*/ 483 h 1077"/>
                  <a:gd name="T50" fmla="*/ 168 w 906"/>
                  <a:gd name="T51" fmla="*/ 513 h 1077"/>
                  <a:gd name="T52" fmla="*/ 209 w 906"/>
                  <a:gd name="T53" fmla="*/ 583 h 1077"/>
                  <a:gd name="T54" fmla="*/ 139 w 906"/>
                  <a:gd name="T55" fmla="*/ 604 h 1077"/>
                  <a:gd name="T56" fmla="*/ 83 w 906"/>
                  <a:gd name="T57" fmla="*/ 641 h 1077"/>
                  <a:gd name="T58" fmla="*/ 0 w 906"/>
                  <a:gd name="T59" fmla="*/ 730 h 1077"/>
                  <a:gd name="T60" fmla="*/ 98 w 906"/>
                  <a:gd name="T61" fmla="*/ 804 h 1077"/>
                  <a:gd name="T62" fmla="*/ 98 w 906"/>
                  <a:gd name="T63" fmla="*/ 849 h 1077"/>
                  <a:gd name="T64" fmla="*/ 98 w 906"/>
                  <a:gd name="T65" fmla="*/ 849 h 1077"/>
                  <a:gd name="T66" fmla="*/ 43 w 906"/>
                  <a:gd name="T67" fmla="*/ 981 h 1077"/>
                  <a:gd name="T68" fmla="*/ 126 w 906"/>
                  <a:gd name="T69" fmla="*/ 996 h 1077"/>
                  <a:gd name="T70" fmla="*/ 126 w 906"/>
                  <a:gd name="T71" fmla="*/ 999 h 1077"/>
                  <a:gd name="T72" fmla="*/ 176 w 906"/>
                  <a:gd name="T73" fmla="*/ 1042 h 1077"/>
                  <a:gd name="T74" fmla="*/ 178 w 906"/>
                  <a:gd name="T75" fmla="*/ 1042 h 1077"/>
                  <a:gd name="T76" fmla="*/ 239 w 906"/>
                  <a:gd name="T77" fmla="*/ 1057 h 1077"/>
                  <a:gd name="T78" fmla="*/ 239 w 906"/>
                  <a:gd name="T79" fmla="*/ 1057 h 1077"/>
                  <a:gd name="T80" fmla="*/ 307 w 906"/>
                  <a:gd name="T81" fmla="*/ 1044 h 1077"/>
                  <a:gd name="T82" fmla="*/ 309 w 906"/>
                  <a:gd name="T83" fmla="*/ 1042 h 1077"/>
                  <a:gd name="T84" fmla="*/ 388 w 906"/>
                  <a:gd name="T85" fmla="*/ 1005 h 1077"/>
                  <a:gd name="T86" fmla="*/ 381 w 906"/>
                  <a:gd name="T87" fmla="*/ 970 h 1077"/>
                  <a:gd name="T88" fmla="*/ 416 w 906"/>
                  <a:gd name="T89" fmla="*/ 957 h 1077"/>
                  <a:gd name="T90" fmla="*/ 427 w 906"/>
                  <a:gd name="T91" fmla="*/ 925 h 1077"/>
                  <a:gd name="T92" fmla="*/ 457 w 906"/>
                  <a:gd name="T93" fmla="*/ 923 h 1077"/>
                  <a:gd name="T94" fmla="*/ 466 w 906"/>
                  <a:gd name="T95" fmla="*/ 895 h 1077"/>
                  <a:gd name="T96" fmla="*/ 521 w 906"/>
                  <a:gd name="T97" fmla="*/ 882 h 1077"/>
                  <a:gd name="T98" fmla="*/ 534 w 906"/>
                  <a:gd name="T99" fmla="*/ 856 h 1077"/>
                  <a:gd name="T100" fmla="*/ 614 w 906"/>
                  <a:gd name="T101" fmla="*/ 851 h 1077"/>
                  <a:gd name="T102" fmla="*/ 617 w 906"/>
                  <a:gd name="T103" fmla="*/ 851 h 1077"/>
                  <a:gd name="T104" fmla="*/ 691 w 906"/>
                  <a:gd name="T105" fmla="*/ 886 h 1077"/>
                  <a:gd name="T106" fmla="*/ 691 w 906"/>
                  <a:gd name="T107" fmla="*/ 886 h 1077"/>
                  <a:gd name="T108" fmla="*/ 800 w 906"/>
                  <a:gd name="T109" fmla="*/ 747 h 1077"/>
                  <a:gd name="T110" fmla="*/ 804 w 906"/>
                  <a:gd name="T111" fmla="*/ 747 h 1077"/>
                  <a:gd name="T112" fmla="*/ 869 w 906"/>
                  <a:gd name="T113" fmla="*/ 752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06" h="1077" extrusionOk="0">
                    <a:moveTo>
                      <a:pt x="869" y="752"/>
                    </a:moveTo>
                    <a:lnTo>
                      <a:pt x="858" y="628"/>
                    </a:lnTo>
                    <a:lnTo>
                      <a:pt x="826" y="609"/>
                    </a:lnTo>
                    <a:lnTo>
                      <a:pt x="906" y="554"/>
                    </a:lnTo>
                    <a:lnTo>
                      <a:pt x="893" y="515"/>
                    </a:lnTo>
                    <a:lnTo>
                      <a:pt x="745" y="505"/>
                    </a:lnTo>
                    <a:lnTo>
                      <a:pt x="725" y="528"/>
                    </a:lnTo>
                    <a:lnTo>
                      <a:pt x="684" y="531"/>
                    </a:lnTo>
                    <a:lnTo>
                      <a:pt x="680" y="563"/>
                    </a:lnTo>
                    <a:lnTo>
                      <a:pt x="647" y="561"/>
                    </a:lnTo>
                    <a:lnTo>
                      <a:pt x="647" y="515"/>
                    </a:lnTo>
                    <a:lnTo>
                      <a:pt x="684" y="505"/>
                    </a:lnTo>
                    <a:lnTo>
                      <a:pt x="699" y="474"/>
                    </a:lnTo>
                    <a:lnTo>
                      <a:pt x="693" y="394"/>
                    </a:lnTo>
                    <a:lnTo>
                      <a:pt x="678" y="387"/>
                    </a:lnTo>
                    <a:lnTo>
                      <a:pt x="658" y="398"/>
                    </a:lnTo>
                    <a:lnTo>
                      <a:pt x="658" y="370"/>
                    </a:lnTo>
                    <a:lnTo>
                      <a:pt x="623" y="383"/>
                    </a:lnTo>
                    <a:lnTo>
                      <a:pt x="599" y="355"/>
                    </a:lnTo>
                    <a:lnTo>
                      <a:pt x="608" y="312"/>
                    </a:lnTo>
                    <a:lnTo>
                      <a:pt x="636" y="338"/>
                    </a:lnTo>
                    <a:lnTo>
                      <a:pt x="654" y="325"/>
                    </a:lnTo>
                    <a:lnTo>
                      <a:pt x="680" y="351"/>
                    </a:lnTo>
                    <a:lnTo>
                      <a:pt x="695" y="318"/>
                    </a:lnTo>
                    <a:lnTo>
                      <a:pt x="691" y="277"/>
                    </a:lnTo>
                    <a:lnTo>
                      <a:pt x="719" y="253"/>
                    </a:lnTo>
                    <a:lnTo>
                      <a:pt x="765" y="257"/>
                    </a:lnTo>
                    <a:lnTo>
                      <a:pt x="845" y="199"/>
                    </a:lnTo>
                    <a:lnTo>
                      <a:pt x="826" y="175"/>
                    </a:lnTo>
                    <a:lnTo>
                      <a:pt x="865" y="182"/>
                    </a:lnTo>
                    <a:lnTo>
                      <a:pt x="865" y="143"/>
                    </a:lnTo>
                    <a:lnTo>
                      <a:pt x="821" y="151"/>
                    </a:lnTo>
                    <a:lnTo>
                      <a:pt x="808" y="123"/>
                    </a:lnTo>
                    <a:lnTo>
                      <a:pt x="752" y="112"/>
                    </a:lnTo>
                    <a:lnTo>
                      <a:pt x="773" y="84"/>
                    </a:lnTo>
                    <a:lnTo>
                      <a:pt x="745" y="62"/>
                    </a:lnTo>
                    <a:lnTo>
                      <a:pt x="771" y="43"/>
                    </a:lnTo>
                    <a:lnTo>
                      <a:pt x="736" y="0"/>
                    </a:lnTo>
                    <a:lnTo>
                      <a:pt x="640" y="56"/>
                    </a:lnTo>
                    <a:lnTo>
                      <a:pt x="634" y="101"/>
                    </a:lnTo>
                    <a:lnTo>
                      <a:pt x="608" y="136"/>
                    </a:lnTo>
                    <a:lnTo>
                      <a:pt x="673" y="162"/>
                    </a:lnTo>
                    <a:lnTo>
                      <a:pt x="638" y="177"/>
                    </a:lnTo>
                    <a:lnTo>
                      <a:pt x="534" y="149"/>
                    </a:lnTo>
                    <a:lnTo>
                      <a:pt x="412" y="229"/>
                    </a:lnTo>
                    <a:lnTo>
                      <a:pt x="231" y="329"/>
                    </a:lnTo>
                    <a:lnTo>
                      <a:pt x="181" y="407"/>
                    </a:lnTo>
                    <a:lnTo>
                      <a:pt x="185" y="431"/>
                    </a:lnTo>
                    <a:lnTo>
                      <a:pt x="152" y="442"/>
                    </a:lnTo>
                    <a:lnTo>
                      <a:pt x="107" y="483"/>
                    </a:lnTo>
                    <a:lnTo>
                      <a:pt x="139" y="524"/>
                    </a:lnTo>
                    <a:lnTo>
                      <a:pt x="168" y="513"/>
                    </a:lnTo>
                    <a:lnTo>
                      <a:pt x="213" y="539"/>
                    </a:lnTo>
                    <a:lnTo>
                      <a:pt x="209" y="583"/>
                    </a:lnTo>
                    <a:lnTo>
                      <a:pt x="168" y="587"/>
                    </a:lnTo>
                    <a:lnTo>
                      <a:pt x="139" y="604"/>
                    </a:lnTo>
                    <a:lnTo>
                      <a:pt x="83" y="567"/>
                    </a:lnTo>
                    <a:lnTo>
                      <a:pt x="83" y="641"/>
                    </a:lnTo>
                    <a:lnTo>
                      <a:pt x="22" y="684"/>
                    </a:lnTo>
                    <a:lnTo>
                      <a:pt x="0" y="730"/>
                    </a:lnTo>
                    <a:lnTo>
                      <a:pt x="98" y="801"/>
                    </a:lnTo>
                    <a:lnTo>
                      <a:pt x="98" y="804"/>
                    </a:lnTo>
                    <a:lnTo>
                      <a:pt x="98" y="804"/>
                    </a:lnTo>
                    <a:lnTo>
                      <a:pt x="98" y="849"/>
                    </a:lnTo>
                    <a:lnTo>
                      <a:pt x="98" y="849"/>
                    </a:lnTo>
                    <a:lnTo>
                      <a:pt x="98" y="849"/>
                    </a:lnTo>
                    <a:lnTo>
                      <a:pt x="24" y="936"/>
                    </a:lnTo>
                    <a:lnTo>
                      <a:pt x="43" y="981"/>
                    </a:lnTo>
                    <a:lnTo>
                      <a:pt x="78" y="996"/>
                    </a:lnTo>
                    <a:lnTo>
                      <a:pt x="126" y="996"/>
                    </a:lnTo>
                    <a:lnTo>
                      <a:pt x="126" y="996"/>
                    </a:lnTo>
                    <a:lnTo>
                      <a:pt x="126" y="999"/>
                    </a:lnTo>
                    <a:lnTo>
                      <a:pt x="146" y="1038"/>
                    </a:lnTo>
                    <a:lnTo>
                      <a:pt x="176" y="1042"/>
                    </a:lnTo>
                    <a:lnTo>
                      <a:pt x="176" y="1042"/>
                    </a:lnTo>
                    <a:lnTo>
                      <a:pt x="178" y="1042"/>
                    </a:lnTo>
                    <a:lnTo>
                      <a:pt x="198" y="1077"/>
                    </a:lnTo>
                    <a:lnTo>
                      <a:pt x="239" y="1057"/>
                    </a:lnTo>
                    <a:lnTo>
                      <a:pt x="239" y="1057"/>
                    </a:lnTo>
                    <a:lnTo>
                      <a:pt x="239" y="1057"/>
                    </a:lnTo>
                    <a:lnTo>
                      <a:pt x="279" y="1070"/>
                    </a:lnTo>
                    <a:lnTo>
                      <a:pt x="307" y="1044"/>
                    </a:lnTo>
                    <a:lnTo>
                      <a:pt x="309" y="1044"/>
                    </a:lnTo>
                    <a:lnTo>
                      <a:pt x="309" y="1042"/>
                    </a:lnTo>
                    <a:lnTo>
                      <a:pt x="355" y="1040"/>
                    </a:lnTo>
                    <a:lnTo>
                      <a:pt x="388" y="1005"/>
                    </a:lnTo>
                    <a:lnTo>
                      <a:pt x="381" y="970"/>
                    </a:lnTo>
                    <a:lnTo>
                      <a:pt x="381" y="970"/>
                    </a:lnTo>
                    <a:lnTo>
                      <a:pt x="383" y="968"/>
                    </a:lnTo>
                    <a:lnTo>
                      <a:pt x="416" y="957"/>
                    </a:lnTo>
                    <a:lnTo>
                      <a:pt x="427" y="927"/>
                    </a:lnTo>
                    <a:lnTo>
                      <a:pt x="427" y="925"/>
                    </a:lnTo>
                    <a:lnTo>
                      <a:pt x="427" y="925"/>
                    </a:lnTo>
                    <a:lnTo>
                      <a:pt x="457" y="923"/>
                    </a:lnTo>
                    <a:lnTo>
                      <a:pt x="466" y="895"/>
                    </a:lnTo>
                    <a:lnTo>
                      <a:pt x="466" y="895"/>
                    </a:lnTo>
                    <a:lnTo>
                      <a:pt x="468" y="892"/>
                    </a:lnTo>
                    <a:lnTo>
                      <a:pt x="521" y="882"/>
                    </a:lnTo>
                    <a:lnTo>
                      <a:pt x="534" y="856"/>
                    </a:lnTo>
                    <a:lnTo>
                      <a:pt x="534" y="856"/>
                    </a:lnTo>
                    <a:lnTo>
                      <a:pt x="536" y="856"/>
                    </a:lnTo>
                    <a:lnTo>
                      <a:pt x="614" y="851"/>
                    </a:lnTo>
                    <a:lnTo>
                      <a:pt x="617" y="851"/>
                    </a:lnTo>
                    <a:lnTo>
                      <a:pt x="617" y="851"/>
                    </a:lnTo>
                    <a:lnTo>
                      <a:pt x="636" y="903"/>
                    </a:lnTo>
                    <a:lnTo>
                      <a:pt x="691" y="886"/>
                    </a:lnTo>
                    <a:lnTo>
                      <a:pt x="691" y="886"/>
                    </a:lnTo>
                    <a:lnTo>
                      <a:pt x="691" y="886"/>
                    </a:lnTo>
                    <a:lnTo>
                      <a:pt x="752" y="886"/>
                    </a:lnTo>
                    <a:lnTo>
                      <a:pt x="800" y="747"/>
                    </a:lnTo>
                    <a:lnTo>
                      <a:pt x="802" y="745"/>
                    </a:lnTo>
                    <a:lnTo>
                      <a:pt x="804" y="747"/>
                    </a:lnTo>
                    <a:lnTo>
                      <a:pt x="832" y="762"/>
                    </a:lnTo>
                    <a:lnTo>
                      <a:pt x="869" y="752"/>
                    </a:lnTo>
                    <a:lnTo>
                      <a:pt x="869" y="75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25" name="Freeform 174"/>
              <p:cNvSpPr/>
              <p:nvPr/>
            </p:nvSpPr>
            <p:spPr bwMode="auto">
              <a:xfrm>
                <a:off x="7254" y="1721"/>
                <a:ext cx="52" cy="33"/>
              </a:xfrm>
              <a:custGeom>
                <a:avLst/>
                <a:gdLst>
                  <a:gd name="T0" fmla="*/ 0 w 52"/>
                  <a:gd name="T1" fmla="*/ 13 h 33"/>
                  <a:gd name="T2" fmla="*/ 17 w 52"/>
                  <a:gd name="T3" fmla="*/ 33 h 33"/>
                  <a:gd name="T4" fmla="*/ 52 w 52"/>
                  <a:gd name="T5" fmla="*/ 5 h 33"/>
                  <a:gd name="T6" fmla="*/ 37 w 52"/>
                  <a:gd name="T7" fmla="*/ 0 h 33"/>
                  <a:gd name="T8" fmla="*/ 0 w 52"/>
                  <a:gd name="T9" fmla="*/ 13 h 33"/>
                  <a:gd name="T10" fmla="*/ 0 w 52"/>
                  <a:gd name="T11" fmla="*/ 1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33" extrusionOk="0">
                    <a:moveTo>
                      <a:pt x="0" y="13"/>
                    </a:moveTo>
                    <a:lnTo>
                      <a:pt x="17" y="33"/>
                    </a:lnTo>
                    <a:lnTo>
                      <a:pt x="52" y="5"/>
                    </a:lnTo>
                    <a:lnTo>
                      <a:pt x="37" y="0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26" name="Freeform 175"/>
              <p:cNvSpPr/>
              <p:nvPr/>
            </p:nvSpPr>
            <p:spPr bwMode="auto">
              <a:xfrm>
                <a:off x="7106" y="2467"/>
                <a:ext cx="28" cy="34"/>
              </a:xfrm>
              <a:custGeom>
                <a:avLst/>
                <a:gdLst>
                  <a:gd name="T0" fmla="*/ 0 w 28"/>
                  <a:gd name="T1" fmla="*/ 11 h 34"/>
                  <a:gd name="T2" fmla="*/ 2 w 28"/>
                  <a:gd name="T3" fmla="*/ 24 h 34"/>
                  <a:gd name="T4" fmla="*/ 19 w 28"/>
                  <a:gd name="T5" fmla="*/ 34 h 34"/>
                  <a:gd name="T6" fmla="*/ 28 w 28"/>
                  <a:gd name="T7" fmla="*/ 15 h 34"/>
                  <a:gd name="T8" fmla="*/ 19 w 28"/>
                  <a:gd name="T9" fmla="*/ 0 h 34"/>
                  <a:gd name="T10" fmla="*/ 0 w 28"/>
                  <a:gd name="T11" fmla="*/ 11 h 34"/>
                  <a:gd name="T12" fmla="*/ 0 w 28"/>
                  <a:gd name="T13" fmla="*/ 1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4" extrusionOk="0">
                    <a:moveTo>
                      <a:pt x="0" y="11"/>
                    </a:moveTo>
                    <a:lnTo>
                      <a:pt x="2" y="24"/>
                    </a:lnTo>
                    <a:lnTo>
                      <a:pt x="19" y="34"/>
                    </a:lnTo>
                    <a:lnTo>
                      <a:pt x="28" y="15"/>
                    </a:lnTo>
                    <a:lnTo>
                      <a:pt x="19" y="0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27" name="Freeform 176"/>
              <p:cNvSpPr/>
              <p:nvPr/>
            </p:nvSpPr>
            <p:spPr bwMode="auto">
              <a:xfrm>
                <a:off x="7158" y="2445"/>
                <a:ext cx="28" cy="28"/>
              </a:xfrm>
              <a:custGeom>
                <a:avLst/>
                <a:gdLst>
                  <a:gd name="T0" fmla="*/ 2 w 28"/>
                  <a:gd name="T1" fmla="*/ 9 h 28"/>
                  <a:gd name="T2" fmla="*/ 0 w 28"/>
                  <a:gd name="T3" fmla="*/ 20 h 28"/>
                  <a:gd name="T4" fmla="*/ 18 w 28"/>
                  <a:gd name="T5" fmla="*/ 28 h 28"/>
                  <a:gd name="T6" fmla="*/ 28 w 28"/>
                  <a:gd name="T7" fmla="*/ 17 h 28"/>
                  <a:gd name="T8" fmla="*/ 11 w 28"/>
                  <a:gd name="T9" fmla="*/ 0 h 28"/>
                  <a:gd name="T10" fmla="*/ 2 w 28"/>
                  <a:gd name="T11" fmla="*/ 9 h 28"/>
                  <a:gd name="T12" fmla="*/ 2 w 28"/>
                  <a:gd name="T13" fmla="*/ 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8" extrusionOk="0">
                    <a:moveTo>
                      <a:pt x="2" y="9"/>
                    </a:moveTo>
                    <a:lnTo>
                      <a:pt x="0" y="20"/>
                    </a:lnTo>
                    <a:lnTo>
                      <a:pt x="18" y="28"/>
                    </a:lnTo>
                    <a:lnTo>
                      <a:pt x="28" y="17"/>
                    </a:lnTo>
                    <a:lnTo>
                      <a:pt x="11" y="0"/>
                    </a:lnTo>
                    <a:lnTo>
                      <a:pt x="2" y="9"/>
                    </a:lnTo>
                    <a:lnTo>
                      <a:pt x="2" y="9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28" name="Freeform 177"/>
              <p:cNvSpPr/>
              <p:nvPr/>
            </p:nvSpPr>
            <p:spPr bwMode="auto">
              <a:xfrm>
                <a:off x="7145" y="2480"/>
                <a:ext cx="39" cy="80"/>
              </a:xfrm>
              <a:custGeom>
                <a:avLst/>
                <a:gdLst>
                  <a:gd name="T0" fmla="*/ 4 w 39"/>
                  <a:gd name="T1" fmla="*/ 0 h 80"/>
                  <a:gd name="T2" fmla="*/ 0 w 39"/>
                  <a:gd name="T3" fmla="*/ 52 h 80"/>
                  <a:gd name="T4" fmla="*/ 20 w 39"/>
                  <a:gd name="T5" fmla="*/ 80 h 80"/>
                  <a:gd name="T6" fmla="*/ 39 w 39"/>
                  <a:gd name="T7" fmla="*/ 71 h 80"/>
                  <a:gd name="T8" fmla="*/ 35 w 39"/>
                  <a:gd name="T9" fmla="*/ 19 h 80"/>
                  <a:gd name="T10" fmla="*/ 20 w 39"/>
                  <a:gd name="T11" fmla="*/ 4 h 80"/>
                  <a:gd name="T12" fmla="*/ 4 w 39"/>
                  <a:gd name="T13" fmla="*/ 0 h 80"/>
                  <a:gd name="T14" fmla="*/ 4 w 3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80" extrusionOk="0">
                    <a:moveTo>
                      <a:pt x="4" y="0"/>
                    </a:moveTo>
                    <a:lnTo>
                      <a:pt x="0" y="52"/>
                    </a:lnTo>
                    <a:lnTo>
                      <a:pt x="20" y="80"/>
                    </a:lnTo>
                    <a:lnTo>
                      <a:pt x="39" y="71"/>
                    </a:lnTo>
                    <a:lnTo>
                      <a:pt x="35" y="19"/>
                    </a:lnTo>
                    <a:lnTo>
                      <a:pt x="20" y="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29" name="Freeform 178"/>
              <p:cNvSpPr/>
              <p:nvPr/>
            </p:nvSpPr>
            <p:spPr bwMode="auto">
              <a:xfrm>
                <a:off x="7176" y="2597"/>
                <a:ext cx="37" cy="39"/>
              </a:xfrm>
              <a:custGeom>
                <a:avLst/>
                <a:gdLst>
                  <a:gd name="T0" fmla="*/ 2 w 37"/>
                  <a:gd name="T1" fmla="*/ 0 h 39"/>
                  <a:gd name="T2" fmla="*/ 0 w 37"/>
                  <a:gd name="T3" fmla="*/ 19 h 39"/>
                  <a:gd name="T4" fmla="*/ 8 w 37"/>
                  <a:gd name="T5" fmla="*/ 39 h 39"/>
                  <a:gd name="T6" fmla="*/ 32 w 37"/>
                  <a:gd name="T7" fmla="*/ 28 h 39"/>
                  <a:gd name="T8" fmla="*/ 37 w 37"/>
                  <a:gd name="T9" fmla="*/ 15 h 39"/>
                  <a:gd name="T10" fmla="*/ 2 w 37"/>
                  <a:gd name="T11" fmla="*/ 0 h 39"/>
                  <a:gd name="T12" fmla="*/ 2 w 37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39" extrusionOk="0">
                    <a:moveTo>
                      <a:pt x="2" y="0"/>
                    </a:moveTo>
                    <a:lnTo>
                      <a:pt x="0" y="19"/>
                    </a:lnTo>
                    <a:lnTo>
                      <a:pt x="8" y="39"/>
                    </a:lnTo>
                    <a:lnTo>
                      <a:pt x="32" y="28"/>
                    </a:lnTo>
                    <a:lnTo>
                      <a:pt x="37" y="15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30" name="Freeform 179"/>
              <p:cNvSpPr/>
              <p:nvPr/>
            </p:nvSpPr>
            <p:spPr bwMode="auto">
              <a:xfrm>
                <a:off x="7200" y="2748"/>
                <a:ext cx="30" cy="37"/>
              </a:xfrm>
              <a:custGeom>
                <a:avLst/>
                <a:gdLst>
                  <a:gd name="T0" fmla="*/ 10 w 30"/>
                  <a:gd name="T1" fmla="*/ 0 h 37"/>
                  <a:gd name="T2" fmla="*/ 0 w 30"/>
                  <a:gd name="T3" fmla="*/ 18 h 37"/>
                  <a:gd name="T4" fmla="*/ 15 w 30"/>
                  <a:gd name="T5" fmla="*/ 37 h 37"/>
                  <a:gd name="T6" fmla="*/ 30 w 30"/>
                  <a:gd name="T7" fmla="*/ 22 h 37"/>
                  <a:gd name="T8" fmla="*/ 19 w 30"/>
                  <a:gd name="T9" fmla="*/ 3 h 37"/>
                  <a:gd name="T10" fmla="*/ 10 w 30"/>
                  <a:gd name="T11" fmla="*/ 0 h 37"/>
                  <a:gd name="T12" fmla="*/ 10 w 30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7" extrusionOk="0">
                    <a:moveTo>
                      <a:pt x="10" y="0"/>
                    </a:moveTo>
                    <a:lnTo>
                      <a:pt x="0" y="18"/>
                    </a:lnTo>
                    <a:lnTo>
                      <a:pt x="15" y="37"/>
                    </a:lnTo>
                    <a:lnTo>
                      <a:pt x="30" y="22"/>
                    </a:lnTo>
                    <a:lnTo>
                      <a:pt x="19" y="3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31" name="Freeform 180"/>
              <p:cNvSpPr/>
              <p:nvPr/>
            </p:nvSpPr>
            <p:spPr bwMode="auto">
              <a:xfrm>
                <a:off x="7210" y="2829"/>
                <a:ext cx="27" cy="32"/>
              </a:xfrm>
              <a:custGeom>
                <a:avLst/>
                <a:gdLst>
                  <a:gd name="T0" fmla="*/ 0 w 27"/>
                  <a:gd name="T1" fmla="*/ 17 h 32"/>
                  <a:gd name="T2" fmla="*/ 9 w 27"/>
                  <a:gd name="T3" fmla="*/ 32 h 32"/>
                  <a:gd name="T4" fmla="*/ 22 w 27"/>
                  <a:gd name="T5" fmla="*/ 28 h 32"/>
                  <a:gd name="T6" fmla="*/ 27 w 27"/>
                  <a:gd name="T7" fmla="*/ 4 h 32"/>
                  <a:gd name="T8" fmla="*/ 9 w 27"/>
                  <a:gd name="T9" fmla="*/ 0 h 32"/>
                  <a:gd name="T10" fmla="*/ 0 w 27"/>
                  <a:gd name="T11" fmla="*/ 17 h 32"/>
                  <a:gd name="T12" fmla="*/ 0 w 27"/>
                  <a:gd name="T13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32" extrusionOk="0">
                    <a:moveTo>
                      <a:pt x="0" y="17"/>
                    </a:moveTo>
                    <a:lnTo>
                      <a:pt x="9" y="32"/>
                    </a:lnTo>
                    <a:lnTo>
                      <a:pt x="22" y="28"/>
                    </a:lnTo>
                    <a:lnTo>
                      <a:pt x="27" y="4"/>
                    </a:lnTo>
                    <a:lnTo>
                      <a:pt x="9" y="0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32" name="Freeform 181"/>
              <p:cNvSpPr/>
              <p:nvPr/>
            </p:nvSpPr>
            <p:spPr bwMode="auto">
              <a:xfrm>
                <a:off x="7208" y="2885"/>
                <a:ext cx="44" cy="43"/>
              </a:xfrm>
              <a:custGeom>
                <a:avLst/>
                <a:gdLst>
                  <a:gd name="T0" fmla="*/ 13 w 44"/>
                  <a:gd name="T1" fmla="*/ 0 h 43"/>
                  <a:gd name="T2" fmla="*/ 0 w 44"/>
                  <a:gd name="T3" fmla="*/ 15 h 43"/>
                  <a:gd name="T4" fmla="*/ 11 w 44"/>
                  <a:gd name="T5" fmla="*/ 43 h 43"/>
                  <a:gd name="T6" fmla="*/ 44 w 44"/>
                  <a:gd name="T7" fmla="*/ 35 h 43"/>
                  <a:gd name="T8" fmla="*/ 33 w 44"/>
                  <a:gd name="T9" fmla="*/ 6 h 43"/>
                  <a:gd name="T10" fmla="*/ 13 w 44"/>
                  <a:gd name="T11" fmla="*/ 0 h 43"/>
                  <a:gd name="T12" fmla="*/ 13 w 44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43" extrusionOk="0">
                    <a:moveTo>
                      <a:pt x="13" y="0"/>
                    </a:moveTo>
                    <a:lnTo>
                      <a:pt x="0" y="15"/>
                    </a:lnTo>
                    <a:lnTo>
                      <a:pt x="11" y="43"/>
                    </a:lnTo>
                    <a:lnTo>
                      <a:pt x="44" y="35"/>
                    </a:lnTo>
                    <a:lnTo>
                      <a:pt x="33" y="6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33" name="Freeform 182"/>
              <p:cNvSpPr/>
              <p:nvPr/>
            </p:nvSpPr>
            <p:spPr bwMode="auto">
              <a:xfrm>
                <a:off x="7184" y="3004"/>
                <a:ext cx="33" cy="100"/>
              </a:xfrm>
              <a:custGeom>
                <a:avLst/>
                <a:gdLst>
                  <a:gd name="T0" fmla="*/ 18 w 33"/>
                  <a:gd name="T1" fmla="*/ 0 h 100"/>
                  <a:gd name="T2" fmla="*/ 0 w 33"/>
                  <a:gd name="T3" fmla="*/ 15 h 100"/>
                  <a:gd name="T4" fmla="*/ 2 w 33"/>
                  <a:gd name="T5" fmla="*/ 48 h 100"/>
                  <a:gd name="T6" fmla="*/ 2 w 33"/>
                  <a:gd name="T7" fmla="*/ 82 h 100"/>
                  <a:gd name="T8" fmla="*/ 2 w 33"/>
                  <a:gd name="T9" fmla="*/ 100 h 100"/>
                  <a:gd name="T10" fmla="*/ 20 w 33"/>
                  <a:gd name="T11" fmla="*/ 100 h 100"/>
                  <a:gd name="T12" fmla="*/ 33 w 33"/>
                  <a:gd name="T13" fmla="*/ 61 h 100"/>
                  <a:gd name="T14" fmla="*/ 31 w 33"/>
                  <a:gd name="T15" fmla="*/ 22 h 100"/>
                  <a:gd name="T16" fmla="*/ 18 w 33"/>
                  <a:gd name="T17" fmla="*/ 0 h 100"/>
                  <a:gd name="T18" fmla="*/ 18 w 33"/>
                  <a:gd name="T1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100" extrusionOk="0">
                    <a:moveTo>
                      <a:pt x="18" y="0"/>
                    </a:moveTo>
                    <a:lnTo>
                      <a:pt x="0" y="15"/>
                    </a:lnTo>
                    <a:lnTo>
                      <a:pt x="2" y="48"/>
                    </a:lnTo>
                    <a:lnTo>
                      <a:pt x="2" y="82"/>
                    </a:lnTo>
                    <a:lnTo>
                      <a:pt x="2" y="100"/>
                    </a:lnTo>
                    <a:lnTo>
                      <a:pt x="20" y="100"/>
                    </a:lnTo>
                    <a:lnTo>
                      <a:pt x="33" y="61"/>
                    </a:lnTo>
                    <a:lnTo>
                      <a:pt x="31" y="22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34" name="Freeform 183"/>
              <p:cNvSpPr/>
              <p:nvPr/>
            </p:nvSpPr>
            <p:spPr bwMode="auto">
              <a:xfrm>
                <a:off x="7123" y="3134"/>
                <a:ext cx="53" cy="141"/>
              </a:xfrm>
              <a:custGeom>
                <a:avLst/>
                <a:gdLst>
                  <a:gd name="T0" fmla="*/ 31 w 53"/>
                  <a:gd name="T1" fmla="*/ 0 h 141"/>
                  <a:gd name="T2" fmla="*/ 48 w 53"/>
                  <a:gd name="T3" fmla="*/ 0 h 141"/>
                  <a:gd name="T4" fmla="*/ 53 w 53"/>
                  <a:gd name="T5" fmla="*/ 22 h 141"/>
                  <a:gd name="T6" fmla="*/ 39 w 53"/>
                  <a:gd name="T7" fmla="*/ 41 h 141"/>
                  <a:gd name="T8" fmla="*/ 24 w 53"/>
                  <a:gd name="T9" fmla="*/ 63 h 141"/>
                  <a:gd name="T10" fmla="*/ 22 w 53"/>
                  <a:gd name="T11" fmla="*/ 87 h 141"/>
                  <a:gd name="T12" fmla="*/ 18 w 53"/>
                  <a:gd name="T13" fmla="*/ 119 h 141"/>
                  <a:gd name="T14" fmla="*/ 15 w 53"/>
                  <a:gd name="T15" fmla="*/ 141 h 141"/>
                  <a:gd name="T16" fmla="*/ 7 w 53"/>
                  <a:gd name="T17" fmla="*/ 139 h 141"/>
                  <a:gd name="T18" fmla="*/ 2 w 53"/>
                  <a:gd name="T19" fmla="*/ 98 h 141"/>
                  <a:gd name="T20" fmla="*/ 0 w 53"/>
                  <a:gd name="T21" fmla="*/ 48 h 141"/>
                  <a:gd name="T22" fmla="*/ 20 w 53"/>
                  <a:gd name="T23" fmla="*/ 26 h 141"/>
                  <a:gd name="T24" fmla="*/ 33 w 53"/>
                  <a:gd name="T25" fmla="*/ 15 h 141"/>
                  <a:gd name="T26" fmla="*/ 31 w 53"/>
                  <a:gd name="T27" fmla="*/ 0 h 141"/>
                  <a:gd name="T28" fmla="*/ 31 w 53"/>
                  <a:gd name="T2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3" h="141" extrusionOk="0">
                    <a:moveTo>
                      <a:pt x="31" y="0"/>
                    </a:moveTo>
                    <a:lnTo>
                      <a:pt x="48" y="0"/>
                    </a:lnTo>
                    <a:lnTo>
                      <a:pt x="53" y="22"/>
                    </a:lnTo>
                    <a:lnTo>
                      <a:pt x="39" y="41"/>
                    </a:lnTo>
                    <a:lnTo>
                      <a:pt x="24" y="63"/>
                    </a:lnTo>
                    <a:lnTo>
                      <a:pt x="22" y="87"/>
                    </a:lnTo>
                    <a:lnTo>
                      <a:pt x="18" y="119"/>
                    </a:lnTo>
                    <a:lnTo>
                      <a:pt x="15" y="141"/>
                    </a:lnTo>
                    <a:lnTo>
                      <a:pt x="7" y="139"/>
                    </a:lnTo>
                    <a:lnTo>
                      <a:pt x="2" y="98"/>
                    </a:lnTo>
                    <a:lnTo>
                      <a:pt x="0" y="48"/>
                    </a:lnTo>
                    <a:lnTo>
                      <a:pt x="20" y="26"/>
                    </a:lnTo>
                    <a:lnTo>
                      <a:pt x="33" y="15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35" name="Freeform 184"/>
              <p:cNvSpPr/>
              <p:nvPr/>
            </p:nvSpPr>
            <p:spPr bwMode="auto">
              <a:xfrm>
                <a:off x="7080" y="3305"/>
                <a:ext cx="37" cy="98"/>
              </a:xfrm>
              <a:custGeom>
                <a:avLst/>
                <a:gdLst>
                  <a:gd name="T0" fmla="*/ 13 w 37"/>
                  <a:gd name="T1" fmla="*/ 98 h 98"/>
                  <a:gd name="T2" fmla="*/ 21 w 37"/>
                  <a:gd name="T3" fmla="*/ 93 h 98"/>
                  <a:gd name="T4" fmla="*/ 26 w 37"/>
                  <a:gd name="T5" fmla="*/ 35 h 98"/>
                  <a:gd name="T6" fmla="*/ 35 w 37"/>
                  <a:gd name="T7" fmla="*/ 22 h 98"/>
                  <a:gd name="T8" fmla="*/ 37 w 37"/>
                  <a:gd name="T9" fmla="*/ 7 h 98"/>
                  <a:gd name="T10" fmla="*/ 26 w 37"/>
                  <a:gd name="T11" fmla="*/ 0 h 98"/>
                  <a:gd name="T12" fmla="*/ 11 w 37"/>
                  <a:gd name="T13" fmla="*/ 9 h 98"/>
                  <a:gd name="T14" fmla="*/ 0 w 37"/>
                  <a:gd name="T15" fmla="*/ 15 h 98"/>
                  <a:gd name="T16" fmla="*/ 8 w 37"/>
                  <a:gd name="T17" fmla="*/ 41 h 98"/>
                  <a:gd name="T18" fmla="*/ 6 w 37"/>
                  <a:gd name="T19" fmla="*/ 74 h 98"/>
                  <a:gd name="T20" fmla="*/ 13 w 37"/>
                  <a:gd name="T21" fmla="*/ 98 h 98"/>
                  <a:gd name="T22" fmla="*/ 13 w 37"/>
                  <a:gd name="T23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98" extrusionOk="0">
                    <a:moveTo>
                      <a:pt x="13" y="98"/>
                    </a:moveTo>
                    <a:lnTo>
                      <a:pt x="21" y="93"/>
                    </a:lnTo>
                    <a:lnTo>
                      <a:pt x="26" y="35"/>
                    </a:lnTo>
                    <a:lnTo>
                      <a:pt x="35" y="22"/>
                    </a:lnTo>
                    <a:lnTo>
                      <a:pt x="37" y="7"/>
                    </a:lnTo>
                    <a:lnTo>
                      <a:pt x="26" y="0"/>
                    </a:lnTo>
                    <a:lnTo>
                      <a:pt x="11" y="9"/>
                    </a:lnTo>
                    <a:lnTo>
                      <a:pt x="0" y="15"/>
                    </a:lnTo>
                    <a:lnTo>
                      <a:pt x="8" y="41"/>
                    </a:lnTo>
                    <a:lnTo>
                      <a:pt x="6" y="74"/>
                    </a:lnTo>
                    <a:lnTo>
                      <a:pt x="13" y="98"/>
                    </a:lnTo>
                    <a:lnTo>
                      <a:pt x="13" y="98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36" name="Freeform 185"/>
              <p:cNvSpPr/>
              <p:nvPr/>
            </p:nvSpPr>
            <p:spPr bwMode="auto">
              <a:xfrm>
                <a:off x="7156" y="3318"/>
                <a:ext cx="22" cy="37"/>
              </a:xfrm>
              <a:custGeom>
                <a:avLst/>
                <a:gdLst>
                  <a:gd name="T0" fmla="*/ 0 w 22"/>
                  <a:gd name="T1" fmla="*/ 24 h 37"/>
                  <a:gd name="T2" fmla="*/ 4 w 22"/>
                  <a:gd name="T3" fmla="*/ 37 h 37"/>
                  <a:gd name="T4" fmla="*/ 22 w 22"/>
                  <a:gd name="T5" fmla="*/ 31 h 37"/>
                  <a:gd name="T6" fmla="*/ 17 w 22"/>
                  <a:gd name="T7" fmla="*/ 13 h 37"/>
                  <a:gd name="T8" fmla="*/ 9 w 22"/>
                  <a:gd name="T9" fmla="*/ 0 h 37"/>
                  <a:gd name="T10" fmla="*/ 0 w 22"/>
                  <a:gd name="T11" fmla="*/ 11 h 37"/>
                  <a:gd name="T12" fmla="*/ 0 w 22"/>
                  <a:gd name="T13" fmla="*/ 24 h 37"/>
                  <a:gd name="T14" fmla="*/ 0 w 22"/>
                  <a:gd name="T15" fmla="*/ 2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37" extrusionOk="0">
                    <a:moveTo>
                      <a:pt x="0" y="24"/>
                    </a:moveTo>
                    <a:lnTo>
                      <a:pt x="4" y="37"/>
                    </a:lnTo>
                    <a:lnTo>
                      <a:pt x="22" y="31"/>
                    </a:lnTo>
                    <a:lnTo>
                      <a:pt x="17" y="13"/>
                    </a:lnTo>
                    <a:lnTo>
                      <a:pt x="9" y="0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37" name="Freeform 186"/>
              <p:cNvSpPr/>
              <p:nvPr/>
            </p:nvSpPr>
            <p:spPr bwMode="auto">
              <a:xfrm>
                <a:off x="6822" y="1617"/>
                <a:ext cx="57" cy="98"/>
              </a:xfrm>
              <a:custGeom>
                <a:avLst/>
                <a:gdLst>
                  <a:gd name="T0" fmla="*/ 14 w 57"/>
                  <a:gd name="T1" fmla="*/ 0 h 98"/>
                  <a:gd name="T2" fmla="*/ 0 w 57"/>
                  <a:gd name="T3" fmla="*/ 41 h 98"/>
                  <a:gd name="T4" fmla="*/ 51 w 57"/>
                  <a:gd name="T5" fmla="*/ 98 h 98"/>
                  <a:gd name="T6" fmla="*/ 57 w 57"/>
                  <a:gd name="T7" fmla="*/ 15 h 98"/>
                  <a:gd name="T8" fmla="*/ 29 w 57"/>
                  <a:gd name="T9" fmla="*/ 5 h 98"/>
                  <a:gd name="T10" fmla="*/ 14 w 57"/>
                  <a:gd name="T11" fmla="*/ 0 h 98"/>
                  <a:gd name="T12" fmla="*/ 14 w 57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98" extrusionOk="0">
                    <a:moveTo>
                      <a:pt x="14" y="0"/>
                    </a:moveTo>
                    <a:lnTo>
                      <a:pt x="0" y="41"/>
                    </a:lnTo>
                    <a:lnTo>
                      <a:pt x="51" y="98"/>
                    </a:lnTo>
                    <a:lnTo>
                      <a:pt x="57" y="15"/>
                    </a:lnTo>
                    <a:lnTo>
                      <a:pt x="29" y="5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38" name="Freeform 187"/>
              <p:cNvSpPr/>
              <p:nvPr/>
            </p:nvSpPr>
            <p:spPr bwMode="auto">
              <a:xfrm>
                <a:off x="7167" y="1758"/>
                <a:ext cx="85" cy="37"/>
              </a:xfrm>
              <a:custGeom>
                <a:avLst/>
                <a:gdLst>
                  <a:gd name="T0" fmla="*/ 0 w 85"/>
                  <a:gd name="T1" fmla="*/ 9 h 37"/>
                  <a:gd name="T2" fmla="*/ 15 w 85"/>
                  <a:gd name="T3" fmla="*/ 28 h 37"/>
                  <a:gd name="T4" fmla="*/ 65 w 85"/>
                  <a:gd name="T5" fmla="*/ 37 h 37"/>
                  <a:gd name="T6" fmla="*/ 85 w 85"/>
                  <a:gd name="T7" fmla="*/ 26 h 37"/>
                  <a:gd name="T8" fmla="*/ 72 w 85"/>
                  <a:gd name="T9" fmla="*/ 4 h 37"/>
                  <a:gd name="T10" fmla="*/ 35 w 85"/>
                  <a:gd name="T11" fmla="*/ 0 h 37"/>
                  <a:gd name="T12" fmla="*/ 0 w 85"/>
                  <a:gd name="T13" fmla="*/ 9 h 37"/>
                  <a:gd name="T14" fmla="*/ 0 w 85"/>
                  <a:gd name="T15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5" h="37" extrusionOk="0">
                    <a:moveTo>
                      <a:pt x="0" y="9"/>
                    </a:moveTo>
                    <a:lnTo>
                      <a:pt x="15" y="28"/>
                    </a:lnTo>
                    <a:lnTo>
                      <a:pt x="65" y="37"/>
                    </a:lnTo>
                    <a:lnTo>
                      <a:pt x="85" y="26"/>
                    </a:lnTo>
                    <a:lnTo>
                      <a:pt x="72" y="4"/>
                    </a:lnTo>
                    <a:lnTo>
                      <a:pt x="35" y="0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39" name="Freeform 188"/>
              <p:cNvSpPr/>
              <p:nvPr/>
            </p:nvSpPr>
            <p:spPr bwMode="auto">
              <a:xfrm>
                <a:off x="5955" y="1372"/>
                <a:ext cx="658" cy="839"/>
              </a:xfrm>
              <a:custGeom>
                <a:avLst/>
                <a:gdLst>
                  <a:gd name="T0" fmla="*/ 327 w 658"/>
                  <a:gd name="T1" fmla="*/ 819 h 839"/>
                  <a:gd name="T2" fmla="*/ 375 w 658"/>
                  <a:gd name="T3" fmla="*/ 796 h 839"/>
                  <a:gd name="T4" fmla="*/ 416 w 658"/>
                  <a:gd name="T5" fmla="*/ 722 h 839"/>
                  <a:gd name="T6" fmla="*/ 490 w 658"/>
                  <a:gd name="T7" fmla="*/ 687 h 839"/>
                  <a:gd name="T8" fmla="*/ 488 w 658"/>
                  <a:gd name="T9" fmla="*/ 746 h 839"/>
                  <a:gd name="T10" fmla="*/ 534 w 658"/>
                  <a:gd name="T11" fmla="*/ 642 h 839"/>
                  <a:gd name="T12" fmla="*/ 593 w 658"/>
                  <a:gd name="T13" fmla="*/ 594 h 839"/>
                  <a:gd name="T14" fmla="*/ 543 w 658"/>
                  <a:gd name="T15" fmla="*/ 603 h 839"/>
                  <a:gd name="T16" fmla="*/ 510 w 658"/>
                  <a:gd name="T17" fmla="*/ 464 h 839"/>
                  <a:gd name="T18" fmla="*/ 497 w 658"/>
                  <a:gd name="T19" fmla="*/ 343 h 839"/>
                  <a:gd name="T20" fmla="*/ 562 w 658"/>
                  <a:gd name="T21" fmla="*/ 282 h 839"/>
                  <a:gd name="T22" fmla="*/ 623 w 658"/>
                  <a:gd name="T23" fmla="*/ 315 h 839"/>
                  <a:gd name="T24" fmla="*/ 658 w 658"/>
                  <a:gd name="T25" fmla="*/ 284 h 839"/>
                  <a:gd name="T26" fmla="*/ 643 w 658"/>
                  <a:gd name="T27" fmla="*/ 198 h 839"/>
                  <a:gd name="T28" fmla="*/ 608 w 658"/>
                  <a:gd name="T29" fmla="*/ 178 h 839"/>
                  <a:gd name="T30" fmla="*/ 602 w 658"/>
                  <a:gd name="T31" fmla="*/ 146 h 839"/>
                  <a:gd name="T32" fmla="*/ 547 w 658"/>
                  <a:gd name="T33" fmla="*/ 128 h 839"/>
                  <a:gd name="T34" fmla="*/ 545 w 658"/>
                  <a:gd name="T35" fmla="*/ 128 h 839"/>
                  <a:gd name="T36" fmla="*/ 495 w 658"/>
                  <a:gd name="T37" fmla="*/ 68 h 839"/>
                  <a:gd name="T38" fmla="*/ 493 w 658"/>
                  <a:gd name="T39" fmla="*/ 68 h 839"/>
                  <a:gd name="T40" fmla="*/ 414 w 658"/>
                  <a:gd name="T41" fmla="*/ 35 h 839"/>
                  <a:gd name="T42" fmla="*/ 412 w 658"/>
                  <a:gd name="T43" fmla="*/ 35 h 839"/>
                  <a:gd name="T44" fmla="*/ 338 w 658"/>
                  <a:gd name="T45" fmla="*/ 65 h 839"/>
                  <a:gd name="T46" fmla="*/ 336 w 658"/>
                  <a:gd name="T47" fmla="*/ 65 h 839"/>
                  <a:gd name="T48" fmla="*/ 255 w 658"/>
                  <a:gd name="T49" fmla="*/ 72 h 839"/>
                  <a:gd name="T50" fmla="*/ 251 w 658"/>
                  <a:gd name="T51" fmla="*/ 72 h 839"/>
                  <a:gd name="T52" fmla="*/ 205 w 658"/>
                  <a:gd name="T53" fmla="*/ 33 h 839"/>
                  <a:gd name="T54" fmla="*/ 222 w 658"/>
                  <a:gd name="T55" fmla="*/ 70 h 839"/>
                  <a:gd name="T56" fmla="*/ 201 w 658"/>
                  <a:gd name="T57" fmla="*/ 100 h 839"/>
                  <a:gd name="T58" fmla="*/ 201 w 658"/>
                  <a:gd name="T59" fmla="*/ 100 h 839"/>
                  <a:gd name="T60" fmla="*/ 118 w 658"/>
                  <a:gd name="T61" fmla="*/ 163 h 839"/>
                  <a:gd name="T62" fmla="*/ 142 w 658"/>
                  <a:gd name="T63" fmla="*/ 193 h 839"/>
                  <a:gd name="T64" fmla="*/ 118 w 658"/>
                  <a:gd name="T65" fmla="*/ 217 h 839"/>
                  <a:gd name="T66" fmla="*/ 137 w 658"/>
                  <a:gd name="T67" fmla="*/ 243 h 839"/>
                  <a:gd name="T68" fmla="*/ 137 w 658"/>
                  <a:gd name="T69" fmla="*/ 276 h 839"/>
                  <a:gd name="T70" fmla="*/ 168 w 658"/>
                  <a:gd name="T71" fmla="*/ 304 h 839"/>
                  <a:gd name="T72" fmla="*/ 164 w 658"/>
                  <a:gd name="T73" fmla="*/ 356 h 839"/>
                  <a:gd name="T74" fmla="*/ 164 w 658"/>
                  <a:gd name="T75" fmla="*/ 358 h 839"/>
                  <a:gd name="T76" fmla="*/ 135 w 658"/>
                  <a:gd name="T77" fmla="*/ 388 h 839"/>
                  <a:gd name="T78" fmla="*/ 89 w 658"/>
                  <a:gd name="T79" fmla="*/ 393 h 839"/>
                  <a:gd name="T80" fmla="*/ 61 w 658"/>
                  <a:gd name="T81" fmla="*/ 477 h 839"/>
                  <a:gd name="T82" fmla="*/ 59 w 658"/>
                  <a:gd name="T83" fmla="*/ 479 h 839"/>
                  <a:gd name="T84" fmla="*/ 0 w 658"/>
                  <a:gd name="T85" fmla="*/ 555 h 839"/>
                  <a:gd name="T86" fmla="*/ 111 w 658"/>
                  <a:gd name="T87" fmla="*/ 689 h 839"/>
                  <a:gd name="T88" fmla="*/ 113 w 658"/>
                  <a:gd name="T89" fmla="*/ 689 h 839"/>
                  <a:gd name="T90" fmla="*/ 196 w 658"/>
                  <a:gd name="T91" fmla="*/ 718 h 839"/>
                  <a:gd name="T92" fmla="*/ 205 w 658"/>
                  <a:gd name="T93" fmla="*/ 763 h 839"/>
                  <a:gd name="T94" fmla="*/ 205 w 658"/>
                  <a:gd name="T95" fmla="*/ 763 h 839"/>
                  <a:gd name="T96" fmla="*/ 201 w 658"/>
                  <a:gd name="T97" fmla="*/ 828 h 839"/>
                  <a:gd name="T98" fmla="*/ 231 w 658"/>
                  <a:gd name="T99" fmla="*/ 804 h 839"/>
                  <a:gd name="T100" fmla="*/ 275 w 658"/>
                  <a:gd name="T101" fmla="*/ 804 h 839"/>
                  <a:gd name="T102" fmla="*/ 277 w 658"/>
                  <a:gd name="T103" fmla="*/ 804 h 839"/>
                  <a:gd name="T104" fmla="*/ 296 w 658"/>
                  <a:gd name="T105" fmla="*/ 839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58" h="839" extrusionOk="0">
                    <a:moveTo>
                      <a:pt x="296" y="839"/>
                    </a:moveTo>
                    <a:lnTo>
                      <a:pt x="327" y="819"/>
                    </a:lnTo>
                    <a:lnTo>
                      <a:pt x="347" y="802"/>
                    </a:lnTo>
                    <a:lnTo>
                      <a:pt x="375" y="796"/>
                    </a:lnTo>
                    <a:lnTo>
                      <a:pt x="366" y="739"/>
                    </a:lnTo>
                    <a:lnTo>
                      <a:pt x="416" y="722"/>
                    </a:lnTo>
                    <a:lnTo>
                      <a:pt x="456" y="689"/>
                    </a:lnTo>
                    <a:lnTo>
                      <a:pt x="490" y="687"/>
                    </a:lnTo>
                    <a:lnTo>
                      <a:pt x="464" y="724"/>
                    </a:lnTo>
                    <a:lnTo>
                      <a:pt x="488" y="746"/>
                    </a:lnTo>
                    <a:lnTo>
                      <a:pt x="525" y="705"/>
                    </a:lnTo>
                    <a:lnTo>
                      <a:pt x="534" y="642"/>
                    </a:lnTo>
                    <a:lnTo>
                      <a:pt x="567" y="629"/>
                    </a:lnTo>
                    <a:lnTo>
                      <a:pt x="593" y="594"/>
                    </a:lnTo>
                    <a:lnTo>
                      <a:pt x="567" y="575"/>
                    </a:lnTo>
                    <a:lnTo>
                      <a:pt x="543" y="603"/>
                    </a:lnTo>
                    <a:lnTo>
                      <a:pt x="519" y="579"/>
                    </a:lnTo>
                    <a:lnTo>
                      <a:pt x="510" y="464"/>
                    </a:lnTo>
                    <a:lnTo>
                      <a:pt x="488" y="395"/>
                    </a:lnTo>
                    <a:lnTo>
                      <a:pt x="497" y="343"/>
                    </a:lnTo>
                    <a:lnTo>
                      <a:pt x="538" y="284"/>
                    </a:lnTo>
                    <a:lnTo>
                      <a:pt x="562" y="282"/>
                    </a:lnTo>
                    <a:lnTo>
                      <a:pt x="573" y="247"/>
                    </a:lnTo>
                    <a:lnTo>
                      <a:pt x="623" y="315"/>
                    </a:lnTo>
                    <a:lnTo>
                      <a:pt x="656" y="310"/>
                    </a:lnTo>
                    <a:lnTo>
                      <a:pt x="658" y="284"/>
                    </a:lnTo>
                    <a:lnTo>
                      <a:pt x="652" y="234"/>
                    </a:lnTo>
                    <a:lnTo>
                      <a:pt x="643" y="198"/>
                    </a:lnTo>
                    <a:lnTo>
                      <a:pt x="610" y="180"/>
                    </a:lnTo>
                    <a:lnTo>
                      <a:pt x="608" y="178"/>
                    </a:lnTo>
                    <a:lnTo>
                      <a:pt x="608" y="178"/>
                    </a:lnTo>
                    <a:lnTo>
                      <a:pt x="602" y="146"/>
                    </a:lnTo>
                    <a:lnTo>
                      <a:pt x="580" y="126"/>
                    </a:lnTo>
                    <a:lnTo>
                      <a:pt x="547" y="128"/>
                    </a:lnTo>
                    <a:lnTo>
                      <a:pt x="545" y="128"/>
                    </a:lnTo>
                    <a:lnTo>
                      <a:pt x="545" y="128"/>
                    </a:lnTo>
                    <a:lnTo>
                      <a:pt x="523" y="74"/>
                    </a:lnTo>
                    <a:lnTo>
                      <a:pt x="495" y="68"/>
                    </a:lnTo>
                    <a:lnTo>
                      <a:pt x="495" y="68"/>
                    </a:lnTo>
                    <a:lnTo>
                      <a:pt x="493" y="68"/>
                    </a:lnTo>
                    <a:lnTo>
                      <a:pt x="447" y="0"/>
                    </a:lnTo>
                    <a:lnTo>
                      <a:pt x="414" y="35"/>
                    </a:lnTo>
                    <a:lnTo>
                      <a:pt x="414" y="35"/>
                    </a:lnTo>
                    <a:lnTo>
                      <a:pt x="412" y="35"/>
                    </a:lnTo>
                    <a:lnTo>
                      <a:pt x="366" y="37"/>
                    </a:lnTo>
                    <a:lnTo>
                      <a:pt x="338" y="65"/>
                    </a:lnTo>
                    <a:lnTo>
                      <a:pt x="336" y="65"/>
                    </a:lnTo>
                    <a:lnTo>
                      <a:pt x="336" y="65"/>
                    </a:lnTo>
                    <a:lnTo>
                      <a:pt x="296" y="52"/>
                    </a:lnTo>
                    <a:lnTo>
                      <a:pt x="255" y="72"/>
                    </a:lnTo>
                    <a:lnTo>
                      <a:pt x="253" y="74"/>
                    </a:lnTo>
                    <a:lnTo>
                      <a:pt x="251" y="72"/>
                    </a:lnTo>
                    <a:lnTo>
                      <a:pt x="231" y="37"/>
                    </a:lnTo>
                    <a:lnTo>
                      <a:pt x="205" y="33"/>
                    </a:lnTo>
                    <a:lnTo>
                      <a:pt x="222" y="68"/>
                    </a:lnTo>
                    <a:lnTo>
                      <a:pt x="222" y="70"/>
                    </a:lnTo>
                    <a:lnTo>
                      <a:pt x="222" y="70"/>
                    </a:lnTo>
                    <a:lnTo>
                      <a:pt x="201" y="100"/>
                    </a:lnTo>
                    <a:lnTo>
                      <a:pt x="201" y="100"/>
                    </a:lnTo>
                    <a:lnTo>
                      <a:pt x="201" y="100"/>
                    </a:lnTo>
                    <a:lnTo>
                      <a:pt x="174" y="111"/>
                    </a:lnTo>
                    <a:lnTo>
                      <a:pt x="118" y="163"/>
                    </a:lnTo>
                    <a:lnTo>
                      <a:pt x="142" y="193"/>
                    </a:lnTo>
                    <a:lnTo>
                      <a:pt x="142" y="193"/>
                    </a:lnTo>
                    <a:lnTo>
                      <a:pt x="142" y="195"/>
                    </a:lnTo>
                    <a:lnTo>
                      <a:pt x="118" y="217"/>
                    </a:lnTo>
                    <a:lnTo>
                      <a:pt x="137" y="243"/>
                    </a:lnTo>
                    <a:lnTo>
                      <a:pt x="137" y="243"/>
                    </a:lnTo>
                    <a:lnTo>
                      <a:pt x="137" y="243"/>
                    </a:lnTo>
                    <a:lnTo>
                      <a:pt x="137" y="276"/>
                    </a:lnTo>
                    <a:lnTo>
                      <a:pt x="168" y="302"/>
                    </a:lnTo>
                    <a:lnTo>
                      <a:pt x="168" y="304"/>
                    </a:lnTo>
                    <a:lnTo>
                      <a:pt x="168" y="304"/>
                    </a:lnTo>
                    <a:lnTo>
                      <a:pt x="164" y="356"/>
                    </a:lnTo>
                    <a:lnTo>
                      <a:pt x="164" y="358"/>
                    </a:lnTo>
                    <a:lnTo>
                      <a:pt x="164" y="358"/>
                    </a:lnTo>
                    <a:lnTo>
                      <a:pt x="137" y="388"/>
                    </a:lnTo>
                    <a:lnTo>
                      <a:pt x="135" y="388"/>
                    </a:lnTo>
                    <a:lnTo>
                      <a:pt x="135" y="388"/>
                    </a:lnTo>
                    <a:lnTo>
                      <a:pt x="89" y="393"/>
                    </a:lnTo>
                    <a:lnTo>
                      <a:pt x="42" y="438"/>
                    </a:lnTo>
                    <a:lnTo>
                      <a:pt x="61" y="477"/>
                    </a:lnTo>
                    <a:lnTo>
                      <a:pt x="61" y="477"/>
                    </a:lnTo>
                    <a:lnTo>
                      <a:pt x="59" y="479"/>
                    </a:lnTo>
                    <a:lnTo>
                      <a:pt x="7" y="516"/>
                    </a:lnTo>
                    <a:lnTo>
                      <a:pt x="0" y="555"/>
                    </a:lnTo>
                    <a:lnTo>
                      <a:pt x="76" y="713"/>
                    </a:lnTo>
                    <a:lnTo>
                      <a:pt x="111" y="689"/>
                    </a:lnTo>
                    <a:lnTo>
                      <a:pt x="113" y="689"/>
                    </a:lnTo>
                    <a:lnTo>
                      <a:pt x="113" y="689"/>
                    </a:lnTo>
                    <a:lnTo>
                      <a:pt x="194" y="715"/>
                    </a:lnTo>
                    <a:lnTo>
                      <a:pt x="196" y="718"/>
                    </a:lnTo>
                    <a:lnTo>
                      <a:pt x="196" y="718"/>
                    </a:lnTo>
                    <a:lnTo>
                      <a:pt x="205" y="763"/>
                    </a:lnTo>
                    <a:lnTo>
                      <a:pt x="205" y="763"/>
                    </a:lnTo>
                    <a:lnTo>
                      <a:pt x="205" y="763"/>
                    </a:lnTo>
                    <a:lnTo>
                      <a:pt x="185" y="798"/>
                    </a:lnTo>
                    <a:lnTo>
                      <a:pt x="201" y="828"/>
                    </a:lnTo>
                    <a:lnTo>
                      <a:pt x="231" y="804"/>
                    </a:lnTo>
                    <a:lnTo>
                      <a:pt x="231" y="804"/>
                    </a:lnTo>
                    <a:lnTo>
                      <a:pt x="233" y="804"/>
                    </a:lnTo>
                    <a:lnTo>
                      <a:pt x="275" y="804"/>
                    </a:lnTo>
                    <a:lnTo>
                      <a:pt x="275" y="804"/>
                    </a:lnTo>
                    <a:lnTo>
                      <a:pt x="277" y="804"/>
                    </a:lnTo>
                    <a:lnTo>
                      <a:pt x="296" y="839"/>
                    </a:lnTo>
                    <a:lnTo>
                      <a:pt x="296" y="839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40" name="Freeform 189"/>
              <p:cNvSpPr/>
              <p:nvPr/>
            </p:nvSpPr>
            <p:spPr bwMode="auto">
              <a:xfrm>
                <a:off x="6208" y="3316"/>
                <a:ext cx="355" cy="637"/>
              </a:xfrm>
              <a:custGeom>
                <a:avLst/>
                <a:gdLst>
                  <a:gd name="T0" fmla="*/ 105 w 355"/>
                  <a:gd name="T1" fmla="*/ 269 h 637"/>
                  <a:gd name="T2" fmla="*/ 100 w 355"/>
                  <a:gd name="T3" fmla="*/ 399 h 637"/>
                  <a:gd name="T4" fmla="*/ 124 w 355"/>
                  <a:gd name="T5" fmla="*/ 440 h 637"/>
                  <a:gd name="T6" fmla="*/ 30 w 355"/>
                  <a:gd name="T7" fmla="*/ 449 h 637"/>
                  <a:gd name="T8" fmla="*/ 0 w 355"/>
                  <a:gd name="T9" fmla="*/ 516 h 637"/>
                  <a:gd name="T10" fmla="*/ 87 w 355"/>
                  <a:gd name="T11" fmla="*/ 603 h 637"/>
                  <a:gd name="T12" fmla="*/ 89 w 355"/>
                  <a:gd name="T13" fmla="*/ 637 h 637"/>
                  <a:gd name="T14" fmla="*/ 137 w 355"/>
                  <a:gd name="T15" fmla="*/ 592 h 637"/>
                  <a:gd name="T16" fmla="*/ 220 w 355"/>
                  <a:gd name="T17" fmla="*/ 592 h 637"/>
                  <a:gd name="T18" fmla="*/ 279 w 355"/>
                  <a:gd name="T19" fmla="*/ 544 h 637"/>
                  <a:gd name="T20" fmla="*/ 314 w 355"/>
                  <a:gd name="T21" fmla="*/ 475 h 637"/>
                  <a:gd name="T22" fmla="*/ 331 w 355"/>
                  <a:gd name="T23" fmla="*/ 282 h 637"/>
                  <a:gd name="T24" fmla="*/ 355 w 355"/>
                  <a:gd name="T25" fmla="*/ 182 h 637"/>
                  <a:gd name="T26" fmla="*/ 338 w 355"/>
                  <a:gd name="T27" fmla="*/ 63 h 637"/>
                  <a:gd name="T28" fmla="*/ 316 w 355"/>
                  <a:gd name="T29" fmla="*/ 56 h 637"/>
                  <a:gd name="T30" fmla="*/ 314 w 355"/>
                  <a:gd name="T31" fmla="*/ 56 h 637"/>
                  <a:gd name="T32" fmla="*/ 314 w 355"/>
                  <a:gd name="T33" fmla="*/ 56 h 637"/>
                  <a:gd name="T34" fmla="*/ 307 w 355"/>
                  <a:gd name="T35" fmla="*/ 28 h 637"/>
                  <a:gd name="T36" fmla="*/ 270 w 355"/>
                  <a:gd name="T37" fmla="*/ 0 h 637"/>
                  <a:gd name="T38" fmla="*/ 227 w 355"/>
                  <a:gd name="T39" fmla="*/ 33 h 637"/>
                  <a:gd name="T40" fmla="*/ 251 w 355"/>
                  <a:gd name="T41" fmla="*/ 61 h 637"/>
                  <a:gd name="T42" fmla="*/ 292 w 355"/>
                  <a:gd name="T43" fmla="*/ 63 h 637"/>
                  <a:gd name="T44" fmla="*/ 294 w 355"/>
                  <a:gd name="T45" fmla="*/ 63 h 637"/>
                  <a:gd name="T46" fmla="*/ 294 w 355"/>
                  <a:gd name="T47" fmla="*/ 65 h 637"/>
                  <a:gd name="T48" fmla="*/ 285 w 355"/>
                  <a:gd name="T49" fmla="*/ 130 h 637"/>
                  <a:gd name="T50" fmla="*/ 285 w 355"/>
                  <a:gd name="T51" fmla="*/ 132 h 637"/>
                  <a:gd name="T52" fmla="*/ 283 w 355"/>
                  <a:gd name="T53" fmla="*/ 132 h 637"/>
                  <a:gd name="T54" fmla="*/ 255 w 355"/>
                  <a:gd name="T55" fmla="*/ 132 h 637"/>
                  <a:gd name="T56" fmla="*/ 259 w 355"/>
                  <a:gd name="T57" fmla="*/ 173 h 637"/>
                  <a:gd name="T58" fmla="*/ 259 w 355"/>
                  <a:gd name="T59" fmla="*/ 173 h 637"/>
                  <a:gd name="T60" fmla="*/ 257 w 355"/>
                  <a:gd name="T61" fmla="*/ 176 h 637"/>
                  <a:gd name="T62" fmla="*/ 216 w 355"/>
                  <a:gd name="T63" fmla="*/ 204 h 637"/>
                  <a:gd name="T64" fmla="*/ 216 w 355"/>
                  <a:gd name="T65" fmla="*/ 204 h 637"/>
                  <a:gd name="T66" fmla="*/ 213 w 355"/>
                  <a:gd name="T67" fmla="*/ 204 h 637"/>
                  <a:gd name="T68" fmla="*/ 146 w 355"/>
                  <a:gd name="T69" fmla="*/ 208 h 637"/>
                  <a:gd name="T70" fmla="*/ 128 w 355"/>
                  <a:gd name="T71" fmla="*/ 230 h 637"/>
                  <a:gd name="T72" fmla="*/ 142 w 355"/>
                  <a:gd name="T73" fmla="*/ 258 h 637"/>
                  <a:gd name="T74" fmla="*/ 144 w 355"/>
                  <a:gd name="T75" fmla="*/ 260 h 637"/>
                  <a:gd name="T76" fmla="*/ 139 w 355"/>
                  <a:gd name="T77" fmla="*/ 260 h 637"/>
                  <a:gd name="T78" fmla="*/ 105 w 355"/>
                  <a:gd name="T79" fmla="*/ 269 h 637"/>
                  <a:gd name="T80" fmla="*/ 105 w 355"/>
                  <a:gd name="T81" fmla="*/ 269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55" h="637" extrusionOk="0">
                    <a:moveTo>
                      <a:pt x="105" y="269"/>
                    </a:moveTo>
                    <a:lnTo>
                      <a:pt x="100" y="399"/>
                    </a:lnTo>
                    <a:lnTo>
                      <a:pt x="124" y="440"/>
                    </a:lnTo>
                    <a:lnTo>
                      <a:pt x="30" y="449"/>
                    </a:lnTo>
                    <a:lnTo>
                      <a:pt x="0" y="516"/>
                    </a:lnTo>
                    <a:lnTo>
                      <a:pt x="87" y="603"/>
                    </a:lnTo>
                    <a:lnTo>
                      <a:pt x="89" y="637"/>
                    </a:lnTo>
                    <a:lnTo>
                      <a:pt x="137" y="592"/>
                    </a:lnTo>
                    <a:lnTo>
                      <a:pt x="220" y="592"/>
                    </a:lnTo>
                    <a:lnTo>
                      <a:pt x="279" y="544"/>
                    </a:lnTo>
                    <a:lnTo>
                      <a:pt x="314" y="475"/>
                    </a:lnTo>
                    <a:lnTo>
                      <a:pt x="331" y="282"/>
                    </a:lnTo>
                    <a:lnTo>
                      <a:pt x="355" y="182"/>
                    </a:lnTo>
                    <a:lnTo>
                      <a:pt x="338" y="63"/>
                    </a:lnTo>
                    <a:lnTo>
                      <a:pt x="316" y="56"/>
                    </a:lnTo>
                    <a:lnTo>
                      <a:pt x="314" y="56"/>
                    </a:lnTo>
                    <a:lnTo>
                      <a:pt x="314" y="56"/>
                    </a:lnTo>
                    <a:lnTo>
                      <a:pt x="307" y="28"/>
                    </a:lnTo>
                    <a:lnTo>
                      <a:pt x="270" y="0"/>
                    </a:lnTo>
                    <a:lnTo>
                      <a:pt x="227" y="33"/>
                    </a:lnTo>
                    <a:lnTo>
                      <a:pt x="251" y="61"/>
                    </a:lnTo>
                    <a:lnTo>
                      <a:pt x="292" y="63"/>
                    </a:lnTo>
                    <a:lnTo>
                      <a:pt x="294" y="63"/>
                    </a:lnTo>
                    <a:lnTo>
                      <a:pt x="294" y="65"/>
                    </a:lnTo>
                    <a:lnTo>
                      <a:pt x="285" y="130"/>
                    </a:lnTo>
                    <a:lnTo>
                      <a:pt x="285" y="132"/>
                    </a:lnTo>
                    <a:lnTo>
                      <a:pt x="283" y="132"/>
                    </a:lnTo>
                    <a:lnTo>
                      <a:pt x="255" y="132"/>
                    </a:lnTo>
                    <a:lnTo>
                      <a:pt x="259" y="173"/>
                    </a:lnTo>
                    <a:lnTo>
                      <a:pt x="259" y="173"/>
                    </a:lnTo>
                    <a:lnTo>
                      <a:pt x="257" y="176"/>
                    </a:lnTo>
                    <a:lnTo>
                      <a:pt x="216" y="204"/>
                    </a:lnTo>
                    <a:lnTo>
                      <a:pt x="216" y="204"/>
                    </a:lnTo>
                    <a:lnTo>
                      <a:pt x="213" y="204"/>
                    </a:lnTo>
                    <a:lnTo>
                      <a:pt x="146" y="208"/>
                    </a:lnTo>
                    <a:lnTo>
                      <a:pt x="128" y="230"/>
                    </a:lnTo>
                    <a:lnTo>
                      <a:pt x="142" y="258"/>
                    </a:lnTo>
                    <a:lnTo>
                      <a:pt x="144" y="260"/>
                    </a:lnTo>
                    <a:lnTo>
                      <a:pt x="139" y="260"/>
                    </a:lnTo>
                    <a:lnTo>
                      <a:pt x="105" y="269"/>
                    </a:lnTo>
                    <a:lnTo>
                      <a:pt x="105" y="269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41" name="Freeform 190"/>
              <p:cNvSpPr/>
              <p:nvPr/>
            </p:nvSpPr>
            <p:spPr bwMode="auto">
              <a:xfrm>
                <a:off x="5698" y="2066"/>
                <a:ext cx="859" cy="1515"/>
              </a:xfrm>
              <a:custGeom>
                <a:avLst/>
                <a:gdLst>
                  <a:gd name="T0" fmla="*/ 597 w 859"/>
                  <a:gd name="T1" fmla="*/ 1460 h 1515"/>
                  <a:gd name="T2" fmla="*/ 634 w 859"/>
                  <a:gd name="T3" fmla="*/ 1482 h 1515"/>
                  <a:gd name="T4" fmla="*/ 654 w 859"/>
                  <a:gd name="T5" fmla="*/ 1454 h 1515"/>
                  <a:gd name="T6" fmla="*/ 723 w 859"/>
                  <a:gd name="T7" fmla="*/ 1449 h 1515"/>
                  <a:gd name="T8" fmla="*/ 758 w 859"/>
                  <a:gd name="T9" fmla="*/ 1378 h 1515"/>
                  <a:gd name="T10" fmla="*/ 800 w 859"/>
                  <a:gd name="T11" fmla="*/ 1317 h 1515"/>
                  <a:gd name="T12" fmla="*/ 758 w 859"/>
                  <a:gd name="T13" fmla="*/ 1313 h 1515"/>
                  <a:gd name="T14" fmla="*/ 732 w 859"/>
                  <a:gd name="T15" fmla="*/ 1280 h 1515"/>
                  <a:gd name="T16" fmla="*/ 780 w 859"/>
                  <a:gd name="T17" fmla="*/ 1246 h 1515"/>
                  <a:gd name="T18" fmla="*/ 822 w 859"/>
                  <a:gd name="T19" fmla="*/ 1276 h 1515"/>
                  <a:gd name="T20" fmla="*/ 859 w 859"/>
                  <a:gd name="T21" fmla="*/ 1176 h 1515"/>
                  <a:gd name="T22" fmla="*/ 756 w 859"/>
                  <a:gd name="T23" fmla="*/ 975 h 1515"/>
                  <a:gd name="T24" fmla="*/ 719 w 859"/>
                  <a:gd name="T25" fmla="*/ 845 h 1515"/>
                  <a:gd name="T26" fmla="*/ 667 w 859"/>
                  <a:gd name="T27" fmla="*/ 773 h 1515"/>
                  <a:gd name="T28" fmla="*/ 497 w 859"/>
                  <a:gd name="T29" fmla="*/ 776 h 1515"/>
                  <a:gd name="T30" fmla="*/ 423 w 859"/>
                  <a:gd name="T31" fmla="*/ 871 h 1515"/>
                  <a:gd name="T32" fmla="*/ 305 w 859"/>
                  <a:gd name="T33" fmla="*/ 825 h 1515"/>
                  <a:gd name="T34" fmla="*/ 377 w 859"/>
                  <a:gd name="T35" fmla="*/ 513 h 1515"/>
                  <a:gd name="T36" fmla="*/ 397 w 859"/>
                  <a:gd name="T37" fmla="*/ 344 h 1515"/>
                  <a:gd name="T38" fmla="*/ 540 w 859"/>
                  <a:gd name="T39" fmla="*/ 188 h 1515"/>
                  <a:gd name="T40" fmla="*/ 549 w 859"/>
                  <a:gd name="T41" fmla="*/ 147 h 1515"/>
                  <a:gd name="T42" fmla="*/ 458 w 859"/>
                  <a:gd name="T43" fmla="*/ 138 h 1515"/>
                  <a:gd name="T44" fmla="*/ 438 w 859"/>
                  <a:gd name="T45" fmla="*/ 106 h 1515"/>
                  <a:gd name="T46" fmla="*/ 458 w 859"/>
                  <a:gd name="T47" fmla="*/ 69 h 1515"/>
                  <a:gd name="T48" fmla="*/ 333 w 859"/>
                  <a:gd name="T49" fmla="*/ 24 h 1515"/>
                  <a:gd name="T50" fmla="*/ 325 w 859"/>
                  <a:gd name="T51" fmla="*/ 56 h 1515"/>
                  <a:gd name="T52" fmla="*/ 261 w 859"/>
                  <a:gd name="T53" fmla="*/ 89 h 1515"/>
                  <a:gd name="T54" fmla="*/ 220 w 859"/>
                  <a:gd name="T55" fmla="*/ 97 h 1515"/>
                  <a:gd name="T56" fmla="*/ 142 w 859"/>
                  <a:gd name="T57" fmla="*/ 97 h 1515"/>
                  <a:gd name="T58" fmla="*/ 174 w 859"/>
                  <a:gd name="T59" fmla="*/ 184 h 1515"/>
                  <a:gd name="T60" fmla="*/ 185 w 859"/>
                  <a:gd name="T61" fmla="*/ 288 h 1515"/>
                  <a:gd name="T62" fmla="*/ 207 w 859"/>
                  <a:gd name="T63" fmla="*/ 360 h 1515"/>
                  <a:gd name="T64" fmla="*/ 181 w 859"/>
                  <a:gd name="T65" fmla="*/ 405 h 1515"/>
                  <a:gd name="T66" fmla="*/ 168 w 859"/>
                  <a:gd name="T67" fmla="*/ 440 h 1515"/>
                  <a:gd name="T68" fmla="*/ 113 w 859"/>
                  <a:gd name="T69" fmla="*/ 444 h 1515"/>
                  <a:gd name="T70" fmla="*/ 109 w 859"/>
                  <a:gd name="T71" fmla="*/ 485 h 1515"/>
                  <a:gd name="T72" fmla="*/ 22 w 859"/>
                  <a:gd name="T73" fmla="*/ 622 h 1515"/>
                  <a:gd name="T74" fmla="*/ 46 w 859"/>
                  <a:gd name="T75" fmla="*/ 676 h 1515"/>
                  <a:gd name="T76" fmla="*/ 22 w 859"/>
                  <a:gd name="T77" fmla="*/ 726 h 1515"/>
                  <a:gd name="T78" fmla="*/ 67 w 859"/>
                  <a:gd name="T79" fmla="*/ 756 h 1515"/>
                  <a:gd name="T80" fmla="*/ 78 w 859"/>
                  <a:gd name="T81" fmla="*/ 784 h 1515"/>
                  <a:gd name="T82" fmla="*/ 142 w 859"/>
                  <a:gd name="T83" fmla="*/ 821 h 1515"/>
                  <a:gd name="T84" fmla="*/ 168 w 859"/>
                  <a:gd name="T85" fmla="*/ 847 h 1515"/>
                  <a:gd name="T86" fmla="*/ 133 w 859"/>
                  <a:gd name="T87" fmla="*/ 925 h 1515"/>
                  <a:gd name="T88" fmla="*/ 137 w 859"/>
                  <a:gd name="T89" fmla="*/ 964 h 1515"/>
                  <a:gd name="T90" fmla="*/ 170 w 859"/>
                  <a:gd name="T91" fmla="*/ 1007 h 1515"/>
                  <a:gd name="T92" fmla="*/ 200 w 859"/>
                  <a:gd name="T93" fmla="*/ 1049 h 1515"/>
                  <a:gd name="T94" fmla="*/ 285 w 859"/>
                  <a:gd name="T95" fmla="*/ 971 h 1515"/>
                  <a:gd name="T96" fmla="*/ 322 w 859"/>
                  <a:gd name="T97" fmla="*/ 968 h 1515"/>
                  <a:gd name="T98" fmla="*/ 336 w 859"/>
                  <a:gd name="T99" fmla="*/ 947 h 1515"/>
                  <a:gd name="T100" fmla="*/ 364 w 859"/>
                  <a:gd name="T101" fmla="*/ 951 h 1515"/>
                  <a:gd name="T102" fmla="*/ 386 w 859"/>
                  <a:gd name="T103" fmla="*/ 1025 h 1515"/>
                  <a:gd name="T104" fmla="*/ 368 w 859"/>
                  <a:gd name="T105" fmla="*/ 1042 h 1515"/>
                  <a:gd name="T106" fmla="*/ 327 w 859"/>
                  <a:gd name="T107" fmla="*/ 1083 h 1515"/>
                  <a:gd name="T108" fmla="*/ 296 w 859"/>
                  <a:gd name="T109" fmla="*/ 1142 h 1515"/>
                  <a:gd name="T110" fmla="*/ 261 w 859"/>
                  <a:gd name="T111" fmla="*/ 1183 h 1515"/>
                  <a:gd name="T112" fmla="*/ 277 w 859"/>
                  <a:gd name="T113" fmla="*/ 1202 h 1515"/>
                  <a:gd name="T114" fmla="*/ 316 w 859"/>
                  <a:gd name="T115" fmla="*/ 1300 h 1515"/>
                  <a:gd name="T116" fmla="*/ 366 w 859"/>
                  <a:gd name="T117" fmla="*/ 1369 h 1515"/>
                  <a:gd name="T118" fmla="*/ 399 w 859"/>
                  <a:gd name="T119" fmla="*/ 1341 h 1515"/>
                  <a:gd name="T120" fmla="*/ 466 w 859"/>
                  <a:gd name="T121" fmla="*/ 1341 h 1515"/>
                  <a:gd name="T122" fmla="*/ 588 w 859"/>
                  <a:gd name="T123" fmla="*/ 1335 h 1515"/>
                  <a:gd name="T124" fmla="*/ 577 w 859"/>
                  <a:gd name="T125" fmla="*/ 1376 h 1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59" h="1515" extrusionOk="0">
                    <a:moveTo>
                      <a:pt x="577" y="1376"/>
                    </a:moveTo>
                    <a:lnTo>
                      <a:pt x="608" y="1426"/>
                    </a:lnTo>
                    <a:lnTo>
                      <a:pt x="597" y="1460"/>
                    </a:lnTo>
                    <a:lnTo>
                      <a:pt x="615" y="1515"/>
                    </a:lnTo>
                    <a:lnTo>
                      <a:pt x="647" y="1506"/>
                    </a:lnTo>
                    <a:lnTo>
                      <a:pt x="634" y="1482"/>
                    </a:lnTo>
                    <a:lnTo>
                      <a:pt x="634" y="1480"/>
                    </a:lnTo>
                    <a:lnTo>
                      <a:pt x="634" y="1480"/>
                    </a:lnTo>
                    <a:lnTo>
                      <a:pt x="654" y="1454"/>
                    </a:lnTo>
                    <a:lnTo>
                      <a:pt x="654" y="1454"/>
                    </a:lnTo>
                    <a:lnTo>
                      <a:pt x="654" y="1454"/>
                    </a:lnTo>
                    <a:lnTo>
                      <a:pt x="723" y="1449"/>
                    </a:lnTo>
                    <a:lnTo>
                      <a:pt x="765" y="1421"/>
                    </a:lnTo>
                    <a:lnTo>
                      <a:pt x="761" y="1380"/>
                    </a:lnTo>
                    <a:lnTo>
                      <a:pt x="758" y="1378"/>
                    </a:lnTo>
                    <a:lnTo>
                      <a:pt x="763" y="1378"/>
                    </a:lnTo>
                    <a:lnTo>
                      <a:pt x="791" y="1378"/>
                    </a:lnTo>
                    <a:lnTo>
                      <a:pt x="800" y="1317"/>
                    </a:lnTo>
                    <a:lnTo>
                      <a:pt x="761" y="1315"/>
                    </a:lnTo>
                    <a:lnTo>
                      <a:pt x="761" y="1313"/>
                    </a:lnTo>
                    <a:lnTo>
                      <a:pt x="758" y="1313"/>
                    </a:lnTo>
                    <a:lnTo>
                      <a:pt x="730" y="1283"/>
                    </a:lnTo>
                    <a:lnTo>
                      <a:pt x="730" y="1283"/>
                    </a:lnTo>
                    <a:lnTo>
                      <a:pt x="732" y="1280"/>
                    </a:lnTo>
                    <a:lnTo>
                      <a:pt x="778" y="1246"/>
                    </a:lnTo>
                    <a:lnTo>
                      <a:pt x="780" y="1244"/>
                    </a:lnTo>
                    <a:lnTo>
                      <a:pt x="780" y="1246"/>
                    </a:lnTo>
                    <a:lnTo>
                      <a:pt x="822" y="1274"/>
                    </a:lnTo>
                    <a:lnTo>
                      <a:pt x="822" y="1274"/>
                    </a:lnTo>
                    <a:lnTo>
                      <a:pt x="822" y="1276"/>
                    </a:lnTo>
                    <a:lnTo>
                      <a:pt x="828" y="1304"/>
                    </a:lnTo>
                    <a:lnTo>
                      <a:pt x="848" y="1309"/>
                    </a:lnTo>
                    <a:lnTo>
                      <a:pt x="859" y="1176"/>
                    </a:lnTo>
                    <a:lnTo>
                      <a:pt x="843" y="1133"/>
                    </a:lnTo>
                    <a:lnTo>
                      <a:pt x="778" y="1001"/>
                    </a:lnTo>
                    <a:lnTo>
                      <a:pt x="756" y="975"/>
                    </a:lnTo>
                    <a:lnTo>
                      <a:pt x="737" y="880"/>
                    </a:lnTo>
                    <a:lnTo>
                      <a:pt x="723" y="849"/>
                    </a:lnTo>
                    <a:lnTo>
                      <a:pt x="719" y="845"/>
                    </a:lnTo>
                    <a:lnTo>
                      <a:pt x="669" y="823"/>
                    </a:lnTo>
                    <a:lnTo>
                      <a:pt x="654" y="804"/>
                    </a:lnTo>
                    <a:lnTo>
                      <a:pt x="667" y="773"/>
                    </a:lnTo>
                    <a:lnTo>
                      <a:pt x="632" y="760"/>
                    </a:lnTo>
                    <a:lnTo>
                      <a:pt x="556" y="745"/>
                    </a:lnTo>
                    <a:lnTo>
                      <a:pt x="497" y="776"/>
                    </a:lnTo>
                    <a:lnTo>
                      <a:pt x="475" y="867"/>
                    </a:lnTo>
                    <a:lnTo>
                      <a:pt x="451" y="834"/>
                    </a:lnTo>
                    <a:lnTo>
                      <a:pt x="423" y="871"/>
                    </a:lnTo>
                    <a:lnTo>
                      <a:pt x="399" y="802"/>
                    </a:lnTo>
                    <a:lnTo>
                      <a:pt x="349" y="832"/>
                    </a:lnTo>
                    <a:lnTo>
                      <a:pt x="305" y="825"/>
                    </a:lnTo>
                    <a:lnTo>
                      <a:pt x="307" y="786"/>
                    </a:lnTo>
                    <a:lnTo>
                      <a:pt x="364" y="650"/>
                    </a:lnTo>
                    <a:lnTo>
                      <a:pt x="377" y="513"/>
                    </a:lnTo>
                    <a:lnTo>
                      <a:pt x="392" y="448"/>
                    </a:lnTo>
                    <a:lnTo>
                      <a:pt x="379" y="394"/>
                    </a:lnTo>
                    <a:lnTo>
                      <a:pt x="397" y="344"/>
                    </a:lnTo>
                    <a:lnTo>
                      <a:pt x="390" y="292"/>
                    </a:lnTo>
                    <a:lnTo>
                      <a:pt x="503" y="182"/>
                    </a:lnTo>
                    <a:lnTo>
                      <a:pt x="540" y="188"/>
                    </a:lnTo>
                    <a:lnTo>
                      <a:pt x="545" y="175"/>
                    </a:lnTo>
                    <a:lnTo>
                      <a:pt x="534" y="158"/>
                    </a:lnTo>
                    <a:lnTo>
                      <a:pt x="549" y="147"/>
                    </a:lnTo>
                    <a:lnTo>
                      <a:pt x="530" y="115"/>
                    </a:lnTo>
                    <a:lnTo>
                      <a:pt x="490" y="115"/>
                    </a:lnTo>
                    <a:lnTo>
                      <a:pt x="458" y="138"/>
                    </a:lnTo>
                    <a:lnTo>
                      <a:pt x="455" y="141"/>
                    </a:lnTo>
                    <a:lnTo>
                      <a:pt x="453" y="138"/>
                    </a:lnTo>
                    <a:lnTo>
                      <a:pt x="438" y="106"/>
                    </a:lnTo>
                    <a:lnTo>
                      <a:pt x="438" y="104"/>
                    </a:lnTo>
                    <a:lnTo>
                      <a:pt x="438" y="104"/>
                    </a:lnTo>
                    <a:lnTo>
                      <a:pt x="458" y="69"/>
                    </a:lnTo>
                    <a:lnTo>
                      <a:pt x="449" y="26"/>
                    </a:lnTo>
                    <a:lnTo>
                      <a:pt x="370" y="0"/>
                    </a:lnTo>
                    <a:lnTo>
                      <a:pt x="333" y="24"/>
                    </a:lnTo>
                    <a:lnTo>
                      <a:pt x="325" y="56"/>
                    </a:lnTo>
                    <a:lnTo>
                      <a:pt x="325" y="56"/>
                    </a:lnTo>
                    <a:lnTo>
                      <a:pt x="325" y="56"/>
                    </a:lnTo>
                    <a:lnTo>
                      <a:pt x="277" y="63"/>
                    </a:lnTo>
                    <a:lnTo>
                      <a:pt x="264" y="89"/>
                    </a:lnTo>
                    <a:lnTo>
                      <a:pt x="261" y="89"/>
                    </a:lnTo>
                    <a:lnTo>
                      <a:pt x="261" y="89"/>
                    </a:lnTo>
                    <a:lnTo>
                      <a:pt x="220" y="97"/>
                    </a:lnTo>
                    <a:lnTo>
                      <a:pt x="220" y="97"/>
                    </a:lnTo>
                    <a:lnTo>
                      <a:pt x="218" y="97"/>
                    </a:lnTo>
                    <a:lnTo>
                      <a:pt x="157" y="76"/>
                    </a:lnTo>
                    <a:lnTo>
                      <a:pt x="142" y="97"/>
                    </a:lnTo>
                    <a:lnTo>
                      <a:pt x="174" y="182"/>
                    </a:lnTo>
                    <a:lnTo>
                      <a:pt x="174" y="182"/>
                    </a:lnTo>
                    <a:lnTo>
                      <a:pt x="174" y="184"/>
                    </a:lnTo>
                    <a:lnTo>
                      <a:pt x="150" y="264"/>
                    </a:lnTo>
                    <a:lnTo>
                      <a:pt x="185" y="288"/>
                    </a:lnTo>
                    <a:lnTo>
                      <a:pt x="185" y="288"/>
                    </a:lnTo>
                    <a:lnTo>
                      <a:pt x="185" y="288"/>
                    </a:lnTo>
                    <a:lnTo>
                      <a:pt x="205" y="357"/>
                    </a:lnTo>
                    <a:lnTo>
                      <a:pt x="207" y="360"/>
                    </a:lnTo>
                    <a:lnTo>
                      <a:pt x="205" y="362"/>
                    </a:lnTo>
                    <a:lnTo>
                      <a:pt x="179" y="373"/>
                    </a:lnTo>
                    <a:lnTo>
                      <a:pt x="181" y="405"/>
                    </a:lnTo>
                    <a:lnTo>
                      <a:pt x="181" y="405"/>
                    </a:lnTo>
                    <a:lnTo>
                      <a:pt x="181" y="405"/>
                    </a:lnTo>
                    <a:lnTo>
                      <a:pt x="168" y="440"/>
                    </a:lnTo>
                    <a:lnTo>
                      <a:pt x="168" y="442"/>
                    </a:lnTo>
                    <a:lnTo>
                      <a:pt x="166" y="442"/>
                    </a:lnTo>
                    <a:lnTo>
                      <a:pt x="113" y="444"/>
                    </a:lnTo>
                    <a:lnTo>
                      <a:pt x="111" y="483"/>
                    </a:lnTo>
                    <a:lnTo>
                      <a:pt x="111" y="485"/>
                    </a:lnTo>
                    <a:lnTo>
                      <a:pt x="109" y="485"/>
                    </a:lnTo>
                    <a:lnTo>
                      <a:pt x="22" y="520"/>
                    </a:lnTo>
                    <a:lnTo>
                      <a:pt x="22" y="620"/>
                    </a:lnTo>
                    <a:lnTo>
                      <a:pt x="22" y="622"/>
                    </a:lnTo>
                    <a:lnTo>
                      <a:pt x="22" y="622"/>
                    </a:lnTo>
                    <a:lnTo>
                      <a:pt x="0" y="646"/>
                    </a:lnTo>
                    <a:lnTo>
                      <a:pt x="46" y="676"/>
                    </a:lnTo>
                    <a:lnTo>
                      <a:pt x="48" y="676"/>
                    </a:lnTo>
                    <a:lnTo>
                      <a:pt x="46" y="678"/>
                    </a:lnTo>
                    <a:lnTo>
                      <a:pt x="22" y="726"/>
                    </a:lnTo>
                    <a:lnTo>
                      <a:pt x="67" y="754"/>
                    </a:lnTo>
                    <a:lnTo>
                      <a:pt x="67" y="754"/>
                    </a:lnTo>
                    <a:lnTo>
                      <a:pt x="67" y="756"/>
                    </a:lnTo>
                    <a:lnTo>
                      <a:pt x="78" y="782"/>
                    </a:lnTo>
                    <a:lnTo>
                      <a:pt x="78" y="782"/>
                    </a:lnTo>
                    <a:lnTo>
                      <a:pt x="78" y="784"/>
                    </a:lnTo>
                    <a:lnTo>
                      <a:pt x="54" y="810"/>
                    </a:lnTo>
                    <a:lnTo>
                      <a:pt x="72" y="858"/>
                    </a:lnTo>
                    <a:lnTo>
                      <a:pt x="142" y="821"/>
                    </a:lnTo>
                    <a:lnTo>
                      <a:pt x="144" y="821"/>
                    </a:lnTo>
                    <a:lnTo>
                      <a:pt x="146" y="821"/>
                    </a:lnTo>
                    <a:lnTo>
                      <a:pt x="168" y="847"/>
                    </a:lnTo>
                    <a:lnTo>
                      <a:pt x="170" y="849"/>
                    </a:lnTo>
                    <a:lnTo>
                      <a:pt x="170" y="849"/>
                    </a:lnTo>
                    <a:lnTo>
                      <a:pt x="133" y="925"/>
                    </a:lnTo>
                    <a:lnTo>
                      <a:pt x="137" y="962"/>
                    </a:lnTo>
                    <a:lnTo>
                      <a:pt x="137" y="962"/>
                    </a:lnTo>
                    <a:lnTo>
                      <a:pt x="137" y="964"/>
                    </a:lnTo>
                    <a:lnTo>
                      <a:pt x="111" y="979"/>
                    </a:lnTo>
                    <a:lnTo>
                      <a:pt x="111" y="1007"/>
                    </a:lnTo>
                    <a:lnTo>
                      <a:pt x="170" y="1007"/>
                    </a:lnTo>
                    <a:lnTo>
                      <a:pt x="172" y="1007"/>
                    </a:lnTo>
                    <a:lnTo>
                      <a:pt x="172" y="1010"/>
                    </a:lnTo>
                    <a:lnTo>
                      <a:pt x="200" y="1049"/>
                    </a:lnTo>
                    <a:lnTo>
                      <a:pt x="229" y="1046"/>
                    </a:lnTo>
                    <a:lnTo>
                      <a:pt x="277" y="1003"/>
                    </a:lnTo>
                    <a:lnTo>
                      <a:pt x="285" y="971"/>
                    </a:lnTo>
                    <a:lnTo>
                      <a:pt x="285" y="968"/>
                    </a:lnTo>
                    <a:lnTo>
                      <a:pt x="288" y="968"/>
                    </a:lnTo>
                    <a:lnTo>
                      <a:pt x="322" y="968"/>
                    </a:lnTo>
                    <a:lnTo>
                      <a:pt x="333" y="947"/>
                    </a:lnTo>
                    <a:lnTo>
                      <a:pt x="333" y="947"/>
                    </a:lnTo>
                    <a:lnTo>
                      <a:pt x="336" y="947"/>
                    </a:lnTo>
                    <a:lnTo>
                      <a:pt x="362" y="949"/>
                    </a:lnTo>
                    <a:lnTo>
                      <a:pt x="362" y="951"/>
                    </a:lnTo>
                    <a:lnTo>
                      <a:pt x="364" y="951"/>
                    </a:lnTo>
                    <a:lnTo>
                      <a:pt x="386" y="1023"/>
                    </a:lnTo>
                    <a:lnTo>
                      <a:pt x="388" y="1025"/>
                    </a:lnTo>
                    <a:lnTo>
                      <a:pt x="386" y="1025"/>
                    </a:lnTo>
                    <a:lnTo>
                      <a:pt x="370" y="1042"/>
                    </a:lnTo>
                    <a:lnTo>
                      <a:pt x="370" y="1042"/>
                    </a:lnTo>
                    <a:lnTo>
                      <a:pt x="368" y="1042"/>
                    </a:lnTo>
                    <a:lnTo>
                      <a:pt x="312" y="1051"/>
                    </a:lnTo>
                    <a:lnTo>
                      <a:pt x="325" y="1081"/>
                    </a:lnTo>
                    <a:lnTo>
                      <a:pt x="327" y="1083"/>
                    </a:lnTo>
                    <a:lnTo>
                      <a:pt x="325" y="1083"/>
                    </a:lnTo>
                    <a:lnTo>
                      <a:pt x="303" y="1109"/>
                    </a:lnTo>
                    <a:lnTo>
                      <a:pt x="296" y="1142"/>
                    </a:lnTo>
                    <a:lnTo>
                      <a:pt x="296" y="1142"/>
                    </a:lnTo>
                    <a:lnTo>
                      <a:pt x="296" y="1142"/>
                    </a:lnTo>
                    <a:lnTo>
                      <a:pt x="261" y="1183"/>
                    </a:lnTo>
                    <a:lnTo>
                      <a:pt x="277" y="1200"/>
                    </a:lnTo>
                    <a:lnTo>
                      <a:pt x="277" y="1202"/>
                    </a:lnTo>
                    <a:lnTo>
                      <a:pt x="277" y="1202"/>
                    </a:lnTo>
                    <a:lnTo>
                      <a:pt x="253" y="1233"/>
                    </a:lnTo>
                    <a:lnTo>
                      <a:pt x="253" y="1270"/>
                    </a:lnTo>
                    <a:lnTo>
                      <a:pt x="316" y="1300"/>
                    </a:lnTo>
                    <a:lnTo>
                      <a:pt x="316" y="1302"/>
                    </a:lnTo>
                    <a:lnTo>
                      <a:pt x="316" y="1302"/>
                    </a:lnTo>
                    <a:lnTo>
                      <a:pt x="366" y="1369"/>
                    </a:lnTo>
                    <a:lnTo>
                      <a:pt x="397" y="1341"/>
                    </a:lnTo>
                    <a:lnTo>
                      <a:pt x="397" y="1339"/>
                    </a:lnTo>
                    <a:lnTo>
                      <a:pt x="399" y="1341"/>
                    </a:lnTo>
                    <a:lnTo>
                      <a:pt x="464" y="1341"/>
                    </a:lnTo>
                    <a:lnTo>
                      <a:pt x="464" y="1341"/>
                    </a:lnTo>
                    <a:lnTo>
                      <a:pt x="466" y="1341"/>
                    </a:lnTo>
                    <a:lnTo>
                      <a:pt x="495" y="1365"/>
                    </a:lnTo>
                    <a:lnTo>
                      <a:pt x="584" y="1335"/>
                    </a:lnTo>
                    <a:lnTo>
                      <a:pt x="588" y="1335"/>
                    </a:lnTo>
                    <a:lnTo>
                      <a:pt x="586" y="1339"/>
                    </a:lnTo>
                    <a:lnTo>
                      <a:pt x="577" y="1376"/>
                    </a:lnTo>
                    <a:lnTo>
                      <a:pt x="577" y="137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42" name="Freeform 191"/>
              <p:cNvSpPr/>
              <p:nvPr/>
            </p:nvSpPr>
            <p:spPr bwMode="auto">
              <a:xfrm>
                <a:off x="6023" y="3407"/>
                <a:ext cx="257" cy="180"/>
              </a:xfrm>
              <a:custGeom>
                <a:avLst/>
                <a:gdLst>
                  <a:gd name="T0" fmla="*/ 0 w 257"/>
                  <a:gd name="T1" fmla="*/ 95 h 180"/>
                  <a:gd name="T2" fmla="*/ 35 w 257"/>
                  <a:gd name="T3" fmla="*/ 150 h 180"/>
                  <a:gd name="T4" fmla="*/ 72 w 257"/>
                  <a:gd name="T5" fmla="*/ 180 h 180"/>
                  <a:gd name="T6" fmla="*/ 148 w 257"/>
                  <a:gd name="T7" fmla="*/ 143 h 180"/>
                  <a:gd name="T8" fmla="*/ 159 w 257"/>
                  <a:gd name="T9" fmla="*/ 113 h 180"/>
                  <a:gd name="T10" fmla="*/ 215 w 257"/>
                  <a:gd name="T11" fmla="*/ 48 h 180"/>
                  <a:gd name="T12" fmla="*/ 248 w 257"/>
                  <a:gd name="T13" fmla="*/ 33 h 180"/>
                  <a:gd name="T14" fmla="*/ 257 w 257"/>
                  <a:gd name="T15" fmla="*/ 0 h 180"/>
                  <a:gd name="T16" fmla="*/ 170 w 257"/>
                  <a:gd name="T17" fmla="*/ 28 h 180"/>
                  <a:gd name="T18" fmla="*/ 170 w 257"/>
                  <a:gd name="T19" fmla="*/ 28 h 180"/>
                  <a:gd name="T20" fmla="*/ 167 w 257"/>
                  <a:gd name="T21" fmla="*/ 28 h 180"/>
                  <a:gd name="T22" fmla="*/ 139 w 257"/>
                  <a:gd name="T23" fmla="*/ 4 h 180"/>
                  <a:gd name="T24" fmla="*/ 74 w 257"/>
                  <a:gd name="T25" fmla="*/ 2 h 180"/>
                  <a:gd name="T26" fmla="*/ 41 w 257"/>
                  <a:gd name="T27" fmla="*/ 33 h 180"/>
                  <a:gd name="T28" fmla="*/ 0 w 257"/>
                  <a:gd name="T29" fmla="*/ 95 h 180"/>
                  <a:gd name="T30" fmla="*/ 0 w 257"/>
                  <a:gd name="T31" fmla="*/ 9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7" h="180" extrusionOk="0">
                    <a:moveTo>
                      <a:pt x="0" y="95"/>
                    </a:moveTo>
                    <a:lnTo>
                      <a:pt x="35" y="150"/>
                    </a:lnTo>
                    <a:lnTo>
                      <a:pt x="72" y="180"/>
                    </a:lnTo>
                    <a:lnTo>
                      <a:pt x="148" y="143"/>
                    </a:lnTo>
                    <a:lnTo>
                      <a:pt x="159" y="113"/>
                    </a:lnTo>
                    <a:lnTo>
                      <a:pt x="215" y="48"/>
                    </a:lnTo>
                    <a:lnTo>
                      <a:pt x="248" y="33"/>
                    </a:lnTo>
                    <a:lnTo>
                      <a:pt x="257" y="0"/>
                    </a:lnTo>
                    <a:lnTo>
                      <a:pt x="170" y="28"/>
                    </a:lnTo>
                    <a:lnTo>
                      <a:pt x="170" y="28"/>
                    </a:lnTo>
                    <a:lnTo>
                      <a:pt x="167" y="28"/>
                    </a:lnTo>
                    <a:lnTo>
                      <a:pt x="139" y="4"/>
                    </a:lnTo>
                    <a:lnTo>
                      <a:pt x="74" y="2"/>
                    </a:lnTo>
                    <a:lnTo>
                      <a:pt x="41" y="33"/>
                    </a:lnTo>
                    <a:lnTo>
                      <a:pt x="0" y="95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43" name="Freeform 192"/>
              <p:cNvSpPr/>
              <p:nvPr/>
            </p:nvSpPr>
            <p:spPr bwMode="auto">
              <a:xfrm>
                <a:off x="5190" y="2891"/>
                <a:ext cx="889" cy="616"/>
              </a:xfrm>
              <a:custGeom>
                <a:avLst/>
                <a:gdLst>
                  <a:gd name="T0" fmla="*/ 292 w 889"/>
                  <a:gd name="T1" fmla="*/ 371 h 616"/>
                  <a:gd name="T2" fmla="*/ 423 w 889"/>
                  <a:gd name="T3" fmla="*/ 380 h 616"/>
                  <a:gd name="T4" fmla="*/ 656 w 889"/>
                  <a:gd name="T5" fmla="*/ 616 h 616"/>
                  <a:gd name="T6" fmla="*/ 739 w 889"/>
                  <a:gd name="T7" fmla="*/ 611 h 616"/>
                  <a:gd name="T8" fmla="*/ 807 w 889"/>
                  <a:gd name="T9" fmla="*/ 614 h 616"/>
                  <a:gd name="T10" fmla="*/ 870 w 889"/>
                  <a:gd name="T11" fmla="*/ 549 h 616"/>
                  <a:gd name="T12" fmla="*/ 759 w 889"/>
                  <a:gd name="T13" fmla="*/ 449 h 616"/>
                  <a:gd name="T14" fmla="*/ 756 w 889"/>
                  <a:gd name="T15" fmla="*/ 447 h 616"/>
                  <a:gd name="T16" fmla="*/ 756 w 889"/>
                  <a:gd name="T17" fmla="*/ 408 h 616"/>
                  <a:gd name="T18" fmla="*/ 780 w 889"/>
                  <a:gd name="T19" fmla="*/ 377 h 616"/>
                  <a:gd name="T20" fmla="*/ 765 w 889"/>
                  <a:gd name="T21" fmla="*/ 358 h 616"/>
                  <a:gd name="T22" fmla="*/ 800 w 889"/>
                  <a:gd name="T23" fmla="*/ 315 h 616"/>
                  <a:gd name="T24" fmla="*/ 807 w 889"/>
                  <a:gd name="T25" fmla="*/ 282 h 616"/>
                  <a:gd name="T26" fmla="*/ 828 w 889"/>
                  <a:gd name="T27" fmla="*/ 256 h 616"/>
                  <a:gd name="T28" fmla="*/ 813 w 889"/>
                  <a:gd name="T29" fmla="*/ 224 h 616"/>
                  <a:gd name="T30" fmla="*/ 876 w 889"/>
                  <a:gd name="T31" fmla="*/ 213 h 616"/>
                  <a:gd name="T32" fmla="*/ 868 w 889"/>
                  <a:gd name="T33" fmla="*/ 128 h 616"/>
                  <a:gd name="T34" fmla="*/ 833 w 889"/>
                  <a:gd name="T35" fmla="*/ 148 h 616"/>
                  <a:gd name="T36" fmla="*/ 833 w 889"/>
                  <a:gd name="T37" fmla="*/ 148 h 616"/>
                  <a:gd name="T38" fmla="*/ 789 w 889"/>
                  <a:gd name="T39" fmla="*/ 180 h 616"/>
                  <a:gd name="T40" fmla="*/ 789 w 889"/>
                  <a:gd name="T41" fmla="*/ 180 h 616"/>
                  <a:gd name="T42" fmla="*/ 739 w 889"/>
                  <a:gd name="T43" fmla="*/ 226 h 616"/>
                  <a:gd name="T44" fmla="*/ 706 w 889"/>
                  <a:gd name="T45" fmla="*/ 228 h 616"/>
                  <a:gd name="T46" fmla="*/ 704 w 889"/>
                  <a:gd name="T47" fmla="*/ 228 h 616"/>
                  <a:gd name="T48" fmla="*/ 619 w 889"/>
                  <a:gd name="T49" fmla="*/ 187 h 616"/>
                  <a:gd name="T50" fmla="*/ 617 w 889"/>
                  <a:gd name="T51" fmla="*/ 185 h 616"/>
                  <a:gd name="T52" fmla="*/ 615 w 889"/>
                  <a:gd name="T53" fmla="*/ 152 h 616"/>
                  <a:gd name="T54" fmla="*/ 641 w 889"/>
                  <a:gd name="T55" fmla="*/ 135 h 616"/>
                  <a:gd name="T56" fmla="*/ 637 w 889"/>
                  <a:gd name="T57" fmla="*/ 100 h 616"/>
                  <a:gd name="T58" fmla="*/ 671 w 889"/>
                  <a:gd name="T59" fmla="*/ 24 h 616"/>
                  <a:gd name="T60" fmla="*/ 506 w 889"/>
                  <a:gd name="T61" fmla="*/ 76 h 616"/>
                  <a:gd name="T62" fmla="*/ 510 w 889"/>
                  <a:gd name="T63" fmla="*/ 100 h 616"/>
                  <a:gd name="T64" fmla="*/ 477 w 889"/>
                  <a:gd name="T65" fmla="*/ 111 h 616"/>
                  <a:gd name="T66" fmla="*/ 477 w 889"/>
                  <a:gd name="T67" fmla="*/ 111 h 616"/>
                  <a:gd name="T68" fmla="*/ 355 w 889"/>
                  <a:gd name="T69" fmla="*/ 148 h 616"/>
                  <a:gd name="T70" fmla="*/ 353 w 889"/>
                  <a:gd name="T71" fmla="*/ 148 h 616"/>
                  <a:gd name="T72" fmla="*/ 264 w 889"/>
                  <a:gd name="T73" fmla="*/ 154 h 616"/>
                  <a:gd name="T74" fmla="*/ 262 w 889"/>
                  <a:gd name="T75" fmla="*/ 154 h 616"/>
                  <a:gd name="T76" fmla="*/ 174 w 889"/>
                  <a:gd name="T77" fmla="*/ 126 h 616"/>
                  <a:gd name="T78" fmla="*/ 151 w 889"/>
                  <a:gd name="T79" fmla="*/ 150 h 616"/>
                  <a:gd name="T80" fmla="*/ 124 w 889"/>
                  <a:gd name="T81" fmla="*/ 126 h 616"/>
                  <a:gd name="T82" fmla="*/ 107 w 889"/>
                  <a:gd name="T83" fmla="*/ 141 h 616"/>
                  <a:gd name="T84" fmla="*/ 74 w 889"/>
                  <a:gd name="T85" fmla="*/ 115 h 616"/>
                  <a:gd name="T86" fmla="*/ 0 w 889"/>
                  <a:gd name="T87" fmla="*/ 154 h 616"/>
                  <a:gd name="T88" fmla="*/ 48 w 889"/>
                  <a:gd name="T89" fmla="*/ 187 h 616"/>
                  <a:gd name="T90" fmla="*/ 33 w 889"/>
                  <a:gd name="T91" fmla="*/ 208 h 616"/>
                  <a:gd name="T92" fmla="*/ 94 w 889"/>
                  <a:gd name="T93" fmla="*/ 208 h 616"/>
                  <a:gd name="T94" fmla="*/ 96 w 889"/>
                  <a:gd name="T95" fmla="*/ 208 h 616"/>
                  <a:gd name="T96" fmla="*/ 144 w 889"/>
                  <a:gd name="T97" fmla="*/ 234 h 616"/>
                  <a:gd name="T98" fmla="*/ 148 w 889"/>
                  <a:gd name="T99" fmla="*/ 237 h 616"/>
                  <a:gd name="T100" fmla="*/ 181 w 889"/>
                  <a:gd name="T101" fmla="*/ 312 h 616"/>
                  <a:gd name="T102" fmla="*/ 183 w 889"/>
                  <a:gd name="T103" fmla="*/ 315 h 616"/>
                  <a:gd name="T104" fmla="*/ 214 w 889"/>
                  <a:gd name="T105" fmla="*/ 410 h 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89" h="616" extrusionOk="0">
                    <a:moveTo>
                      <a:pt x="214" y="410"/>
                    </a:moveTo>
                    <a:lnTo>
                      <a:pt x="292" y="371"/>
                    </a:lnTo>
                    <a:lnTo>
                      <a:pt x="351" y="390"/>
                    </a:lnTo>
                    <a:lnTo>
                      <a:pt x="423" y="380"/>
                    </a:lnTo>
                    <a:lnTo>
                      <a:pt x="528" y="484"/>
                    </a:lnTo>
                    <a:lnTo>
                      <a:pt x="656" y="616"/>
                    </a:lnTo>
                    <a:lnTo>
                      <a:pt x="708" y="596"/>
                    </a:lnTo>
                    <a:lnTo>
                      <a:pt x="739" y="611"/>
                    </a:lnTo>
                    <a:lnTo>
                      <a:pt x="763" y="601"/>
                    </a:lnTo>
                    <a:lnTo>
                      <a:pt x="807" y="614"/>
                    </a:lnTo>
                    <a:lnTo>
                      <a:pt x="828" y="609"/>
                    </a:lnTo>
                    <a:lnTo>
                      <a:pt x="870" y="549"/>
                    </a:lnTo>
                    <a:lnTo>
                      <a:pt x="820" y="479"/>
                    </a:lnTo>
                    <a:lnTo>
                      <a:pt x="759" y="449"/>
                    </a:lnTo>
                    <a:lnTo>
                      <a:pt x="756" y="449"/>
                    </a:lnTo>
                    <a:lnTo>
                      <a:pt x="756" y="447"/>
                    </a:lnTo>
                    <a:lnTo>
                      <a:pt x="756" y="408"/>
                    </a:lnTo>
                    <a:lnTo>
                      <a:pt x="756" y="408"/>
                    </a:lnTo>
                    <a:lnTo>
                      <a:pt x="759" y="406"/>
                    </a:lnTo>
                    <a:lnTo>
                      <a:pt x="780" y="377"/>
                    </a:lnTo>
                    <a:lnTo>
                      <a:pt x="765" y="358"/>
                    </a:lnTo>
                    <a:lnTo>
                      <a:pt x="765" y="358"/>
                    </a:lnTo>
                    <a:lnTo>
                      <a:pt x="765" y="356"/>
                    </a:lnTo>
                    <a:lnTo>
                      <a:pt x="800" y="315"/>
                    </a:lnTo>
                    <a:lnTo>
                      <a:pt x="807" y="282"/>
                    </a:lnTo>
                    <a:lnTo>
                      <a:pt x="807" y="282"/>
                    </a:lnTo>
                    <a:lnTo>
                      <a:pt x="807" y="282"/>
                    </a:lnTo>
                    <a:lnTo>
                      <a:pt x="828" y="256"/>
                    </a:lnTo>
                    <a:lnTo>
                      <a:pt x="815" y="226"/>
                    </a:lnTo>
                    <a:lnTo>
                      <a:pt x="813" y="224"/>
                    </a:lnTo>
                    <a:lnTo>
                      <a:pt x="815" y="221"/>
                    </a:lnTo>
                    <a:lnTo>
                      <a:pt x="876" y="213"/>
                    </a:lnTo>
                    <a:lnTo>
                      <a:pt x="889" y="198"/>
                    </a:lnTo>
                    <a:lnTo>
                      <a:pt x="868" y="128"/>
                    </a:lnTo>
                    <a:lnTo>
                      <a:pt x="846" y="126"/>
                    </a:lnTo>
                    <a:lnTo>
                      <a:pt x="833" y="148"/>
                    </a:lnTo>
                    <a:lnTo>
                      <a:pt x="833" y="148"/>
                    </a:lnTo>
                    <a:lnTo>
                      <a:pt x="833" y="148"/>
                    </a:lnTo>
                    <a:lnTo>
                      <a:pt x="796" y="148"/>
                    </a:lnTo>
                    <a:lnTo>
                      <a:pt x="789" y="180"/>
                    </a:lnTo>
                    <a:lnTo>
                      <a:pt x="789" y="180"/>
                    </a:lnTo>
                    <a:lnTo>
                      <a:pt x="789" y="180"/>
                    </a:lnTo>
                    <a:lnTo>
                      <a:pt x="739" y="226"/>
                    </a:lnTo>
                    <a:lnTo>
                      <a:pt x="739" y="226"/>
                    </a:lnTo>
                    <a:lnTo>
                      <a:pt x="737" y="226"/>
                    </a:lnTo>
                    <a:lnTo>
                      <a:pt x="706" y="228"/>
                    </a:lnTo>
                    <a:lnTo>
                      <a:pt x="706" y="228"/>
                    </a:lnTo>
                    <a:lnTo>
                      <a:pt x="704" y="228"/>
                    </a:lnTo>
                    <a:lnTo>
                      <a:pt x="678" y="187"/>
                    </a:lnTo>
                    <a:lnTo>
                      <a:pt x="619" y="187"/>
                    </a:lnTo>
                    <a:lnTo>
                      <a:pt x="617" y="187"/>
                    </a:lnTo>
                    <a:lnTo>
                      <a:pt x="617" y="185"/>
                    </a:lnTo>
                    <a:lnTo>
                      <a:pt x="615" y="152"/>
                    </a:lnTo>
                    <a:lnTo>
                      <a:pt x="615" y="152"/>
                    </a:lnTo>
                    <a:lnTo>
                      <a:pt x="615" y="150"/>
                    </a:lnTo>
                    <a:lnTo>
                      <a:pt x="641" y="135"/>
                    </a:lnTo>
                    <a:lnTo>
                      <a:pt x="637" y="100"/>
                    </a:lnTo>
                    <a:lnTo>
                      <a:pt x="637" y="100"/>
                    </a:lnTo>
                    <a:lnTo>
                      <a:pt x="639" y="98"/>
                    </a:lnTo>
                    <a:lnTo>
                      <a:pt x="671" y="24"/>
                    </a:lnTo>
                    <a:lnTo>
                      <a:pt x="652" y="0"/>
                    </a:lnTo>
                    <a:lnTo>
                      <a:pt x="506" y="76"/>
                    </a:lnTo>
                    <a:lnTo>
                      <a:pt x="510" y="98"/>
                    </a:lnTo>
                    <a:lnTo>
                      <a:pt x="510" y="100"/>
                    </a:lnTo>
                    <a:lnTo>
                      <a:pt x="510" y="100"/>
                    </a:lnTo>
                    <a:lnTo>
                      <a:pt x="477" y="111"/>
                    </a:lnTo>
                    <a:lnTo>
                      <a:pt x="477" y="111"/>
                    </a:lnTo>
                    <a:lnTo>
                      <a:pt x="477" y="111"/>
                    </a:lnTo>
                    <a:lnTo>
                      <a:pt x="449" y="107"/>
                    </a:lnTo>
                    <a:lnTo>
                      <a:pt x="355" y="148"/>
                    </a:lnTo>
                    <a:lnTo>
                      <a:pt x="355" y="150"/>
                    </a:lnTo>
                    <a:lnTo>
                      <a:pt x="353" y="148"/>
                    </a:lnTo>
                    <a:lnTo>
                      <a:pt x="331" y="130"/>
                    </a:lnTo>
                    <a:lnTo>
                      <a:pt x="264" y="154"/>
                    </a:lnTo>
                    <a:lnTo>
                      <a:pt x="264" y="154"/>
                    </a:lnTo>
                    <a:lnTo>
                      <a:pt x="262" y="154"/>
                    </a:lnTo>
                    <a:lnTo>
                      <a:pt x="227" y="126"/>
                    </a:lnTo>
                    <a:lnTo>
                      <a:pt x="174" y="126"/>
                    </a:lnTo>
                    <a:lnTo>
                      <a:pt x="151" y="148"/>
                    </a:lnTo>
                    <a:lnTo>
                      <a:pt x="151" y="150"/>
                    </a:lnTo>
                    <a:lnTo>
                      <a:pt x="148" y="148"/>
                    </a:lnTo>
                    <a:lnTo>
                      <a:pt x="124" y="126"/>
                    </a:lnTo>
                    <a:lnTo>
                      <a:pt x="107" y="141"/>
                    </a:lnTo>
                    <a:lnTo>
                      <a:pt x="107" y="141"/>
                    </a:lnTo>
                    <a:lnTo>
                      <a:pt x="105" y="141"/>
                    </a:lnTo>
                    <a:lnTo>
                      <a:pt x="74" y="115"/>
                    </a:lnTo>
                    <a:lnTo>
                      <a:pt x="37" y="130"/>
                    </a:lnTo>
                    <a:lnTo>
                      <a:pt x="0" y="154"/>
                    </a:lnTo>
                    <a:lnTo>
                      <a:pt x="46" y="185"/>
                    </a:lnTo>
                    <a:lnTo>
                      <a:pt x="48" y="187"/>
                    </a:lnTo>
                    <a:lnTo>
                      <a:pt x="48" y="189"/>
                    </a:lnTo>
                    <a:lnTo>
                      <a:pt x="33" y="208"/>
                    </a:lnTo>
                    <a:lnTo>
                      <a:pt x="55" y="230"/>
                    </a:lnTo>
                    <a:lnTo>
                      <a:pt x="94" y="208"/>
                    </a:lnTo>
                    <a:lnTo>
                      <a:pt x="96" y="206"/>
                    </a:lnTo>
                    <a:lnTo>
                      <a:pt x="96" y="208"/>
                    </a:lnTo>
                    <a:lnTo>
                      <a:pt x="116" y="241"/>
                    </a:lnTo>
                    <a:lnTo>
                      <a:pt x="144" y="234"/>
                    </a:lnTo>
                    <a:lnTo>
                      <a:pt x="146" y="234"/>
                    </a:lnTo>
                    <a:lnTo>
                      <a:pt x="148" y="237"/>
                    </a:lnTo>
                    <a:lnTo>
                      <a:pt x="153" y="295"/>
                    </a:lnTo>
                    <a:lnTo>
                      <a:pt x="181" y="312"/>
                    </a:lnTo>
                    <a:lnTo>
                      <a:pt x="183" y="312"/>
                    </a:lnTo>
                    <a:lnTo>
                      <a:pt x="183" y="315"/>
                    </a:lnTo>
                    <a:lnTo>
                      <a:pt x="166" y="338"/>
                    </a:lnTo>
                    <a:lnTo>
                      <a:pt x="214" y="410"/>
                    </a:lnTo>
                    <a:lnTo>
                      <a:pt x="214" y="41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44" name="Freeform 193"/>
              <p:cNvSpPr/>
              <p:nvPr/>
            </p:nvSpPr>
            <p:spPr bwMode="auto">
              <a:xfrm>
                <a:off x="6326" y="2679"/>
                <a:ext cx="499" cy="669"/>
              </a:xfrm>
              <a:custGeom>
                <a:avLst/>
                <a:gdLst>
                  <a:gd name="T0" fmla="*/ 95 w 499"/>
                  <a:gd name="T1" fmla="*/ 236 h 670"/>
                  <a:gd name="T2" fmla="*/ 95 w 499"/>
                  <a:gd name="T3" fmla="*/ 232 h 670"/>
                  <a:gd name="T4" fmla="*/ 161 w 499"/>
                  <a:gd name="T5" fmla="*/ 269 h 670"/>
                  <a:gd name="T6" fmla="*/ 183 w 499"/>
                  <a:gd name="T7" fmla="*/ 325 h 670"/>
                  <a:gd name="T8" fmla="*/ 215 w 499"/>
                  <a:gd name="T9" fmla="*/ 366 h 670"/>
                  <a:gd name="T10" fmla="*/ 257 w 499"/>
                  <a:gd name="T11" fmla="*/ 431 h 670"/>
                  <a:gd name="T12" fmla="*/ 285 w 499"/>
                  <a:gd name="T13" fmla="*/ 477 h 670"/>
                  <a:gd name="T14" fmla="*/ 318 w 499"/>
                  <a:gd name="T15" fmla="*/ 503 h 670"/>
                  <a:gd name="T16" fmla="*/ 329 w 499"/>
                  <a:gd name="T17" fmla="*/ 531 h 670"/>
                  <a:gd name="T18" fmla="*/ 337 w 499"/>
                  <a:gd name="T19" fmla="*/ 557 h 670"/>
                  <a:gd name="T20" fmla="*/ 379 w 499"/>
                  <a:gd name="T21" fmla="*/ 576 h 670"/>
                  <a:gd name="T22" fmla="*/ 383 w 499"/>
                  <a:gd name="T23" fmla="*/ 618 h 670"/>
                  <a:gd name="T24" fmla="*/ 425 w 499"/>
                  <a:gd name="T25" fmla="*/ 670 h 670"/>
                  <a:gd name="T26" fmla="*/ 429 w 499"/>
                  <a:gd name="T27" fmla="*/ 624 h 670"/>
                  <a:gd name="T28" fmla="*/ 422 w 499"/>
                  <a:gd name="T29" fmla="*/ 589 h 670"/>
                  <a:gd name="T30" fmla="*/ 457 w 499"/>
                  <a:gd name="T31" fmla="*/ 587 h 670"/>
                  <a:gd name="T32" fmla="*/ 468 w 499"/>
                  <a:gd name="T33" fmla="*/ 581 h 670"/>
                  <a:gd name="T34" fmla="*/ 499 w 499"/>
                  <a:gd name="T35" fmla="*/ 596 h 670"/>
                  <a:gd name="T36" fmla="*/ 475 w 499"/>
                  <a:gd name="T37" fmla="*/ 544 h 670"/>
                  <a:gd name="T38" fmla="*/ 438 w 499"/>
                  <a:gd name="T39" fmla="*/ 544 h 670"/>
                  <a:gd name="T40" fmla="*/ 398 w 499"/>
                  <a:gd name="T41" fmla="*/ 529 h 670"/>
                  <a:gd name="T42" fmla="*/ 355 w 499"/>
                  <a:gd name="T43" fmla="*/ 496 h 670"/>
                  <a:gd name="T44" fmla="*/ 326 w 499"/>
                  <a:gd name="T45" fmla="*/ 423 h 670"/>
                  <a:gd name="T46" fmla="*/ 311 w 499"/>
                  <a:gd name="T47" fmla="*/ 377 h 670"/>
                  <a:gd name="T48" fmla="*/ 344 w 499"/>
                  <a:gd name="T49" fmla="*/ 358 h 670"/>
                  <a:gd name="T50" fmla="*/ 409 w 499"/>
                  <a:gd name="T51" fmla="*/ 355 h 670"/>
                  <a:gd name="T52" fmla="*/ 265 w 499"/>
                  <a:gd name="T53" fmla="*/ 258 h 670"/>
                  <a:gd name="T54" fmla="*/ 163 w 499"/>
                  <a:gd name="T55" fmla="*/ 167 h 670"/>
                  <a:gd name="T56" fmla="*/ 117 w 499"/>
                  <a:gd name="T57" fmla="*/ 80 h 670"/>
                  <a:gd name="T58" fmla="*/ 54 w 499"/>
                  <a:gd name="T59" fmla="*/ 37 h 670"/>
                  <a:gd name="T60" fmla="*/ 24 w 499"/>
                  <a:gd name="T61" fmla="*/ 0 h 670"/>
                  <a:gd name="T62" fmla="*/ 4 w 499"/>
                  <a:gd name="T63" fmla="*/ 9 h 670"/>
                  <a:gd name="T64" fmla="*/ 0 w 499"/>
                  <a:gd name="T65" fmla="*/ 30 h 670"/>
                  <a:gd name="T66" fmla="*/ 37 w 499"/>
                  <a:gd name="T67" fmla="*/ 56 h 670"/>
                  <a:gd name="T68" fmla="*/ 56 w 499"/>
                  <a:gd name="T69" fmla="*/ 87 h 670"/>
                  <a:gd name="T70" fmla="*/ 45 w 499"/>
                  <a:gd name="T71" fmla="*/ 102 h 670"/>
                  <a:gd name="T72" fmla="*/ 28 w 499"/>
                  <a:gd name="T73" fmla="*/ 98 h 670"/>
                  <a:gd name="T74" fmla="*/ 21 w 499"/>
                  <a:gd name="T75" fmla="*/ 124 h 670"/>
                  <a:gd name="T76" fmla="*/ 58 w 499"/>
                  <a:gd name="T77" fmla="*/ 150 h 670"/>
                  <a:gd name="T78" fmla="*/ 95 w 499"/>
                  <a:gd name="T79" fmla="*/ 232 h 670"/>
                  <a:gd name="T80" fmla="*/ 91 w 499"/>
                  <a:gd name="T81" fmla="*/ 232 h 670"/>
                  <a:gd name="T82" fmla="*/ 95 w 499"/>
                  <a:gd name="T83" fmla="*/ 236 h 670"/>
                  <a:gd name="T84" fmla="*/ 95 w 499"/>
                  <a:gd name="T85" fmla="*/ 236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9" h="670" extrusionOk="0">
                    <a:moveTo>
                      <a:pt x="95" y="236"/>
                    </a:moveTo>
                    <a:lnTo>
                      <a:pt x="95" y="232"/>
                    </a:lnTo>
                    <a:lnTo>
                      <a:pt x="161" y="269"/>
                    </a:lnTo>
                    <a:lnTo>
                      <a:pt x="183" y="325"/>
                    </a:lnTo>
                    <a:lnTo>
                      <a:pt x="215" y="366"/>
                    </a:lnTo>
                    <a:lnTo>
                      <a:pt x="257" y="431"/>
                    </a:lnTo>
                    <a:lnTo>
                      <a:pt x="285" y="477"/>
                    </a:lnTo>
                    <a:lnTo>
                      <a:pt x="318" y="503"/>
                    </a:lnTo>
                    <a:lnTo>
                      <a:pt x="329" y="531"/>
                    </a:lnTo>
                    <a:lnTo>
                      <a:pt x="337" y="557"/>
                    </a:lnTo>
                    <a:lnTo>
                      <a:pt x="379" y="576"/>
                    </a:lnTo>
                    <a:lnTo>
                      <a:pt x="383" y="618"/>
                    </a:lnTo>
                    <a:lnTo>
                      <a:pt x="425" y="670"/>
                    </a:lnTo>
                    <a:lnTo>
                      <a:pt x="429" y="624"/>
                    </a:lnTo>
                    <a:lnTo>
                      <a:pt x="422" y="589"/>
                    </a:lnTo>
                    <a:lnTo>
                      <a:pt x="457" y="587"/>
                    </a:lnTo>
                    <a:lnTo>
                      <a:pt x="468" y="581"/>
                    </a:lnTo>
                    <a:lnTo>
                      <a:pt x="499" y="596"/>
                    </a:lnTo>
                    <a:lnTo>
                      <a:pt x="475" y="544"/>
                    </a:lnTo>
                    <a:lnTo>
                      <a:pt x="438" y="544"/>
                    </a:lnTo>
                    <a:lnTo>
                      <a:pt x="398" y="529"/>
                    </a:lnTo>
                    <a:lnTo>
                      <a:pt x="355" y="496"/>
                    </a:lnTo>
                    <a:lnTo>
                      <a:pt x="326" y="423"/>
                    </a:lnTo>
                    <a:lnTo>
                      <a:pt x="311" y="377"/>
                    </a:lnTo>
                    <a:lnTo>
                      <a:pt x="344" y="358"/>
                    </a:lnTo>
                    <a:lnTo>
                      <a:pt x="409" y="355"/>
                    </a:lnTo>
                    <a:lnTo>
                      <a:pt x="265" y="258"/>
                    </a:lnTo>
                    <a:lnTo>
                      <a:pt x="163" y="167"/>
                    </a:lnTo>
                    <a:lnTo>
                      <a:pt x="117" y="80"/>
                    </a:lnTo>
                    <a:lnTo>
                      <a:pt x="54" y="37"/>
                    </a:lnTo>
                    <a:lnTo>
                      <a:pt x="24" y="0"/>
                    </a:lnTo>
                    <a:lnTo>
                      <a:pt x="4" y="9"/>
                    </a:lnTo>
                    <a:lnTo>
                      <a:pt x="0" y="30"/>
                    </a:lnTo>
                    <a:lnTo>
                      <a:pt x="37" y="56"/>
                    </a:lnTo>
                    <a:lnTo>
                      <a:pt x="56" y="87"/>
                    </a:lnTo>
                    <a:lnTo>
                      <a:pt x="45" y="102"/>
                    </a:lnTo>
                    <a:lnTo>
                      <a:pt x="28" y="98"/>
                    </a:lnTo>
                    <a:lnTo>
                      <a:pt x="21" y="124"/>
                    </a:lnTo>
                    <a:lnTo>
                      <a:pt x="58" y="150"/>
                    </a:lnTo>
                    <a:lnTo>
                      <a:pt x="95" y="232"/>
                    </a:lnTo>
                    <a:lnTo>
                      <a:pt x="91" y="232"/>
                    </a:lnTo>
                    <a:lnTo>
                      <a:pt x="95" y="236"/>
                    </a:lnTo>
                    <a:lnTo>
                      <a:pt x="95" y="23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45" name="Freeform 194"/>
              <p:cNvSpPr/>
              <p:nvPr/>
            </p:nvSpPr>
            <p:spPr bwMode="auto">
              <a:xfrm>
                <a:off x="979" y="2259"/>
                <a:ext cx="252" cy="244"/>
              </a:xfrm>
              <a:custGeom>
                <a:avLst/>
                <a:gdLst>
                  <a:gd name="T0" fmla="*/ 8 w 252"/>
                  <a:gd name="T1" fmla="*/ 173 h 245"/>
                  <a:gd name="T2" fmla="*/ 35 w 252"/>
                  <a:gd name="T3" fmla="*/ 232 h 245"/>
                  <a:gd name="T4" fmla="*/ 56 w 252"/>
                  <a:gd name="T5" fmla="*/ 245 h 245"/>
                  <a:gd name="T6" fmla="*/ 76 w 252"/>
                  <a:gd name="T7" fmla="*/ 232 h 245"/>
                  <a:gd name="T8" fmla="*/ 106 w 252"/>
                  <a:gd name="T9" fmla="*/ 232 h 245"/>
                  <a:gd name="T10" fmla="*/ 141 w 252"/>
                  <a:gd name="T11" fmla="*/ 190 h 245"/>
                  <a:gd name="T12" fmla="*/ 143 w 252"/>
                  <a:gd name="T13" fmla="*/ 188 h 245"/>
                  <a:gd name="T14" fmla="*/ 196 w 252"/>
                  <a:gd name="T15" fmla="*/ 188 h 245"/>
                  <a:gd name="T16" fmla="*/ 198 w 252"/>
                  <a:gd name="T17" fmla="*/ 188 h 245"/>
                  <a:gd name="T18" fmla="*/ 242 w 252"/>
                  <a:gd name="T19" fmla="*/ 227 h 245"/>
                  <a:gd name="T20" fmla="*/ 252 w 252"/>
                  <a:gd name="T21" fmla="*/ 186 h 245"/>
                  <a:gd name="T22" fmla="*/ 231 w 252"/>
                  <a:gd name="T23" fmla="*/ 171 h 245"/>
                  <a:gd name="T24" fmla="*/ 228 w 252"/>
                  <a:gd name="T25" fmla="*/ 147 h 245"/>
                  <a:gd name="T26" fmla="*/ 198 w 252"/>
                  <a:gd name="T27" fmla="*/ 123 h 245"/>
                  <a:gd name="T28" fmla="*/ 198 w 252"/>
                  <a:gd name="T29" fmla="*/ 121 h 245"/>
                  <a:gd name="T30" fmla="*/ 161 w 252"/>
                  <a:gd name="T31" fmla="*/ 58 h 245"/>
                  <a:gd name="T32" fmla="*/ 161 w 252"/>
                  <a:gd name="T33" fmla="*/ 56 h 245"/>
                  <a:gd name="T34" fmla="*/ 141 w 252"/>
                  <a:gd name="T35" fmla="*/ 28 h 245"/>
                  <a:gd name="T36" fmla="*/ 141 w 252"/>
                  <a:gd name="T37" fmla="*/ 26 h 245"/>
                  <a:gd name="T38" fmla="*/ 135 w 252"/>
                  <a:gd name="T39" fmla="*/ 2 h 245"/>
                  <a:gd name="T40" fmla="*/ 111 w 252"/>
                  <a:gd name="T41" fmla="*/ 8 h 245"/>
                  <a:gd name="T42" fmla="*/ 109 w 252"/>
                  <a:gd name="T43" fmla="*/ 11 h 245"/>
                  <a:gd name="T44" fmla="*/ 98 w 252"/>
                  <a:gd name="T45" fmla="*/ 11 h 245"/>
                  <a:gd name="T46" fmla="*/ 91 w 252"/>
                  <a:gd name="T47" fmla="*/ 4 h 245"/>
                  <a:gd name="T48" fmla="*/ 67 w 252"/>
                  <a:gd name="T49" fmla="*/ 15 h 245"/>
                  <a:gd name="T50" fmla="*/ 67 w 252"/>
                  <a:gd name="T51" fmla="*/ 41 h 245"/>
                  <a:gd name="T52" fmla="*/ 58 w 252"/>
                  <a:gd name="T53" fmla="*/ 52 h 245"/>
                  <a:gd name="T54" fmla="*/ 67 w 252"/>
                  <a:gd name="T55" fmla="*/ 58 h 245"/>
                  <a:gd name="T56" fmla="*/ 67 w 252"/>
                  <a:gd name="T57" fmla="*/ 71 h 245"/>
                  <a:gd name="T58" fmla="*/ 65 w 252"/>
                  <a:gd name="T59" fmla="*/ 73 h 245"/>
                  <a:gd name="T60" fmla="*/ 43 w 252"/>
                  <a:gd name="T61" fmla="*/ 84 h 245"/>
                  <a:gd name="T62" fmla="*/ 48 w 252"/>
                  <a:gd name="T63" fmla="*/ 106 h 245"/>
                  <a:gd name="T64" fmla="*/ 0 w 252"/>
                  <a:gd name="T65" fmla="*/ 156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2" h="245" extrusionOk="0">
                    <a:moveTo>
                      <a:pt x="0" y="156"/>
                    </a:moveTo>
                    <a:lnTo>
                      <a:pt x="8" y="173"/>
                    </a:lnTo>
                    <a:lnTo>
                      <a:pt x="6" y="216"/>
                    </a:lnTo>
                    <a:lnTo>
                      <a:pt x="35" y="232"/>
                    </a:lnTo>
                    <a:lnTo>
                      <a:pt x="35" y="232"/>
                    </a:lnTo>
                    <a:lnTo>
                      <a:pt x="56" y="245"/>
                    </a:lnTo>
                    <a:lnTo>
                      <a:pt x="76" y="232"/>
                    </a:lnTo>
                    <a:lnTo>
                      <a:pt x="76" y="232"/>
                    </a:lnTo>
                    <a:lnTo>
                      <a:pt x="78" y="232"/>
                    </a:lnTo>
                    <a:lnTo>
                      <a:pt x="106" y="232"/>
                    </a:lnTo>
                    <a:lnTo>
                      <a:pt x="137" y="214"/>
                    </a:lnTo>
                    <a:lnTo>
                      <a:pt x="141" y="190"/>
                    </a:lnTo>
                    <a:lnTo>
                      <a:pt x="141" y="188"/>
                    </a:lnTo>
                    <a:lnTo>
                      <a:pt x="143" y="188"/>
                    </a:lnTo>
                    <a:lnTo>
                      <a:pt x="178" y="193"/>
                    </a:lnTo>
                    <a:lnTo>
                      <a:pt x="196" y="188"/>
                    </a:lnTo>
                    <a:lnTo>
                      <a:pt x="198" y="186"/>
                    </a:lnTo>
                    <a:lnTo>
                      <a:pt x="198" y="188"/>
                    </a:lnTo>
                    <a:lnTo>
                      <a:pt x="211" y="216"/>
                    </a:lnTo>
                    <a:lnTo>
                      <a:pt x="242" y="227"/>
                    </a:lnTo>
                    <a:lnTo>
                      <a:pt x="250" y="221"/>
                    </a:lnTo>
                    <a:lnTo>
                      <a:pt x="252" y="186"/>
                    </a:lnTo>
                    <a:lnTo>
                      <a:pt x="231" y="171"/>
                    </a:lnTo>
                    <a:lnTo>
                      <a:pt x="231" y="171"/>
                    </a:lnTo>
                    <a:lnTo>
                      <a:pt x="231" y="171"/>
                    </a:lnTo>
                    <a:lnTo>
                      <a:pt x="228" y="147"/>
                    </a:lnTo>
                    <a:lnTo>
                      <a:pt x="218" y="136"/>
                    </a:lnTo>
                    <a:lnTo>
                      <a:pt x="198" y="123"/>
                    </a:lnTo>
                    <a:lnTo>
                      <a:pt x="198" y="121"/>
                    </a:lnTo>
                    <a:lnTo>
                      <a:pt x="198" y="121"/>
                    </a:lnTo>
                    <a:lnTo>
                      <a:pt x="200" y="86"/>
                    </a:lnTo>
                    <a:lnTo>
                      <a:pt x="161" y="58"/>
                    </a:lnTo>
                    <a:lnTo>
                      <a:pt x="161" y="58"/>
                    </a:lnTo>
                    <a:lnTo>
                      <a:pt x="161" y="56"/>
                    </a:lnTo>
                    <a:lnTo>
                      <a:pt x="157" y="34"/>
                    </a:lnTo>
                    <a:lnTo>
                      <a:pt x="141" y="28"/>
                    </a:lnTo>
                    <a:lnTo>
                      <a:pt x="141" y="26"/>
                    </a:lnTo>
                    <a:lnTo>
                      <a:pt x="141" y="26"/>
                    </a:lnTo>
                    <a:lnTo>
                      <a:pt x="141" y="11"/>
                    </a:lnTo>
                    <a:lnTo>
                      <a:pt x="135" y="2"/>
                    </a:lnTo>
                    <a:lnTo>
                      <a:pt x="113" y="0"/>
                    </a:lnTo>
                    <a:lnTo>
                      <a:pt x="111" y="8"/>
                    </a:lnTo>
                    <a:lnTo>
                      <a:pt x="109" y="11"/>
                    </a:lnTo>
                    <a:lnTo>
                      <a:pt x="109" y="11"/>
                    </a:lnTo>
                    <a:lnTo>
                      <a:pt x="100" y="11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1" y="4"/>
                    </a:lnTo>
                    <a:lnTo>
                      <a:pt x="82" y="4"/>
                    </a:lnTo>
                    <a:lnTo>
                      <a:pt x="67" y="15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58" y="52"/>
                    </a:lnTo>
                    <a:lnTo>
                      <a:pt x="67" y="58"/>
                    </a:lnTo>
                    <a:lnTo>
                      <a:pt x="67" y="58"/>
                    </a:lnTo>
                    <a:lnTo>
                      <a:pt x="67" y="60"/>
                    </a:lnTo>
                    <a:lnTo>
                      <a:pt x="67" y="71"/>
                    </a:lnTo>
                    <a:lnTo>
                      <a:pt x="67" y="73"/>
                    </a:lnTo>
                    <a:lnTo>
                      <a:pt x="65" y="73"/>
                    </a:lnTo>
                    <a:lnTo>
                      <a:pt x="50" y="73"/>
                    </a:lnTo>
                    <a:lnTo>
                      <a:pt x="43" y="84"/>
                    </a:lnTo>
                    <a:lnTo>
                      <a:pt x="48" y="106"/>
                    </a:lnTo>
                    <a:lnTo>
                      <a:pt x="48" y="106"/>
                    </a:lnTo>
                    <a:lnTo>
                      <a:pt x="48" y="106"/>
                    </a:lnTo>
                    <a:lnTo>
                      <a:pt x="0" y="156"/>
                    </a:lnTo>
                    <a:lnTo>
                      <a:pt x="0" y="15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46" name="Freeform 195"/>
              <p:cNvSpPr/>
              <p:nvPr/>
            </p:nvSpPr>
            <p:spPr bwMode="auto">
              <a:xfrm>
                <a:off x="879" y="2187"/>
                <a:ext cx="164" cy="223"/>
              </a:xfrm>
              <a:custGeom>
                <a:avLst/>
                <a:gdLst>
                  <a:gd name="T0" fmla="*/ 24 w 164"/>
                  <a:gd name="T1" fmla="*/ 0 h 223"/>
                  <a:gd name="T2" fmla="*/ 9 w 164"/>
                  <a:gd name="T3" fmla="*/ 20 h 223"/>
                  <a:gd name="T4" fmla="*/ 0 w 164"/>
                  <a:gd name="T5" fmla="*/ 33 h 223"/>
                  <a:gd name="T6" fmla="*/ 5 w 164"/>
                  <a:gd name="T7" fmla="*/ 50 h 223"/>
                  <a:gd name="T8" fmla="*/ 22 w 164"/>
                  <a:gd name="T9" fmla="*/ 57 h 223"/>
                  <a:gd name="T10" fmla="*/ 20 w 164"/>
                  <a:gd name="T11" fmla="*/ 83 h 223"/>
                  <a:gd name="T12" fmla="*/ 61 w 164"/>
                  <a:gd name="T13" fmla="*/ 111 h 223"/>
                  <a:gd name="T14" fmla="*/ 64 w 164"/>
                  <a:gd name="T15" fmla="*/ 161 h 223"/>
                  <a:gd name="T16" fmla="*/ 98 w 164"/>
                  <a:gd name="T17" fmla="*/ 223 h 223"/>
                  <a:gd name="T18" fmla="*/ 144 w 164"/>
                  <a:gd name="T19" fmla="*/ 176 h 223"/>
                  <a:gd name="T20" fmla="*/ 140 w 164"/>
                  <a:gd name="T21" fmla="*/ 156 h 223"/>
                  <a:gd name="T22" fmla="*/ 140 w 164"/>
                  <a:gd name="T23" fmla="*/ 154 h 223"/>
                  <a:gd name="T24" fmla="*/ 140 w 164"/>
                  <a:gd name="T25" fmla="*/ 154 h 223"/>
                  <a:gd name="T26" fmla="*/ 149 w 164"/>
                  <a:gd name="T27" fmla="*/ 141 h 223"/>
                  <a:gd name="T28" fmla="*/ 149 w 164"/>
                  <a:gd name="T29" fmla="*/ 141 h 223"/>
                  <a:gd name="T30" fmla="*/ 151 w 164"/>
                  <a:gd name="T31" fmla="*/ 141 h 223"/>
                  <a:gd name="T32" fmla="*/ 164 w 164"/>
                  <a:gd name="T33" fmla="*/ 141 h 223"/>
                  <a:gd name="T34" fmla="*/ 164 w 164"/>
                  <a:gd name="T35" fmla="*/ 132 h 223"/>
                  <a:gd name="T36" fmla="*/ 155 w 164"/>
                  <a:gd name="T37" fmla="*/ 126 h 223"/>
                  <a:gd name="T38" fmla="*/ 155 w 164"/>
                  <a:gd name="T39" fmla="*/ 126 h 223"/>
                  <a:gd name="T40" fmla="*/ 155 w 164"/>
                  <a:gd name="T41" fmla="*/ 124 h 223"/>
                  <a:gd name="T42" fmla="*/ 164 w 164"/>
                  <a:gd name="T43" fmla="*/ 111 h 223"/>
                  <a:gd name="T44" fmla="*/ 164 w 164"/>
                  <a:gd name="T45" fmla="*/ 87 h 223"/>
                  <a:gd name="T46" fmla="*/ 133 w 164"/>
                  <a:gd name="T47" fmla="*/ 57 h 223"/>
                  <a:gd name="T48" fmla="*/ 103 w 164"/>
                  <a:gd name="T49" fmla="*/ 50 h 223"/>
                  <a:gd name="T50" fmla="*/ 103 w 164"/>
                  <a:gd name="T51" fmla="*/ 50 h 223"/>
                  <a:gd name="T52" fmla="*/ 101 w 164"/>
                  <a:gd name="T53" fmla="*/ 50 h 223"/>
                  <a:gd name="T54" fmla="*/ 79 w 164"/>
                  <a:gd name="T55" fmla="*/ 35 h 223"/>
                  <a:gd name="T56" fmla="*/ 79 w 164"/>
                  <a:gd name="T57" fmla="*/ 35 h 223"/>
                  <a:gd name="T58" fmla="*/ 79 w 164"/>
                  <a:gd name="T59" fmla="*/ 33 h 223"/>
                  <a:gd name="T60" fmla="*/ 72 w 164"/>
                  <a:gd name="T61" fmla="*/ 15 h 223"/>
                  <a:gd name="T62" fmla="*/ 61 w 164"/>
                  <a:gd name="T63" fmla="*/ 13 h 223"/>
                  <a:gd name="T64" fmla="*/ 51 w 164"/>
                  <a:gd name="T65" fmla="*/ 20 h 223"/>
                  <a:gd name="T66" fmla="*/ 48 w 164"/>
                  <a:gd name="T67" fmla="*/ 20 h 223"/>
                  <a:gd name="T68" fmla="*/ 48 w 164"/>
                  <a:gd name="T69" fmla="*/ 20 h 223"/>
                  <a:gd name="T70" fmla="*/ 24 w 164"/>
                  <a:gd name="T71" fmla="*/ 0 h 223"/>
                  <a:gd name="T72" fmla="*/ 24 w 164"/>
                  <a:gd name="T73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4" h="223" extrusionOk="0">
                    <a:moveTo>
                      <a:pt x="24" y="0"/>
                    </a:moveTo>
                    <a:lnTo>
                      <a:pt x="9" y="20"/>
                    </a:lnTo>
                    <a:lnTo>
                      <a:pt x="0" y="33"/>
                    </a:lnTo>
                    <a:lnTo>
                      <a:pt x="5" y="50"/>
                    </a:lnTo>
                    <a:lnTo>
                      <a:pt x="22" y="57"/>
                    </a:lnTo>
                    <a:lnTo>
                      <a:pt x="20" y="83"/>
                    </a:lnTo>
                    <a:lnTo>
                      <a:pt x="61" y="111"/>
                    </a:lnTo>
                    <a:lnTo>
                      <a:pt x="64" y="161"/>
                    </a:lnTo>
                    <a:lnTo>
                      <a:pt x="98" y="223"/>
                    </a:lnTo>
                    <a:lnTo>
                      <a:pt x="144" y="176"/>
                    </a:lnTo>
                    <a:lnTo>
                      <a:pt x="140" y="156"/>
                    </a:lnTo>
                    <a:lnTo>
                      <a:pt x="140" y="154"/>
                    </a:lnTo>
                    <a:lnTo>
                      <a:pt x="140" y="154"/>
                    </a:lnTo>
                    <a:lnTo>
                      <a:pt x="149" y="141"/>
                    </a:lnTo>
                    <a:lnTo>
                      <a:pt x="149" y="141"/>
                    </a:lnTo>
                    <a:lnTo>
                      <a:pt x="151" y="141"/>
                    </a:lnTo>
                    <a:lnTo>
                      <a:pt x="164" y="141"/>
                    </a:lnTo>
                    <a:lnTo>
                      <a:pt x="164" y="132"/>
                    </a:lnTo>
                    <a:lnTo>
                      <a:pt x="155" y="126"/>
                    </a:lnTo>
                    <a:lnTo>
                      <a:pt x="155" y="126"/>
                    </a:lnTo>
                    <a:lnTo>
                      <a:pt x="155" y="124"/>
                    </a:lnTo>
                    <a:lnTo>
                      <a:pt x="164" y="111"/>
                    </a:lnTo>
                    <a:lnTo>
                      <a:pt x="164" y="87"/>
                    </a:lnTo>
                    <a:lnTo>
                      <a:pt x="133" y="57"/>
                    </a:lnTo>
                    <a:lnTo>
                      <a:pt x="103" y="50"/>
                    </a:lnTo>
                    <a:lnTo>
                      <a:pt x="103" y="50"/>
                    </a:lnTo>
                    <a:lnTo>
                      <a:pt x="101" y="50"/>
                    </a:lnTo>
                    <a:lnTo>
                      <a:pt x="79" y="35"/>
                    </a:lnTo>
                    <a:lnTo>
                      <a:pt x="79" y="35"/>
                    </a:lnTo>
                    <a:lnTo>
                      <a:pt x="79" y="33"/>
                    </a:lnTo>
                    <a:lnTo>
                      <a:pt x="72" y="15"/>
                    </a:lnTo>
                    <a:lnTo>
                      <a:pt x="61" y="13"/>
                    </a:lnTo>
                    <a:lnTo>
                      <a:pt x="51" y="20"/>
                    </a:lnTo>
                    <a:lnTo>
                      <a:pt x="48" y="20"/>
                    </a:lnTo>
                    <a:lnTo>
                      <a:pt x="48" y="2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47" name="Freeform 196"/>
              <p:cNvSpPr/>
              <p:nvPr/>
            </p:nvSpPr>
            <p:spPr bwMode="auto">
              <a:xfrm>
                <a:off x="890" y="2077"/>
                <a:ext cx="201" cy="195"/>
              </a:xfrm>
              <a:custGeom>
                <a:avLst/>
                <a:gdLst>
                  <a:gd name="T0" fmla="*/ 44 w 201"/>
                  <a:gd name="T1" fmla="*/ 0 h 195"/>
                  <a:gd name="T2" fmla="*/ 24 w 201"/>
                  <a:gd name="T3" fmla="*/ 8 h 195"/>
                  <a:gd name="T4" fmla="*/ 16 w 201"/>
                  <a:gd name="T5" fmla="*/ 26 h 195"/>
                  <a:gd name="T6" fmla="*/ 2 w 201"/>
                  <a:gd name="T7" fmla="*/ 28 h 195"/>
                  <a:gd name="T8" fmla="*/ 0 w 201"/>
                  <a:gd name="T9" fmla="*/ 52 h 195"/>
                  <a:gd name="T10" fmla="*/ 20 w 201"/>
                  <a:gd name="T11" fmla="*/ 62 h 195"/>
                  <a:gd name="T12" fmla="*/ 16 w 201"/>
                  <a:gd name="T13" fmla="*/ 106 h 195"/>
                  <a:gd name="T14" fmla="*/ 40 w 201"/>
                  <a:gd name="T15" fmla="*/ 125 h 195"/>
                  <a:gd name="T16" fmla="*/ 50 w 201"/>
                  <a:gd name="T17" fmla="*/ 119 h 195"/>
                  <a:gd name="T18" fmla="*/ 50 w 201"/>
                  <a:gd name="T19" fmla="*/ 119 h 195"/>
                  <a:gd name="T20" fmla="*/ 50 w 201"/>
                  <a:gd name="T21" fmla="*/ 119 h 195"/>
                  <a:gd name="T22" fmla="*/ 63 w 201"/>
                  <a:gd name="T23" fmla="*/ 121 h 195"/>
                  <a:gd name="T24" fmla="*/ 66 w 201"/>
                  <a:gd name="T25" fmla="*/ 121 h 195"/>
                  <a:gd name="T26" fmla="*/ 66 w 201"/>
                  <a:gd name="T27" fmla="*/ 123 h 195"/>
                  <a:gd name="T28" fmla="*/ 72 w 201"/>
                  <a:gd name="T29" fmla="*/ 141 h 195"/>
                  <a:gd name="T30" fmla="*/ 92 w 201"/>
                  <a:gd name="T31" fmla="*/ 156 h 195"/>
                  <a:gd name="T32" fmla="*/ 125 w 201"/>
                  <a:gd name="T33" fmla="*/ 162 h 195"/>
                  <a:gd name="T34" fmla="*/ 125 w 201"/>
                  <a:gd name="T35" fmla="*/ 162 h 195"/>
                  <a:gd name="T36" fmla="*/ 125 w 201"/>
                  <a:gd name="T37" fmla="*/ 162 h 195"/>
                  <a:gd name="T38" fmla="*/ 155 w 201"/>
                  <a:gd name="T39" fmla="*/ 195 h 195"/>
                  <a:gd name="T40" fmla="*/ 170 w 201"/>
                  <a:gd name="T41" fmla="*/ 182 h 195"/>
                  <a:gd name="T42" fmla="*/ 170 w 201"/>
                  <a:gd name="T43" fmla="*/ 182 h 195"/>
                  <a:gd name="T44" fmla="*/ 170 w 201"/>
                  <a:gd name="T45" fmla="*/ 182 h 195"/>
                  <a:gd name="T46" fmla="*/ 183 w 201"/>
                  <a:gd name="T47" fmla="*/ 182 h 195"/>
                  <a:gd name="T48" fmla="*/ 183 w 201"/>
                  <a:gd name="T49" fmla="*/ 182 h 195"/>
                  <a:gd name="T50" fmla="*/ 183 w 201"/>
                  <a:gd name="T51" fmla="*/ 182 h 195"/>
                  <a:gd name="T52" fmla="*/ 190 w 201"/>
                  <a:gd name="T53" fmla="*/ 188 h 195"/>
                  <a:gd name="T54" fmla="*/ 196 w 201"/>
                  <a:gd name="T55" fmla="*/ 188 h 195"/>
                  <a:gd name="T56" fmla="*/ 201 w 201"/>
                  <a:gd name="T57" fmla="*/ 180 h 195"/>
                  <a:gd name="T58" fmla="*/ 186 w 201"/>
                  <a:gd name="T59" fmla="*/ 160 h 195"/>
                  <a:gd name="T60" fmla="*/ 186 w 201"/>
                  <a:gd name="T61" fmla="*/ 160 h 195"/>
                  <a:gd name="T62" fmla="*/ 186 w 201"/>
                  <a:gd name="T63" fmla="*/ 160 h 195"/>
                  <a:gd name="T64" fmla="*/ 183 w 201"/>
                  <a:gd name="T65" fmla="*/ 141 h 195"/>
                  <a:gd name="T66" fmla="*/ 168 w 201"/>
                  <a:gd name="T67" fmla="*/ 136 h 195"/>
                  <a:gd name="T68" fmla="*/ 168 w 201"/>
                  <a:gd name="T69" fmla="*/ 136 h 195"/>
                  <a:gd name="T70" fmla="*/ 168 w 201"/>
                  <a:gd name="T71" fmla="*/ 136 h 195"/>
                  <a:gd name="T72" fmla="*/ 164 w 201"/>
                  <a:gd name="T73" fmla="*/ 125 h 195"/>
                  <a:gd name="T74" fmla="*/ 164 w 201"/>
                  <a:gd name="T75" fmla="*/ 125 h 195"/>
                  <a:gd name="T76" fmla="*/ 164 w 201"/>
                  <a:gd name="T77" fmla="*/ 125 h 195"/>
                  <a:gd name="T78" fmla="*/ 164 w 201"/>
                  <a:gd name="T79" fmla="*/ 110 h 195"/>
                  <a:gd name="T80" fmla="*/ 157 w 201"/>
                  <a:gd name="T81" fmla="*/ 101 h 195"/>
                  <a:gd name="T82" fmla="*/ 155 w 201"/>
                  <a:gd name="T83" fmla="*/ 99 h 195"/>
                  <a:gd name="T84" fmla="*/ 155 w 201"/>
                  <a:gd name="T85" fmla="*/ 99 h 195"/>
                  <a:gd name="T86" fmla="*/ 155 w 201"/>
                  <a:gd name="T87" fmla="*/ 67 h 195"/>
                  <a:gd name="T88" fmla="*/ 107 w 201"/>
                  <a:gd name="T89" fmla="*/ 2 h 195"/>
                  <a:gd name="T90" fmla="*/ 44 w 201"/>
                  <a:gd name="T91" fmla="*/ 0 h 195"/>
                  <a:gd name="T92" fmla="*/ 44 w 201"/>
                  <a:gd name="T93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1" h="195" extrusionOk="0">
                    <a:moveTo>
                      <a:pt x="44" y="0"/>
                    </a:moveTo>
                    <a:lnTo>
                      <a:pt x="24" y="8"/>
                    </a:lnTo>
                    <a:lnTo>
                      <a:pt x="16" y="26"/>
                    </a:lnTo>
                    <a:lnTo>
                      <a:pt x="2" y="28"/>
                    </a:lnTo>
                    <a:lnTo>
                      <a:pt x="0" y="52"/>
                    </a:lnTo>
                    <a:lnTo>
                      <a:pt x="20" y="62"/>
                    </a:lnTo>
                    <a:lnTo>
                      <a:pt x="16" y="106"/>
                    </a:lnTo>
                    <a:lnTo>
                      <a:pt x="40" y="125"/>
                    </a:lnTo>
                    <a:lnTo>
                      <a:pt x="50" y="119"/>
                    </a:lnTo>
                    <a:lnTo>
                      <a:pt x="50" y="119"/>
                    </a:lnTo>
                    <a:lnTo>
                      <a:pt x="50" y="119"/>
                    </a:lnTo>
                    <a:lnTo>
                      <a:pt x="63" y="121"/>
                    </a:lnTo>
                    <a:lnTo>
                      <a:pt x="66" y="121"/>
                    </a:lnTo>
                    <a:lnTo>
                      <a:pt x="66" y="123"/>
                    </a:lnTo>
                    <a:lnTo>
                      <a:pt x="72" y="141"/>
                    </a:lnTo>
                    <a:lnTo>
                      <a:pt x="92" y="156"/>
                    </a:lnTo>
                    <a:lnTo>
                      <a:pt x="125" y="162"/>
                    </a:lnTo>
                    <a:lnTo>
                      <a:pt x="125" y="162"/>
                    </a:lnTo>
                    <a:lnTo>
                      <a:pt x="125" y="162"/>
                    </a:lnTo>
                    <a:lnTo>
                      <a:pt x="155" y="195"/>
                    </a:lnTo>
                    <a:lnTo>
                      <a:pt x="170" y="182"/>
                    </a:lnTo>
                    <a:lnTo>
                      <a:pt x="170" y="182"/>
                    </a:lnTo>
                    <a:lnTo>
                      <a:pt x="170" y="182"/>
                    </a:lnTo>
                    <a:lnTo>
                      <a:pt x="183" y="182"/>
                    </a:lnTo>
                    <a:lnTo>
                      <a:pt x="183" y="182"/>
                    </a:lnTo>
                    <a:lnTo>
                      <a:pt x="183" y="182"/>
                    </a:lnTo>
                    <a:lnTo>
                      <a:pt x="190" y="188"/>
                    </a:lnTo>
                    <a:lnTo>
                      <a:pt x="196" y="188"/>
                    </a:lnTo>
                    <a:lnTo>
                      <a:pt x="201" y="180"/>
                    </a:lnTo>
                    <a:lnTo>
                      <a:pt x="186" y="160"/>
                    </a:lnTo>
                    <a:lnTo>
                      <a:pt x="186" y="160"/>
                    </a:lnTo>
                    <a:lnTo>
                      <a:pt x="186" y="160"/>
                    </a:lnTo>
                    <a:lnTo>
                      <a:pt x="183" y="141"/>
                    </a:lnTo>
                    <a:lnTo>
                      <a:pt x="168" y="136"/>
                    </a:lnTo>
                    <a:lnTo>
                      <a:pt x="168" y="136"/>
                    </a:lnTo>
                    <a:lnTo>
                      <a:pt x="168" y="136"/>
                    </a:lnTo>
                    <a:lnTo>
                      <a:pt x="164" y="125"/>
                    </a:lnTo>
                    <a:lnTo>
                      <a:pt x="164" y="125"/>
                    </a:lnTo>
                    <a:lnTo>
                      <a:pt x="164" y="125"/>
                    </a:lnTo>
                    <a:lnTo>
                      <a:pt x="164" y="110"/>
                    </a:lnTo>
                    <a:lnTo>
                      <a:pt x="157" y="101"/>
                    </a:lnTo>
                    <a:lnTo>
                      <a:pt x="155" y="99"/>
                    </a:lnTo>
                    <a:lnTo>
                      <a:pt x="155" y="99"/>
                    </a:lnTo>
                    <a:lnTo>
                      <a:pt x="155" y="67"/>
                    </a:lnTo>
                    <a:lnTo>
                      <a:pt x="107" y="2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48" name="Freeform 197"/>
              <p:cNvSpPr/>
              <p:nvPr/>
            </p:nvSpPr>
            <p:spPr bwMode="auto">
              <a:xfrm>
                <a:off x="873" y="1875"/>
                <a:ext cx="208" cy="199"/>
              </a:xfrm>
              <a:custGeom>
                <a:avLst/>
                <a:gdLst>
                  <a:gd name="T0" fmla="*/ 131 w 209"/>
                  <a:gd name="T1" fmla="*/ 50 h 199"/>
                  <a:gd name="T2" fmla="*/ 100 w 209"/>
                  <a:gd name="T3" fmla="*/ 48 h 199"/>
                  <a:gd name="T4" fmla="*/ 78 w 209"/>
                  <a:gd name="T5" fmla="*/ 26 h 199"/>
                  <a:gd name="T6" fmla="*/ 80 w 209"/>
                  <a:gd name="T7" fmla="*/ 7 h 199"/>
                  <a:gd name="T8" fmla="*/ 59 w 209"/>
                  <a:gd name="T9" fmla="*/ 0 h 199"/>
                  <a:gd name="T10" fmla="*/ 46 w 209"/>
                  <a:gd name="T11" fmla="*/ 33 h 199"/>
                  <a:gd name="T12" fmla="*/ 0 w 209"/>
                  <a:gd name="T13" fmla="*/ 69 h 199"/>
                  <a:gd name="T14" fmla="*/ 4 w 209"/>
                  <a:gd name="T15" fmla="*/ 95 h 199"/>
                  <a:gd name="T16" fmla="*/ 28 w 209"/>
                  <a:gd name="T17" fmla="*/ 93 h 199"/>
                  <a:gd name="T18" fmla="*/ 46 w 209"/>
                  <a:gd name="T19" fmla="*/ 108 h 199"/>
                  <a:gd name="T20" fmla="*/ 52 w 209"/>
                  <a:gd name="T21" fmla="*/ 141 h 199"/>
                  <a:gd name="T22" fmla="*/ 74 w 209"/>
                  <a:gd name="T23" fmla="*/ 139 h 199"/>
                  <a:gd name="T24" fmla="*/ 98 w 209"/>
                  <a:gd name="T25" fmla="*/ 143 h 199"/>
                  <a:gd name="T26" fmla="*/ 98 w 209"/>
                  <a:gd name="T27" fmla="*/ 158 h 199"/>
                  <a:gd name="T28" fmla="*/ 67 w 209"/>
                  <a:gd name="T29" fmla="*/ 197 h 199"/>
                  <a:gd name="T30" fmla="*/ 124 w 209"/>
                  <a:gd name="T31" fmla="*/ 199 h 199"/>
                  <a:gd name="T32" fmla="*/ 194 w 209"/>
                  <a:gd name="T33" fmla="*/ 147 h 199"/>
                  <a:gd name="T34" fmla="*/ 187 w 209"/>
                  <a:gd name="T35" fmla="*/ 139 h 199"/>
                  <a:gd name="T36" fmla="*/ 187 w 209"/>
                  <a:gd name="T37" fmla="*/ 139 h 199"/>
                  <a:gd name="T38" fmla="*/ 187 w 209"/>
                  <a:gd name="T39" fmla="*/ 139 h 199"/>
                  <a:gd name="T40" fmla="*/ 187 w 209"/>
                  <a:gd name="T41" fmla="*/ 128 h 199"/>
                  <a:gd name="T42" fmla="*/ 187 w 209"/>
                  <a:gd name="T43" fmla="*/ 126 h 199"/>
                  <a:gd name="T44" fmla="*/ 189 w 209"/>
                  <a:gd name="T45" fmla="*/ 126 h 199"/>
                  <a:gd name="T46" fmla="*/ 196 w 209"/>
                  <a:gd name="T47" fmla="*/ 117 h 199"/>
                  <a:gd name="T48" fmla="*/ 196 w 209"/>
                  <a:gd name="T49" fmla="*/ 117 h 199"/>
                  <a:gd name="T50" fmla="*/ 198 w 209"/>
                  <a:gd name="T51" fmla="*/ 117 h 199"/>
                  <a:gd name="T52" fmla="*/ 209 w 209"/>
                  <a:gd name="T53" fmla="*/ 111 h 199"/>
                  <a:gd name="T54" fmla="*/ 207 w 209"/>
                  <a:gd name="T55" fmla="*/ 100 h 199"/>
                  <a:gd name="T56" fmla="*/ 194 w 209"/>
                  <a:gd name="T57" fmla="*/ 100 h 199"/>
                  <a:gd name="T58" fmla="*/ 185 w 209"/>
                  <a:gd name="T59" fmla="*/ 106 h 199"/>
                  <a:gd name="T60" fmla="*/ 185 w 209"/>
                  <a:gd name="T61" fmla="*/ 106 h 199"/>
                  <a:gd name="T62" fmla="*/ 183 w 209"/>
                  <a:gd name="T63" fmla="*/ 106 h 199"/>
                  <a:gd name="T64" fmla="*/ 172 w 209"/>
                  <a:gd name="T65" fmla="*/ 98 h 199"/>
                  <a:gd name="T66" fmla="*/ 170 w 209"/>
                  <a:gd name="T67" fmla="*/ 98 h 199"/>
                  <a:gd name="T68" fmla="*/ 170 w 209"/>
                  <a:gd name="T69" fmla="*/ 98 h 199"/>
                  <a:gd name="T70" fmla="*/ 163 w 209"/>
                  <a:gd name="T71" fmla="*/ 82 h 199"/>
                  <a:gd name="T72" fmla="*/ 161 w 209"/>
                  <a:gd name="T73" fmla="*/ 82 h 199"/>
                  <a:gd name="T74" fmla="*/ 161 w 209"/>
                  <a:gd name="T75" fmla="*/ 82 h 199"/>
                  <a:gd name="T76" fmla="*/ 161 w 209"/>
                  <a:gd name="T77" fmla="*/ 67 h 199"/>
                  <a:gd name="T78" fmla="*/ 161 w 209"/>
                  <a:gd name="T79" fmla="*/ 67 h 199"/>
                  <a:gd name="T80" fmla="*/ 161 w 209"/>
                  <a:gd name="T81" fmla="*/ 67 h 199"/>
                  <a:gd name="T82" fmla="*/ 170 w 209"/>
                  <a:gd name="T83" fmla="*/ 54 h 199"/>
                  <a:gd name="T84" fmla="*/ 135 w 209"/>
                  <a:gd name="T85" fmla="*/ 52 h 199"/>
                  <a:gd name="T86" fmla="*/ 135 w 209"/>
                  <a:gd name="T87" fmla="*/ 52 h 199"/>
                  <a:gd name="T88" fmla="*/ 135 w 209"/>
                  <a:gd name="T89" fmla="*/ 52 h 199"/>
                  <a:gd name="T90" fmla="*/ 131 w 209"/>
                  <a:gd name="T91" fmla="*/ 50 h 199"/>
                  <a:gd name="T92" fmla="*/ 131 w 209"/>
                  <a:gd name="T93" fmla="*/ 5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9" h="199" extrusionOk="0">
                    <a:moveTo>
                      <a:pt x="131" y="50"/>
                    </a:moveTo>
                    <a:lnTo>
                      <a:pt x="100" y="48"/>
                    </a:lnTo>
                    <a:lnTo>
                      <a:pt x="78" y="26"/>
                    </a:lnTo>
                    <a:lnTo>
                      <a:pt x="80" y="7"/>
                    </a:lnTo>
                    <a:lnTo>
                      <a:pt x="59" y="0"/>
                    </a:lnTo>
                    <a:lnTo>
                      <a:pt x="46" y="33"/>
                    </a:lnTo>
                    <a:lnTo>
                      <a:pt x="0" y="69"/>
                    </a:lnTo>
                    <a:lnTo>
                      <a:pt x="4" y="95"/>
                    </a:lnTo>
                    <a:lnTo>
                      <a:pt x="28" y="93"/>
                    </a:lnTo>
                    <a:lnTo>
                      <a:pt x="46" y="108"/>
                    </a:lnTo>
                    <a:lnTo>
                      <a:pt x="52" y="141"/>
                    </a:lnTo>
                    <a:lnTo>
                      <a:pt x="74" y="139"/>
                    </a:lnTo>
                    <a:lnTo>
                      <a:pt x="98" y="143"/>
                    </a:lnTo>
                    <a:lnTo>
                      <a:pt x="98" y="158"/>
                    </a:lnTo>
                    <a:lnTo>
                      <a:pt x="67" y="197"/>
                    </a:lnTo>
                    <a:lnTo>
                      <a:pt x="124" y="199"/>
                    </a:lnTo>
                    <a:lnTo>
                      <a:pt x="194" y="147"/>
                    </a:lnTo>
                    <a:lnTo>
                      <a:pt x="187" y="139"/>
                    </a:lnTo>
                    <a:lnTo>
                      <a:pt x="187" y="139"/>
                    </a:lnTo>
                    <a:lnTo>
                      <a:pt x="187" y="139"/>
                    </a:lnTo>
                    <a:lnTo>
                      <a:pt x="187" y="128"/>
                    </a:lnTo>
                    <a:lnTo>
                      <a:pt x="187" y="126"/>
                    </a:lnTo>
                    <a:lnTo>
                      <a:pt x="189" y="126"/>
                    </a:lnTo>
                    <a:lnTo>
                      <a:pt x="196" y="117"/>
                    </a:lnTo>
                    <a:lnTo>
                      <a:pt x="196" y="117"/>
                    </a:lnTo>
                    <a:lnTo>
                      <a:pt x="198" y="117"/>
                    </a:lnTo>
                    <a:lnTo>
                      <a:pt x="209" y="111"/>
                    </a:lnTo>
                    <a:lnTo>
                      <a:pt x="207" y="100"/>
                    </a:lnTo>
                    <a:lnTo>
                      <a:pt x="194" y="100"/>
                    </a:lnTo>
                    <a:lnTo>
                      <a:pt x="185" y="106"/>
                    </a:lnTo>
                    <a:lnTo>
                      <a:pt x="185" y="106"/>
                    </a:lnTo>
                    <a:lnTo>
                      <a:pt x="183" y="106"/>
                    </a:lnTo>
                    <a:lnTo>
                      <a:pt x="172" y="98"/>
                    </a:lnTo>
                    <a:lnTo>
                      <a:pt x="170" y="98"/>
                    </a:lnTo>
                    <a:lnTo>
                      <a:pt x="170" y="98"/>
                    </a:lnTo>
                    <a:lnTo>
                      <a:pt x="163" y="82"/>
                    </a:lnTo>
                    <a:lnTo>
                      <a:pt x="161" y="82"/>
                    </a:lnTo>
                    <a:lnTo>
                      <a:pt x="161" y="82"/>
                    </a:lnTo>
                    <a:lnTo>
                      <a:pt x="161" y="67"/>
                    </a:lnTo>
                    <a:lnTo>
                      <a:pt x="161" y="67"/>
                    </a:lnTo>
                    <a:lnTo>
                      <a:pt x="161" y="67"/>
                    </a:lnTo>
                    <a:lnTo>
                      <a:pt x="170" y="54"/>
                    </a:lnTo>
                    <a:lnTo>
                      <a:pt x="135" y="52"/>
                    </a:lnTo>
                    <a:lnTo>
                      <a:pt x="135" y="52"/>
                    </a:lnTo>
                    <a:lnTo>
                      <a:pt x="135" y="52"/>
                    </a:lnTo>
                    <a:lnTo>
                      <a:pt x="131" y="50"/>
                    </a:lnTo>
                    <a:lnTo>
                      <a:pt x="131" y="5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49" name="Freeform 198"/>
              <p:cNvSpPr/>
              <p:nvPr/>
            </p:nvSpPr>
            <p:spPr bwMode="auto">
              <a:xfrm>
                <a:off x="1008" y="1730"/>
                <a:ext cx="257" cy="217"/>
              </a:xfrm>
              <a:custGeom>
                <a:avLst/>
                <a:gdLst>
                  <a:gd name="T0" fmla="*/ 96 w 257"/>
                  <a:gd name="T1" fmla="*/ 4 h 217"/>
                  <a:gd name="T2" fmla="*/ 92 w 257"/>
                  <a:gd name="T3" fmla="*/ 13 h 217"/>
                  <a:gd name="T4" fmla="*/ 52 w 257"/>
                  <a:gd name="T5" fmla="*/ 35 h 217"/>
                  <a:gd name="T6" fmla="*/ 33 w 257"/>
                  <a:gd name="T7" fmla="*/ 65 h 217"/>
                  <a:gd name="T8" fmla="*/ 13 w 257"/>
                  <a:gd name="T9" fmla="*/ 106 h 217"/>
                  <a:gd name="T10" fmla="*/ 11 w 257"/>
                  <a:gd name="T11" fmla="*/ 141 h 217"/>
                  <a:gd name="T12" fmla="*/ 17 w 257"/>
                  <a:gd name="T13" fmla="*/ 160 h 217"/>
                  <a:gd name="T14" fmla="*/ 2 w 257"/>
                  <a:gd name="T15" fmla="*/ 180 h 217"/>
                  <a:gd name="T16" fmla="*/ 0 w 257"/>
                  <a:gd name="T17" fmla="*/ 193 h 217"/>
                  <a:gd name="T18" fmla="*/ 2 w 257"/>
                  <a:gd name="T19" fmla="*/ 193 h 217"/>
                  <a:gd name="T20" fmla="*/ 37 w 257"/>
                  <a:gd name="T21" fmla="*/ 195 h 217"/>
                  <a:gd name="T22" fmla="*/ 52 w 257"/>
                  <a:gd name="T23" fmla="*/ 188 h 217"/>
                  <a:gd name="T24" fmla="*/ 52 w 257"/>
                  <a:gd name="T25" fmla="*/ 188 h 217"/>
                  <a:gd name="T26" fmla="*/ 52 w 257"/>
                  <a:gd name="T27" fmla="*/ 188 h 217"/>
                  <a:gd name="T28" fmla="*/ 81 w 257"/>
                  <a:gd name="T29" fmla="*/ 191 h 217"/>
                  <a:gd name="T30" fmla="*/ 96 w 257"/>
                  <a:gd name="T31" fmla="*/ 175 h 217"/>
                  <a:gd name="T32" fmla="*/ 98 w 257"/>
                  <a:gd name="T33" fmla="*/ 175 h 217"/>
                  <a:gd name="T34" fmla="*/ 98 w 257"/>
                  <a:gd name="T35" fmla="*/ 175 h 217"/>
                  <a:gd name="T36" fmla="*/ 120 w 257"/>
                  <a:gd name="T37" fmla="*/ 175 h 217"/>
                  <a:gd name="T38" fmla="*/ 120 w 257"/>
                  <a:gd name="T39" fmla="*/ 175 h 217"/>
                  <a:gd name="T40" fmla="*/ 120 w 257"/>
                  <a:gd name="T41" fmla="*/ 178 h 217"/>
                  <a:gd name="T42" fmla="*/ 129 w 257"/>
                  <a:gd name="T43" fmla="*/ 208 h 217"/>
                  <a:gd name="T44" fmla="*/ 137 w 257"/>
                  <a:gd name="T45" fmla="*/ 204 h 217"/>
                  <a:gd name="T46" fmla="*/ 137 w 257"/>
                  <a:gd name="T47" fmla="*/ 204 h 217"/>
                  <a:gd name="T48" fmla="*/ 139 w 257"/>
                  <a:gd name="T49" fmla="*/ 204 h 217"/>
                  <a:gd name="T50" fmla="*/ 155 w 257"/>
                  <a:gd name="T51" fmla="*/ 206 h 217"/>
                  <a:gd name="T52" fmla="*/ 155 w 257"/>
                  <a:gd name="T53" fmla="*/ 206 h 217"/>
                  <a:gd name="T54" fmla="*/ 155 w 257"/>
                  <a:gd name="T55" fmla="*/ 206 h 217"/>
                  <a:gd name="T56" fmla="*/ 163 w 257"/>
                  <a:gd name="T57" fmla="*/ 217 h 217"/>
                  <a:gd name="T58" fmla="*/ 205 w 257"/>
                  <a:gd name="T59" fmla="*/ 212 h 217"/>
                  <a:gd name="T60" fmla="*/ 229 w 257"/>
                  <a:gd name="T61" fmla="*/ 197 h 217"/>
                  <a:gd name="T62" fmla="*/ 255 w 257"/>
                  <a:gd name="T63" fmla="*/ 158 h 217"/>
                  <a:gd name="T64" fmla="*/ 257 w 257"/>
                  <a:gd name="T65" fmla="*/ 149 h 217"/>
                  <a:gd name="T66" fmla="*/ 238 w 257"/>
                  <a:gd name="T67" fmla="*/ 128 h 217"/>
                  <a:gd name="T68" fmla="*/ 238 w 257"/>
                  <a:gd name="T69" fmla="*/ 128 h 217"/>
                  <a:gd name="T70" fmla="*/ 238 w 257"/>
                  <a:gd name="T71" fmla="*/ 126 h 217"/>
                  <a:gd name="T72" fmla="*/ 235 w 257"/>
                  <a:gd name="T73" fmla="*/ 106 h 217"/>
                  <a:gd name="T74" fmla="*/ 190 w 257"/>
                  <a:gd name="T75" fmla="*/ 97 h 217"/>
                  <a:gd name="T76" fmla="*/ 187 w 257"/>
                  <a:gd name="T77" fmla="*/ 97 h 217"/>
                  <a:gd name="T78" fmla="*/ 187 w 257"/>
                  <a:gd name="T79" fmla="*/ 97 h 217"/>
                  <a:gd name="T80" fmla="*/ 166 w 257"/>
                  <a:gd name="T81" fmla="*/ 82 h 217"/>
                  <a:gd name="T82" fmla="*/ 166 w 257"/>
                  <a:gd name="T83" fmla="*/ 80 h 217"/>
                  <a:gd name="T84" fmla="*/ 166 w 257"/>
                  <a:gd name="T85" fmla="*/ 80 h 217"/>
                  <a:gd name="T86" fmla="*/ 135 w 257"/>
                  <a:gd name="T87" fmla="*/ 26 h 217"/>
                  <a:gd name="T88" fmla="*/ 135 w 257"/>
                  <a:gd name="T89" fmla="*/ 26 h 217"/>
                  <a:gd name="T90" fmla="*/ 135 w 257"/>
                  <a:gd name="T91" fmla="*/ 26 h 217"/>
                  <a:gd name="T92" fmla="*/ 126 w 257"/>
                  <a:gd name="T93" fmla="*/ 4 h 217"/>
                  <a:gd name="T94" fmla="*/ 118 w 257"/>
                  <a:gd name="T95" fmla="*/ 0 h 217"/>
                  <a:gd name="T96" fmla="*/ 100 w 257"/>
                  <a:gd name="T97" fmla="*/ 4 h 217"/>
                  <a:gd name="T98" fmla="*/ 100 w 257"/>
                  <a:gd name="T99" fmla="*/ 4 h 217"/>
                  <a:gd name="T100" fmla="*/ 100 w 257"/>
                  <a:gd name="T101" fmla="*/ 4 h 217"/>
                  <a:gd name="T102" fmla="*/ 96 w 257"/>
                  <a:gd name="T103" fmla="*/ 4 h 217"/>
                  <a:gd name="T104" fmla="*/ 96 w 257"/>
                  <a:gd name="T105" fmla="*/ 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7" h="217" extrusionOk="0">
                    <a:moveTo>
                      <a:pt x="96" y="4"/>
                    </a:moveTo>
                    <a:lnTo>
                      <a:pt x="92" y="13"/>
                    </a:lnTo>
                    <a:lnTo>
                      <a:pt x="52" y="35"/>
                    </a:lnTo>
                    <a:lnTo>
                      <a:pt x="33" y="65"/>
                    </a:lnTo>
                    <a:lnTo>
                      <a:pt x="13" y="106"/>
                    </a:lnTo>
                    <a:lnTo>
                      <a:pt x="11" y="141"/>
                    </a:lnTo>
                    <a:lnTo>
                      <a:pt x="17" y="160"/>
                    </a:lnTo>
                    <a:lnTo>
                      <a:pt x="2" y="180"/>
                    </a:lnTo>
                    <a:lnTo>
                      <a:pt x="0" y="193"/>
                    </a:lnTo>
                    <a:lnTo>
                      <a:pt x="2" y="193"/>
                    </a:lnTo>
                    <a:lnTo>
                      <a:pt x="37" y="195"/>
                    </a:lnTo>
                    <a:lnTo>
                      <a:pt x="52" y="188"/>
                    </a:lnTo>
                    <a:lnTo>
                      <a:pt x="52" y="188"/>
                    </a:lnTo>
                    <a:lnTo>
                      <a:pt x="52" y="188"/>
                    </a:lnTo>
                    <a:lnTo>
                      <a:pt x="81" y="191"/>
                    </a:lnTo>
                    <a:lnTo>
                      <a:pt x="96" y="175"/>
                    </a:lnTo>
                    <a:lnTo>
                      <a:pt x="98" y="175"/>
                    </a:lnTo>
                    <a:lnTo>
                      <a:pt x="98" y="175"/>
                    </a:lnTo>
                    <a:lnTo>
                      <a:pt x="120" y="175"/>
                    </a:lnTo>
                    <a:lnTo>
                      <a:pt x="120" y="175"/>
                    </a:lnTo>
                    <a:lnTo>
                      <a:pt x="120" y="178"/>
                    </a:lnTo>
                    <a:lnTo>
                      <a:pt x="129" y="208"/>
                    </a:lnTo>
                    <a:lnTo>
                      <a:pt x="137" y="204"/>
                    </a:lnTo>
                    <a:lnTo>
                      <a:pt x="137" y="204"/>
                    </a:lnTo>
                    <a:lnTo>
                      <a:pt x="139" y="204"/>
                    </a:lnTo>
                    <a:lnTo>
                      <a:pt x="155" y="206"/>
                    </a:lnTo>
                    <a:lnTo>
                      <a:pt x="155" y="206"/>
                    </a:lnTo>
                    <a:lnTo>
                      <a:pt x="155" y="206"/>
                    </a:lnTo>
                    <a:lnTo>
                      <a:pt x="163" y="217"/>
                    </a:lnTo>
                    <a:lnTo>
                      <a:pt x="205" y="212"/>
                    </a:lnTo>
                    <a:lnTo>
                      <a:pt x="229" y="197"/>
                    </a:lnTo>
                    <a:lnTo>
                      <a:pt x="255" y="158"/>
                    </a:lnTo>
                    <a:lnTo>
                      <a:pt x="257" y="149"/>
                    </a:lnTo>
                    <a:lnTo>
                      <a:pt x="238" y="128"/>
                    </a:lnTo>
                    <a:lnTo>
                      <a:pt x="238" y="128"/>
                    </a:lnTo>
                    <a:lnTo>
                      <a:pt x="238" y="126"/>
                    </a:lnTo>
                    <a:lnTo>
                      <a:pt x="235" y="106"/>
                    </a:lnTo>
                    <a:lnTo>
                      <a:pt x="190" y="97"/>
                    </a:lnTo>
                    <a:lnTo>
                      <a:pt x="187" y="97"/>
                    </a:lnTo>
                    <a:lnTo>
                      <a:pt x="187" y="97"/>
                    </a:lnTo>
                    <a:lnTo>
                      <a:pt x="166" y="82"/>
                    </a:lnTo>
                    <a:lnTo>
                      <a:pt x="166" y="80"/>
                    </a:lnTo>
                    <a:lnTo>
                      <a:pt x="166" y="80"/>
                    </a:lnTo>
                    <a:lnTo>
                      <a:pt x="135" y="26"/>
                    </a:lnTo>
                    <a:lnTo>
                      <a:pt x="135" y="26"/>
                    </a:lnTo>
                    <a:lnTo>
                      <a:pt x="135" y="26"/>
                    </a:lnTo>
                    <a:lnTo>
                      <a:pt x="126" y="4"/>
                    </a:lnTo>
                    <a:lnTo>
                      <a:pt x="118" y="0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96" y="4"/>
                    </a:lnTo>
                    <a:lnTo>
                      <a:pt x="96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50" name="Freeform 199"/>
              <p:cNvSpPr/>
              <p:nvPr/>
            </p:nvSpPr>
            <p:spPr bwMode="auto">
              <a:xfrm>
                <a:off x="999" y="2027"/>
                <a:ext cx="155" cy="188"/>
              </a:xfrm>
              <a:custGeom>
                <a:avLst/>
                <a:gdLst>
                  <a:gd name="T0" fmla="*/ 0 w 155"/>
                  <a:gd name="T1" fmla="*/ 50 h 188"/>
                  <a:gd name="T2" fmla="*/ 50 w 155"/>
                  <a:gd name="T3" fmla="*/ 115 h 188"/>
                  <a:gd name="T4" fmla="*/ 50 w 155"/>
                  <a:gd name="T5" fmla="*/ 115 h 188"/>
                  <a:gd name="T6" fmla="*/ 50 w 155"/>
                  <a:gd name="T7" fmla="*/ 115 h 188"/>
                  <a:gd name="T8" fmla="*/ 50 w 155"/>
                  <a:gd name="T9" fmla="*/ 149 h 188"/>
                  <a:gd name="T10" fmla="*/ 59 w 155"/>
                  <a:gd name="T11" fmla="*/ 158 h 188"/>
                  <a:gd name="T12" fmla="*/ 59 w 155"/>
                  <a:gd name="T13" fmla="*/ 158 h 188"/>
                  <a:gd name="T14" fmla="*/ 59 w 155"/>
                  <a:gd name="T15" fmla="*/ 158 h 188"/>
                  <a:gd name="T16" fmla="*/ 59 w 155"/>
                  <a:gd name="T17" fmla="*/ 175 h 188"/>
                  <a:gd name="T18" fmla="*/ 61 w 155"/>
                  <a:gd name="T19" fmla="*/ 182 h 188"/>
                  <a:gd name="T20" fmla="*/ 77 w 155"/>
                  <a:gd name="T21" fmla="*/ 188 h 188"/>
                  <a:gd name="T22" fmla="*/ 101 w 155"/>
                  <a:gd name="T23" fmla="*/ 188 h 188"/>
                  <a:gd name="T24" fmla="*/ 107 w 155"/>
                  <a:gd name="T25" fmla="*/ 175 h 188"/>
                  <a:gd name="T26" fmla="*/ 107 w 155"/>
                  <a:gd name="T27" fmla="*/ 175 h 188"/>
                  <a:gd name="T28" fmla="*/ 107 w 155"/>
                  <a:gd name="T29" fmla="*/ 175 h 188"/>
                  <a:gd name="T30" fmla="*/ 151 w 155"/>
                  <a:gd name="T31" fmla="*/ 141 h 188"/>
                  <a:gd name="T32" fmla="*/ 155 w 155"/>
                  <a:gd name="T33" fmla="*/ 106 h 188"/>
                  <a:gd name="T34" fmla="*/ 138 w 155"/>
                  <a:gd name="T35" fmla="*/ 89 h 188"/>
                  <a:gd name="T36" fmla="*/ 138 w 155"/>
                  <a:gd name="T37" fmla="*/ 89 h 188"/>
                  <a:gd name="T38" fmla="*/ 138 w 155"/>
                  <a:gd name="T39" fmla="*/ 86 h 188"/>
                  <a:gd name="T40" fmla="*/ 127 w 155"/>
                  <a:gd name="T41" fmla="*/ 67 h 188"/>
                  <a:gd name="T42" fmla="*/ 127 w 155"/>
                  <a:gd name="T43" fmla="*/ 67 h 188"/>
                  <a:gd name="T44" fmla="*/ 127 w 155"/>
                  <a:gd name="T45" fmla="*/ 65 h 188"/>
                  <a:gd name="T46" fmla="*/ 129 w 155"/>
                  <a:gd name="T47" fmla="*/ 30 h 188"/>
                  <a:gd name="T48" fmla="*/ 70 w 155"/>
                  <a:gd name="T49" fmla="*/ 0 h 188"/>
                  <a:gd name="T50" fmla="*/ 0 w 155"/>
                  <a:gd name="T51" fmla="*/ 50 h 188"/>
                  <a:gd name="T52" fmla="*/ 0 w 155"/>
                  <a:gd name="T53" fmla="*/ 5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5" h="188" extrusionOk="0">
                    <a:moveTo>
                      <a:pt x="0" y="50"/>
                    </a:moveTo>
                    <a:lnTo>
                      <a:pt x="50" y="115"/>
                    </a:lnTo>
                    <a:lnTo>
                      <a:pt x="50" y="115"/>
                    </a:lnTo>
                    <a:lnTo>
                      <a:pt x="50" y="115"/>
                    </a:lnTo>
                    <a:lnTo>
                      <a:pt x="50" y="149"/>
                    </a:lnTo>
                    <a:lnTo>
                      <a:pt x="59" y="158"/>
                    </a:lnTo>
                    <a:lnTo>
                      <a:pt x="59" y="158"/>
                    </a:lnTo>
                    <a:lnTo>
                      <a:pt x="59" y="158"/>
                    </a:lnTo>
                    <a:lnTo>
                      <a:pt x="59" y="175"/>
                    </a:lnTo>
                    <a:lnTo>
                      <a:pt x="61" y="182"/>
                    </a:lnTo>
                    <a:lnTo>
                      <a:pt x="77" y="188"/>
                    </a:lnTo>
                    <a:lnTo>
                      <a:pt x="101" y="188"/>
                    </a:lnTo>
                    <a:lnTo>
                      <a:pt x="107" y="175"/>
                    </a:lnTo>
                    <a:lnTo>
                      <a:pt x="107" y="175"/>
                    </a:lnTo>
                    <a:lnTo>
                      <a:pt x="107" y="175"/>
                    </a:lnTo>
                    <a:lnTo>
                      <a:pt x="151" y="141"/>
                    </a:lnTo>
                    <a:lnTo>
                      <a:pt x="155" y="106"/>
                    </a:lnTo>
                    <a:lnTo>
                      <a:pt x="138" y="89"/>
                    </a:lnTo>
                    <a:lnTo>
                      <a:pt x="138" y="89"/>
                    </a:lnTo>
                    <a:lnTo>
                      <a:pt x="138" y="86"/>
                    </a:lnTo>
                    <a:lnTo>
                      <a:pt x="127" y="67"/>
                    </a:lnTo>
                    <a:lnTo>
                      <a:pt x="127" y="67"/>
                    </a:lnTo>
                    <a:lnTo>
                      <a:pt x="127" y="65"/>
                    </a:lnTo>
                    <a:lnTo>
                      <a:pt x="129" y="30"/>
                    </a:lnTo>
                    <a:lnTo>
                      <a:pt x="70" y="0"/>
                    </a:lnTo>
                    <a:lnTo>
                      <a:pt x="0" y="50"/>
                    </a:lnTo>
                    <a:lnTo>
                      <a:pt x="0" y="5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51" name="Freeform 200"/>
              <p:cNvSpPr/>
              <p:nvPr/>
            </p:nvSpPr>
            <p:spPr bwMode="auto">
              <a:xfrm>
                <a:off x="1078" y="2172"/>
                <a:ext cx="177" cy="171"/>
              </a:xfrm>
              <a:custGeom>
                <a:avLst/>
                <a:gdLst>
                  <a:gd name="T0" fmla="*/ 74 w 178"/>
                  <a:gd name="T1" fmla="*/ 0 h 171"/>
                  <a:gd name="T2" fmla="*/ 32 w 178"/>
                  <a:gd name="T3" fmla="*/ 35 h 171"/>
                  <a:gd name="T4" fmla="*/ 24 w 178"/>
                  <a:gd name="T5" fmla="*/ 48 h 171"/>
                  <a:gd name="T6" fmla="*/ 24 w 178"/>
                  <a:gd name="T7" fmla="*/ 48 h 171"/>
                  <a:gd name="T8" fmla="*/ 22 w 178"/>
                  <a:gd name="T9" fmla="*/ 48 h 171"/>
                  <a:gd name="T10" fmla="*/ 0 w 178"/>
                  <a:gd name="T11" fmla="*/ 48 h 171"/>
                  <a:gd name="T12" fmla="*/ 2 w 178"/>
                  <a:gd name="T13" fmla="*/ 63 h 171"/>
                  <a:gd name="T14" fmla="*/ 15 w 178"/>
                  <a:gd name="T15" fmla="*/ 82 h 171"/>
                  <a:gd name="T16" fmla="*/ 39 w 178"/>
                  <a:gd name="T17" fmla="*/ 85 h 171"/>
                  <a:gd name="T18" fmla="*/ 39 w 178"/>
                  <a:gd name="T19" fmla="*/ 85 h 171"/>
                  <a:gd name="T20" fmla="*/ 41 w 178"/>
                  <a:gd name="T21" fmla="*/ 85 h 171"/>
                  <a:gd name="T22" fmla="*/ 48 w 178"/>
                  <a:gd name="T23" fmla="*/ 98 h 171"/>
                  <a:gd name="T24" fmla="*/ 48 w 178"/>
                  <a:gd name="T25" fmla="*/ 98 h 171"/>
                  <a:gd name="T26" fmla="*/ 48 w 178"/>
                  <a:gd name="T27" fmla="*/ 98 h 171"/>
                  <a:gd name="T28" fmla="*/ 48 w 178"/>
                  <a:gd name="T29" fmla="*/ 111 h 171"/>
                  <a:gd name="T30" fmla="*/ 61 w 178"/>
                  <a:gd name="T31" fmla="*/ 117 h 171"/>
                  <a:gd name="T32" fmla="*/ 63 w 178"/>
                  <a:gd name="T33" fmla="*/ 119 h 171"/>
                  <a:gd name="T34" fmla="*/ 63 w 178"/>
                  <a:gd name="T35" fmla="*/ 119 h 171"/>
                  <a:gd name="T36" fmla="*/ 67 w 178"/>
                  <a:gd name="T37" fmla="*/ 141 h 171"/>
                  <a:gd name="T38" fmla="*/ 104 w 178"/>
                  <a:gd name="T39" fmla="*/ 171 h 171"/>
                  <a:gd name="T40" fmla="*/ 122 w 178"/>
                  <a:gd name="T41" fmla="*/ 163 h 171"/>
                  <a:gd name="T42" fmla="*/ 126 w 178"/>
                  <a:gd name="T43" fmla="*/ 152 h 171"/>
                  <a:gd name="T44" fmla="*/ 124 w 178"/>
                  <a:gd name="T45" fmla="*/ 132 h 171"/>
                  <a:gd name="T46" fmla="*/ 117 w 178"/>
                  <a:gd name="T47" fmla="*/ 121 h 171"/>
                  <a:gd name="T48" fmla="*/ 117 w 178"/>
                  <a:gd name="T49" fmla="*/ 121 h 171"/>
                  <a:gd name="T50" fmla="*/ 120 w 178"/>
                  <a:gd name="T51" fmla="*/ 119 h 171"/>
                  <a:gd name="T52" fmla="*/ 126 w 178"/>
                  <a:gd name="T53" fmla="*/ 106 h 171"/>
                  <a:gd name="T54" fmla="*/ 126 w 178"/>
                  <a:gd name="T55" fmla="*/ 106 h 171"/>
                  <a:gd name="T56" fmla="*/ 128 w 178"/>
                  <a:gd name="T57" fmla="*/ 106 h 171"/>
                  <a:gd name="T58" fmla="*/ 159 w 178"/>
                  <a:gd name="T59" fmla="*/ 91 h 171"/>
                  <a:gd name="T60" fmla="*/ 178 w 178"/>
                  <a:gd name="T61" fmla="*/ 74 h 171"/>
                  <a:gd name="T62" fmla="*/ 178 w 178"/>
                  <a:gd name="T63" fmla="*/ 54 h 171"/>
                  <a:gd name="T64" fmla="*/ 174 w 178"/>
                  <a:gd name="T65" fmla="*/ 39 h 171"/>
                  <a:gd name="T66" fmla="*/ 157 w 178"/>
                  <a:gd name="T67" fmla="*/ 26 h 171"/>
                  <a:gd name="T68" fmla="*/ 157 w 178"/>
                  <a:gd name="T69" fmla="*/ 26 h 171"/>
                  <a:gd name="T70" fmla="*/ 157 w 178"/>
                  <a:gd name="T71" fmla="*/ 26 h 171"/>
                  <a:gd name="T72" fmla="*/ 150 w 178"/>
                  <a:gd name="T73" fmla="*/ 11 h 171"/>
                  <a:gd name="T74" fmla="*/ 135 w 178"/>
                  <a:gd name="T75" fmla="*/ 9 h 171"/>
                  <a:gd name="T76" fmla="*/ 111 w 178"/>
                  <a:gd name="T77" fmla="*/ 19 h 171"/>
                  <a:gd name="T78" fmla="*/ 109 w 178"/>
                  <a:gd name="T79" fmla="*/ 22 h 171"/>
                  <a:gd name="T80" fmla="*/ 109 w 178"/>
                  <a:gd name="T81" fmla="*/ 22 h 171"/>
                  <a:gd name="T82" fmla="*/ 91 w 178"/>
                  <a:gd name="T83" fmla="*/ 19 h 171"/>
                  <a:gd name="T84" fmla="*/ 89 w 178"/>
                  <a:gd name="T85" fmla="*/ 19 h 171"/>
                  <a:gd name="T86" fmla="*/ 89 w 178"/>
                  <a:gd name="T87" fmla="*/ 17 h 171"/>
                  <a:gd name="T88" fmla="*/ 74 w 178"/>
                  <a:gd name="T89" fmla="*/ 0 h 171"/>
                  <a:gd name="T90" fmla="*/ 74 w 178"/>
                  <a:gd name="T91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8" h="171" extrusionOk="0">
                    <a:moveTo>
                      <a:pt x="74" y="0"/>
                    </a:moveTo>
                    <a:lnTo>
                      <a:pt x="32" y="35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2" y="48"/>
                    </a:lnTo>
                    <a:lnTo>
                      <a:pt x="0" y="48"/>
                    </a:lnTo>
                    <a:lnTo>
                      <a:pt x="2" y="63"/>
                    </a:lnTo>
                    <a:lnTo>
                      <a:pt x="15" y="82"/>
                    </a:lnTo>
                    <a:lnTo>
                      <a:pt x="39" y="85"/>
                    </a:lnTo>
                    <a:lnTo>
                      <a:pt x="39" y="85"/>
                    </a:lnTo>
                    <a:lnTo>
                      <a:pt x="41" y="85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48" y="111"/>
                    </a:lnTo>
                    <a:lnTo>
                      <a:pt x="61" y="117"/>
                    </a:lnTo>
                    <a:lnTo>
                      <a:pt x="63" y="119"/>
                    </a:lnTo>
                    <a:lnTo>
                      <a:pt x="63" y="119"/>
                    </a:lnTo>
                    <a:lnTo>
                      <a:pt x="67" y="141"/>
                    </a:lnTo>
                    <a:lnTo>
                      <a:pt x="104" y="171"/>
                    </a:lnTo>
                    <a:lnTo>
                      <a:pt x="122" y="163"/>
                    </a:lnTo>
                    <a:lnTo>
                      <a:pt x="126" y="152"/>
                    </a:lnTo>
                    <a:lnTo>
                      <a:pt x="124" y="132"/>
                    </a:lnTo>
                    <a:lnTo>
                      <a:pt x="117" y="121"/>
                    </a:lnTo>
                    <a:lnTo>
                      <a:pt x="117" y="121"/>
                    </a:lnTo>
                    <a:lnTo>
                      <a:pt x="120" y="119"/>
                    </a:lnTo>
                    <a:lnTo>
                      <a:pt x="126" y="106"/>
                    </a:lnTo>
                    <a:lnTo>
                      <a:pt x="126" y="106"/>
                    </a:lnTo>
                    <a:lnTo>
                      <a:pt x="128" y="106"/>
                    </a:lnTo>
                    <a:lnTo>
                      <a:pt x="159" y="91"/>
                    </a:lnTo>
                    <a:lnTo>
                      <a:pt x="178" y="74"/>
                    </a:lnTo>
                    <a:lnTo>
                      <a:pt x="178" y="54"/>
                    </a:lnTo>
                    <a:lnTo>
                      <a:pt x="174" y="39"/>
                    </a:lnTo>
                    <a:lnTo>
                      <a:pt x="157" y="26"/>
                    </a:lnTo>
                    <a:lnTo>
                      <a:pt x="157" y="26"/>
                    </a:lnTo>
                    <a:lnTo>
                      <a:pt x="157" y="26"/>
                    </a:lnTo>
                    <a:lnTo>
                      <a:pt x="150" y="11"/>
                    </a:lnTo>
                    <a:lnTo>
                      <a:pt x="135" y="9"/>
                    </a:lnTo>
                    <a:lnTo>
                      <a:pt x="111" y="19"/>
                    </a:lnTo>
                    <a:lnTo>
                      <a:pt x="109" y="22"/>
                    </a:lnTo>
                    <a:lnTo>
                      <a:pt x="109" y="22"/>
                    </a:lnTo>
                    <a:lnTo>
                      <a:pt x="91" y="19"/>
                    </a:lnTo>
                    <a:lnTo>
                      <a:pt x="89" y="19"/>
                    </a:lnTo>
                    <a:lnTo>
                      <a:pt x="89" y="17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52" name="Freeform 201"/>
              <p:cNvSpPr/>
              <p:nvPr/>
            </p:nvSpPr>
            <p:spPr bwMode="auto">
              <a:xfrm>
                <a:off x="1182" y="2244"/>
                <a:ext cx="175" cy="199"/>
              </a:xfrm>
              <a:custGeom>
                <a:avLst/>
                <a:gdLst>
                  <a:gd name="T0" fmla="*/ 79 w 175"/>
                  <a:gd name="T1" fmla="*/ 0 h 199"/>
                  <a:gd name="T2" fmla="*/ 79 w 175"/>
                  <a:gd name="T3" fmla="*/ 4 h 199"/>
                  <a:gd name="T4" fmla="*/ 79 w 175"/>
                  <a:gd name="T5" fmla="*/ 4 h 199"/>
                  <a:gd name="T6" fmla="*/ 77 w 175"/>
                  <a:gd name="T7" fmla="*/ 4 h 199"/>
                  <a:gd name="T8" fmla="*/ 57 w 175"/>
                  <a:gd name="T9" fmla="*/ 23 h 199"/>
                  <a:gd name="T10" fmla="*/ 57 w 175"/>
                  <a:gd name="T11" fmla="*/ 23 h 199"/>
                  <a:gd name="T12" fmla="*/ 57 w 175"/>
                  <a:gd name="T13" fmla="*/ 23 h 199"/>
                  <a:gd name="T14" fmla="*/ 26 w 175"/>
                  <a:gd name="T15" fmla="*/ 36 h 199"/>
                  <a:gd name="T16" fmla="*/ 18 w 175"/>
                  <a:gd name="T17" fmla="*/ 49 h 199"/>
                  <a:gd name="T18" fmla="*/ 24 w 175"/>
                  <a:gd name="T19" fmla="*/ 60 h 199"/>
                  <a:gd name="T20" fmla="*/ 24 w 175"/>
                  <a:gd name="T21" fmla="*/ 60 h 199"/>
                  <a:gd name="T22" fmla="*/ 24 w 175"/>
                  <a:gd name="T23" fmla="*/ 60 h 199"/>
                  <a:gd name="T24" fmla="*/ 26 w 175"/>
                  <a:gd name="T25" fmla="*/ 80 h 199"/>
                  <a:gd name="T26" fmla="*/ 26 w 175"/>
                  <a:gd name="T27" fmla="*/ 80 h 199"/>
                  <a:gd name="T28" fmla="*/ 26 w 175"/>
                  <a:gd name="T29" fmla="*/ 80 h 199"/>
                  <a:gd name="T30" fmla="*/ 22 w 175"/>
                  <a:gd name="T31" fmla="*/ 93 h 199"/>
                  <a:gd name="T32" fmla="*/ 20 w 175"/>
                  <a:gd name="T33" fmla="*/ 93 h 199"/>
                  <a:gd name="T34" fmla="*/ 20 w 175"/>
                  <a:gd name="T35" fmla="*/ 95 h 199"/>
                  <a:gd name="T36" fmla="*/ 0 w 175"/>
                  <a:gd name="T37" fmla="*/ 104 h 199"/>
                  <a:gd name="T38" fmla="*/ 0 w 175"/>
                  <a:gd name="T39" fmla="*/ 134 h 199"/>
                  <a:gd name="T40" fmla="*/ 18 w 175"/>
                  <a:gd name="T41" fmla="*/ 147 h 199"/>
                  <a:gd name="T42" fmla="*/ 18 w 175"/>
                  <a:gd name="T43" fmla="*/ 149 h 199"/>
                  <a:gd name="T44" fmla="*/ 18 w 175"/>
                  <a:gd name="T45" fmla="*/ 149 h 199"/>
                  <a:gd name="T46" fmla="*/ 31 w 175"/>
                  <a:gd name="T47" fmla="*/ 160 h 199"/>
                  <a:gd name="T48" fmla="*/ 31 w 175"/>
                  <a:gd name="T49" fmla="*/ 162 h 199"/>
                  <a:gd name="T50" fmla="*/ 31 w 175"/>
                  <a:gd name="T51" fmla="*/ 162 h 199"/>
                  <a:gd name="T52" fmla="*/ 33 w 175"/>
                  <a:gd name="T53" fmla="*/ 184 h 199"/>
                  <a:gd name="T54" fmla="*/ 53 w 175"/>
                  <a:gd name="T55" fmla="*/ 199 h 199"/>
                  <a:gd name="T56" fmla="*/ 81 w 175"/>
                  <a:gd name="T57" fmla="*/ 192 h 199"/>
                  <a:gd name="T58" fmla="*/ 135 w 175"/>
                  <a:gd name="T59" fmla="*/ 164 h 199"/>
                  <a:gd name="T60" fmla="*/ 144 w 175"/>
                  <a:gd name="T61" fmla="*/ 156 h 199"/>
                  <a:gd name="T62" fmla="*/ 144 w 175"/>
                  <a:gd name="T63" fmla="*/ 108 h 199"/>
                  <a:gd name="T64" fmla="*/ 144 w 175"/>
                  <a:gd name="T65" fmla="*/ 108 h 199"/>
                  <a:gd name="T66" fmla="*/ 144 w 175"/>
                  <a:gd name="T67" fmla="*/ 108 h 199"/>
                  <a:gd name="T68" fmla="*/ 149 w 175"/>
                  <a:gd name="T69" fmla="*/ 78 h 199"/>
                  <a:gd name="T70" fmla="*/ 149 w 175"/>
                  <a:gd name="T71" fmla="*/ 75 h 199"/>
                  <a:gd name="T72" fmla="*/ 149 w 175"/>
                  <a:gd name="T73" fmla="*/ 75 h 199"/>
                  <a:gd name="T74" fmla="*/ 175 w 175"/>
                  <a:gd name="T75" fmla="*/ 47 h 199"/>
                  <a:gd name="T76" fmla="*/ 155 w 175"/>
                  <a:gd name="T77" fmla="*/ 26 h 199"/>
                  <a:gd name="T78" fmla="*/ 142 w 175"/>
                  <a:gd name="T79" fmla="*/ 32 h 199"/>
                  <a:gd name="T80" fmla="*/ 142 w 175"/>
                  <a:gd name="T81" fmla="*/ 32 h 199"/>
                  <a:gd name="T82" fmla="*/ 142 w 175"/>
                  <a:gd name="T83" fmla="*/ 32 h 199"/>
                  <a:gd name="T84" fmla="*/ 131 w 175"/>
                  <a:gd name="T85" fmla="*/ 36 h 199"/>
                  <a:gd name="T86" fmla="*/ 131 w 175"/>
                  <a:gd name="T87" fmla="*/ 36 h 199"/>
                  <a:gd name="T88" fmla="*/ 131 w 175"/>
                  <a:gd name="T89" fmla="*/ 36 h 199"/>
                  <a:gd name="T90" fmla="*/ 116 w 175"/>
                  <a:gd name="T91" fmla="*/ 28 h 199"/>
                  <a:gd name="T92" fmla="*/ 114 w 175"/>
                  <a:gd name="T93" fmla="*/ 26 h 199"/>
                  <a:gd name="T94" fmla="*/ 114 w 175"/>
                  <a:gd name="T95" fmla="*/ 26 h 199"/>
                  <a:gd name="T96" fmla="*/ 101 w 175"/>
                  <a:gd name="T97" fmla="*/ 2 h 199"/>
                  <a:gd name="T98" fmla="*/ 79 w 175"/>
                  <a:gd name="T99" fmla="*/ 0 h 199"/>
                  <a:gd name="T100" fmla="*/ 79 w 175"/>
                  <a:gd name="T10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5" h="199" extrusionOk="0">
                    <a:moveTo>
                      <a:pt x="79" y="0"/>
                    </a:moveTo>
                    <a:lnTo>
                      <a:pt x="79" y="4"/>
                    </a:lnTo>
                    <a:lnTo>
                      <a:pt x="79" y="4"/>
                    </a:lnTo>
                    <a:lnTo>
                      <a:pt x="77" y="4"/>
                    </a:lnTo>
                    <a:lnTo>
                      <a:pt x="57" y="23"/>
                    </a:lnTo>
                    <a:lnTo>
                      <a:pt x="57" y="23"/>
                    </a:lnTo>
                    <a:lnTo>
                      <a:pt x="57" y="23"/>
                    </a:lnTo>
                    <a:lnTo>
                      <a:pt x="26" y="36"/>
                    </a:lnTo>
                    <a:lnTo>
                      <a:pt x="18" y="49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6" y="80"/>
                    </a:lnTo>
                    <a:lnTo>
                      <a:pt x="26" y="80"/>
                    </a:lnTo>
                    <a:lnTo>
                      <a:pt x="26" y="80"/>
                    </a:lnTo>
                    <a:lnTo>
                      <a:pt x="22" y="93"/>
                    </a:lnTo>
                    <a:lnTo>
                      <a:pt x="20" y="93"/>
                    </a:lnTo>
                    <a:lnTo>
                      <a:pt x="20" y="95"/>
                    </a:lnTo>
                    <a:lnTo>
                      <a:pt x="0" y="104"/>
                    </a:lnTo>
                    <a:lnTo>
                      <a:pt x="0" y="134"/>
                    </a:lnTo>
                    <a:lnTo>
                      <a:pt x="18" y="147"/>
                    </a:lnTo>
                    <a:lnTo>
                      <a:pt x="18" y="149"/>
                    </a:lnTo>
                    <a:lnTo>
                      <a:pt x="18" y="149"/>
                    </a:lnTo>
                    <a:lnTo>
                      <a:pt x="31" y="160"/>
                    </a:lnTo>
                    <a:lnTo>
                      <a:pt x="31" y="162"/>
                    </a:lnTo>
                    <a:lnTo>
                      <a:pt x="31" y="162"/>
                    </a:lnTo>
                    <a:lnTo>
                      <a:pt x="33" y="184"/>
                    </a:lnTo>
                    <a:lnTo>
                      <a:pt x="53" y="199"/>
                    </a:lnTo>
                    <a:lnTo>
                      <a:pt x="81" y="192"/>
                    </a:lnTo>
                    <a:lnTo>
                      <a:pt x="135" y="164"/>
                    </a:lnTo>
                    <a:lnTo>
                      <a:pt x="144" y="156"/>
                    </a:lnTo>
                    <a:lnTo>
                      <a:pt x="144" y="108"/>
                    </a:lnTo>
                    <a:lnTo>
                      <a:pt x="144" y="108"/>
                    </a:lnTo>
                    <a:lnTo>
                      <a:pt x="144" y="108"/>
                    </a:lnTo>
                    <a:lnTo>
                      <a:pt x="149" y="78"/>
                    </a:lnTo>
                    <a:lnTo>
                      <a:pt x="149" y="75"/>
                    </a:lnTo>
                    <a:lnTo>
                      <a:pt x="149" y="75"/>
                    </a:lnTo>
                    <a:lnTo>
                      <a:pt x="175" y="47"/>
                    </a:lnTo>
                    <a:lnTo>
                      <a:pt x="155" y="26"/>
                    </a:lnTo>
                    <a:lnTo>
                      <a:pt x="142" y="32"/>
                    </a:lnTo>
                    <a:lnTo>
                      <a:pt x="142" y="32"/>
                    </a:lnTo>
                    <a:lnTo>
                      <a:pt x="142" y="32"/>
                    </a:lnTo>
                    <a:lnTo>
                      <a:pt x="131" y="36"/>
                    </a:lnTo>
                    <a:lnTo>
                      <a:pt x="131" y="36"/>
                    </a:lnTo>
                    <a:lnTo>
                      <a:pt x="131" y="36"/>
                    </a:lnTo>
                    <a:lnTo>
                      <a:pt x="116" y="28"/>
                    </a:lnTo>
                    <a:lnTo>
                      <a:pt x="114" y="26"/>
                    </a:lnTo>
                    <a:lnTo>
                      <a:pt x="114" y="26"/>
                    </a:lnTo>
                    <a:lnTo>
                      <a:pt x="101" y="2"/>
                    </a:lnTo>
                    <a:lnTo>
                      <a:pt x="79" y="0"/>
                    </a:lnTo>
                    <a:lnTo>
                      <a:pt x="79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53" name="Freeform 202"/>
              <p:cNvSpPr/>
              <p:nvPr/>
            </p:nvSpPr>
            <p:spPr bwMode="auto">
              <a:xfrm>
                <a:off x="1130" y="2035"/>
                <a:ext cx="148" cy="154"/>
              </a:xfrm>
              <a:custGeom>
                <a:avLst/>
                <a:gdLst>
                  <a:gd name="T0" fmla="*/ 2 w 148"/>
                  <a:gd name="T1" fmla="*/ 22 h 154"/>
                  <a:gd name="T2" fmla="*/ 0 w 148"/>
                  <a:gd name="T3" fmla="*/ 57 h 154"/>
                  <a:gd name="T4" fmla="*/ 9 w 148"/>
                  <a:gd name="T5" fmla="*/ 76 h 154"/>
                  <a:gd name="T6" fmla="*/ 28 w 148"/>
                  <a:gd name="T7" fmla="*/ 96 h 154"/>
                  <a:gd name="T8" fmla="*/ 28 w 148"/>
                  <a:gd name="T9" fmla="*/ 96 h 154"/>
                  <a:gd name="T10" fmla="*/ 28 w 148"/>
                  <a:gd name="T11" fmla="*/ 96 h 154"/>
                  <a:gd name="T12" fmla="*/ 24 w 148"/>
                  <a:gd name="T13" fmla="*/ 133 h 154"/>
                  <a:gd name="T14" fmla="*/ 39 w 148"/>
                  <a:gd name="T15" fmla="*/ 152 h 154"/>
                  <a:gd name="T16" fmla="*/ 57 w 148"/>
                  <a:gd name="T17" fmla="*/ 154 h 154"/>
                  <a:gd name="T18" fmla="*/ 83 w 148"/>
                  <a:gd name="T19" fmla="*/ 141 h 154"/>
                  <a:gd name="T20" fmla="*/ 83 w 148"/>
                  <a:gd name="T21" fmla="*/ 141 h 154"/>
                  <a:gd name="T22" fmla="*/ 83 w 148"/>
                  <a:gd name="T23" fmla="*/ 141 h 154"/>
                  <a:gd name="T24" fmla="*/ 98 w 148"/>
                  <a:gd name="T25" fmla="*/ 143 h 154"/>
                  <a:gd name="T26" fmla="*/ 100 w 148"/>
                  <a:gd name="T27" fmla="*/ 135 h 154"/>
                  <a:gd name="T28" fmla="*/ 100 w 148"/>
                  <a:gd name="T29" fmla="*/ 133 h 154"/>
                  <a:gd name="T30" fmla="*/ 100 w 148"/>
                  <a:gd name="T31" fmla="*/ 133 h 154"/>
                  <a:gd name="T32" fmla="*/ 111 w 148"/>
                  <a:gd name="T33" fmla="*/ 117 h 154"/>
                  <a:gd name="T34" fmla="*/ 111 w 148"/>
                  <a:gd name="T35" fmla="*/ 117 h 154"/>
                  <a:gd name="T36" fmla="*/ 111 w 148"/>
                  <a:gd name="T37" fmla="*/ 117 h 154"/>
                  <a:gd name="T38" fmla="*/ 135 w 148"/>
                  <a:gd name="T39" fmla="*/ 94 h 154"/>
                  <a:gd name="T40" fmla="*/ 135 w 148"/>
                  <a:gd name="T41" fmla="*/ 78 h 154"/>
                  <a:gd name="T42" fmla="*/ 135 w 148"/>
                  <a:gd name="T43" fmla="*/ 76 h 154"/>
                  <a:gd name="T44" fmla="*/ 135 w 148"/>
                  <a:gd name="T45" fmla="*/ 76 h 154"/>
                  <a:gd name="T46" fmla="*/ 148 w 148"/>
                  <a:gd name="T47" fmla="*/ 63 h 154"/>
                  <a:gd name="T48" fmla="*/ 146 w 148"/>
                  <a:gd name="T49" fmla="*/ 35 h 154"/>
                  <a:gd name="T50" fmla="*/ 131 w 148"/>
                  <a:gd name="T51" fmla="*/ 24 h 154"/>
                  <a:gd name="T52" fmla="*/ 129 w 148"/>
                  <a:gd name="T53" fmla="*/ 24 h 154"/>
                  <a:gd name="T54" fmla="*/ 129 w 148"/>
                  <a:gd name="T55" fmla="*/ 24 h 154"/>
                  <a:gd name="T56" fmla="*/ 122 w 148"/>
                  <a:gd name="T57" fmla="*/ 9 h 154"/>
                  <a:gd name="T58" fmla="*/ 87 w 148"/>
                  <a:gd name="T59" fmla="*/ 11 h 154"/>
                  <a:gd name="T60" fmla="*/ 78 w 148"/>
                  <a:gd name="T61" fmla="*/ 22 h 154"/>
                  <a:gd name="T62" fmla="*/ 78 w 148"/>
                  <a:gd name="T63" fmla="*/ 22 h 154"/>
                  <a:gd name="T64" fmla="*/ 76 w 148"/>
                  <a:gd name="T65" fmla="*/ 22 h 154"/>
                  <a:gd name="T66" fmla="*/ 46 w 148"/>
                  <a:gd name="T67" fmla="*/ 3 h 154"/>
                  <a:gd name="T68" fmla="*/ 37 w 148"/>
                  <a:gd name="T69" fmla="*/ 0 h 154"/>
                  <a:gd name="T70" fmla="*/ 2 w 148"/>
                  <a:gd name="T71" fmla="*/ 22 h 154"/>
                  <a:gd name="T72" fmla="*/ 2 w 148"/>
                  <a:gd name="T73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8" h="154" extrusionOk="0">
                    <a:moveTo>
                      <a:pt x="2" y="22"/>
                    </a:moveTo>
                    <a:lnTo>
                      <a:pt x="0" y="57"/>
                    </a:lnTo>
                    <a:lnTo>
                      <a:pt x="9" y="76"/>
                    </a:lnTo>
                    <a:lnTo>
                      <a:pt x="28" y="96"/>
                    </a:lnTo>
                    <a:lnTo>
                      <a:pt x="28" y="96"/>
                    </a:lnTo>
                    <a:lnTo>
                      <a:pt x="28" y="96"/>
                    </a:lnTo>
                    <a:lnTo>
                      <a:pt x="24" y="133"/>
                    </a:lnTo>
                    <a:lnTo>
                      <a:pt x="39" y="152"/>
                    </a:lnTo>
                    <a:lnTo>
                      <a:pt x="57" y="154"/>
                    </a:lnTo>
                    <a:lnTo>
                      <a:pt x="83" y="141"/>
                    </a:lnTo>
                    <a:lnTo>
                      <a:pt x="83" y="141"/>
                    </a:lnTo>
                    <a:lnTo>
                      <a:pt x="83" y="141"/>
                    </a:lnTo>
                    <a:lnTo>
                      <a:pt x="98" y="143"/>
                    </a:lnTo>
                    <a:lnTo>
                      <a:pt x="100" y="135"/>
                    </a:lnTo>
                    <a:lnTo>
                      <a:pt x="100" y="133"/>
                    </a:lnTo>
                    <a:lnTo>
                      <a:pt x="100" y="133"/>
                    </a:lnTo>
                    <a:lnTo>
                      <a:pt x="111" y="117"/>
                    </a:lnTo>
                    <a:lnTo>
                      <a:pt x="111" y="117"/>
                    </a:lnTo>
                    <a:lnTo>
                      <a:pt x="111" y="117"/>
                    </a:lnTo>
                    <a:lnTo>
                      <a:pt x="135" y="94"/>
                    </a:lnTo>
                    <a:lnTo>
                      <a:pt x="135" y="78"/>
                    </a:lnTo>
                    <a:lnTo>
                      <a:pt x="135" y="76"/>
                    </a:lnTo>
                    <a:lnTo>
                      <a:pt x="135" y="76"/>
                    </a:lnTo>
                    <a:lnTo>
                      <a:pt x="148" y="63"/>
                    </a:lnTo>
                    <a:lnTo>
                      <a:pt x="146" y="35"/>
                    </a:lnTo>
                    <a:lnTo>
                      <a:pt x="131" y="24"/>
                    </a:lnTo>
                    <a:lnTo>
                      <a:pt x="129" y="24"/>
                    </a:lnTo>
                    <a:lnTo>
                      <a:pt x="129" y="24"/>
                    </a:lnTo>
                    <a:lnTo>
                      <a:pt x="122" y="9"/>
                    </a:lnTo>
                    <a:lnTo>
                      <a:pt x="87" y="11"/>
                    </a:lnTo>
                    <a:lnTo>
                      <a:pt x="78" y="22"/>
                    </a:lnTo>
                    <a:lnTo>
                      <a:pt x="78" y="22"/>
                    </a:lnTo>
                    <a:lnTo>
                      <a:pt x="76" y="22"/>
                    </a:lnTo>
                    <a:lnTo>
                      <a:pt x="46" y="3"/>
                    </a:lnTo>
                    <a:lnTo>
                      <a:pt x="37" y="0"/>
                    </a:lnTo>
                    <a:lnTo>
                      <a:pt x="2" y="22"/>
                    </a:lnTo>
                    <a:lnTo>
                      <a:pt x="2" y="2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54" name="Freeform 203"/>
              <p:cNvSpPr/>
              <p:nvPr/>
            </p:nvSpPr>
            <p:spPr bwMode="auto">
              <a:xfrm>
                <a:off x="1232" y="2118"/>
                <a:ext cx="223" cy="175"/>
              </a:xfrm>
              <a:custGeom>
                <a:avLst/>
                <a:gdLst>
                  <a:gd name="T0" fmla="*/ 35 w 223"/>
                  <a:gd name="T1" fmla="*/ 13 h 175"/>
                  <a:gd name="T2" fmla="*/ 14 w 223"/>
                  <a:gd name="T3" fmla="*/ 37 h 175"/>
                  <a:gd name="T4" fmla="*/ 3 w 223"/>
                  <a:gd name="T5" fmla="*/ 52 h 175"/>
                  <a:gd name="T6" fmla="*/ 0 w 223"/>
                  <a:gd name="T7" fmla="*/ 63 h 175"/>
                  <a:gd name="T8" fmla="*/ 7 w 223"/>
                  <a:gd name="T9" fmla="*/ 78 h 175"/>
                  <a:gd name="T10" fmla="*/ 22 w 223"/>
                  <a:gd name="T11" fmla="*/ 91 h 175"/>
                  <a:gd name="T12" fmla="*/ 24 w 223"/>
                  <a:gd name="T13" fmla="*/ 91 h 175"/>
                  <a:gd name="T14" fmla="*/ 24 w 223"/>
                  <a:gd name="T15" fmla="*/ 91 h 175"/>
                  <a:gd name="T16" fmla="*/ 29 w 223"/>
                  <a:gd name="T17" fmla="*/ 106 h 175"/>
                  <a:gd name="T18" fmla="*/ 29 w 223"/>
                  <a:gd name="T19" fmla="*/ 106 h 175"/>
                  <a:gd name="T20" fmla="*/ 29 w 223"/>
                  <a:gd name="T21" fmla="*/ 108 h 175"/>
                  <a:gd name="T22" fmla="*/ 29 w 223"/>
                  <a:gd name="T23" fmla="*/ 121 h 175"/>
                  <a:gd name="T24" fmla="*/ 53 w 223"/>
                  <a:gd name="T25" fmla="*/ 123 h 175"/>
                  <a:gd name="T26" fmla="*/ 53 w 223"/>
                  <a:gd name="T27" fmla="*/ 123 h 175"/>
                  <a:gd name="T28" fmla="*/ 53 w 223"/>
                  <a:gd name="T29" fmla="*/ 123 h 175"/>
                  <a:gd name="T30" fmla="*/ 68 w 223"/>
                  <a:gd name="T31" fmla="*/ 149 h 175"/>
                  <a:gd name="T32" fmla="*/ 81 w 223"/>
                  <a:gd name="T33" fmla="*/ 158 h 175"/>
                  <a:gd name="T34" fmla="*/ 90 w 223"/>
                  <a:gd name="T35" fmla="*/ 156 h 175"/>
                  <a:gd name="T36" fmla="*/ 103 w 223"/>
                  <a:gd name="T37" fmla="*/ 147 h 175"/>
                  <a:gd name="T38" fmla="*/ 105 w 223"/>
                  <a:gd name="T39" fmla="*/ 145 h 175"/>
                  <a:gd name="T40" fmla="*/ 107 w 223"/>
                  <a:gd name="T41" fmla="*/ 147 h 175"/>
                  <a:gd name="T42" fmla="*/ 129 w 223"/>
                  <a:gd name="T43" fmla="*/ 171 h 175"/>
                  <a:gd name="T44" fmla="*/ 142 w 223"/>
                  <a:gd name="T45" fmla="*/ 175 h 175"/>
                  <a:gd name="T46" fmla="*/ 155 w 223"/>
                  <a:gd name="T47" fmla="*/ 175 h 175"/>
                  <a:gd name="T48" fmla="*/ 199 w 223"/>
                  <a:gd name="T49" fmla="*/ 136 h 175"/>
                  <a:gd name="T50" fmla="*/ 199 w 223"/>
                  <a:gd name="T51" fmla="*/ 136 h 175"/>
                  <a:gd name="T52" fmla="*/ 199 w 223"/>
                  <a:gd name="T53" fmla="*/ 136 h 175"/>
                  <a:gd name="T54" fmla="*/ 223 w 223"/>
                  <a:gd name="T55" fmla="*/ 121 h 175"/>
                  <a:gd name="T56" fmla="*/ 218 w 223"/>
                  <a:gd name="T57" fmla="*/ 106 h 175"/>
                  <a:gd name="T58" fmla="*/ 218 w 223"/>
                  <a:gd name="T59" fmla="*/ 106 h 175"/>
                  <a:gd name="T60" fmla="*/ 207 w 223"/>
                  <a:gd name="T61" fmla="*/ 82 h 175"/>
                  <a:gd name="T62" fmla="*/ 164 w 223"/>
                  <a:gd name="T63" fmla="*/ 6 h 175"/>
                  <a:gd name="T64" fmla="*/ 136 w 223"/>
                  <a:gd name="T65" fmla="*/ 6 h 175"/>
                  <a:gd name="T66" fmla="*/ 127 w 223"/>
                  <a:gd name="T67" fmla="*/ 15 h 175"/>
                  <a:gd name="T68" fmla="*/ 127 w 223"/>
                  <a:gd name="T69" fmla="*/ 15 h 175"/>
                  <a:gd name="T70" fmla="*/ 125 w 223"/>
                  <a:gd name="T71" fmla="*/ 15 h 175"/>
                  <a:gd name="T72" fmla="*/ 114 w 223"/>
                  <a:gd name="T73" fmla="*/ 6 h 175"/>
                  <a:gd name="T74" fmla="*/ 114 w 223"/>
                  <a:gd name="T75" fmla="*/ 6 h 175"/>
                  <a:gd name="T76" fmla="*/ 103 w 223"/>
                  <a:gd name="T77" fmla="*/ 0 h 175"/>
                  <a:gd name="T78" fmla="*/ 99 w 223"/>
                  <a:gd name="T79" fmla="*/ 4 h 175"/>
                  <a:gd name="T80" fmla="*/ 96 w 223"/>
                  <a:gd name="T81" fmla="*/ 4 h 175"/>
                  <a:gd name="T82" fmla="*/ 96 w 223"/>
                  <a:gd name="T83" fmla="*/ 4 h 175"/>
                  <a:gd name="T84" fmla="*/ 79 w 223"/>
                  <a:gd name="T85" fmla="*/ 8 h 175"/>
                  <a:gd name="T86" fmla="*/ 77 w 223"/>
                  <a:gd name="T87" fmla="*/ 11 h 175"/>
                  <a:gd name="T88" fmla="*/ 77 w 223"/>
                  <a:gd name="T89" fmla="*/ 8 h 175"/>
                  <a:gd name="T90" fmla="*/ 66 w 223"/>
                  <a:gd name="T91" fmla="*/ 4 h 175"/>
                  <a:gd name="T92" fmla="*/ 59 w 223"/>
                  <a:gd name="T93" fmla="*/ 11 h 175"/>
                  <a:gd name="T94" fmla="*/ 57 w 223"/>
                  <a:gd name="T95" fmla="*/ 13 h 175"/>
                  <a:gd name="T96" fmla="*/ 57 w 223"/>
                  <a:gd name="T97" fmla="*/ 13 h 175"/>
                  <a:gd name="T98" fmla="*/ 35 w 223"/>
                  <a:gd name="T99" fmla="*/ 13 h 175"/>
                  <a:gd name="T100" fmla="*/ 35 w 223"/>
                  <a:gd name="T101" fmla="*/ 1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3" h="175" extrusionOk="0">
                    <a:moveTo>
                      <a:pt x="35" y="13"/>
                    </a:moveTo>
                    <a:lnTo>
                      <a:pt x="14" y="37"/>
                    </a:lnTo>
                    <a:lnTo>
                      <a:pt x="3" y="52"/>
                    </a:lnTo>
                    <a:lnTo>
                      <a:pt x="0" y="63"/>
                    </a:lnTo>
                    <a:lnTo>
                      <a:pt x="7" y="78"/>
                    </a:lnTo>
                    <a:lnTo>
                      <a:pt x="22" y="91"/>
                    </a:lnTo>
                    <a:lnTo>
                      <a:pt x="24" y="91"/>
                    </a:lnTo>
                    <a:lnTo>
                      <a:pt x="24" y="91"/>
                    </a:lnTo>
                    <a:lnTo>
                      <a:pt x="29" y="106"/>
                    </a:lnTo>
                    <a:lnTo>
                      <a:pt x="29" y="106"/>
                    </a:lnTo>
                    <a:lnTo>
                      <a:pt x="29" y="108"/>
                    </a:lnTo>
                    <a:lnTo>
                      <a:pt x="29" y="121"/>
                    </a:lnTo>
                    <a:lnTo>
                      <a:pt x="53" y="123"/>
                    </a:lnTo>
                    <a:lnTo>
                      <a:pt x="53" y="123"/>
                    </a:lnTo>
                    <a:lnTo>
                      <a:pt x="53" y="123"/>
                    </a:lnTo>
                    <a:lnTo>
                      <a:pt x="68" y="149"/>
                    </a:lnTo>
                    <a:lnTo>
                      <a:pt x="81" y="158"/>
                    </a:lnTo>
                    <a:lnTo>
                      <a:pt x="90" y="156"/>
                    </a:lnTo>
                    <a:lnTo>
                      <a:pt x="103" y="147"/>
                    </a:lnTo>
                    <a:lnTo>
                      <a:pt x="105" y="145"/>
                    </a:lnTo>
                    <a:lnTo>
                      <a:pt x="107" y="147"/>
                    </a:lnTo>
                    <a:lnTo>
                      <a:pt x="129" y="171"/>
                    </a:lnTo>
                    <a:lnTo>
                      <a:pt x="142" y="175"/>
                    </a:lnTo>
                    <a:lnTo>
                      <a:pt x="155" y="175"/>
                    </a:lnTo>
                    <a:lnTo>
                      <a:pt x="199" y="136"/>
                    </a:lnTo>
                    <a:lnTo>
                      <a:pt x="199" y="136"/>
                    </a:lnTo>
                    <a:lnTo>
                      <a:pt x="199" y="136"/>
                    </a:lnTo>
                    <a:lnTo>
                      <a:pt x="223" y="121"/>
                    </a:lnTo>
                    <a:lnTo>
                      <a:pt x="218" y="106"/>
                    </a:lnTo>
                    <a:lnTo>
                      <a:pt x="218" y="106"/>
                    </a:lnTo>
                    <a:lnTo>
                      <a:pt x="207" y="82"/>
                    </a:lnTo>
                    <a:lnTo>
                      <a:pt x="164" y="6"/>
                    </a:lnTo>
                    <a:lnTo>
                      <a:pt x="136" y="6"/>
                    </a:lnTo>
                    <a:lnTo>
                      <a:pt x="127" y="15"/>
                    </a:lnTo>
                    <a:lnTo>
                      <a:pt x="127" y="15"/>
                    </a:lnTo>
                    <a:lnTo>
                      <a:pt x="125" y="15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103" y="0"/>
                    </a:lnTo>
                    <a:lnTo>
                      <a:pt x="99" y="4"/>
                    </a:lnTo>
                    <a:lnTo>
                      <a:pt x="96" y="4"/>
                    </a:lnTo>
                    <a:lnTo>
                      <a:pt x="96" y="4"/>
                    </a:lnTo>
                    <a:lnTo>
                      <a:pt x="79" y="8"/>
                    </a:lnTo>
                    <a:lnTo>
                      <a:pt x="77" y="11"/>
                    </a:lnTo>
                    <a:lnTo>
                      <a:pt x="77" y="8"/>
                    </a:lnTo>
                    <a:lnTo>
                      <a:pt x="66" y="4"/>
                    </a:lnTo>
                    <a:lnTo>
                      <a:pt x="59" y="11"/>
                    </a:lnTo>
                    <a:lnTo>
                      <a:pt x="57" y="13"/>
                    </a:lnTo>
                    <a:lnTo>
                      <a:pt x="57" y="13"/>
                    </a:lnTo>
                    <a:lnTo>
                      <a:pt x="35" y="13"/>
                    </a:lnTo>
                    <a:lnTo>
                      <a:pt x="35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55" name="Freeform 204"/>
              <p:cNvSpPr/>
              <p:nvPr/>
            </p:nvSpPr>
            <p:spPr bwMode="auto">
              <a:xfrm>
                <a:off x="1038" y="1910"/>
                <a:ext cx="231" cy="143"/>
              </a:xfrm>
              <a:custGeom>
                <a:avLst/>
                <a:gdLst>
                  <a:gd name="T0" fmla="*/ 214 w 231"/>
                  <a:gd name="T1" fmla="*/ 130 h 143"/>
                  <a:gd name="T2" fmla="*/ 221 w 231"/>
                  <a:gd name="T3" fmla="*/ 121 h 143"/>
                  <a:gd name="T4" fmla="*/ 231 w 231"/>
                  <a:gd name="T5" fmla="*/ 108 h 143"/>
                  <a:gd name="T6" fmla="*/ 231 w 231"/>
                  <a:gd name="T7" fmla="*/ 73 h 143"/>
                  <a:gd name="T8" fmla="*/ 214 w 231"/>
                  <a:gd name="T9" fmla="*/ 63 h 143"/>
                  <a:gd name="T10" fmla="*/ 214 w 231"/>
                  <a:gd name="T11" fmla="*/ 63 h 143"/>
                  <a:gd name="T12" fmla="*/ 214 w 231"/>
                  <a:gd name="T13" fmla="*/ 63 h 143"/>
                  <a:gd name="T14" fmla="*/ 201 w 231"/>
                  <a:gd name="T15" fmla="*/ 43 h 143"/>
                  <a:gd name="T16" fmla="*/ 201 w 231"/>
                  <a:gd name="T17" fmla="*/ 43 h 143"/>
                  <a:gd name="T18" fmla="*/ 201 w 231"/>
                  <a:gd name="T19" fmla="*/ 43 h 143"/>
                  <a:gd name="T20" fmla="*/ 199 w 231"/>
                  <a:gd name="T21" fmla="*/ 21 h 143"/>
                  <a:gd name="T22" fmla="*/ 175 w 231"/>
                  <a:gd name="T23" fmla="*/ 37 h 143"/>
                  <a:gd name="T24" fmla="*/ 175 w 231"/>
                  <a:gd name="T25" fmla="*/ 37 h 143"/>
                  <a:gd name="T26" fmla="*/ 175 w 231"/>
                  <a:gd name="T27" fmla="*/ 37 h 143"/>
                  <a:gd name="T28" fmla="*/ 133 w 231"/>
                  <a:gd name="T29" fmla="*/ 41 h 143"/>
                  <a:gd name="T30" fmla="*/ 131 w 231"/>
                  <a:gd name="T31" fmla="*/ 41 h 143"/>
                  <a:gd name="T32" fmla="*/ 131 w 231"/>
                  <a:gd name="T33" fmla="*/ 41 h 143"/>
                  <a:gd name="T34" fmla="*/ 123 w 231"/>
                  <a:gd name="T35" fmla="*/ 30 h 143"/>
                  <a:gd name="T36" fmla="*/ 109 w 231"/>
                  <a:gd name="T37" fmla="*/ 28 h 143"/>
                  <a:gd name="T38" fmla="*/ 99 w 231"/>
                  <a:gd name="T39" fmla="*/ 32 h 143"/>
                  <a:gd name="T40" fmla="*/ 96 w 231"/>
                  <a:gd name="T41" fmla="*/ 34 h 143"/>
                  <a:gd name="T42" fmla="*/ 96 w 231"/>
                  <a:gd name="T43" fmla="*/ 32 h 143"/>
                  <a:gd name="T44" fmla="*/ 88 w 231"/>
                  <a:gd name="T45" fmla="*/ 0 h 143"/>
                  <a:gd name="T46" fmla="*/ 68 w 231"/>
                  <a:gd name="T47" fmla="*/ 0 h 143"/>
                  <a:gd name="T48" fmla="*/ 53 w 231"/>
                  <a:gd name="T49" fmla="*/ 13 h 143"/>
                  <a:gd name="T50" fmla="*/ 53 w 231"/>
                  <a:gd name="T51" fmla="*/ 15 h 143"/>
                  <a:gd name="T52" fmla="*/ 53 w 231"/>
                  <a:gd name="T53" fmla="*/ 15 h 143"/>
                  <a:gd name="T54" fmla="*/ 22 w 231"/>
                  <a:gd name="T55" fmla="*/ 13 h 143"/>
                  <a:gd name="T56" fmla="*/ 9 w 231"/>
                  <a:gd name="T57" fmla="*/ 19 h 143"/>
                  <a:gd name="T58" fmla="*/ 0 w 231"/>
                  <a:gd name="T59" fmla="*/ 34 h 143"/>
                  <a:gd name="T60" fmla="*/ 0 w 231"/>
                  <a:gd name="T61" fmla="*/ 45 h 143"/>
                  <a:gd name="T62" fmla="*/ 9 w 231"/>
                  <a:gd name="T63" fmla="*/ 60 h 143"/>
                  <a:gd name="T64" fmla="*/ 20 w 231"/>
                  <a:gd name="T65" fmla="*/ 67 h 143"/>
                  <a:gd name="T66" fmla="*/ 27 w 231"/>
                  <a:gd name="T67" fmla="*/ 60 h 143"/>
                  <a:gd name="T68" fmla="*/ 27 w 231"/>
                  <a:gd name="T69" fmla="*/ 60 h 143"/>
                  <a:gd name="T70" fmla="*/ 29 w 231"/>
                  <a:gd name="T71" fmla="*/ 60 h 143"/>
                  <a:gd name="T72" fmla="*/ 44 w 231"/>
                  <a:gd name="T73" fmla="*/ 60 h 143"/>
                  <a:gd name="T74" fmla="*/ 46 w 231"/>
                  <a:gd name="T75" fmla="*/ 60 h 143"/>
                  <a:gd name="T76" fmla="*/ 46 w 231"/>
                  <a:gd name="T77" fmla="*/ 63 h 143"/>
                  <a:gd name="T78" fmla="*/ 48 w 231"/>
                  <a:gd name="T79" fmla="*/ 76 h 143"/>
                  <a:gd name="T80" fmla="*/ 48 w 231"/>
                  <a:gd name="T81" fmla="*/ 78 h 143"/>
                  <a:gd name="T82" fmla="*/ 48 w 231"/>
                  <a:gd name="T83" fmla="*/ 78 h 143"/>
                  <a:gd name="T84" fmla="*/ 35 w 231"/>
                  <a:gd name="T85" fmla="*/ 84 h 143"/>
                  <a:gd name="T86" fmla="*/ 27 w 231"/>
                  <a:gd name="T87" fmla="*/ 93 h 143"/>
                  <a:gd name="T88" fmla="*/ 27 w 231"/>
                  <a:gd name="T89" fmla="*/ 102 h 143"/>
                  <a:gd name="T90" fmla="*/ 33 w 231"/>
                  <a:gd name="T91" fmla="*/ 112 h 143"/>
                  <a:gd name="T92" fmla="*/ 92 w 231"/>
                  <a:gd name="T93" fmla="*/ 143 h 143"/>
                  <a:gd name="T94" fmla="*/ 129 w 231"/>
                  <a:gd name="T95" fmla="*/ 121 h 143"/>
                  <a:gd name="T96" fmla="*/ 129 w 231"/>
                  <a:gd name="T97" fmla="*/ 121 h 143"/>
                  <a:gd name="T98" fmla="*/ 129 w 231"/>
                  <a:gd name="T99" fmla="*/ 121 h 143"/>
                  <a:gd name="T100" fmla="*/ 140 w 231"/>
                  <a:gd name="T101" fmla="*/ 123 h 143"/>
                  <a:gd name="T102" fmla="*/ 140 w 231"/>
                  <a:gd name="T103" fmla="*/ 125 h 143"/>
                  <a:gd name="T104" fmla="*/ 140 w 231"/>
                  <a:gd name="T105" fmla="*/ 125 h 143"/>
                  <a:gd name="T106" fmla="*/ 168 w 231"/>
                  <a:gd name="T107" fmla="*/ 143 h 143"/>
                  <a:gd name="T108" fmla="*/ 177 w 231"/>
                  <a:gd name="T109" fmla="*/ 132 h 143"/>
                  <a:gd name="T110" fmla="*/ 177 w 231"/>
                  <a:gd name="T111" fmla="*/ 132 h 143"/>
                  <a:gd name="T112" fmla="*/ 179 w 231"/>
                  <a:gd name="T113" fmla="*/ 132 h 143"/>
                  <a:gd name="T114" fmla="*/ 214 w 231"/>
                  <a:gd name="T115" fmla="*/ 130 h 143"/>
                  <a:gd name="T116" fmla="*/ 214 w 231"/>
                  <a:gd name="T117" fmla="*/ 13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1" h="143" extrusionOk="0">
                    <a:moveTo>
                      <a:pt x="214" y="130"/>
                    </a:moveTo>
                    <a:lnTo>
                      <a:pt x="221" y="121"/>
                    </a:lnTo>
                    <a:lnTo>
                      <a:pt x="231" y="108"/>
                    </a:lnTo>
                    <a:lnTo>
                      <a:pt x="231" y="73"/>
                    </a:lnTo>
                    <a:lnTo>
                      <a:pt x="214" y="63"/>
                    </a:lnTo>
                    <a:lnTo>
                      <a:pt x="214" y="63"/>
                    </a:lnTo>
                    <a:lnTo>
                      <a:pt x="214" y="63"/>
                    </a:lnTo>
                    <a:lnTo>
                      <a:pt x="201" y="43"/>
                    </a:lnTo>
                    <a:lnTo>
                      <a:pt x="201" y="43"/>
                    </a:lnTo>
                    <a:lnTo>
                      <a:pt x="201" y="43"/>
                    </a:lnTo>
                    <a:lnTo>
                      <a:pt x="199" y="21"/>
                    </a:lnTo>
                    <a:lnTo>
                      <a:pt x="175" y="37"/>
                    </a:lnTo>
                    <a:lnTo>
                      <a:pt x="175" y="37"/>
                    </a:lnTo>
                    <a:lnTo>
                      <a:pt x="175" y="37"/>
                    </a:lnTo>
                    <a:lnTo>
                      <a:pt x="133" y="41"/>
                    </a:lnTo>
                    <a:lnTo>
                      <a:pt x="131" y="41"/>
                    </a:lnTo>
                    <a:lnTo>
                      <a:pt x="131" y="41"/>
                    </a:lnTo>
                    <a:lnTo>
                      <a:pt x="123" y="30"/>
                    </a:lnTo>
                    <a:lnTo>
                      <a:pt x="109" y="28"/>
                    </a:lnTo>
                    <a:lnTo>
                      <a:pt x="99" y="32"/>
                    </a:lnTo>
                    <a:lnTo>
                      <a:pt x="96" y="34"/>
                    </a:lnTo>
                    <a:lnTo>
                      <a:pt x="96" y="32"/>
                    </a:lnTo>
                    <a:lnTo>
                      <a:pt x="88" y="0"/>
                    </a:lnTo>
                    <a:lnTo>
                      <a:pt x="68" y="0"/>
                    </a:lnTo>
                    <a:lnTo>
                      <a:pt x="53" y="13"/>
                    </a:lnTo>
                    <a:lnTo>
                      <a:pt x="53" y="15"/>
                    </a:lnTo>
                    <a:lnTo>
                      <a:pt x="53" y="15"/>
                    </a:lnTo>
                    <a:lnTo>
                      <a:pt x="22" y="13"/>
                    </a:lnTo>
                    <a:lnTo>
                      <a:pt x="9" y="19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9" y="60"/>
                    </a:lnTo>
                    <a:lnTo>
                      <a:pt x="20" y="67"/>
                    </a:lnTo>
                    <a:lnTo>
                      <a:pt x="27" y="60"/>
                    </a:lnTo>
                    <a:lnTo>
                      <a:pt x="27" y="60"/>
                    </a:lnTo>
                    <a:lnTo>
                      <a:pt x="29" y="60"/>
                    </a:lnTo>
                    <a:lnTo>
                      <a:pt x="44" y="60"/>
                    </a:lnTo>
                    <a:lnTo>
                      <a:pt x="46" y="60"/>
                    </a:lnTo>
                    <a:lnTo>
                      <a:pt x="46" y="63"/>
                    </a:lnTo>
                    <a:lnTo>
                      <a:pt x="48" y="76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35" y="84"/>
                    </a:lnTo>
                    <a:lnTo>
                      <a:pt x="27" y="93"/>
                    </a:lnTo>
                    <a:lnTo>
                      <a:pt x="27" y="102"/>
                    </a:lnTo>
                    <a:lnTo>
                      <a:pt x="33" y="112"/>
                    </a:lnTo>
                    <a:lnTo>
                      <a:pt x="92" y="143"/>
                    </a:lnTo>
                    <a:lnTo>
                      <a:pt x="129" y="121"/>
                    </a:lnTo>
                    <a:lnTo>
                      <a:pt x="129" y="121"/>
                    </a:lnTo>
                    <a:lnTo>
                      <a:pt x="129" y="121"/>
                    </a:lnTo>
                    <a:lnTo>
                      <a:pt x="140" y="123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68" y="143"/>
                    </a:lnTo>
                    <a:lnTo>
                      <a:pt x="177" y="132"/>
                    </a:lnTo>
                    <a:lnTo>
                      <a:pt x="177" y="132"/>
                    </a:lnTo>
                    <a:lnTo>
                      <a:pt x="179" y="132"/>
                    </a:lnTo>
                    <a:lnTo>
                      <a:pt x="214" y="130"/>
                    </a:lnTo>
                    <a:lnTo>
                      <a:pt x="214" y="13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56" name="Freeform 205"/>
              <p:cNvSpPr/>
              <p:nvPr/>
            </p:nvSpPr>
            <p:spPr bwMode="auto">
              <a:xfrm>
                <a:off x="1239" y="1875"/>
                <a:ext cx="194" cy="254"/>
              </a:xfrm>
              <a:custGeom>
                <a:avLst/>
                <a:gdLst>
                  <a:gd name="T0" fmla="*/ 4 w 194"/>
                  <a:gd name="T1" fmla="*/ 76 h 254"/>
                  <a:gd name="T2" fmla="*/ 33 w 194"/>
                  <a:gd name="T3" fmla="*/ 104 h 254"/>
                  <a:gd name="T4" fmla="*/ 35 w 194"/>
                  <a:gd name="T5" fmla="*/ 106 h 254"/>
                  <a:gd name="T6" fmla="*/ 35 w 194"/>
                  <a:gd name="T7" fmla="*/ 143 h 254"/>
                  <a:gd name="T8" fmla="*/ 24 w 194"/>
                  <a:gd name="T9" fmla="*/ 160 h 254"/>
                  <a:gd name="T10" fmla="*/ 17 w 194"/>
                  <a:gd name="T11" fmla="*/ 167 h 254"/>
                  <a:gd name="T12" fmla="*/ 41 w 194"/>
                  <a:gd name="T13" fmla="*/ 193 h 254"/>
                  <a:gd name="T14" fmla="*/ 41 w 194"/>
                  <a:gd name="T15" fmla="*/ 193 h 254"/>
                  <a:gd name="T16" fmla="*/ 44 w 194"/>
                  <a:gd name="T17" fmla="*/ 225 h 254"/>
                  <a:gd name="T18" fmla="*/ 30 w 194"/>
                  <a:gd name="T19" fmla="*/ 238 h 254"/>
                  <a:gd name="T20" fmla="*/ 50 w 194"/>
                  <a:gd name="T21" fmla="*/ 251 h 254"/>
                  <a:gd name="T22" fmla="*/ 59 w 194"/>
                  <a:gd name="T23" fmla="*/ 243 h 254"/>
                  <a:gd name="T24" fmla="*/ 70 w 194"/>
                  <a:gd name="T25" fmla="*/ 247 h 254"/>
                  <a:gd name="T26" fmla="*/ 94 w 194"/>
                  <a:gd name="T27" fmla="*/ 238 h 254"/>
                  <a:gd name="T28" fmla="*/ 98 w 194"/>
                  <a:gd name="T29" fmla="*/ 238 h 254"/>
                  <a:gd name="T30" fmla="*/ 109 w 194"/>
                  <a:gd name="T31" fmla="*/ 247 h 254"/>
                  <a:gd name="T32" fmla="*/ 126 w 194"/>
                  <a:gd name="T33" fmla="*/ 245 h 254"/>
                  <a:gd name="T34" fmla="*/ 129 w 194"/>
                  <a:gd name="T35" fmla="*/ 245 h 254"/>
                  <a:gd name="T36" fmla="*/ 168 w 194"/>
                  <a:gd name="T37" fmla="*/ 230 h 254"/>
                  <a:gd name="T38" fmla="*/ 168 w 194"/>
                  <a:gd name="T39" fmla="*/ 204 h 254"/>
                  <a:gd name="T40" fmla="*/ 168 w 194"/>
                  <a:gd name="T41" fmla="*/ 204 h 254"/>
                  <a:gd name="T42" fmla="*/ 155 w 194"/>
                  <a:gd name="T43" fmla="*/ 186 h 254"/>
                  <a:gd name="T44" fmla="*/ 144 w 194"/>
                  <a:gd name="T45" fmla="*/ 156 h 254"/>
                  <a:gd name="T46" fmla="*/ 144 w 194"/>
                  <a:gd name="T47" fmla="*/ 154 h 254"/>
                  <a:gd name="T48" fmla="*/ 153 w 194"/>
                  <a:gd name="T49" fmla="*/ 132 h 254"/>
                  <a:gd name="T50" fmla="*/ 177 w 194"/>
                  <a:gd name="T51" fmla="*/ 104 h 254"/>
                  <a:gd name="T52" fmla="*/ 177 w 194"/>
                  <a:gd name="T53" fmla="*/ 104 h 254"/>
                  <a:gd name="T54" fmla="*/ 194 w 194"/>
                  <a:gd name="T55" fmla="*/ 76 h 254"/>
                  <a:gd name="T56" fmla="*/ 131 w 194"/>
                  <a:gd name="T57" fmla="*/ 54 h 254"/>
                  <a:gd name="T58" fmla="*/ 131 w 194"/>
                  <a:gd name="T59" fmla="*/ 54 h 254"/>
                  <a:gd name="T60" fmla="*/ 81 w 194"/>
                  <a:gd name="T61" fmla="*/ 22 h 254"/>
                  <a:gd name="T62" fmla="*/ 83 w 194"/>
                  <a:gd name="T63" fmla="*/ 2 h 254"/>
                  <a:gd name="T64" fmla="*/ 72 w 194"/>
                  <a:gd name="T65" fmla="*/ 4 h 254"/>
                  <a:gd name="T66" fmla="*/ 70 w 194"/>
                  <a:gd name="T67" fmla="*/ 7 h 254"/>
                  <a:gd name="T68" fmla="*/ 28 w 194"/>
                  <a:gd name="T69" fmla="*/ 15 h 254"/>
                  <a:gd name="T70" fmla="*/ 28 w 194"/>
                  <a:gd name="T71" fmla="*/ 15 h 254"/>
                  <a:gd name="T72" fmla="*/ 0 w 194"/>
                  <a:gd name="T73" fmla="*/ 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4" h="254" extrusionOk="0">
                    <a:moveTo>
                      <a:pt x="0" y="54"/>
                    </a:moveTo>
                    <a:lnTo>
                      <a:pt x="4" y="76"/>
                    </a:lnTo>
                    <a:lnTo>
                      <a:pt x="15" y="95"/>
                    </a:lnTo>
                    <a:lnTo>
                      <a:pt x="33" y="104"/>
                    </a:lnTo>
                    <a:lnTo>
                      <a:pt x="35" y="104"/>
                    </a:lnTo>
                    <a:lnTo>
                      <a:pt x="35" y="106"/>
                    </a:lnTo>
                    <a:lnTo>
                      <a:pt x="35" y="143"/>
                    </a:lnTo>
                    <a:lnTo>
                      <a:pt x="35" y="143"/>
                    </a:lnTo>
                    <a:lnTo>
                      <a:pt x="35" y="143"/>
                    </a:lnTo>
                    <a:lnTo>
                      <a:pt x="24" y="160"/>
                    </a:lnTo>
                    <a:lnTo>
                      <a:pt x="24" y="160"/>
                    </a:lnTo>
                    <a:lnTo>
                      <a:pt x="17" y="167"/>
                    </a:lnTo>
                    <a:lnTo>
                      <a:pt x="24" y="182"/>
                    </a:lnTo>
                    <a:lnTo>
                      <a:pt x="41" y="193"/>
                    </a:lnTo>
                    <a:lnTo>
                      <a:pt x="41" y="193"/>
                    </a:lnTo>
                    <a:lnTo>
                      <a:pt x="41" y="193"/>
                    </a:lnTo>
                    <a:lnTo>
                      <a:pt x="44" y="223"/>
                    </a:lnTo>
                    <a:lnTo>
                      <a:pt x="44" y="225"/>
                    </a:lnTo>
                    <a:lnTo>
                      <a:pt x="44" y="225"/>
                    </a:lnTo>
                    <a:lnTo>
                      <a:pt x="30" y="238"/>
                    </a:lnTo>
                    <a:lnTo>
                      <a:pt x="30" y="251"/>
                    </a:lnTo>
                    <a:lnTo>
                      <a:pt x="50" y="251"/>
                    </a:lnTo>
                    <a:lnTo>
                      <a:pt x="57" y="243"/>
                    </a:lnTo>
                    <a:lnTo>
                      <a:pt x="59" y="243"/>
                    </a:lnTo>
                    <a:lnTo>
                      <a:pt x="59" y="243"/>
                    </a:lnTo>
                    <a:lnTo>
                      <a:pt x="70" y="247"/>
                    </a:lnTo>
                    <a:lnTo>
                      <a:pt x="89" y="243"/>
                    </a:lnTo>
                    <a:lnTo>
                      <a:pt x="94" y="238"/>
                    </a:lnTo>
                    <a:lnTo>
                      <a:pt x="96" y="238"/>
                    </a:lnTo>
                    <a:lnTo>
                      <a:pt x="98" y="238"/>
                    </a:lnTo>
                    <a:lnTo>
                      <a:pt x="109" y="247"/>
                    </a:lnTo>
                    <a:lnTo>
                      <a:pt x="109" y="247"/>
                    </a:lnTo>
                    <a:lnTo>
                      <a:pt x="118" y="254"/>
                    </a:lnTo>
                    <a:lnTo>
                      <a:pt x="126" y="245"/>
                    </a:lnTo>
                    <a:lnTo>
                      <a:pt x="129" y="245"/>
                    </a:lnTo>
                    <a:lnTo>
                      <a:pt x="129" y="245"/>
                    </a:lnTo>
                    <a:lnTo>
                      <a:pt x="157" y="245"/>
                    </a:lnTo>
                    <a:lnTo>
                      <a:pt x="168" y="230"/>
                    </a:lnTo>
                    <a:lnTo>
                      <a:pt x="174" y="210"/>
                    </a:lnTo>
                    <a:lnTo>
                      <a:pt x="168" y="204"/>
                    </a:lnTo>
                    <a:lnTo>
                      <a:pt x="168" y="204"/>
                    </a:lnTo>
                    <a:lnTo>
                      <a:pt x="168" y="204"/>
                    </a:lnTo>
                    <a:lnTo>
                      <a:pt x="155" y="186"/>
                    </a:lnTo>
                    <a:lnTo>
                      <a:pt x="155" y="186"/>
                    </a:lnTo>
                    <a:lnTo>
                      <a:pt x="155" y="186"/>
                    </a:lnTo>
                    <a:lnTo>
                      <a:pt x="144" y="156"/>
                    </a:lnTo>
                    <a:lnTo>
                      <a:pt x="144" y="154"/>
                    </a:lnTo>
                    <a:lnTo>
                      <a:pt x="144" y="154"/>
                    </a:lnTo>
                    <a:lnTo>
                      <a:pt x="153" y="132"/>
                    </a:lnTo>
                    <a:lnTo>
                      <a:pt x="153" y="132"/>
                    </a:lnTo>
                    <a:lnTo>
                      <a:pt x="153" y="132"/>
                    </a:lnTo>
                    <a:lnTo>
                      <a:pt x="177" y="104"/>
                    </a:lnTo>
                    <a:lnTo>
                      <a:pt x="177" y="104"/>
                    </a:lnTo>
                    <a:lnTo>
                      <a:pt x="177" y="104"/>
                    </a:lnTo>
                    <a:lnTo>
                      <a:pt x="190" y="91"/>
                    </a:lnTo>
                    <a:lnTo>
                      <a:pt x="194" y="76"/>
                    </a:lnTo>
                    <a:lnTo>
                      <a:pt x="174" y="54"/>
                    </a:lnTo>
                    <a:lnTo>
                      <a:pt x="131" y="54"/>
                    </a:lnTo>
                    <a:lnTo>
                      <a:pt x="131" y="54"/>
                    </a:lnTo>
                    <a:lnTo>
                      <a:pt x="131" y="54"/>
                    </a:lnTo>
                    <a:lnTo>
                      <a:pt x="81" y="24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3" y="2"/>
                    </a:lnTo>
                    <a:lnTo>
                      <a:pt x="76" y="0"/>
                    </a:lnTo>
                    <a:lnTo>
                      <a:pt x="72" y="4"/>
                    </a:lnTo>
                    <a:lnTo>
                      <a:pt x="70" y="7"/>
                    </a:lnTo>
                    <a:lnTo>
                      <a:pt x="70" y="7"/>
                    </a:lnTo>
                    <a:lnTo>
                      <a:pt x="28" y="11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57" name="Freeform 206"/>
              <p:cNvSpPr/>
              <p:nvPr/>
            </p:nvSpPr>
            <p:spPr bwMode="auto">
              <a:xfrm>
                <a:off x="1387" y="1973"/>
                <a:ext cx="168" cy="223"/>
              </a:xfrm>
              <a:custGeom>
                <a:avLst/>
                <a:gdLst>
                  <a:gd name="T0" fmla="*/ 42 w 168"/>
                  <a:gd name="T1" fmla="*/ 0 h 223"/>
                  <a:gd name="T2" fmla="*/ 31 w 168"/>
                  <a:gd name="T3" fmla="*/ 10 h 223"/>
                  <a:gd name="T4" fmla="*/ 7 w 168"/>
                  <a:gd name="T5" fmla="*/ 36 h 223"/>
                  <a:gd name="T6" fmla="*/ 0 w 168"/>
                  <a:gd name="T7" fmla="*/ 56 h 223"/>
                  <a:gd name="T8" fmla="*/ 11 w 168"/>
                  <a:gd name="T9" fmla="*/ 86 h 223"/>
                  <a:gd name="T10" fmla="*/ 22 w 168"/>
                  <a:gd name="T11" fmla="*/ 101 h 223"/>
                  <a:gd name="T12" fmla="*/ 31 w 168"/>
                  <a:gd name="T13" fmla="*/ 110 h 223"/>
                  <a:gd name="T14" fmla="*/ 31 w 168"/>
                  <a:gd name="T15" fmla="*/ 110 h 223"/>
                  <a:gd name="T16" fmla="*/ 31 w 168"/>
                  <a:gd name="T17" fmla="*/ 112 h 223"/>
                  <a:gd name="T18" fmla="*/ 24 w 168"/>
                  <a:gd name="T19" fmla="*/ 134 h 223"/>
                  <a:gd name="T20" fmla="*/ 24 w 168"/>
                  <a:gd name="T21" fmla="*/ 134 h 223"/>
                  <a:gd name="T22" fmla="*/ 24 w 168"/>
                  <a:gd name="T23" fmla="*/ 134 h 223"/>
                  <a:gd name="T24" fmla="*/ 13 w 168"/>
                  <a:gd name="T25" fmla="*/ 149 h 223"/>
                  <a:gd name="T26" fmla="*/ 57 w 168"/>
                  <a:gd name="T27" fmla="*/ 223 h 223"/>
                  <a:gd name="T28" fmla="*/ 87 w 168"/>
                  <a:gd name="T29" fmla="*/ 205 h 223"/>
                  <a:gd name="T30" fmla="*/ 87 w 168"/>
                  <a:gd name="T31" fmla="*/ 205 h 223"/>
                  <a:gd name="T32" fmla="*/ 87 w 168"/>
                  <a:gd name="T33" fmla="*/ 205 h 223"/>
                  <a:gd name="T34" fmla="*/ 127 w 168"/>
                  <a:gd name="T35" fmla="*/ 203 h 223"/>
                  <a:gd name="T36" fmla="*/ 168 w 168"/>
                  <a:gd name="T37" fmla="*/ 177 h 223"/>
                  <a:gd name="T38" fmla="*/ 159 w 168"/>
                  <a:gd name="T39" fmla="*/ 153 h 223"/>
                  <a:gd name="T40" fmla="*/ 118 w 168"/>
                  <a:gd name="T41" fmla="*/ 101 h 223"/>
                  <a:gd name="T42" fmla="*/ 98 w 168"/>
                  <a:gd name="T43" fmla="*/ 91 h 223"/>
                  <a:gd name="T44" fmla="*/ 96 w 168"/>
                  <a:gd name="T45" fmla="*/ 91 h 223"/>
                  <a:gd name="T46" fmla="*/ 96 w 168"/>
                  <a:gd name="T47" fmla="*/ 91 h 223"/>
                  <a:gd name="T48" fmla="*/ 81 w 168"/>
                  <a:gd name="T49" fmla="*/ 73 h 223"/>
                  <a:gd name="T50" fmla="*/ 81 w 168"/>
                  <a:gd name="T51" fmla="*/ 73 h 223"/>
                  <a:gd name="T52" fmla="*/ 81 w 168"/>
                  <a:gd name="T53" fmla="*/ 71 h 223"/>
                  <a:gd name="T54" fmla="*/ 92 w 168"/>
                  <a:gd name="T55" fmla="*/ 56 h 223"/>
                  <a:gd name="T56" fmla="*/ 98 w 168"/>
                  <a:gd name="T57" fmla="*/ 36 h 223"/>
                  <a:gd name="T58" fmla="*/ 87 w 168"/>
                  <a:gd name="T59" fmla="*/ 28 h 223"/>
                  <a:gd name="T60" fmla="*/ 68 w 168"/>
                  <a:gd name="T61" fmla="*/ 45 h 223"/>
                  <a:gd name="T62" fmla="*/ 66 w 168"/>
                  <a:gd name="T63" fmla="*/ 45 h 223"/>
                  <a:gd name="T64" fmla="*/ 63 w 168"/>
                  <a:gd name="T65" fmla="*/ 43 h 223"/>
                  <a:gd name="T66" fmla="*/ 44 w 168"/>
                  <a:gd name="T67" fmla="*/ 23 h 223"/>
                  <a:gd name="T68" fmla="*/ 44 w 168"/>
                  <a:gd name="T69" fmla="*/ 23 h 223"/>
                  <a:gd name="T70" fmla="*/ 44 w 168"/>
                  <a:gd name="T71" fmla="*/ 21 h 223"/>
                  <a:gd name="T72" fmla="*/ 42 w 168"/>
                  <a:gd name="T73" fmla="*/ 0 h 223"/>
                  <a:gd name="T74" fmla="*/ 42 w 168"/>
                  <a:gd name="T75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8" h="223" extrusionOk="0">
                    <a:moveTo>
                      <a:pt x="42" y="0"/>
                    </a:moveTo>
                    <a:lnTo>
                      <a:pt x="31" y="10"/>
                    </a:lnTo>
                    <a:lnTo>
                      <a:pt x="7" y="36"/>
                    </a:lnTo>
                    <a:lnTo>
                      <a:pt x="0" y="56"/>
                    </a:lnTo>
                    <a:lnTo>
                      <a:pt x="11" y="86"/>
                    </a:lnTo>
                    <a:lnTo>
                      <a:pt x="22" y="101"/>
                    </a:lnTo>
                    <a:lnTo>
                      <a:pt x="31" y="110"/>
                    </a:lnTo>
                    <a:lnTo>
                      <a:pt x="31" y="110"/>
                    </a:lnTo>
                    <a:lnTo>
                      <a:pt x="31" y="112"/>
                    </a:lnTo>
                    <a:lnTo>
                      <a:pt x="24" y="134"/>
                    </a:lnTo>
                    <a:lnTo>
                      <a:pt x="24" y="134"/>
                    </a:lnTo>
                    <a:lnTo>
                      <a:pt x="24" y="134"/>
                    </a:lnTo>
                    <a:lnTo>
                      <a:pt x="13" y="149"/>
                    </a:lnTo>
                    <a:lnTo>
                      <a:pt x="57" y="223"/>
                    </a:lnTo>
                    <a:lnTo>
                      <a:pt x="87" y="205"/>
                    </a:lnTo>
                    <a:lnTo>
                      <a:pt x="87" y="205"/>
                    </a:lnTo>
                    <a:lnTo>
                      <a:pt x="87" y="205"/>
                    </a:lnTo>
                    <a:lnTo>
                      <a:pt x="127" y="203"/>
                    </a:lnTo>
                    <a:lnTo>
                      <a:pt x="168" y="177"/>
                    </a:lnTo>
                    <a:lnTo>
                      <a:pt x="159" y="153"/>
                    </a:lnTo>
                    <a:lnTo>
                      <a:pt x="118" y="101"/>
                    </a:lnTo>
                    <a:lnTo>
                      <a:pt x="98" y="91"/>
                    </a:lnTo>
                    <a:lnTo>
                      <a:pt x="96" y="91"/>
                    </a:lnTo>
                    <a:lnTo>
                      <a:pt x="96" y="91"/>
                    </a:lnTo>
                    <a:lnTo>
                      <a:pt x="81" y="73"/>
                    </a:lnTo>
                    <a:lnTo>
                      <a:pt x="81" y="73"/>
                    </a:lnTo>
                    <a:lnTo>
                      <a:pt x="81" y="71"/>
                    </a:lnTo>
                    <a:lnTo>
                      <a:pt x="92" y="56"/>
                    </a:lnTo>
                    <a:lnTo>
                      <a:pt x="98" y="36"/>
                    </a:lnTo>
                    <a:lnTo>
                      <a:pt x="87" y="28"/>
                    </a:lnTo>
                    <a:lnTo>
                      <a:pt x="68" y="45"/>
                    </a:lnTo>
                    <a:lnTo>
                      <a:pt x="66" y="45"/>
                    </a:lnTo>
                    <a:lnTo>
                      <a:pt x="63" y="43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4" y="21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58" name="Freeform 207"/>
              <p:cNvSpPr/>
              <p:nvPr/>
            </p:nvSpPr>
            <p:spPr bwMode="auto">
              <a:xfrm>
                <a:off x="1472" y="2001"/>
                <a:ext cx="170" cy="149"/>
              </a:xfrm>
              <a:custGeom>
                <a:avLst/>
                <a:gdLst>
                  <a:gd name="T0" fmla="*/ 13 w 170"/>
                  <a:gd name="T1" fmla="*/ 4 h 149"/>
                  <a:gd name="T2" fmla="*/ 15 w 170"/>
                  <a:gd name="T3" fmla="*/ 6 h 149"/>
                  <a:gd name="T4" fmla="*/ 18 w 170"/>
                  <a:gd name="T5" fmla="*/ 8 h 149"/>
                  <a:gd name="T6" fmla="*/ 18 w 170"/>
                  <a:gd name="T7" fmla="*/ 8 h 149"/>
                  <a:gd name="T8" fmla="*/ 11 w 170"/>
                  <a:gd name="T9" fmla="*/ 30 h 149"/>
                  <a:gd name="T10" fmla="*/ 11 w 170"/>
                  <a:gd name="T11" fmla="*/ 30 h 149"/>
                  <a:gd name="T12" fmla="*/ 11 w 170"/>
                  <a:gd name="T13" fmla="*/ 30 h 149"/>
                  <a:gd name="T14" fmla="*/ 0 w 170"/>
                  <a:gd name="T15" fmla="*/ 45 h 149"/>
                  <a:gd name="T16" fmla="*/ 15 w 170"/>
                  <a:gd name="T17" fmla="*/ 60 h 149"/>
                  <a:gd name="T18" fmla="*/ 35 w 170"/>
                  <a:gd name="T19" fmla="*/ 69 h 149"/>
                  <a:gd name="T20" fmla="*/ 35 w 170"/>
                  <a:gd name="T21" fmla="*/ 69 h 149"/>
                  <a:gd name="T22" fmla="*/ 35 w 170"/>
                  <a:gd name="T23" fmla="*/ 69 h 149"/>
                  <a:gd name="T24" fmla="*/ 79 w 170"/>
                  <a:gd name="T25" fmla="*/ 123 h 149"/>
                  <a:gd name="T26" fmla="*/ 79 w 170"/>
                  <a:gd name="T27" fmla="*/ 123 h 149"/>
                  <a:gd name="T28" fmla="*/ 79 w 170"/>
                  <a:gd name="T29" fmla="*/ 123 h 149"/>
                  <a:gd name="T30" fmla="*/ 87 w 170"/>
                  <a:gd name="T31" fmla="*/ 149 h 149"/>
                  <a:gd name="T32" fmla="*/ 100 w 170"/>
                  <a:gd name="T33" fmla="*/ 145 h 149"/>
                  <a:gd name="T34" fmla="*/ 111 w 170"/>
                  <a:gd name="T35" fmla="*/ 132 h 149"/>
                  <a:gd name="T36" fmla="*/ 111 w 170"/>
                  <a:gd name="T37" fmla="*/ 130 h 149"/>
                  <a:gd name="T38" fmla="*/ 113 w 170"/>
                  <a:gd name="T39" fmla="*/ 130 h 149"/>
                  <a:gd name="T40" fmla="*/ 137 w 170"/>
                  <a:gd name="T41" fmla="*/ 128 h 149"/>
                  <a:gd name="T42" fmla="*/ 140 w 170"/>
                  <a:gd name="T43" fmla="*/ 128 h 149"/>
                  <a:gd name="T44" fmla="*/ 140 w 170"/>
                  <a:gd name="T45" fmla="*/ 130 h 149"/>
                  <a:gd name="T46" fmla="*/ 151 w 170"/>
                  <a:gd name="T47" fmla="*/ 138 h 149"/>
                  <a:gd name="T48" fmla="*/ 166 w 170"/>
                  <a:gd name="T49" fmla="*/ 130 h 149"/>
                  <a:gd name="T50" fmla="*/ 170 w 170"/>
                  <a:gd name="T51" fmla="*/ 73 h 149"/>
                  <a:gd name="T52" fmla="*/ 144 w 170"/>
                  <a:gd name="T53" fmla="*/ 60 h 149"/>
                  <a:gd name="T54" fmla="*/ 144 w 170"/>
                  <a:gd name="T55" fmla="*/ 60 h 149"/>
                  <a:gd name="T56" fmla="*/ 144 w 170"/>
                  <a:gd name="T57" fmla="*/ 58 h 149"/>
                  <a:gd name="T58" fmla="*/ 142 w 170"/>
                  <a:gd name="T59" fmla="*/ 37 h 149"/>
                  <a:gd name="T60" fmla="*/ 131 w 170"/>
                  <a:gd name="T61" fmla="*/ 26 h 149"/>
                  <a:gd name="T62" fmla="*/ 113 w 170"/>
                  <a:gd name="T63" fmla="*/ 32 h 149"/>
                  <a:gd name="T64" fmla="*/ 111 w 170"/>
                  <a:gd name="T65" fmla="*/ 32 h 149"/>
                  <a:gd name="T66" fmla="*/ 111 w 170"/>
                  <a:gd name="T67" fmla="*/ 32 h 149"/>
                  <a:gd name="T68" fmla="*/ 50 w 170"/>
                  <a:gd name="T69" fmla="*/ 0 h 149"/>
                  <a:gd name="T70" fmla="*/ 13 w 170"/>
                  <a:gd name="T71" fmla="*/ 4 h 149"/>
                  <a:gd name="T72" fmla="*/ 13 w 170"/>
                  <a:gd name="T73" fmla="*/ 4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0" h="149" extrusionOk="0">
                    <a:moveTo>
                      <a:pt x="13" y="4"/>
                    </a:moveTo>
                    <a:lnTo>
                      <a:pt x="15" y="6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0" y="45"/>
                    </a:lnTo>
                    <a:lnTo>
                      <a:pt x="15" y="60"/>
                    </a:lnTo>
                    <a:lnTo>
                      <a:pt x="35" y="69"/>
                    </a:lnTo>
                    <a:lnTo>
                      <a:pt x="35" y="69"/>
                    </a:lnTo>
                    <a:lnTo>
                      <a:pt x="35" y="69"/>
                    </a:lnTo>
                    <a:lnTo>
                      <a:pt x="79" y="123"/>
                    </a:lnTo>
                    <a:lnTo>
                      <a:pt x="79" y="123"/>
                    </a:lnTo>
                    <a:lnTo>
                      <a:pt x="79" y="123"/>
                    </a:lnTo>
                    <a:lnTo>
                      <a:pt x="87" y="149"/>
                    </a:lnTo>
                    <a:lnTo>
                      <a:pt x="100" y="145"/>
                    </a:lnTo>
                    <a:lnTo>
                      <a:pt x="111" y="132"/>
                    </a:lnTo>
                    <a:lnTo>
                      <a:pt x="111" y="130"/>
                    </a:lnTo>
                    <a:lnTo>
                      <a:pt x="113" y="130"/>
                    </a:lnTo>
                    <a:lnTo>
                      <a:pt x="137" y="128"/>
                    </a:lnTo>
                    <a:lnTo>
                      <a:pt x="140" y="128"/>
                    </a:lnTo>
                    <a:lnTo>
                      <a:pt x="140" y="130"/>
                    </a:lnTo>
                    <a:lnTo>
                      <a:pt x="151" y="138"/>
                    </a:lnTo>
                    <a:lnTo>
                      <a:pt x="166" y="130"/>
                    </a:lnTo>
                    <a:lnTo>
                      <a:pt x="170" y="73"/>
                    </a:lnTo>
                    <a:lnTo>
                      <a:pt x="144" y="60"/>
                    </a:lnTo>
                    <a:lnTo>
                      <a:pt x="144" y="60"/>
                    </a:lnTo>
                    <a:lnTo>
                      <a:pt x="144" y="58"/>
                    </a:lnTo>
                    <a:lnTo>
                      <a:pt x="142" y="37"/>
                    </a:lnTo>
                    <a:lnTo>
                      <a:pt x="131" y="26"/>
                    </a:lnTo>
                    <a:lnTo>
                      <a:pt x="113" y="32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50" y="0"/>
                    </a:lnTo>
                    <a:lnTo>
                      <a:pt x="13" y="4"/>
                    </a:lnTo>
                    <a:lnTo>
                      <a:pt x="13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59" name="Freeform 208"/>
              <p:cNvSpPr/>
              <p:nvPr/>
            </p:nvSpPr>
            <p:spPr bwMode="auto">
              <a:xfrm>
                <a:off x="1547" y="1955"/>
                <a:ext cx="362" cy="217"/>
              </a:xfrm>
              <a:custGeom>
                <a:avLst/>
                <a:gdLst>
                  <a:gd name="T0" fmla="*/ 0 w 362"/>
                  <a:gd name="T1" fmla="*/ 54 h 217"/>
                  <a:gd name="T2" fmla="*/ 35 w 362"/>
                  <a:gd name="T3" fmla="*/ 74 h 217"/>
                  <a:gd name="T4" fmla="*/ 55 w 362"/>
                  <a:gd name="T5" fmla="*/ 67 h 217"/>
                  <a:gd name="T6" fmla="*/ 57 w 362"/>
                  <a:gd name="T7" fmla="*/ 67 h 217"/>
                  <a:gd name="T8" fmla="*/ 57 w 362"/>
                  <a:gd name="T9" fmla="*/ 67 h 217"/>
                  <a:gd name="T10" fmla="*/ 70 w 362"/>
                  <a:gd name="T11" fmla="*/ 80 h 217"/>
                  <a:gd name="T12" fmla="*/ 70 w 362"/>
                  <a:gd name="T13" fmla="*/ 80 h 217"/>
                  <a:gd name="T14" fmla="*/ 70 w 362"/>
                  <a:gd name="T15" fmla="*/ 80 h 217"/>
                  <a:gd name="T16" fmla="*/ 72 w 362"/>
                  <a:gd name="T17" fmla="*/ 104 h 217"/>
                  <a:gd name="T18" fmla="*/ 96 w 362"/>
                  <a:gd name="T19" fmla="*/ 117 h 217"/>
                  <a:gd name="T20" fmla="*/ 99 w 362"/>
                  <a:gd name="T21" fmla="*/ 117 h 217"/>
                  <a:gd name="T22" fmla="*/ 99 w 362"/>
                  <a:gd name="T23" fmla="*/ 119 h 217"/>
                  <a:gd name="T24" fmla="*/ 94 w 362"/>
                  <a:gd name="T25" fmla="*/ 174 h 217"/>
                  <a:gd name="T26" fmla="*/ 168 w 362"/>
                  <a:gd name="T27" fmla="*/ 176 h 217"/>
                  <a:gd name="T28" fmla="*/ 179 w 362"/>
                  <a:gd name="T29" fmla="*/ 169 h 217"/>
                  <a:gd name="T30" fmla="*/ 179 w 362"/>
                  <a:gd name="T31" fmla="*/ 169 h 217"/>
                  <a:gd name="T32" fmla="*/ 179 w 362"/>
                  <a:gd name="T33" fmla="*/ 169 h 217"/>
                  <a:gd name="T34" fmla="*/ 205 w 362"/>
                  <a:gd name="T35" fmla="*/ 169 h 217"/>
                  <a:gd name="T36" fmla="*/ 205 w 362"/>
                  <a:gd name="T37" fmla="*/ 169 h 217"/>
                  <a:gd name="T38" fmla="*/ 205 w 362"/>
                  <a:gd name="T39" fmla="*/ 171 h 217"/>
                  <a:gd name="T40" fmla="*/ 214 w 362"/>
                  <a:gd name="T41" fmla="*/ 191 h 217"/>
                  <a:gd name="T42" fmla="*/ 234 w 362"/>
                  <a:gd name="T43" fmla="*/ 200 h 217"/>
                  <a:gd name="T44" fmla="*/ 234 w 362"/>
                  <a:gd name="T45" fmla="*/ 200 h 217"/>
                  <a:gd name="T46" fmla="*/ 234 w 362"/>
                  <a:gd name="T47" fmla="*/ 200 h 217"/>
                  <a:gd name="T48" fmla="*/ 251 w 362"/>
                  <a:gd name="T49" fmla="*/ 217 h 217"/>
                  <a:gd name="T50" fmla="*/ 279 w 362"/>
                  <a:gd name="T51" fmla="*/ 189 h 217"/>
                  <a:gd name="T52" fmla="*/ 279 w 362"/>
                  <a:gd name="T53" fmla="*/ 189 h 217"/>
                  <a:gd name="T54" fmla="*/ 279 w 362"/>
                  <a:gd name="T55" fmla="*/ 189 h 217"/>
                  <a:gd name="T56" fmla="*/ 347 w 362"/>
                  <a:gd name="T57" fmla="*/ 189 h 217"/>
                  <a:gd name="T58" fmla="*/ 349 w 362"/>
                  <a:gd name="T59" fmla="*/ 148 h 217"/>
                  <a:gd name="T60" fmla="*/ 349 w 362"/>
                  <a:gd name="T61" fmla="*/ 145 h 217"/>
                  <a:gd name="T62" fmla="*/ 349 w 362"/>
                  <a:gd name="T63" fmla="*/ 145 h 217"/>
                  <a:gd name="T64" fmla="*/ 362 w 362"/>
                  <a:gd name="T65" fmla="*/ 130 h 217"/>
                  <a:gd name="T66" fmla="*/ 347 w 362"/>
                  <a:gd name="T67" fmla="*/ 117 h 217"/>
                  <a:gd name="T68" fmla="*/ 312 w 362"/>
                  <a:gd name="T69" fmla="*/ 126 h 217"/>
                  <a:gd name="T70" fmla="*/ 312 w 362"/>
                  <a:gd name="T71" fmla="*/ 126 h 217"/>
                  <a:gd name="T72" fmla="*/ 310 w 362"/>
                  <a:gd name="T73" fmla="*/ 126 h 217"/>
                  <a:gd name="T74" fmla="*/ 258 w 362"/>
                  <a:gd name="T75" fmla="*/ 93 h 217"/>
                  <a:gd name="T76" fmla="*/ 255 w 362"/>
                  <a:gd name="T77" fmla="*/ 93 h 217"/>
                  <a:gd name="T78" fmla="*/ 255 w 362"/>
                  <a:gd name="T79" fmla="*/ 93 h 217"/>
                  <a:gd name="T80" fmla="*/ 223 w 362"/>
                  <a:gd name="T81" fmla="*/ 33 h 217"/>
                  <a:gd name="T82" fmla="*/ 175 w 362"/>
                  <a:gd name="T83" fmla="*/ 5 h 217"/>
                  <a:gd name="T84" fmla="*/ 99 w 362"/>
                  <a:gd name="T85" fmla="*/ 0 h 217"/>
                  <a:gd name="T86" fmla="*/ 75 w 362"/>
                  <a:gd name="T87" fmla="*/ 18 h 217"/>
                  <a:gd name="T88" fmla="*/ 72 w 362"/>
                  <a:gd name="T89" fmla="*/ 18 h 217"/>
                  <a:gd name="T90" fmla="*/ 72 w 362"/>
                  <a:gd name="T91" fmla="*/ 18 h 217"/>
                  <a:gd name="T92" fmla="*/ 44 w 362"/>
                  <a:gd name="T93" fmla="*/ 20 h 217"/>
                  <a:gd name="T94" fmla="*/ 35 w 362"/>
                  <a:gd name="T95" fmla="*/ 33 h 217"/>
                  <a:gd name="T96" fmla="*/ 35 w 362"/>
                  <a:gd name="T97" fmla="*/ 33 h 217"/>
                  <a:gd name="T98" fmla="*/ 35 w 362"/>
                  <a:gd name="T99" fmla="*/ 33 h 217"/>
                  <a:gd name="T100" fmla="*/ 0 w 362"/>
                  <a:gd name="T101" fmla="*/ 54 h 217"/>
                  <a:gd name="T102" fmla="*/ 0 w 362"/>
                  <a:gd name="T103" fmla="*/ 5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2" h="217" extrusionOk="0">
                    <a:moveTo>
                      <a:pt x="0" y="54"/>
                    </a:moveTo>
                    <a:lnTo>
                      <a:pt x="35" y="74"/>
                    </a:lnTo>
                    <a:lnTo>
                      <a:pt x="55" y="67"/>
                    </a:lnTo>
                    <a:lnTo>
                      <a:pt x="57" y="67"/>
                    </a:lnTo>
                    <a:lnTo>
                      <a:pt x="57" y="67"/>
                    </a:lnTo>
                    <a:lnTo>
                      <a:pt x="70" y="80"/>
                    </a:lnTo>
                    <a:lnTo>
                      <a:pt x="70" y="80"/>
                    </a:lnTo>
                    <a:lnTo>
                      <a:pt x="70" y="80"/>
                    </a:lnTo>
                    <a:lnTo>
                      <a:pt x="72" y="104"/>
                    </a:lnTo>
                    <a:lnTo>
                      <a:pt x="96" y="117"/>
                    </a:lnTo>
                    <a:lnTo>
                      <a:pt x="99" y="117"/>
                    </a:lnTo>
                    <a:lnTo>
                      <a:pt x="99" y="119"/>
                    </a:lnTo>
                    <a:lnTo>
                      <a:pt x="94" y="174"/>
                    </a:lnTo>
                    <a:lnTo>
                      <a:pt x="168" y="176"/>
                    </a:lnTo>
                    <a:lnTo>
                      <a:pt x="179" y="169"/>
                    </a:lnTo>
                    <a:lnTo>
                      <a:pt x="179" y="169"/>
                    </a:lnTo>
                    <a:lnTo>
                      <a:pt x="179" y="169"/>
                    </a:lnTo>
                    <a:lnTo>
                      <a:pt x="205" y="169"/>
                    </a:lnTo>
                    <a:lnTo>
                      <a:pt x="205" y="169"/>
                    </a:lnTo>
                    <a:lnTo>
                      <a:pt x="205" y="171"/>
                    </a:lnTo>
                    <a:lnTo>
                      <a:pt x="214" y="191"/>
                    </a:lnTo>
                    <a:lnTo>
                      <a:pt x="234" y="200"/>
                    </a:lnTo>
                    <a:lnTo>
                      <a:pt x="234" y="200"/>
                    </a:lnTo>
                    <a:lnTo>
                      <a:pt x="234" y="200"/>
                    </a:lnTo>
                    <a:lnTo>
                      <a:pt x="251" y="217"/>
                    </a:lnTo>
                    <a:lnTo>
                      <a:pt x="279" y="189"/>
                    </a:lnTo>
                    <a:lnTo>
                      <a:pt x="279" y="189"/>
                    </a:lnTo>
                    <a:lnTo>
                      <a:pt x="279" y="189"/>
                    </a:lnTo>
                    <a:lnTo>
                      <a:pt x="347" y="189"/>
                    </a:lnTo>
                    <a:lnTo>
                      <a:pt x="349" y="148"/>
                    </a:lnTo>
                    <a:lnTo>
                      <a:pt x="349" y="145"/>
                    </a:lnTo>
                    <a:lnTo>
                      <a:pt x="349" y="145"/>
                    </a:lnTo>
                    <a:lnTo>
                      <a:pt x="362" y="130"/>
                    </a:lnTo>
                    <a:lnTo>
                      <a:pt x="347" y="117"/>
                    </a:lnTo>
                    <a:lnTo>
                      <a:pt x="312" y="126"/>
                    </a:lnTo>
                    <a:lnTo>
                      <a:pt x="312" y="126"/>
                    </a:lnTo>
                    <a:lnTo>
                      <a:pt x="310" y="126"/>
                    </a:lnTo>
                    <a:lnTo>
                      <a:pt x="258" y="93"/>
                    </a:lnTo>
                    <a:lnTo>
                      <a:pt x="255" y="93"/>
                    </a:lnTo>
                    <a:lnTo>
                      <a:pt x="255" y="93"/>
                    </a:lnTo>
                    <a:lnTo>
                      <a:pt x="223" y="33"/>
                    </a:lnTo>
                    <a:lnTo>
                      <a:pt x="175" y="5"/>
                    </a:lnTo>
                    <a:lnTo>
                      <a:pt x="99" y="0"/>
                    </a:lnTo>
                    <a:lnTo>
                      <a:pt x="75" y="18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44" y="20"/>
                    </a:lnTo>
                    <a:lnTo>
                      <a:pt x="35" y="33"/>
                    </a:lnTo>
                    <a:lnTo>
                      <a:pt x="35" y="33"/>
                    </a:lnTo>
                    <a:lnTo>
                      <a:pt x="35" y="33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60" name="Freeform 209"/>
              <p:cNvSpPr/>
              <p:nvPr/>
            </p:nvSpPr>
            <p:spPr bwMode="auto">
              <a:xfrm>
                <a:off x="1139" y="1658"/>
                <a:ext cx="399" cy="289"/>
              </a:xfrm>
              <a:custGeom>
                <a:avLst/>
                <a:gdLst>
                  <a:gd name="T0" fmla="*/ 329 w 399"/>
                  <a:gd name="T1" fmla="*/ 276 h 289"/>
                  <a:gd name="T2" fmla="*/ 324 w 399"/>
                  <a:gd name="T3" fmla="*/ 258 h 289"/>
                  <a:gd name="T4" fmla="*/ 333 w 399"/>
                  <a:gd name="T5" fmla="*/ 204 h 289"/>
                  <a:gd name="T6" fmla="*/ 335 w 399"/>
                  <a:gd name="T7" fmla="*/ 202 h 289"/>
                  <a:gd name="T8" fmla="*/ 399 w 399"/>
                  <a:gd name="T9" fmla="*/ 172 h 289"/>
                  <a:gd name="T10" fmla="*/ 359 w 399"/>
                  <a:gd name="T11" fmla="*/ 130 h 289"/>
                  <a:gd name="T12" fmla="*/ 357 w 399"/>
                  <a:gd name="T13" fmla="*/ 130 h 289"/>
                  <a:gd name="T14" fmla="*/ 296 w 399"/>
                  <a:gd name="T15" fmla="*/ 98 h 289"/>
                  <a:gd name="T16" fmla="*/ 294 w 399"/>
                  <a:gd name="T17" fmla="*/ 98 h 289"/>
                  <a:gd name="T18" fmla="*/ 268 w 399"/>
                  <a:gd name="T19" fmla="*/ 74 h 289"/>
                  <a:gd name="T20" fmla="*/ 261 w 399"/>
                  <a:gd name="T21" fmla="*/ 55 h 289"/>
                  <a:gd name="T22" fmla="*/ 235 w 399"/>
                  <a:gd name="T23" fmla="*/ 46 h 289"/>
                  <a:gd name="T24" fmla="*/ 231 w 399"/>
                  <a:gd name="T25" fmla="*/ 65 h 289"/>
                  <a:gd name="T26" fmla="*/ 178 w 399"/>
                  <a:gd name="T27" fmla="*/ 61 h 289"/>
                  <a:gd name="T28" fmla="*/ 176 w 399"/>
                  <a:gd name="T29" fmla="*/ 61 h 289"/>
                  <a:gd name="T30" fmla="*/ 111 w 399"/>
                  <a:gd name="T31" fmla="*/ 33 h 289"/>
                  <a:gd name="T32" fmla="*/ 111 w 399"/>
                  <a:gd name="T33" fmla="*/ 33 h 289"/>
                  <a:gd name="T34" fmla="*/ 85 w 399"/>
                  <a:gd name="T35" fmla="*/ 13 h 289"/>
                  <a:gd name="T36" fmla="*/ 72 w 399"/>
                  <a:gd name="T37" fmla="*/ 0 h 289"/>
                  <a:gd name="T38" fmla="*/ 50 w 399"/>
                  <a:gd name="T39" fmla="*/ 46 h 289"/>
                  <a:gd name="T40" fmla="*/ 50 w 399"/>
                  <a:gd name="T41" fmla="*/ 46 h 289"/>
                  <a:gd name="T42" fmla="*/ 35 w 399"/>
                  <a:gd name="T43" fmla="*/ 70 h 289"/>
                  <a:gd name="T44" fmla="*/ 0 w 399"/>
                  <a:gd name="T45" fmla="*/ 76 h 289"/>
                  <a:gd name="T46" fmla="*/ 37 w 399"/>
                  <a:gd name="T47" fmla="*/ 150 h 289"/>
                  <a:gd name="T48" fmla="*/ 107 w 399"/>
                  <a:gd name="T49" fmla="*/ 174 h 289"/>
                  <a:gd name="T50" fmla="*/ 107 w 399"/>
                  <a:gd name="T51" fmla="*/ 176 h 289"/>
                  <a:gd name="T52" fmla="*/ 128 w 399"/>
                  <a:gd name="T53" fmla="*/ 219 h 289"/>
                  <a:gd name="T54" fmla="*/ 130 w 399"/>
                  <a:gd name="T55" fmla="*/ 221 h 289"/>
                  <a:gd name="T56" fmla="*/ 170 w 399"/>
                  <a:gd name="T57" fmla="*/ 219 h 289"/>
                  <a:gd name="T58" fmla="*/ 176 w 399"/>
                  <a:gd name="T59" fmla="*/ 213 h 289"/>
                  <a:gd name="T60" fmla="*/ 185 w 399"/>
                  <a:gd name="T61" fmla="*/ 217 h 289"/>
                  <a:gd name="T62" fmla="*/ 187 w 399"/>
                  <a:gd name="T63" fmla="*/ 219 h 289"/>
                  <a:gd name="T64" fmla="*/ 231 w 399"/>
                  <a:gd name="T65" fmla="*/ 267 h 289"/>
                  <a:gd name="T66" fmla="*/ 277 w 399"/>
                  <a:gd name="T67" fmla="*/ 267 h 289"/>
                  <a:gd name="T68" fmla="*/ 296 w 399"/>
                  <a:gd name="T69" fmla="*/ 289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9" h="289" extrusionOk="0">
                    <a:moveTo>
                      <a:pt x="296" y="289"/>
                    </a:moveTo>
                    <a:lnTo>
                      <a:pt x="329" y="276"/>
                    </a:lnTo>
                    <a:lnTo>
                      <a:pt x="324" y="260"/>
                    </a:lnTo>
                    <a:lnTo>
                      <a:pt x="324" y="258"/>
                    </a:lnTo>
                    <a:lnTo>
                      <a:pt x="324" y="258"/>
                    </a:lnTo>
                    <a:lnTo>
                      <a:pt x="333" y="204"/>
                    </a:lnTo>
                    <a:lnTo>
                      <a:pt x="333" y="202"/>
                    </a:lnTo>
                    <a:lnTo>
                      <a:pt x="335" y="202"/>
                    </a:lnTo>
                    <a:lnTo>
                      <a:pt x="364" y="204"/>
                    </a:lnTo>
                    <a:lnTo>
                      <a:pt x="399" y="172"/>
                    </a:lnTo>
                    <a:lnTo>
                      <a:pt x="394" y="130"/>
                    </a:lnTo>
                    <a:lnTo>
                      <a:pt x="359" y="130"/>
                    </a:lnTo>
                    <a:lnTo>
                      <a:pt x="359" y="133"/>
                    </a:lnTo>
                    <a:lnTo>
                      <a:pt x="357" y="130"/>
                    </a:lnTo>
                    <a:lnTo>
                      <a:pt x="318" y="96"/>
                    </a:lnTo>
                    <a:lnTo>
                      <a:pt x="296" y="98"/>
                    </a:lnTo>
                    <a:lnTo>
                      <a:pt x="296" y="98"/>
                    </a:lnTo>
                    <a:lnTo>
                      <a:pt x="294" y="98"/>
                    </a:lnTo>
                    <a:lnTo>
                      <a:pt x="268" y="74"/>
                    </a:lnTo>
                    <a:lnTo>
                      <a:pt x="268" y="74"/>
                    </a:lnTo>
                    <a:lnTo>
                      <a:pt x="266" y="74"/>
                    </a:lnTo>
                    <a:lnTo>
                      <a:pt x="261" y="55"/>
                    </a:lnTo>
                    <a:lnTo>
                      <a:pt x="242" y="39"/>
                    </a:lnTo>
                    <a:lnTo>
                      <a:pt x="235" y="46"/>
                    </a:lnTo>
                    <a:lnTo>
                      <a:pt x="231" y="63"/>
                    </a:lnTo>
                    <a:lnTo>
                      <a:pt x="231" y="65"/>
                    </a:lnTo>
                    <a:lnTo>
                      <a:pt x="229" y="65"/>
                    </a:lnTo>
                    <a:lnTo>
                      <a:pt x="178" y="61"/>
                    </a:lnTo>
                    <a:lnTo>
                      <a:pt x="178" y="61"/>
                    </a:lnTo>
                    <a:lnTo>
                      <a:pt x="176" y="61"/>
                    </a:lnTo>
                    <a:lnTo>
                      <a:pt x="161" y="46"/>
                    </a:lnTo>
                    <a:lnTo>
                      <a:pt x="111" y="33"/>
                    </a:lnTo>
                    <a:lnTo>
                      <a:pt x="111" y="33"/>
                    </a:lnTo>
                    <a:lnTo>
                      <a:pt x="111" y="33"/>
                    </a:lnTo>
                    <a:lnTo>
                      <a:pt x="85" y="16"/>
                    </a:lnTo>
                    <a:lnTo>
                      <a:pt x="85" y="13"/>
                    </a:lnTo>
                    <a:lnTo>
                      <a:pt x="85" y="13"/>
                    </a:lnTo>
                    <a:lnTo>
                      <a:pt x="72" y="0"/>
                    </a:lnTo>
                    <a:lnTo>
                      <a:pt x="59" y="13"/>
                    </a:lnTo>
                    <a:lnTo>
                      <a:pt x="50" y="46"/>
                    </a:lnTo>
                    <a:lnTo>
                      <a:pt x="50" y="46"/>
                    </a:lnTo>
                    <a:lnTo>
                      <a:pt x="50" y="46"/>
                    </a:lnTo>
                    <a:lnTo>
                      <a:pt x="35" y="70"/>
                    </a:lnTo>
                    <a:lnTo>
                      <a:pt x="35" y="70"/>
                    </a:lnTo>
                    <a:lnTo>
                      <a:pt x="35" y="70"/>
                    </a:lnTo>
                    <a:lnTo>
                      <a:pt x="0" y="76"/>
                    </a:lnTo>
                    <a:lnTo>
                      <a:pt x="8" y="96"/>
                    </a:lnTo>
                    <a:lnTo>
                      <a:pt x="37" y="150"/>
                    </a:lnTo>
                    <a:lnTo>
                      <a:pt x="59" y="165"/>
                    </a:lnTo>
                    <a:lnTo>
                      <a:pt x="107" y="174"/>
                    </a:lnTo>
                    <a:lnTo>
                      <a:pt x="107" y="174"/>
                    </a:lnTo>
                    <a:lnTo>
                      <a:pt x="107" y="176"/>
                    </a:lnTo>
                    <a:lnTo>
                      <a:pt x="111" y="198"/>
                    </a:lnTo>
                    <a:lnTo>
                      <a:pt x="128" y="219"/>
                    </a:lnTo>
                    <a:lnTo>
                      <a:pt x="130" y="221"/>
                    </a:lnTo>
                    <a:lnTo>
                      <a:pt x="130" y="221"/>
                    </a:lnTo>
                    <a:lnTo>
                      <a:pt x="128" y="224"/>
                    </a:lnTo>
                    <a:lnTo>
                      <a:pt x="170" y="219"/>
                    </a:lnTo>
                    <a:lnTo>
                      <a:pt x="174" y="213"/>
                    </a:lnTo>
                    <a:lnTo>
                      <a:pt x="176" y="213"/>
                    </a:lnTo>
                    <a:lnTo>
                      <a:pt x="176" y="213"/>
                    </a:lnTo>
                    <a:lnTo>
                      <a:pt x="185" y="217"/>
                    </a:lnTo>
                    <a:lnTo>
                      <a:pt x="187" y="217"/>
                    </a:lnTo>
                    <a:lnTo>
                      <a:pt x="187" y="219"/>
                    </a:lnTo>
                    <a:lnTo>
                      <a:pt x="185" y="237"/>
                    </a:lnTo>
                    <a:lnTo>
                      <a:pt x="231" y="267"/>
                    </a:lnTo>
                    <a:lnTo>
                      <a:pt x="277" y="267"/>
                    </a:lnTo>
                    <a:lnTo>
                      <a:pt x="277" y="267"/>
                    </a:lnTo>
                    <a:lnTo>
                      <a:pt x="277" y="267"/>
                    </a:lnTo>
                    <a:lnTo>
                      <a:pt x="296" y="289"/>
                    </a:lnTo>
                    <a:lnTo>
                      <a:pt x="296" y="289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61" name="Freeform 210"/>
              <p:cNvSpPr/>
              <p:nvPr/>
            </p:nvSpPr>
            <p:spPr bwMode="auto">
              <a:xfrm>
                <a:off x="1432" y="1832"/>
                <a:ext cx="211" cy="182"/>
              </a:xfrm>
              <a:custGeom>
                <a:avLst/>
                <a:gdLst>
                  <a:gd name="T0" fmla="*/ 211 w 211"/>
                  <a:gd name="T1" fmla="*/ 121 h 182"/>
                  <a:gd name="T2" fmla="*/ 183 w 211"/>
                  <a:gd name="T3" fmla="*/ 95 h 182"/>
                  <a:gd name="T4" fmla="*/ 183 w 211"/>
                  <a:gd name="T5" fmla="*/ 93 h 182"/>
                  <a:gd name="T6" fmla="*/ 183 w 211"/>
                  <a:gd name="T7" fmla="*/ 93 h 182"/>
                  <a:gd name="T8" fmla="*/ 194 w 211"/>
                  <a:gd name="T9" fmla="*/ 54 h 182"/>
                  <a:gd name="T10" fmla="*/ 172 w 211"/>
                  <a:gd name="T11" fmla="*/ 30 h 182"/>
                  <a:gd name="T12" fmla="*/ 155 w 211"/>
                  <a:gd name="T13" fmla="*/ 30 h 182"/>
                  <a:gd name="T14" fmla="*/ 155 w 211"/>
                  <a:gd name="T15" fmla="*/ 30 h 182"/>
                  <a:gd name="T16" fmla="*/ 155 w 211"/>
                  <a:gd name="T17" fmla="*/ 30 h 182"/>
                  <a:gd name="T18" fmla="*/ 107 w 211"/>
                  <a:gd name="T19" fmla="*/ 0 h 182"/>
                  <a:gd name="T20" fmla="*/ 72 w 211"/>
                  <a:gd name="T21" fmla="*/ 34 h 182"/>
                  <a:gd name="T22" fmla="*/ 72 w 211"/>
                  <a:gd name="T23" fmla="*/ 34 h 182"/>
                  <a:gd name="T24" fmla="*/ 70 w 211"/>
                  <a:gd name="T25" fmla="*/ 34 h 182"/>
                  <a:gd name="T26" fmla="*/ 44 w 211"/>
                  <a:gd name="T27" fmla="*/ 32 h 182"/>
                  <a:gd name="T28" fmla="*/ 35 w 211"/>
                  <a:gd name="T29" fmla="*/ 84 h 182"/>
                  <a:gd name="T30" fmla="*/ 39 w 211"/>
                  <a:gd name="T31" fmla="*/ 102 h 182"/>
                  <a:gd name="T32" fmla="*/ 39 w 211"/>
                  <a:gd name="T33" fmla="*/ 104 h 182"/>
                  <a:gd name="T34" fmla="*/ 37 w 211"/>
                  <a:gd name="T35" fmla="*/ 104 h 182"/>
                  <a:gd name="T36" fmla="*/ 4 w 211"/>
                  <a:gd name="T37" fmla="*/ 119 h 182"/>
                  <a:gd name="T38" fmla="*/ 0 w 211"/>
                  <a:gd name="T39" fmla="*/ 136 h 182"/>
                  <a:gd name="T40" fmla="*/ 2 w 211"/>
                  <a:gd name="T41" fmla="*/ 162 h 182"/>
                  <a:gd name="T42" fmla="*/ 20 w 211"/>
                  <a:gd name="T43" fmla="*/ 182 h 182"/>
                  <a:gd name="T44" fmla="*/ 41 w 211"/>
                  <a:gd name="T45" fmla="*/ 164 h 182"/>
                  <a:gd name="T46" fmla="*/ 41 w 211"/>
                  <a:gd name="T47" fmla="*/ 162 h 182"/>
                  <a:gd name="T48" fmla="*/ 44 w 211"/>
                  <a:gd name="T49" fmla="*/ 164 h 182"/>
                  <a:gd name="T50" fmla="*/ 48 w 211"/>
                  <a:gd name="T51" fmla="*/ 169 h 182"/>
                  <a:gd name="T52" fmla="*/ 89 w 211"/>
                  <a:gd name="T53" fmla="*/ 164 h 182"/>
                  <a:gd name="T54" fmla="*/ 89 w 211"/>
                  <a:gd name="T55" fmla="*/ 164 h 182"/>
                  <a:gd name="T56" fmla="*/ 89 w 211"/>
                  <a:gd name="T57" fmla="*/ 164 h 182"/>
                  <a:gd name="T58" fmla="*/ 111 w 211"/>
                  <a:gd name="T59" fmla="*/ 175 h 182"/>
                  <a:gd name="T60" fmla="*/ 146 w 211"/>
                  <a:gd name="T61" fmla="*/ 154 h 182"/>
                  <a:gd name="T62" fmla="*/ 155 w 211"/>
                  <a:gd name="T63" fmla="*/ 138 h 182"/>
                  <a:gd name="T64" fmla="*/ 157 w 211"/>
                  <a:gd name="T65" fmla="*/ 138 h 182"/>
                  <a:gd name="T66" fmla="*/ 157 w 211"/>
                  <a:gd name="T67" fmla="*/ 138 h 182"/>
                  <a:gd name="T68" fmla="*/ 187 w 211"/>
                  <a:gd name="T69" fmla="*/ 136 h 182"/>
                  <a:gd name="T70" fmla="*/ 211 w 211"/>
                  <a:gd name="T71" fmla="*/ 121 h 182"/>
                  <a:gd name="T72" fmla="*/ 211 w 211"/>
                  <a:gd name="T73" fmla="*/ 121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1" h="182" extrusionOk="0">
                    <a:moveTo>
                      <a:pt x="211" y="121"/>
                    </a:moveTo>
                    <a:lnTo>
                      <a:pt x="183" y="95"/>
                    </a:lnTo>
                    <a:lnTo>
                      <a:pt x="183" y="93"/>
                    </a:lnTo>
                    <a:lnTo>
                      <a:pt x="183" y="93"/>
                    </a:lnTo>
                    <a:lnTo>
                      <a:pt x="194" y="54"/>
                    </a:lnTo>
                    <a:lnTo>
                      <a:pt x="172" y="30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07" y="0"/>
                    </a:lnTo>
                    <a:lnTo>
                      <a:pt x="72" y="34"/>
                    </a:lnTo>
                    <a:lnTo>
                      <a:pt x="72" y="34"/>
                    </a:lnTo>
                    <a:lnTo>
                      <a:pt x="70" y="34"/>
                    </a:lnTo>
                    <a:lnTo>
                      <a:pt x="44" y="32"/>
                    </a:lnTo>
                    <a:lnTo>
                      <a:pt x="35" y="84"/>
                    </a:lnTo>
                    <a:lnTo>
                      <a:pt x="39" y="102"/>
                    </a:lnTo>
                    <a:lnTo>
                      <a:pt x="39" y="104"/>
                    </a:lnTo>
                    <a:lnTo>
                      <a:pt x="37" y="104"/>
                    </a:lnTo>
                    <a:lnTo>
                      <a:pt x="4" y="119"/>
                    </a:lnTo>
                    <a:lnTo>
                      <a:pt x="0" y="136"/>
                    </a:lnTo>
                    <a:lnTo>
                      <a:pt x="2" y="162"/>
                    </a:lnTo>
                    <a:lnTo>
                      <a:pt x="20" y="182"/>
                    </a:lnTo>
                    <a:lnTo>
                      <a:pt x="41" y="164"/>
                    </a:lnTo>
                    <a:lnTo>
                      <a:pt x="41" y="162"/>
                    </a:lnTo>
                    <a:lnTo>
                      <a:pt x="44" y="164"/>
                    </a:lnTo>
                    <a:lnTo>
                      <a:pt x="48" y="169"/>
                    </a:lnTo>
                    <a:lnTo>
                      <a:pt x="89" y="164"/>
                    </a:lnTo>
                    <a:lnTo>
                      <a:pt x="89" y="164"/>
                    </a:lnTo>
                    <a:lnTo>
                      <a:pt x="89" y="164"/>
                    </a:lnTo>
                    <a:lnTo>
                      <a:pt x="111" y="175"/>
                    </a:lnTo>
                    <a:lnTo>
                      <a:pt x="146" y="154"/>
                    </a:lnTo>
                    <a:lnTo>
                      <a:pt x="155" y="138"/>
                    </a:lnTo>
                    <a:lnTo>
                      <a:pt x="157" y="138"/>
                    </a:lnTo>
                    <a:lnTo>
                      <a:pt x="157" y="138"/>
                    </a:lnTo>
                    <a:lnTo>
                      <a:pt x="187" y="136"/>
                    </a:lnTo>
                    <a:lnTo>
                      <a:pt x="211" y="121"/>
                    </a:lnTo>
                    <a:lnTo>
                      <a:pt x="211" y="121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62" name="Freeform 211"/>
              <p:cNvSpPr/>
              <p:nvPr/>
            </p:nvSpPr>
            <p:spPr bwMode="auto">
              <a:xfrm>
                <a:off x="1592" y="2621"/>
                <a:ext cx="484" cy="565"/>
              </a:xfrm>
              <a:custGeom>
                <a:avLst/>
                <a:gdLst>
                  <a:gd name="T0" fmla="*/ 0 w 484"/>
                  <a:gd name="T1" fmla="*/ 166 h 565"/>
                  <a:gd name="T2" fmla="*/ 28 w 484"/>
                  <a:gd name="T3" fmla="*/ 197 h 565"/>
                  <a:gd name="T4" fmla="*/ 63 w 484"/>
                  <a:gd name="T5" fmla="*/ 197 h 565"/>
                  <a:gd name="T6" fmla="*/ 57 w 484"/>
                  <a:gd name="T7" fmla="*/ 229 h 565"/>
                  <a:gd name="T8" fmla="*/ 87 w 484"/>
                  <a:gd name="T9" fmla="*/ 244 h 565"/>
                  <a:gd name="T10" fmla="*/ 105 w 484"/>
                  <a:gd name="T11" fmla="*/ 316 h 565"/>
                  <a:gd name="T12" fmla="*/ 105 w 484"/>
                  <a:gd name="T13" fmla="*/ 361 h 565"/>
                  <a:gd name="T14" fmla="*/ 142 w 484"/>
                  <a:gd name="T15" fmla="*/ 348 h 565"/>
                  <a:gd name="T16" fmla="*/ 157 w 484"/>
                  <a:gd name="T17" fmla="*/ 396 h 565"/>
                  <a:gd name="T18" fmla="*/ 194 w 484"/>
                  <a:gd name="T19" fmla="*/ 394 h 565"/>
                  <a:gd name="T20" fmla="*/ 248 w 484"/>
                  <a:gd name="T21" fmla="*/ 411 h 565"/>
                  <a:gd name="T22" fmla="*/ 257 w 484"/>
                  <a:gd name="T23" fmla="*/ 442 h 565"/>
                  <a:gd name="T24" fmla="*/ 290 w 484"/>
                  <a:gd name="T25" fmla="*/ 429 h 565"/>
                  <a:gd name="T26" fmla="*/ 325 w 484"/>
                  <a:gd name="T27" fmla="*/ 459 h 565"/>
                  <a:gd name="T28" fmla="*/ 325 w 484"/>
                  <a:gd name="T29" fmla="*/ 507 h 565"/>
                  <a:gd name="T30" fmla="*/ 364 w 484"/>
                  <a:gd name="T31" fmla="*/ 537 h 565"/>
                  <a:gd name="T32" fmla="*/ 394 w 484"/>
                  <a:gd name="T33" fmla="*/ 530 h 565"/>
                  <a:gd name="T34" fmla="*/ 447 w 484"/>
                  <a:gd name="T35" fmla="*/ 565 h 565"/>
                  <a:gd name="T36" fmla="*/ 484 w 484"/>
                  <a:gd name="T37" fmla="*/ 524 h 565"/>
                  <a:gd name="T38" fmla="*/ 447 w 484"/>
                  <a:gd name="T39" fmla="*/ 452 h 565"/>
                  <a:gd name="T40" fmla="*/ 447 w 484"/>
                  <a:gd name="T41" fmla="*/ 452 h 565"/>
                  <a:gd name="T42" fmla="*/ 440 w 484"/>
                  <a:gd name="T43" fmla="*/ 429 h 565"/>
                  <a:gd name="T44" fmla="*/ 458 w 484"/>
                  <a:gd name="T45" fmla="*/ 416 h 565"/>
                  <a:gd name="T46" fmla="*/ 453 w 484"/>
                  <a:gd name="T47" fmla="*/ 383 h 565"/>
                  <a:gd name="T48" fmla="*/ 388 w 484"/>
                  <a:gd name="T49" fmla="*/ 374 h 565"/>
                  <a:gd name="T50" fmla="*/ 377 w 484"/>
                  <a:gd name="T51" fmla="*/ 403 h 565"/>
                  <a:gd name="T52" fmla="*/ 347 w 484"/>
                  <a:gd name="T53" fmla="*/ 398 h 565"/>
                  <a:gd name="T54" fmla="*/ 347 w 484"/>
                  <a:gd name="T55" fmla="*/ 398 h 565"/>
                  <a:gd name="T56" fmla="*/ 275 w 484"/>
                  <a:gd name="T57" fmla="*/ 364 h 565"/>
                  <a:gd name="T58" fmla="*/ 275 w 484"/>
                  <a:gd name="T59" fmla="*/ 364 h 565"/>
                  <a:gd name="T60" fmla="*/ 264 w 484"/>
                  <a:gd name="T61" fmla="*/ 342 h 565"/>
                  <a:gd name="T62" fmla="*/ 281 w 484"/>
                  <a:gd name="T63" fmla="*/ 322 h 565"/>
                  <a:gd name="T64" fmla="*/ 270 w 484"/>
                  <a:gd name="T65" fmla="*/ 309 h 565"/>
                  <a:gd name="T66" fmla="*/ 270 w 484"/>
                  <a:gd name="T67" fmla="*/ 296 h 565"/>
                  <a:gd name="T68" fmla="*/ 272 w 484"/>
                  <a:gd name="T69" fmla="*/ 294 h 565"/>
                  <a:gd name="T70" fmla="*/ 290 w 484"/>
                  <a:gd name="T71" fmla="*/ 262 h 565"/>
                  <a:gd name="T72" fmla="*/ 255 w 484"/>
                  <a:gd name="T73" fmla="*/ 270 h 565"/>
                  <a:gd name="T74" fmla="*/ 253 w 484"/>
                  <a:gd name="T75" fmla="*/ 270 h 565"/>
                  <a:gd name="T76" fmla="*/ 248 w 484"/>
                  <a:gd name="T77" fmla="*/ 236 h 565"/>
                  <a:gd name="T78" fmla="*/ 259 w 484"/>
                  <a:gd name="T79" fmla="*/ 229 h 565"/>
                  <a:gd name="T80" fmla="*/ 251 w 484"/>
                  <a:gd name="T81" fmla="*/ 199 h 565"/>
                  <a:gd name="T82" fmla="*/ 251 w 484"/>
                  <a:gd name="T83" fmla="*/ 197 h 565"/>
                  <a:gd name="T84" fmla="*/ 240 w 484"/>
                  <a:gd name="T85" fmla="*/ 134 h 565"/>
                  <a:gd name="T86" fmla="*/ 238 w 484"/>
                  <a:gd name="T87" fmla="*/ 132 h 565"/>
                  <a:gd name="T88" fmla="*/ 227 w 484"/>
                  <a:gd name="T89" fmla="*/ 43 h 565"/>
                  <a:gd name="T90" fmla="*/ 227 w 484"/>
                  <a:gd name="T91" fmla="*/ 41 h 565"/>
                  <a:gd name="T92" fmla="*/ 216 w 484"/>
                  <a:gd name="T93" fmla="*/ 0 h 565"/>
                  <a:gd name="T94" fmla="*/ 214 w 484"/>
                  <a:gd name="T95" fmla="*/ 2 h 565"/>
                  <a:gd name="T96" fmla="*/ 205 w 484"/>
                  <a:gd name="T97" fmla="*/ 30 h 565"/>
                  <a:gd name="T98" fmla="*/ 198 w 484"/>
                  <a:gd name="T99" fmla="*/ 43 h 565"/>
                  <a:gd name="T100" fmla="*/ 198 w 484"/>
                  <a:gd name="T101" fmla="*/ 43 h 565"/>
                  <a:gd name="T102" fmla="*/ 137 w 484"/>
                  <a:gd name="T103" fmla="*/ 93 h 565"/>
                  <a:gd name="T104" fmla="*/ 137 w 484"/>
                  <a:gd name="T105" fmla="*/ 93 h 565"/>
                  <a:gd name="T106" fmla="*/ 102 w 484"/>
                  <a:gd name="T107" fmla="*/ 104 h 565"/>
                  <a:gd name="T108" fmla="*/ 87 w 484"/>
                  <a:gd name="T109" fmla="*/ 106 h 565"/>
                  <a:gd name="T110" fmla="*/ 52 w 484"/>
                  <a:gd name="T111" fmla="*/ 136 h 565"/>
                  <a:gd name="T112" fmla="*/ 2 w 484"/>
                  <a:gd name="T113" fmla="*/ 140 h 565"/>
                  <a:gd name="T114" fmla="*/ 0 w 484"/>
                  <a:gd name="T115" fmla="*/ 14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84" h="565" extrusionOk="0">
                    <a:moveTo>
                      <a:pt x="0" y="140"/>
                    </a:moveTo>
                    <a:lnTo>
                      <a:pt x="0" y="166"/>
                    </a:lnTo>
                    <a:lnTo>
                      <a:pt x="13" y="199"/>
                    </a:lnTo>
                    <a:lnTo>
                      <a:pt x="28" y="197"/>
                    </a:lnTo>
                    <a:lnTo>
                      <a:pt x="39" y="186"/>
                    </a:lnTo>
                    <a:lnTo>
                      <a:pt x="63" y="197"/>
                    </a:lnTo>
                    <a:lnTo>
                      <a:pt x="63" y="214"/>
                    </a:lnTo>
                    <a:lnTo>
                      <a:pt x="57" y="229"/>
                    </a:lnTo>
                    <a:lnTo>
                      <a:pt x="63" y="238"/>
                    </a:lnTo>
                    <a:lnTo>
                      <a:pt x="87" y="244"/>
                    </a:lnTo>
                    <a:lnTo>
                      <a:pt x="96" y="277"/>
                    </a:lnTo>
                    <a:lnTo>
                      <a:pt x="105" y="316"/>
                    </a:lnTo>
                    <a:lnTo>
                      <a:pt x="94" y="342"/>
                    </a:lnTo>
                    <a:lnTo>
                      <a:pt x="105" y="361"/>
                    </a:lnTo>
                    <a:lnTo>
                      <a:pt x="131" y="346"/>
                    </a:lnTo>
                    <a:lnTo>
                      <a:pt x="142" y="348"/>
                    </a:lnTo>
                    <a:lnTo>
                      <a:pt x="150" y="366"/>
                    </a:lnTo>
                    <a:lnTo>
                      <a:pt x="157" y="396"/>
                    </a:lnTo>
                    <a:lnTo>
                      <a:pt x="172" y="409"/>
                    </a:lnTo>
                    <a:lnTo>
                      <a:pt x="194" y="394"/>
                    </a:lnTo>
                    <a:lnTo>
                      <a:pt x="214" y="396"/>
                    </a:lnTo>
                    <a:lnTo>
                      <a:pt x="248" y="411"/>
                    </a:lnTo>
                    <a:lnTo>
                      <a:pt x="248" y="429"/>
                    </a:lnTo>
                    <a:lnTo>
                      <a:pt x="257" y="442"/>
                    </a:lnTo>
                    <a:lnTo>
                      <a:pt x="275" y="446"/>
                    </a:lnTo>
                    <a:lnTo>
                      <a:pt x="290" y="429"/>
                    </a:lnTo>
                    <a:lnTo>
                      <a:pt x="305" y="446"/>
                    </a:lnTo>
                    <a:lnTo>
                      <a:pt x="325" y="459"/>
                    </a:lnTo>
                    <a:lnTo>
                      <a:pt x="320" y="489"/>
                    </a:lnTo>
                    <a:lnTo>
                      <a:pt x="325" y="507"/>
                    </a:lnTo>
                    <a:lnTo>
                      <a:pt x="347" y="530"/>
                    </a:lnTo>
                    <a:lnTo>
                      <a:pt x="364" y="537"/>
                    </a:lnTo>
                    <a:lnTo>
                      <a:pt x="381" y="526"/>
                    </a:lnTo>
                    <a:lnTo>
                      <a:pt x="394" y="530"/>
                    </a:lnTo>
                    <a:lnTo>
                      <a:pt x="403" y="550"/>
                    </a:lnTo>
                    <a:lnTo>
                      <a:pt x="447" y="565"/>
                    </a:lnTo>
                    <a:lnTo>
                      <a:pt x="464" y="550"/>
                    </a:lnTo>
                    <a:lnTo>
                      <a:pt x="484" y="524"/>
                    </a:lnTo>
                    <a:lnTo>
                      <a:pt x="451" y="455"/>
                    </a:lnTo>
                    <a:lnTo>
                      <a:pt x="447" y="452"/>
                    </a:lnTo>
                    <a:lnTo>
                      <a:pt x="447" y="452"/>
                    </a:lnTo>
                    <a:lnTo>
                      <a:pt x="447" y="452"/>
                    </a:lnTo>
                    <a:lnTo>
                      <a:pt x="440" y="431"/>
                    </a:lnTo>
                    <a:lnTo>
                      <a:pt x="440" y="429"/>
                    </a:lnTo>
                    <a:lnTo>
                      <a:pt x="440" y="429"/>
                    </a:lnTo>
                    <a:lnTo>
                      <a:pt x="458" y="416"/>
                    </a:lnTo>
                    <a:lnTo>
                      <a:pt x="462" y="403"/>
                    </a:lnTo>
                    <a:lnTo>
                      <a:pt x="453" y="383"/>
                    </a:lnTo>
                    <a:lnTo>
                      <a:pt x="408" y="370"/>
                    </a:lnTo>
                    <a:lnTo>
                      <a:pt x="388" y="374"/>
                    </a:lnTo>
                    <a:lnTo>
                      <a:pt x="377" y="400"/>
                    </a:lnTo>
                    <a:lnTo>
                      <a:pt x="377" y="403"/>
                    </a:lnTo>
                    <a:lnTo>
                      <a:pt x="375" y="403"/>
                    </a:lnTo>
                    <a:lnTo>
                      <a:pt x="347" y="398"/>
                    </a:lnTo>
                    <a:lnTo>
                      <a:pt x="347" y="398"/>
                    </a:lnTo>
                    <a:lnTo>
                      <a:pt x="347" y="398"/>
                    </a:lnTo>
                    <a:lnTo>
                      <a:pt x="320" y="374"/>
                    </a:lnTo>
                    <a:lnTo>
                      <a:pt x="275" y="364"/>
                    </a:lnTo>
                    <a:lnTo>
                      <a:pt x="275" y="364"/>
                    </a:lnTo>
                    <a:lnTo>
                      <a:pt x="275" y="364"/>
                    </a:lnTo>
                    <a:lnTo>
                      <a:pt x="264" y="344"/>
                    </a:lnTo>
                    <a:lnTo>
                      <a:pt x="264" y="342"/>
                    </a:lnTo>
                    <a:lnTo>
                      <a:pt x="264" y="342"/>
                    </a:lnTo>
                    <a:lnTo>
                      <a:pt x="281" y="322"/>
                    </a:lnTo>
                    <a:lnTo>
                      <a:pt x="270" y="309"/>
                    </a:lnTo>
                    <a:lnTo>
                      <a:pt x="270" y="309"/>
                    </a:lnTo>
                    <a:lnTo>
                      <a:pt x="270" y="309"/>
                    </a:lnTo>
                    <a:lnTo>
                      <a:pt x="270" y="296"/>
                    </a:lnTo>
                    <a:lnTo>
                      <a:pt x="270" y="294"/>
                    </a:lnTo>
                    <a:lnTo>
                      <a:pt x="272" y="294"/>
                    </a:lnTo>
                    <a:lnTo>
                      <a:pt x="290" y="290"/>
                    </a:lnTo>
                    <a:lnTo>
                      <a:pt x="290" y="262"/>
                    </a:lnTo>
                    <a:lnTo>
                      <a:pt x="268" y="264"/>
                    </a:lnTo>
                    <a:lnTo>
                      <a:pt x="255" y="270"/>
                    </a:lnTo>
                    <a:lnTo>
                      <a:pt x="253" y="273"/>
                    </a:lnTo>
                    <a:lnTo>
                      <a:pt x="253" y="270"/>
                    </a:lnTo>
                    <a:lnTo>
                      <a:pt x="248" y="236"/>
                    </a:lnTo>
                    <a:lnTo>
                      <a:pt x="248" y="236"/>
                    </a:lnTo>
                    <a:lnTo>
                      <a:pt x="251" y="234"/>
                    </a:lnTo>
                    <a:lnTo>
                      <a:pt x="259" y="229"/>
                    </a:lnTo>
                    <a:lnTo>
                      <a:pt x="262" y="210"/>
                    </a:lnTo>
                    <a:lnTo>
                      <a:pt x="251" y="199"/>
                    </a:lnTo>
                    <a:lnTo>
                      <a:pt x="251" y="199"/>
                    </a:lnTo>
                    <a:lnTo>
                      <a:pt x="251" y="197"/>
                    </a:lnTo>
                    <a:lnTo>
                      <a:pt x="251" y="151"/>
                    </a:lnTo>
                    <a:lnTo>
                      <a:pt x="240" y="134"/>
                    </a:lnTo>
                    <a:lnTo>
                      <a:pt x="238" y="132"/>
                    </a:lnTo>
                    <a:lnTo>
                      <a:pt x="238" y="132"/>
                    </a:lnTo>
                    <a:lnTo>
                      <a:pt x="238" y="71"/>
                    </a:lnTo>
                    <a:lnTo>
                      <a:pt x="227" y="43"/>
                    </a:lnTo>
                    <a:lnTo>
                      <a:pt x="227" y="43"/>
                    </a:lnTo>
                    <a:lnTo>
                      <a:pt x="227" y="41"/>
                    </a:lnTo>
                    <a:lnTo>
                      <a:pt x="231" y="17"/>
                    </a:lnTo>
                    <a:lnTo>
                      <a:pt x="216" y="0"/>
                    </a:lnTo>
                    <a:lnTo>
                      <a:pt x="214" y="2"/>
                    </a:lnTo>
                    <a:lnTo>
                      <a:pt x="214" y="2"/>
                    </a:lnTo>
                    <a:lnTo>
                      <a:pt x="207" y="30"/>
                    </a:lnTo>
                    <a:lnTo>
                      <a:pt x="205" y="30"/>
                    </a:lnTo>
                    <a:lnTo>
                      <a:pt x="205" y="30"/>
                    </a:lnTo>
                    <a:lnTo>
                      <a:pt x="198" y="43"/>
                    </a:lnTo>
                    <a:lnTo>
                      <a:pt x="198" y="43"/>
                    </a:lnTo>
                    <a:lnTo>
                      <a:pt x="198" y="43"/>
                    </a:lnTo>
                    <a:lnTo>
                      <a:pt x="150" y="69"/>
                    </a:lnTo>
                    <a:lnTo>
                      <a:pt x="137" y="93"/>
                    </a:lnTo>
                    <a:lnTo>
                      <a:pt x="137" y="93"/>
                    </a:lnTo>
                    <a:lnTo>
                      <a:pt x="137" y="93"/>
                    </a:lnTo>
                    <a:lnTo>
                      <a:pt x="105" y="104"/>
                    </a:lnTo>
                    <a:lnTo>
                      <a:pt x="102" y="104"/>
                    </a:lnTo>
                    <a:lnTo>
                      <a:pt x="102" y="104"/>
                    </a:lnTo>
                    <a:lnTo>
                      <a:pt x="87" y="106"/>
                    </a:lnTo>
                    <a:lnTo>
                      <a:pt x="52" y="136"/>
                    </a:lnTo>
                    <a:lnTo>
                      <a:pt x="52" y="136"/>
                    </a:lnTo>
                    <a:lnTo>
                      <a:pt x="50" y="136"/>
                    </a:lnTo>
                    <a:lnTo>
                      <a:pt x="2" y="140"/>
                    </a:lnTo>
                    <a:lnTo>
                      <a:pt x="0" y="140"/>
                    </a:lnTo>
                    <a:lnTo>
                      <a:pt x="0" y="14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63" name="Freeform 212"/>
              <p:cNvSpPr/>
              <p:nvPr/>
            </p:nvSpPr>
            <p:spPr bwMode="auto">
              <a:xfrm>
                <a:off x="1226" y="2417"/>
                <a:ext cx="365" cy="409"/>
              </a:xfrm>
              <a:custGeom>
                <a:avLst/>
                <a:gdLst>
                  <a:gd name="T0" fmla="*/ 148 w 366"/>
                  <a:gd name="T1" fmla="*/ 347 h 409"/>
                  <a:gd name="T2" fmla="*/ 142 w 366"/>
                  <a:gd name="T3" fmla="*/ 388 h 409"/>
                  <a:gd name="T4" fmla="*/ 179 w 366"/>
                  <a:gd name="T5" fmla="*/ 399 h 409"/>
                  <a:gd name="T6" fmla="*/ 207 w 366"/>
                  <a:gd name="T7" fmla="*/ 357 h 409"/>
                  <a:gd name="T8" fmla="*/ 261 w 366"/>
                  <a:gd name="T9" fmla="*/ 349 h 409"/>
                  <a:gd name="T10" fmla="*/ 285 w 366"/>
                  <a:gd name="T11" fmla="*/ 355 h 409"/>
                  <a:gd name="T12" fmla="*/ 346 w 366"/>
                  <a:gd name="T13" fmla="*/ 347 h 409"/>
                  <a:gd name="T14" fmla="*/ 364 w 366"/>
                  <a:gd name="T15" fmla="*/ 340 h 409"/>
                  <a:gd name="T16" fmla="*/ 364 w 366"/>
                  <a:gd name="T17" fmla="*/ 312 h 409"/>
                  <a:gd name="T18" fmla="*/ 346 w 366"/>
                  <a:gd name="T19" fmla="*/ 288 h 409"/>
                  <a:gd name="T20" fmla="*/ 349 w 366"/>
                  <a:gd name="T21" fmla="*/ 256 h 409"/>
                  <a:gd name="T22" fmla="*/ 329 w 366"/>
                  <a:gd name="T23" fmla="*/ 232 h 409"/>
                  <a:gd name="T24" fmla="*/ 320 w 366"/>
                  <a:gd name="T25" fmla="*/ 204 h 409"/>
                  <a:gd name="T26" fmla="*/ 320 w 366"/>
                  <a:gd name="T27" fmla="*/ 201 h 409"/>
                  <a:gd name="T28" fmla="*/ 303 w 366"/>
                  <a:gd name="T29" fmla="*/ 182 h 409"/>
                  <a:gd name="T30" fmla="*/ 303 w 366"/>
                  <a:gd name="T31" fmla="*/ 182 h 409"/>
                  <a:gd name="T32" fmla="*/ 253 w 366"/>
                  <a:gd name="T33" fmla="*/ 154 h 409"/>
                  <a:gd name="T34" fmla="*/ 253 w 366"/>
                  <a:gd name="T35" fmla="*/ 128 h 409"/>
                  <a:gd name="T36" fmla="*/ 205 w 366"/>
                  <a:gd name="T37" fmla="*/ 119 h 409"/>
                  <a:gd name="T38" fmla="*/ 155 w 366"/>
                  <a:gd name="T39" fmla="*/ 89 h 409"/>
                  <a:gd name="T40" fmla="*/ 155 w 366"/>
                  <a:gd name="T41" fmla="*/ 87 h 409"/>
                  <a:gd name="T42" fmla="*/ 146 w 366"/>
                  <a:gd name="T43" fmla="*/ 58 h 409"/>
                  <a:gd name="T44" fmla="*/ 122 w 366"/>
                  <a:gd name="T45" fmla="*/ 56 h 409"/>
                  <a:gd name="T46" fmla="*/ 85 w 366"/>
                  <a:gd name="T47" fmla="*/ 0 h 409"/>
                  <a:gd name="T48" fmla="*/ 37 w 366"/>
                  <a:gd name="T49" fmla="*/ 24 h 409"/>
                  <a:gd name="T50" fmla="*/ 9 w 366"/>
                  <a:gd name="T51" fmla="*/ 28 h 409"/>
                  <a:gd name="T52" fmla="*/ 6 w 366"/>
                  <a:gd name="T53" fmla="*/ 65 h 409"/>
                  <a:gd name="T54" fmla="*/ 0 w 366"/>
                  <a:gd name="T55" fmla="*/ 71 h 409"/>
                  <a:gd name="T56" fmla="*/ 15 w 366"/>
                  <a:gd name="T57" fmla="*/ 117 h 409"/>
                  <a:gd name="T58" fmla="*/ 37 w 366"/>
                  <a:gd name="T59" fmla="*/ 121 h 409"/>
                  <a:gd name="T60" fmla="*/ 76 w 366"/>
                  <a:gd name="T61" fmla="*/ 160 h 409"/>
                  <a:gd name="T62" fmla="*/ 76 w 366"/>
                  <a:gd name="T63" fmla="*/ 160 h 409"/>
                  <a:gd name="T64" fmla="*/ 76 w 366"/>
                  <a:gd name="T65" fmla="*/ 191 h 409"/>
                  <a:gd name="T66" fmla="*/ 59 w 366"/>
                  <a:gd name="T67" fmla="*/ 210 h 409"/>
                  <a:gd name="T68" fmla="*/ 72 w 366"/>
                  <a:gd name="T69" fmla="*/ 227 h 409"/>
                  <a:gd name="T70" fmla="*/ 91 w 366"/>
                  <a:gd name="T71" fmla="*/ 221 h 409"/>
                  <a:gd name="T72" fmla="*/ 91 w 366"/>
                  <a:gd name="T73" fmla="*/ 253 h 409"/>
                  <a:gd name="T74" fmla="*/ 124 w 366"/>
                  <a:gd name="T75" fmla="*/ 273 h 409"/>
                  <a:gd name="T76" fmla="*/ 126 w 366"/>
                  <a:gd name="T77" fmla="*/ 275 h 409"/>
                  <a:gd name="T78" fmla="*/ 126 w 366"/>
                  <a:gd name="T79" fmla="*/ 325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6" h="409" extrusionOk="0">
                    <a:moveTo>
                      <a:pt x="126" y="325"/>
                    </a:moveTo>
                    <a:lnTo>
                      <a:pt x="148" y="347"/>
                    </a:lnTo>
                    <a:lnTo>
                      <a:pt x="146" y="368"/>
                    </a:lnTo>
                    <a:lnTo>
                      <a:pt x="142" y="388"/>
                    </a:lnTo>
                    <a:lnTo>
                      <a:pt x="152" y="409"/>
                    </a:lnTo>
                    <a:lnTo>
                      <a:pt x="179" y="399"/>
                    </a:lnTo>
                    <a:lnTo>
                      <a:pt x="192" y="373"/>
                    </a:lnTo>
                    <a:lnTo>
                      <a:pt x="207" y="357"/>
                    </a:lnTo>
                    <a:lnTo>
                      <a:pt x="242" y="364"/>
                    </a:lnTo>
                    <a:lnTo>
                      <a:pt x="261" y="349"/>
                    </a:lnTo>
                    <a:lnTo>
                      <a:pt x="275" y="347"/>
                    </a:lnTo>
                    <a:lnTo>
                      <a:pt x="285" y="355"/>
                    </a:lnTo>
                    <a:lnTo>
                      <a:pt x="320" y="353"/>
                    </a:lnTo>
                    <a:lnTo>
                      <a:pt x="346" y="347"/>
                    </a:lnTo>
                    <a:lnTo>
                      <a:pt x="364" y="342"/>
                    </a:lnTo>
                    <a:lnTo>
                      <a:pt x="364" y="340"/>
                    </a:lnTo>
                    <a:lnTo>
                      <a:pt x="366" y="325"/>
                    </a:lnTo>
                    <a:lnTo>
                      <a:pt x="364" y="312"/>
                    </a:lnTo>
                    <a:lnTo>
                      <a:pt x="346" y="288"/>
                    </a:lnTo>
                    <a:lnTo>
                      <a:pt x="346" y="288"/>
                    </a:lnTo>
                    <a:lnTo>
                      <a:pt x="346" y="286"/>
                    </a:lnTo>
                    <a:lnTo>
                      <a:pt x="349" y="256"/>
                    </a:lnTo>
                    <a:lnTo>
                      <a:pt x="329" y="232"/>
                    </a:lnTo>
                    <a:lnTo>
                      <a:pt x="329" y="232"/>
                    </a:lnTo>
                    <a:lnTo>
                      <a:pt x="329" y="232"/>
                    </a:lnTo>
                    <a:lnTo>
                      <a:pt x="320" y="204"/>
                    </a:lnTo>
                    <a:lnTo>
                      <a:pt x="320" y="204"/>
                    </a:lnTo>
                    <a:lnTo>
                      <a:pt x="320" y="201"/>
                    </a:lnTo>
                    <a:lnTo>
                      <a:pt x="320" y="186"/>
                    </a:lnTo>
                    <a:lnTo>
                      <a:pt x="303" y="182"/>
                    </a:lnTo>
                    <a:lnTo>
                      <a:pt x="303" y="182"/>
                    </a:lnTo>
                    <a:lnTo>
                      <a:pt x="303" y="182"/>
                    </a:lnTo>
                    <a:lnTo>
                      <a:pt x="255" y="156"/>
                    </a:lnTo>
                    <a:lnTo>
                      <a:pt x="253" y="154"/>
                    </a:lnTo>
                    <a:lnTo>
                      <a:pt x="253" y="154"/>
                    </a:lnTo>
                    <a:lnTo>
                      <a:pt x="253" y="128"/>
                    </a:lnTo>
                    <a:lnTo>
                      <a:pt x="205" y="119"/>
                    </a:lnTo>
                    <a:lnTo>
                      <a:pt x="205" y="119"/>
                    </a:lnTo>
                    <a:lnTo>
                      <a:pt x="205" y="119"/>
                    </a:lnTo>
                    <a:lnTo>
                      <a:pt x="155" y="89"/>
                    </a:lnTo>
                    <a:lnTo>
                      <a:pt x="155" y="89"/>
                    </a:lnTo>
                    <a:lnTo>
                      <a:pt x="155" y="87"/>
                    </a:lnTo>
                    <a:lnTo>
                      <a:pt x="155" y="71"/>
                    </a:lnTo>
                    <a:lnTo>
                      <a:pt x="146" y="58"/>
                    </a:lnTo>
                    <a:lnTo>
                      <a:pt x="122" y="56"/>
                    </a:lnTo>
                    <a:lnTo>
                      <a:pt x="122" y="56"/>
                    </a:lnTo>
                    <a:lnTo>
                      <a:pt x="122" y="56"/>
                    </a:lnTo>
                    <a:lnTo>
                      <a:pt x="85" y="0"/>
                    </a:lnTo>
                    <a:lnTo>
                      <a:pt x="37" y="24"/>
                    </a:lnTo>
                    <a:lnTo>
                      <a:pt x="37" y="24"/>
                    </a:lnTo>
                    <a:lnTo>
                      <a:pt x="37" y="24"/>
                    </a:lnTo>
                    <a:lnTo>
                      <a:pt x="9" y="28"/>
                    </a:lnTo>
                    <a:lnTo>
                      <a:pt x="6" y="63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0" y="71"/>
                    </a:lnTo>
                    <a:lnTo>
                      <a:pt x="2" y="100"/>
                    </a:lnTo>
                    <a:lnTo>
                      <a:pt x="15" y="117"/>
                    </a:lnTo>
                    <a:lnTo>
                      <a:pt x="37" y="121"/>
                    </a:lnTo>
                    <a:lnTo>
                      <a:pt x="37" y="121"/>
                    </a:lnTo>
                    <a:lnTo>
                      <a:pt x="39" y="123"/>
                    </a:lnTo>
                    <a:lnTo>
                      <a:pt x="76" y="160"/>
                    </a:lnTo>
                    <a:lnTo>
                      <a:pt x="76" y="160"/>
                    </a:lnTo>
                    <a:lnTo>
                      <a:pt x="76" y="160"/>
                    </a:lnTo>
                    <a:lnTo>
                      <a:pt x="76" y="188"/>
                    </a:lnTo>
                    <a:lnTo>
                      <a:pt x="76" y="191"/>
                    </a:lnTo>
                    <a:lnTo>
                      <a:pt x="76" y="191"/>
                    </a:lnTo>
                    <a:lnTo>
                      <a:pt x="59" y="210"/>
                    </a:lnTo>
                    <a:lnTo>
                      <a:pt x="59" y="227"/>
                    </a:lnTo>
                    <a:lnTo>
                      <a:pt x="72" y="227"/>
                    </a:lnTo>
                    <a:lnTo>
                      <a:pt x="87" y="221"/>
                    </a:lnTo>
                    <a:lnTo>
                      <a:pt x="91" y="221"/>
                    </a:lnTo>
                    <a:lnTo>
                      <a:pt x="91" y="223"/>
                    </a:lnTo>
                    <a:lnTo>
                      <a:pt x="91" y="253"/>
                    </a:lnTo>
                    <a:lnTo>
                      <a:pt x="102" y="269"/>
                    </a:lnTo>
                    <a:lnTo>
                      <a:pt x="124" y="273"/>
                    </a:lnTo>
                    <a:lnTo>
                      <a:pt x="126" y="273"/>
                    </a:lnTo>
                    <a:lnTo>
                      <a:pt x="126" y="275"/>
                    </a:lnTo>
                    <a:lnTo>
                      <a:pt x="126" y="325"/>
                    </a:lnTo>
                    <a:lnTo>
                      <a:pt x="126" y="325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64" name="Freeform 213"/>
              <p:cNvSpPr/>
              <p:nvPr/>
            </p:nvSpPr>
            <p:spPr bwMode="auto">
              <a:xfrm>
                <a:off x="1551" y="2543"/>
                <a:ext cx="255" cy="213"/>
              </a:xfrm>
              <a:custGeom>
                <a:avLst/>
                <a:gdLst>
                  <a:gd name="T0" fmla="*/ 0 w 255"/>
                  <a:gd name="T1" fmla="*/ 60 h 214"/>
                  <a:gd name="T2" fmla="*/ 0 w 255"/>
                  <a:gd name="T3" fmla="*/ 75 h 214"/>
                  <a:gd name="T4" fmla="*/ 6 w 255"/>
                  <a:gd name="T5" fmla="*/ 104 h 214"/>
                  <a:gd name="T6" fmla="*/ 28 w 255"/>
                  <a:gd name="T7" fmla="*/ 127 h 214"/>
                  <a:gd name="T8" fmla="*/ 28 w 255"/>
                  <a:gd name="T9" fmla="*/ 130 h 214"/>
                  <a:gd name="T10" fmla="*/ 28 w 255"/>
                  <a:gd name="T11" fmla="*/ 130 h 214"/>
                  <a:gd name="T12" fmla="*/ 26 w 255"/>
                  <a:gd name="T13" fmla="*/ 160 h 214"/>
                  <a:gd name="T14" fmla="*/ 41 w 255"/>
                  <a:gd name="T15" fmla="*/ 184 h 214"/>
                  <a:gd name="T16" fmla="*/ 43 w 255"/>
                  <a:gd name="T17" fmla="*/ 186 h 214"/>
                  <a:gd name="T18" fmla="*/ 43 w 255"/>
                  <a:gd name="T19" fmla="*/ 186 h 214"/>
                  <a:gd name="T20" fmla="*/ 45 w 255"/>
                  <a:gd name="T21" fmla="*/ 199 h 214"/>
                  <a:gd name="T22" fmla="*/ 45 w 255"/>
                  <a:gd name="T23" fmla="*/ 199 h 214"/>
                  <a:gd name="T24" fmla="*/ 45 w 255"/>
                  <a:gd name="T25" fmla="*/ 199 h 214"/>
                  <a:gd name="T26" fmla="*/ 43 w 255"/>
                  <a:gd name="T27" fmla="*/ 214 h 214"/>
                  <a:gd name="T28" fmla="*/ 91 w 255"/>
                  <a:gd name="T29" fmla="*/ 210 h 214"/>
                  <a:gd name="T30" fmla="*/ 126 w 255"/>
                  <a:gd name="T31" fmla="*/ 179 h 214"/>
                  <a:gd name="T32" fmla="*/ 126 w 255"/>
                  <a:gd name="T33" fmla="*/ 179 h 214"/>
                  <a:gd name="T34" fmla="*/ 126 w 255"/>
                  <a:gd name="T35" fmla="*/ 179 h 214"/>
                  <a:gd name="T36" fmla="*/ 143 w 255"/>
                  <a:gd name="T37" fmla="*/ 177 h 214"/>
                  <a:gd name="T38" fmla="*/ 176 w 255"/>
                  <a:gd name="T39" fmla="*/ 166 h 214"/>
                  <a:gd name="T40" fmla="*/ 187 w 255"/>
                  <a:gd name="T41" fmla="*/ 145 h 214"/>
                  <a:gd name="T42" fmla="*/ 187 w 255"/>
                  <a:gd name="T43" fmla="*/ 145 h 214"/>
                  <a:gd name="T44" fmla="*/ 189 w 255"/>
                  <a:gd name="T45" fmla="*/ 145 h 214"/>
                  <a:gd name="T46" fmla="*/ 237 w 255"/>
                  <a:gd name="T47" fmla="*/ 117 h 214"/>
                  <a:gd name="T48" fmla="*/ 244 w 255"/>
                  <a:gd name="T49" fmla="*/ 106 h 214"/>
                  <a:gd name="T50" fmla="*/ 252 w 255"/>
                  <a:gd name="T51" fmla="*/ 78 h 214"/>
                  <a:gd name="T52" fmla="*/ 255 w 255"/>
                  <a:gd name="T53" fmla="*/ 67 h 214"/>
                  <a:gd name="T54" fmla="*/ 231 w 255"/>
                  <a:gd name="T55" fmla="*/ 32 h 214"/>
                  <a:gd name="T56" fmla="*/ 220 w 255"/>
                  <a:gd name="T57" fmla="*/ 21 h 214"/>
                  <a:gd name="T58" fmla="*/ 209 w 255"/>
                  <a:gd name="T59" fmla="*/ 30 h 214"/>
                  <a:gd name="T60" fmla="*/ 209 w 255"/>
                  <a:gd name="T61" fmla="*/ 30 h 214"/>
                  <a:gd name="T62" fmla="*/ 209 w 255"/>
                  <a:gd name="T63" fmla="*/ 30 h 214"/>
                  <a:gd name="T64" fmla="*/ 198 w 255"/>
                  <a:gd name="T65" fmla="*/ 32 h 214"/>
                  <a:gd name="T66" fmla="*/ 198 w 255"/>
                  <a:gd name="T67" fmla="*/ 32 h 214"/>
                  <a:gd name="T68" fmla="*/ 196 w 255"/>
                  <a:gd name="T69" fmla="*/ 30 h 214"/>
                  <a:gd name="T70" fmla="*/ 176 w 255"/>
                  <a:gd name="T71" fmla="*/ 4 h 214"/>
                  <a:gd name="T72" fmla="*/ 172 w 255"/>
                  <a:gd name="T73" fmla="*/ 8 h 214"/>
                  <a:gd name="T74" fmla="*/ 146 w 255"/>
                  <a:gd name="T75" fmla="*/ 32 h 214"/>
                  <a:gd name="T76" fmla="*/ 146 w 255"/>
                  <a:gd name="T77" fmla="*/ 34 h 214"/>
                  <a:gd name="T78" fmla="*/ 146 w 255"/>
                  <a:gd name="T79" fmla="*/ 34 h 214"/>
                  <a:gd name="T80" fmla="*/ 130 w 255"/>
                  <a:gd name="T81" fmla="*/ 43 h 214"/>
                  <a:gd name="T82" fmla="*/ 130 w 255"/>
                  <a:gd name="T83" fmla="*/ 43 h 214"/>
                  <a:gd name="T84" fmla="*/ 130 w 255"/>
                  <a:gd name="T85" fmla="*/ 43 h 214"/>
                  <a:gd name="T86" fmla="*/ 111 w 255"/>
                  <a:gd name="T87" fmla="*/ 39 h 214"/>
                  <a:gd name="T88" fmla="*/ 111 w 255"/>
                  <a:gd name="T89" fmla="*/ 36 h 214"/>
                  <a:gd name="T90" fmla="*/ 111 w 255"/>
                  <a:gd name="T91" fmla="*/ 36 h 214"/>
                  <a:gd name="T92" fmla="*/ 82 w 255"/>
                  <a:gd name="T93" fmla="*/ 13 h 214"/>
                  <a:gd name="T94" fmla="*/ 63 w 255"/>
                  <a:gd name="T95" fmla="*/ 0 h 214"/>
                  <a:gd name="T96" fmla="*/ 45 w 255"/>
                  <a:gd name="T97" fmla="*/ 0 h 214"/>
                  <a:gd name="T98" fmla="*/ 17 w 255"/>
                  <a:gd name="T99" fmla="*/ 4 h 214"/>
                  <a:gd name="T100" fmla="*/ 6 w 255"/>
                  <a:gd name="T101" fmla="*/ 21 h 214"/>
                  <a:gd name="T102" fmla="*/ 6 w 255"/>
                  <a:gd name="T103" fmla="*/ 28 h 214"/>
                  <a:gd name="T104" fmla="*/ 15 w 255"/>
                  <a:gd name="T105" fmla="*/ 32 h 214"/>
                  <a:gd name="T106" fmla="*/ 15 w 255"/>
                  <a:gd name="T107" fmla="*/ 32 h 214"/>
                  <a:gd name="T108" fmla="*/ 15 w 255"/>
                  <a:gd name="T109" fmla="*/ 34 h 214"/>
                  <a:gd name="T110" fmla="*/ 13 w 255"/>
                  <a:gd name="T111" fmla="*/ 54 h 214"/>
                  <a:gd name="T112" fmla="*/ 13 w 255"/>
                  <a:gd name="T113" fmla="*/ 54 h 214"/>
                  <a:gd name="T114" fmla="*/ 11 w 255"/>
                  <a:gd name="T115" fmla="*/ 56 h 214"/>
                  <a:gd name="T116" fmla="*/ 0 w 255"/>
                  <a:gd name="T117" fmla="*/ 60 h 214"/>
                  <a:gd name="T118" fmla="*/ 0 w 255"/>
                  <a:gd name="T119" fmla="*/ 6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55" h="214" extrusionOk="0">
                    <a:moveTo>
                      <a:pt x="0" y="60"/>
                    </a:moveTo>
                    <a:lnTo>
                      <a:pt x="0" y="75"/>
                    </a:lnTo>
                    <a:lnTo>
                      <a:pt x="6" y="104"/>
                    </a:lnTo>
                    <a:lnTo>
                      <a:pt x="28" y="127"/>
                    </a:lnTo>
                    <a:lnTo>
                      <a:pt x="28" y="130"/>
                    </a:lnTo>
                    <a:lnTo>
                      <a:pt x="28" y="130"/>
                    </a:lnTo>
                    <a:lnTo>
                      <a:pt x="26" y="160"/>
                    </a:lnTo>
                    <a:lnTo>
                      <a:pt x="41" y="184"/>
                    </a:lnTo>
                    <a:lnTo>
                      <a:pt x="43" y="186"/>
                    </a:lnTo>
                    <a:lnTo>
                      <a:pt x="43" y="186"/>
                    </a:lnTo>
                    <a:lnTo>
                      <a:pt x="45" y="199"/>
                    </a:lnTo>
                    <a:lnTo>
                      <a:pt x="45" y="199"/>
                    </a:lnTo>
                    <a:lnTo>
                      <a:pt x="45" y="199"/>
                    </a:lnTo>
                    <a:lnTo>
                      <a:pt x="43" y="214"/>
                    </a:lnTo>
                    <a:lnTo>
                      <a:pt x="91" y="210"/>
                    </a:lnTo>
                    <a:lnTo>
                      <a:pt x="126" y="179"/>
                    </a:lnTo>
                    <a:lnTo>
                      <a:pt x="126" y="179"/>
                    </a:lnTo>
                    <a:lnTo>
                      <a:pt x="126" y="179"/>
                    </a:lnTo>
                    <a:lnTo>
                      <a:pt x="143" y="177"/>
                    </a:lnTo>
                    <a:lnTo>
                      <a:pt x="176" y="166"/>
                    </a:lnTo>
                    <a:lnTo>
                      <a:pt x="187" y="145"/>
                    </a:lnTo>
                    <a:lnTo>
                      <a:pt x="187" y="145"/>
                    </a:lnTo>
                    <a:lnTo>
                      <a:pt x="189" y="145"/>
                    </a:lnTo>
                    <a:lnTo>
                      <a:pt x="237" y="117"/>
                    </a:lnTo>
                    <a:lnTo>
                      <a:pt x="244" y="106"/>
                    </a:lnTo>
                    <a:lnTo>
                      <a:pt x="252" y="78"/>
                    </a:lnTo>
                    <a:lnTo>
                      <a:pt x="255" y="67"/>
                    </a:lnTo>
                    <a:lnTo>
                      <a:pt x="231" y="32"/>
                    </a:lnTo>
                    <a:lnTo>
                      <a:pt x="220" y="21"/>
                    </a:lnTo>
                    <a:lnTo>
                      <a:pt x="209" y="30"/>
                    </a:lnTo>
                    <a:lnTo>
                      <a:pt x="209" y="30"/>
                    </a:lnTo>
                    <a:lnTo>
                      <a:pt x="209" y="30"/>
                    </a:lnTo>
                    <a:lnTo>
                      <a:pt x="198" y="32"/>
                    </a:lnTo>
                    <a:lnTo>
                      <a:pt x="198" y="32"/>
                    </a:lnTo>
                    <a:lnTo>
                      <a:pt x="196" y="30"/>
                    </a:lnTo>
                    <a:lnTo>
                      <a:pt x="176" y="4"/>
                    </a:lnTo>
                    <a:lnTo>
                      <a:pt x="172" y="8"/>
                    </a:lnTo>
                    <a:lnTo>
                      <a:pt x="146" y="32"/>
                    </a:lnTo>
                    <a:lnTo>
                      <a:pt x="146" y="34"/>
                    </a:lnTo>
                    <a:lnTo>
                      <a:pt x="146" y="34"/>
                    </a:lnTo>
                    <a:lnTo>
                      <a:pt x="130" y="43"/>
                    </a:lnTo>
                    <a:lnTo>
                      <a:pt x="130" y="43"/>
                    </a:lnTo>
                    <a:lnTo>
                      <a:pt x="130" y="43"/>
                    </a:lnTo>
                    <a:lnTo>
                      <a:pt x="111" y="39"/>
                    </a:lnTo>
                    <a:lnTo>
                      <a:pt x="111" y="36"/>
                    </a:lnTo>
                    <a:lnTo>
                      <a:pt x="111" y="36"/>
                    </a:lnTo>
                    <a:lnTo>
                      <a:pt x="82" y="13"/>
                    </a:lnTo>
                    <a:lnTo>
                      <a:pt x="63" y="0"/>
                    </a:lnTo>
                    <a:lnTo>
                      <a:pt x="45" y="0"/>
                    </a:lnTo>
                    <a:lnTo>
                      <a:pt x="17" y="4"/>
                    </a:lnTo>
                    <a:lnTo>
                      <a:pt x="6" y="21"/>
                    </a:lnTo>
                    <a:lnTo>
                      <a:pt x="6" y="28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15" y="34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1" y="56"/>
                    </a:lnTo>
                    <a:lnTo>
                      <a:pt x="0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65" name="Freeform 214"/>
              <p:cNvSpPr/>
              <p:nvPr/>
            </p:nvSpPr>
            <p:spPr bwMode="auto">
              <a:xfrm>
                <a:off x="1483" y="2395"/>
                <a:ext cx="242" cy="204"/>
              </a:xfrm>
              <a:custGeom>
                <a:avLst/>
                <a:gdLst>
                  <a:gd name="T0" fmla="*/ 0 w 242"/>
                  <a:gd name="T1" fmla="*/ 174 h 204"/>
                  <a:gd name="T2" fmla="*/ 65 w 242"/>
                  <a:gd name="T3" fmla="*/ 204 h 204"/>
                  <a:gd name="T4" fmla="*/ 79 w 242"/>
                  <a:gd name="T5" fmla="*/ 184 h 204"/>
                  <a:gd name="T6" fmla="*/ 70 w 242"/>
                  <a:gd name="T7" fmla="*/ 178 h 204"/>
                  <a:gd name="T8" fmla="*/ 70 w 242"/>
                  <a:gd name="T9" fmla="*/ 167 h 204"/>
                  <a:gd name="T10" fmla="*/ 70 w 242"/>
                  <a:gd name="T11" fmla="*/ 167 h 204"/>
                  <a:gd name="T12" fmla="*/ 83 w 242"/>
                  <a:gd name="T13" fmla="*/ 148 h 204"/>
                  <a:gd name="T14" fmla="*/ 113 w 242"/>
                  <a:gd name="T15" fmla="*/ 145 h 204"/>
                  <a:gd name="T16" fmla="*/ 133 w 242"/>
                  <a:gd name="T17" fmla="*/ 143 h 204"/>
                  <a:gd name="T18" fmla="*/ 133 w 242"/>
                  <a:gd name="T19" fmla="*/ 143 h 204"/>
                  <a:gd name="T20" fmla="*/ 153 w 242"/>
                  <a:gd name="T21" fmla="*/ 156 h 204"/>
                  <a:gd name="T22" fmla="*/ 181 w 242"/>
                  <a:gd name="T23" fmla="*/ 182 h 204"/>
                  <a:gd name="T24" fmla="*/ 211 w 242"/>
                  <a:gd name="T25" fmla="*/ 178 h 204"/>
                  <a:gd name="T26" fmla="*/ 235 w 242"/>
                  <a:gd name="T27" fmla="*/ 152 h 204"/>
                  <a:gd name="T28" fmla="*/ 242 w 242"/>
                  <a:gd name="T29" fmla="*/ 148 h 204"/>
                  <a:gd name="T30" fmla="*/ 222 w 242"/>
                  <a:gd name="T31" fmla="*/ 124 h 204"/>
                  <a:gd name="T32" fmla="*/ 231 w 242"/>
                  <a:gd name="T33" fmla="*/ 113 h 204"/>
                  <a:gd name="T34" fmla="*/ 194 w 242"/>
                  <a:gd name="T35" fmla="*/ 91 h 204"/>
                  <a:gd name="T36" fmla="*/ 192 w 242"/>
                  <a:gd name="T37" fmla="*/ 91 h 204"/>
                  <a:gd name="T38" fmla="*/ 144 w 242"/>
                  <a:gd name="T39" fmla="*/ 61 h 204"/>
                  <a:gd name="T40" fmla="*/ 142 w 242"/>
                  <a:gd name="T41" fmla="*/ 59 h 204"/>
                  <a:gd name="T42" fmla="*/ 105 w 242"/>
                  <a:gd name="T43" fmla="*/ 0 h 204"/>
                  <a:gd name="T44" fmla="*/ 96 w 242"/>
                  <a:gd name="T45" fmla="*/ 31 h 204"/>
                  <a:gd name="T46" fmla="*/ 96 w 242"/>
                  <a:gd name="T47" fmla="*/ 33 h 204"/>
                  <a:gd name="T48" fmla="*/ 87 w 242"/>
                  <a:gd name="T49" fmla="*/ 44 h 204"/>
                  <a:gd name="T50" fmla="*/ 41 w 242"/>
                  <a:gd name="T51" fmla="*/ 26 h 204"/>
                  <a:gd name="T52" fmla="*/ 41 w 242"/>
                  <a:gd name="T53" fmla="*/ 74 h 204"/>
                  <a:gd name="T54" fmla="*/ 33 w 242"/>
                  <a:gd name="T55" fmla="*/ 85 h 204"/>
                  <a:gd name="T56" fmla="*/ 41 w 242"/>
                  <a:gd name="T57" fmla="*/ 102 h 204"/>
                  <a:gd name="T58" fmla="*/ 37 w 242"/>
                  <a:gd name="T59" fmla="*/ 113 h 204"/>
                  <a:gd name="T60" fmla="*/ 37 w 242"/>
                  <a:gd name="T61" fmla="*/ 115 h 204"/>
                  <a:gd name="T62" fmla="*/ 0 w 242"/>
                  <a:gd name="T63" fmla="*/ 148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2" h="204" extrusionOk="0">
                    <a:moveTo>
                      <a:pt x="0" y="148"/>
                    </a:moveTo>
                    <a:lnTo>
                      <a:pt x="0" y="174"/>
                    </a:lnTo>
                    <a:lnTo>
                      <a:pt x="48" y="200"/>
                    </a:lnTo>
                    <a:lnTo>
                      <a:pt x="65" y="204"/>
                    </a:lnTo>
                    <a:lnTo>
                      <a:pt x="76" y="200"/>
                    </a:lnTo>
                    <a:lnTo>
                      <a:pt x="79" y="184"/>
                    </a:lnTo>
                    <a:lnTo>
                      <a:pt x="70" y="178"/>
                    </a:lnTo>
                    <a:lnTo>
                      <a:pt x="70" y="178"/>
                    </a:lnTo>
                    <a:lnTo>
                      <a:pt x="70" y="178"/>
                    </a:lnTo>
                    <a:lnTo>
                      <a:pt x="70" y="167"/>
                    </a:lnTo>
                    <a:lnTo>
                      <a:pt x="70" y="167"/>
                    </a:lnTo>
                    <a:lnTo>
                      <a:pt x="70" y="167"/>
                    </a:lnTo>
                    <a:lnTo>
                      <a:pt x="83" y="150"/>
                    </a:lnTo>
                    <a:lnTo>
                      <a:pt x="83" y="148"/>
                    </a:lnTo>
                    <a:lnTo>
                      <a:pt x="83" y="148"/>
                    </a:lnTo>
                    <a:lnTo>
                      <a:pt x="113" y="145"/>
                    </a:lnTo>
                    <a:lnTo>
                      <a:pt x="113" y="145"/>
                    </a:lnTo>
                    <a:lnTo>
                      <a:pt x="133" y="143"/>
                    </a:lnTo>
                    <a:lnTo>
                      <a:pt x="133" y="143"/>
                    </a:lnTo>
                    <a:lnTo>
                      <a:pt x="133" y="143"/>
                    </a:lnTo>
                    <a:lnTo>
                      <a:pt x="153" y="156"/>
                    </a:lnTo>
                    <a:lnTo>
                      <a:pt x="153" y="156"/>
                    </a:lnTo>
                    <a:lnTo>
                      <a:pt x="153" y="156"/>
                    </a:lnTo>
                    <a:lnTo>
                      <a:pt x="181" y="182"/>
                    </a:lnTo>
                    <a:lnTo>
                      <a:pt x="198" y="187"/>
                    </a:lnTo>
                    <a:lnTo>
                      <a:pt x="211" y="178"/>
                    </a:lnTo>
                    <a:lnTo>
                      <a:pt x="235" y="152"/>
                    </a:lnTo>
                    <a:lnTo>
                      <a:pt x="235" y="152"/>
                    </a:lnTo>
                    <a:lnTo>
                      <a:pt x="235" y="152"/>
                    </a:lnTo>
                    <a:lnTo>
                      <a:pt x="242" y="148"/>
                    </a:lnTo>
                    <a:lnTo>
                      <a:pt x="225" y="126"/>
                    </a:lnTo>
                    <a:lnTo>
                      <a:pt x="222" y="124"/>
                    </a:lnTo>
                    <a:lnTo>
                      <a:pt x="225" y="122"/>
                    </a:lnTo>
                    <a:lnTo>
                      <a:pt x="231" y="113"/>
                    </a:lnTo>
                    <a:lnTo>
                      <a:pt x="231" y="93"/>
                    </a:lnTo>
                    <a:lnTo>
                      <a:pt x="194" y="91"/>
                    </a:lnTo>
                    <a:lnTo>
                      <a:pt x="192" y="91"/>
                    </a:lnTo>
                    <a:lnTo>
                      <a:pt x="192" y="91"/>
                    </a:lnTo>
                    <a:lnTo>
                      <a:pt x="170" y="61"/>
                    </a:lnTo>
                    <a:lnTo>
                      <a:pt x="144" y="61"/>
                    </a:lnTo>
                    <a:lnTo>
                      <a:pt x="144" y="59"/>
                    </a:lnTo>
                    <a:lnTo>
                      <a:pt x="142" y="59"/>
                    </a:lnTo>
                    <a:lnTo>
                      <a:pt x="133" y="35"/>
                    </a:lnTo>
                    <a:lnTo>
                      <a:pt x="105" y="0"/>
                    </a:lnTo>
                    <a:lnTo>
                      <a:pt x="100" y="5"/>
                    </a:lnTo>
                    <a:lnTo>
                      <a:pt x="96" y="31"/>
                    </a:lnTo>
                    <a:lnTo>
                      <a:pt x="96" y="31"/>
                    </a:lnTo>
                    <a:lnTo>
                      <a:pt x="96" y="33"/>
                    </a:lnTo>
                    <a:lnTo>
                      <a:pt x="89" y="41"/>
                    </a:lnTo>
                    <a:lnTo>
                      <a:pt x="87" y="44"/>
                    </a:lnTo>
                    <a:lnTo>
                      <a:pt x="85" y="41"/>
                    </a:lnTo>
                    <a:lnTo>
                      <a:pt x="41" y="26"/>
                    </a:lnTo>
                    <a:lnTo>
                      <a:pt x="41" y="72"/>
                    </a:lnTo>
                    <a:lnTo>
                      <a:pt x="41" y="74"/>
                    </a:lnTo>
                    <a:lnTo>
                      <a:pt x="41" y="74"/>
                    </a:lnTo>
                    <a:lnTo>
                      <a:pt x="33" y="85"/>
                    </a:lnTo>
                    <a:lnTo>
                      <a:pt x="41" y="100"/>
                    </a:lnTo>
                    <a:lnTo>
                      <a:pt x="41" y="102"/>
                    </a:lnTo>
                    <a:lnTo>
                      <a:pt x="41" y="102"/>
                    </a:lnTo>
                    <a:lnTo>
                      <a:pt x="37" y="113"/>
                    </a:lnTo>
                    <a:lnTo>
                      <a:pt x="37" y="113"/>
                    </a:lnTo>
                    <a:lnTo>
                      <a:pt x="37" y="115"/>
                    </a:lnTo>
                    <a:lnTo>
                      <a:pt x="0" y="148"/>
                    </a:lnTo>
                    <a:lnTo>
                      <a:pt x="0" y="148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66" name="Freeform 215"/>
              <p:cNvSpPr/>
              <p:nvPr/>
            </p:nvSpPr>
            <p:spPr bwMode="auto">
              <a:xfrm>
                <a:off x="1315" y="2293"/>
                <a:ext cx="205" cy="247"/>
              </a:xfrm>
              <a:custGeom>
                <a:avLst/>
                <a:gdLst>
                  <a:gd name="T0" fmla="*/ 72 w 205"/>
                  <a:gd name="T1" fmla="*/ 5 h 247"/>
                  <a:gd name="T2" fmla="*/ 59 w 205"/>
                  <a:gd name="T3" fmla="*/ 5 h 247"/>
                  <a:gd name="T4" fmla="*/ 59 w 205"/>
                  <a:gd name="T5" fmla="*/ 5 h 247"/>
                  <a:gd name="T6" fmla="*/ 59 w 205"/>
                  <a:gd name="T7" fmla="*/ 5 h 247"/>
                  <a:gd name="T8" fmla="*/ 44 w 205"/>
                  <a:gd name="T9" fmla="*/ 0 h 247"/>
                  <a:gd name="T10" fmla="*/ 20 w 205"/>
                  <a:gd name="T11" fmla="*/ 29 h 247"/>
                  <a:gd name="T12" fmla="*/ 16 w 205"/>
                  <a:gd name="T13" fmla="*/ 59 h 247"/>
                  <a:gd name="T14" fmla="*/ 13 w 205"/>
                  <a:gd name="T15" fmla="*/ 107 h 247"/>
                  <a:gd name="T16" fmla="*/ 13 w 205"/>
                  <a:gd name="T17" fmla="*/ 107 h 247"/>
                  <a:gd name="T18" fmla="*/ 13 w 205"/>
                  <a:gd name="T19" fmla="*/ 109 h 247"/>
                  <a:gd name="T20" fmla="*/ 7 w 205"/>
                  <a:gd name="T21" fmla="*/ 117 h 247"/>
                  <a:gd name="T22" fmla="*/ 7 w 205"/>
                  <a:gd name="T23" fmla="*/ 120 h 247"/>
                  <a:gd name="T24" fmla="*/ 5 w 205"/>
                  <a:gd name="T25" fmla="*/ 120 h 247"/>
                  <a:gd name="T26" fmla="*/ 0 w 205"/>
                  <a:gd name="T27" fmla="*/ 122 h 247"/>
                  <a:gd name="T28" fmla="*/ 35 w 205"/>
                  <a:gd name="T29" fmla="*/ 176 h 247"/>
                  <a:gd name="T30" fmla="*/ 59 w 205"/>
                  <a:gd name="T31" fmla="*/ 178 h 247"/>
                  <a:gd name="T32" fmla="*/ 61 w 205"/>
                  <a:gd name="T33" fmla="*/ 178 h 247"/>
                  <a:gd name="T34" fmla="*/ 61 w 205"/>
                  <a:gd name="T35" fmla="*/ 180 h 247"/>
                  <a:gd name="T36" fmla="*/ 68 w 205"/>
                  <a:gd name="T37" fmla="*/ 193 h 247"/>
                  <a:gd name="T38" fmla="*/ 70 w 205"/>
                  <a:gd name="T39" fmla="*/ 193 h 247"/>
                  <a:gd name="T40" fmla="*/ 70 w 205"/>
                  <a:gd name="T41" fmla="*/ 195 h 247"/>
                  <a:gd name="T42" fmla="*/ 70 w 205"/>
                  <a:gd name="T43" fmla="*/ 211 h 247"/>
                  <a:gd name="T44" fmla="*/ 118 w 205"/>
                  <a:gd name="T45" fmla="*/ 239 h 247"/>
                  <a:gd name="T46" fmla="*/ 166 w 205"/>
                  <a:gd name="T47" fmla="*/ 247 h 247"/>
                  <a:gd name="T48" fmla="*/ 201 w 205"/>
                  <a:gd name="T49" fmla="*/ 213 h 247"/>
                  <a:gd name="T50" fmla="*/ 205 w 205"/>
                  <a:gd name="T51" fmla="*/ 204 h 247"/>
                  <a:gd name="T52" fmla="*/ 196 w 205"/>
                  <a:gd name="T53" fmla="*/ 187 h 247"/>
                  <a:gd name="T54" fmla="*/ 194 w 205"/>
                  <a:gd name="T55" fmla="*/ 187 h 247"/>
                  <a:gd name="T56" fmla="*/ 196 w 205"/>
                  <a:gd name="T57" fmla="*/ 185 h 247"/>
                  <a:gd name="T58" fmla="*/ 205 w 205"/>
                  <a:gd name="T59" fmla="*/ 174 h 247"/>
                  <a:gd name="T60" fmla="*/ 205 w 205"/>
                  <a:gd name="T61" fmla="*/ 128 h 247"/>
                  <a:gd name="T62" fmla="*/ 188 w 205"/>
                  <a:gd name="T63" fmla="*/ 126 h 247"/>
                  <a:gd name="T64" fmla="*/ 188 w 205"/>
                  <a:gd name="T65" fmla="*/ 126 h 247"/>
                  <a:gd name="T66" fmla="*/ 188 w 205"/>
                  <a:gd name="T67" fmla="*/ 126 h 247"/>
                  <a:gd name="T68" fmla="*/ 175 w 205"/>
                  <a:gd name="T69" fmla="*/ 100 h 247"/>
                  <a:gd name="T70" fmla="*/ 148 w 205"/>
                  <a:gd name="T71" fmla="*/ 96 h 247"/>
                  <a:gd name="T72" fmla="*/ 140 w 205"/>
                  <a:gd name="T73" fmla="*/ 102 h 247"/>
                  <a:gd name="T74" fmla="*/ 138 w 205"/>
                  <a:gd name="T75" fmla="*/ 104 h 247"/>
                  <a:gd name="T76" fmla="*/ 135 w 205"/>
                  <a:gd name="T77" fmla="*/ 102 h 247"/>
                  <a:gd name="T78" fmla="*/ 118 w 205"/>
                  <a:gd name="T79" fmla="*/ 74 h 247"/>
                  <a:gd name="T80" fmla="*/ 118 w 205"/>
                  <a:gd name="T81" fmla="*/ 74 h 247"/>
                  <a:gd name="T82" fmla="*/ 118 w 205"/>
                  <a:gd name="T83" fmla="*/ 74 h 247"/>
                  <a:gd name="T84" fmla="*/ 116 w 205"/>
                  <a:gd name="T85" fmla="*/ 42 h 247"/>
                  <a:gd name="T86" fmla="*/ 87 w 205"/>
                  <a:gd name="T87" fmla="*/ 42 h 247"/>
                  <a:gd name="T88" fmla="*/ 85 w 205"/>
                  <a:gd name="T89" fmla="*/ 42 h 247"/>
                  <a:gd name="T90" fmla="*/ 85 w 205"/>
                  <a:gd name="T91" fmla="*/ 42 h 247"/>
                  <a:gd name="T92" fmla="*/ 72 w 205"/>
                  <a:gd name="T93" fmla="*/ 5 h 247"/>
                  <a:gd name="T94" fmla="*/ 72 w 205"/>
                  <a:gd name="T95" fmla="*/ 5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5" h="247" extrusionOk="0">
                    <a:moveTo>
                      <a:pt x="72" y="5"/>
                    </a:moveTo>
                    <a:lnTo>
                      <a:pt x="59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44" y="0"/>
                    </a:lnTo>
                    <a:lnTo>
                      <a:pt x="20" y="29"/>
                    </a:lnTo>
                    <a:lnTo>
                      <a:pt x="16" y="59"/>
                    </a:lnTo>
                    <a:lnTo>
                      <a:pt x="13" y="107"/>
                    </a:lnTo>
                    <a:lnTo>
                      <a:pt x="13" y="107"/>
                    </a:lnTo>
                    <a:lnTo>
                      <a:pt x="13" y="109"/>
                    </a:lnTo>
                    <a:lnTo>
                      <a:pt x="7" y="117"/>
                    </a:lnTo>
                    <a:lnTo>
                      <a:pt x="7" y="120"/>
                    </a:lnTo>
                    <a:lnTo>
                      <a:pt x="5" y="120"/>
                    </a:lnTo>
                    <a:lnTo>
                      <a:pt x="0" y="122"/>
                    </a:lnTo>
                    <a:lnTo>
                      <a:pt x="35" y="176"/>
                    </a:lnTo>
                    <a:lnTo>
                      <a:pt x="59" y="178"/>
                    </a:lnTo>
                    <a:lnTo>
                      <a:pt x="61" y="178"/>
                    </a:lnTo>
                    <a:lnTo>
                      <a:pt x="61" y="180"/>
                    </a:lnTo>
                    <a:lnTo>
                      <a:pt x="68" y="193"/>
                    </a:lnTo>
                    <a:lnTo>
                      <a:pt x="70" y="193"/>
                    </a:lnTo>
                    <a:lnTo>
                      <a:pt x="70" y="195"/>
                    </a:lnTo>
                    <a:lnTo>
                      <a:pt x="70" y="211"/>
                    </a:lnTo>
                    <a:lnTo>
                      <a:pt x="118" y="239"/>
                    </a:lnTo>
                    <a:lnTo>
                      <a:pt x="166" y="247"/>
                    </a:lnTo>
                    <a:lnTo>
                      <a:pt x="201" y="213"/>
                    </a:lnTo>
                    <a:lnTo>
                      <a:pt x="205" y="204"/>
                    </a:lnTo>
                    <a:lnTo>
                      <a:pt x="196" y="187"/>
                    </a:lnTo>
                    <a:lnTo>
                      <a:pt x="194" y="187"/>
                    </a:lnTo>
                    <a:lnTo>
                      <a:pt x="196" y="185"/>
                    </a:lnTo>
                    <a:lnTo>
                      <a:pt x="205" y="174"/>
                    </a:lnTo>
                    <a:lnTo>
                      <a:pt x="205" y="128"/>
                    </a:lnTo>
                    <a:lnTo>
                      <a:pt x="188" y="126"/>
                    </a:lnTo>
                    <a:lnTo>
                      <a:pt x="188" y="126"/>
                    </a:lnTo>
                    <a:lnTo>
                      <a:pt x="188" y="126"/>
                    </a:lnTo>
                    <a:lnTo>
                      <a:pt x="175" y="100"/>
                    </a:lnTo>
                    <a:lnTo>
                      <a:pt x="148" y="96"/>
                    </a:lnTo>
                    <a:lnTo>
                      <a:pt x="140" y="102"/>
                    </a:lnTo>
                    <a:lnTo>
                      <a:pt x="138" y="104"/>
                    </a:lnTo>
                    <a:lnTo>
                      <a:pt x="135" y="102"/>
                    </a:lnTo>
                    <a:lnTo>
                      <a:pt x="118" y="74"/>
                    </a:lnTo>
                    <a:lnTo>
                      <a:pt x="118" y="74"/>
                    </a:lnTo>
                    <a:lnTo>
                      <a:pt x="118" y="74"/>
                    </a:lnTo>
                    <a:lnTo>
                      <a:pt x="116" y="42"/>
                    </a:lnTo>
                    <a:lnTo>
                      <a:pt x="87" y="42"/>
                    </a:lnTo>
                    <a:lnTo>
                      <a:pt x="85" y="42"/>
                    </a:lnTo>
                    <a:lnTo>
                      <a:pt x="85" y="42"/>
                    </a:lnTo>
                    <a:lnTo>
                      <a:pt x="72" y="5"/>
                    </a:lnTo>
                    <a:lnTo>
                      <a:pt x="72" y="5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67" name="Freeform 216"/>
              <p:cNvSpPr/>
              <p:nvPr/>
            </p:nvSpPr>
            <p:spPr bwMode="auto">
              <a:xfrm>
                <a:off x="1392" y="2241"/>
                <a:ext cx="204" cy="191"/>
              </a:xfrm>
              <a:custGeom>
                <a:avLst/>
                <a:gdLst>
                  <a:gd name="T0" fmla="*/ 65 w 204"/>
                  <a:gd name="T1" fmla="*/ 0 h 191"/>
                  <a:gd name="T2" fmla="*/ 43 w 204"/>
                  <a:gd name="T3" fmla="*/ 18 h 191"/>
                  <a:gd name="T4" fmla="*/ 0 w 204"/>
                  <a:gd name="T5" fmla="*/ 55 h 191"/>
                  <a:gd name="T6" fmla="*/ 13 w 204"/>
                  <a:gd name="T7" fmla="*/ 91 h 191"/>
                  <a:gd name="T8" fmla="*/ 41 w 204"/>
                  <a:gd name="T9" fmla="*/ 91 h 191"/>
                  <a:gd name="T10" fmla="*/ 43 w 204"/>
                  <a:gd name="T11" fmla="*/ 91 h 191"/>
                  <a:gd name="T12" fmla="*/ 43 w 204"/>
                  <a:gd name="T13" fmla="*/ 91 h 191"/>
                  <a:gd name="T14" fmla="*/ 45 w 204"/>
                  <a:gd name="T15" fmla="*/ 124 h 191"/>
                  <a:gd name="T16" fmla="*/ 61 w 204"/>
                  <a:gd name="T17" fmla="*/ 150 h 191"/>
                  <a:gd name="T18" fmla="*/ 69 w 204"/>
                  <a:gd name="T19" fmla="*/ 143 h 191"/>
                  <a:gd name="T20" fmla="*/ 69 w 204"/>
                  <a:gd name="T21" fmla="*/ 143 h 191"/>
                  <a:gd name="T22" fmla="*/ 71 w 204"/>
                  <a:gd name="T23" fmla="*/ 143 h 191"/>
                  <a:gd name="T24" fmla="*/ 100 w 204"/>
                  <a:gd name="T25" fmla="*/ 148 h 191"/>
                  <a:gd name="T26" fmla="*/ 102 w 204"/>
                  <a:gd name="T27" fmla="*/ 148 h 191"/>
                  <a:gd name="T28" fmla="*/ 102 w 204"/>
                  <a:gd name="T29" fmla="*/ 150 h 191"/>
                  <a:gd name="T30" fmla="*/ 113 w 204"/>
                  <a:gd name="T31" fmla="*/ 174 h 191"/>
                  <a:gd name="T32" fmla="*/ 128 w 204"/>
                  <a:gd name="T33" fmla="*/ 176 h 191"/>
                  <a:gd name="T34" fmla="*/ 128 w 204"/>
                  <a:gd name="T35" fmla="*/ 176 h 191"/>
                  <a:gd name="T36" fmla="*/ 132 w 204"/>
                  <a:gd name="T37" fmla="*/ 176 h 191"/>
                  <a:gd name="T38" fmla="*/ 176 w 204"/>
                  <a:gd name="T39" fmla="*/ 191 h 191"/>
                  <a:gd name="T40" fmla="*/ 183 w 204"/>
                  <a:gd name="T41" fmla="*/ 185 h 191"/>
                  <a:gd name="T42" fmla="*/ 187 w 204"/>
                  <a:gd name="T43" fmla="*/ 159 h 191"/>
                  <a:gd name="T44" fmla="*/ 187 w 204"/>
                  <a:gd name="T45" fmla="*/ 159 h 191"/>
                  <a:gd name="T46" fmla="*/ 187 w 204"/>
                  <a:gd name="T47" fmla="*/ 156 h 191"/>
                  <a:gd name="T48" fmla="*/ 193 w 204"/>
                  <a:gd name="T49" fmla="*/ 150 h 191"/>
                  <a:gd name="T50" fmla="*/ 202 w 204"/>
                  <a:gd name="T51" fmla="*/ 135 h 191"/>
                  <a:gd name="T52" fmla="*/ 204 w 204"/>
                  <a:gd name="T53" fmla="*/ 124 h 191"/>
                  <a:gd name="T54" fmla="*/ 191 w 204"/>
                  <a:gd name="T55" fmla="*/ 117 h 191"/>
                  <a:gd name="T56" fmla="*/ 189 w 204"/>
                  <a:gd name="T57" fmla="*/ 115 h 191"/>
                  <a:gd name="T58" fmla="*/ 189 w 204"/>
                  <a:gd name="T59" fmla="*/ 115 h 191"/>
                  <a:gd name="T60" fmla="*/ 189 w 204"/>
                  <a:gd name="T61" fmla="*/ 102 h 191"/>
                  <a:gd name="T62" fmla="*/ 180 w 204"/>
                  <a:gd name="T63" fmla="*/ 98 h 191"/>
                  <a:gd name="T64" fmla="*/ 176 w 204"/>
                  <a:gd name="T65" fmla="*/ 104 h 191"/>
                  <a:gd name="T66" fmla="*/ 176 w 204"/>
                  <a:gd name="T67" fmla="*/ 104 h 191"/>
                  <a:gd name="T68" fmla="*/ 174 w 204"/>
                  <a:gd name="T69" fmla="*/ 104 h 191"/>
                  <a:gd name="T70" fmla="*/ 143 w 204"/>
                  <a:gd name="T71" fmla="*/ 107 h 191"/>
                  <a:gd name="T72" fmla="*/ 141 w 204"/>
                  <a:gd name="T73" fmla="*/ 115 h 191"/>
                  <a:gd name="T74" fmla="*/ 139 w 204"/>
                  <a:gd name="T75" fmla="*/ 115 h 191"/>
                  <a:gd name="T76" fmla="*/ 139 w 204"/>
                  <a:gd name="T77" fmla="*/ 115 h 191"/>
                  <a:gd name="T78" fmla="*/ 122 w 204"/>
                  <a:gd name="T79" fmla="*/ 113 h 191"/>
                  <a:gd name="T80" fmla="*/ 122 w 204"/>
                  <a:gd name="T81" fmla="*/ 113 h 191"/>
                  <a:gd name="T82" fmla="*/ 122 w 204"/>
                  <a:gd name="T83" fmla="*/ 113 h 191"/>
                  <a:gd name="T84" fmla="*/ 104 w 204"/>
                  <a:gd name="T85" fmla="*/ 83 h 191"/>
                  <a:gd name="T86" fmla="*/ 104 w 204"/>
                  <a:gd name="T87" fmla="*/ 81 h 191"/>
                  <a:gd name="T88" fmla="*/ 104 w 204"/>
                  <a:gd name="T89" fmla="*/ 81 h 191"/>
                  <a:gd name="T90" fmla="*/ 100 w 204"/>
                  <a:gd name="T91" fmla="*/ 37 h 191"/>
                  <a:gd name="T92" fmla="*/ 65 w 204"/>
                  <a:gd name="T93" fmla="*/ 0 h 191"/>
                  <a:gd name="T94" fmla="*/ 65 w 204"/>
                  <a:gd name="T95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4" h="191" extrusionOk="0">
                    <a:moveTo>
                      <a:pt x="65" y="0"/>
                    </a:moveTo>
                    <a:lnTo>
                      <a:pt x="43" y="18"/>
                    </a:lnTo>
                    <a:lnTo>
                      <a:pt x="0" y="55"/>
                    </a:lnTo>
                    <a:lnTo>
                      <a:pt x="13" y="91"/>
                    </a:lnTo>
                    <a:lnTo>
                      <a:pt x="41" y="91"/>
                    </a:lnTo>
                    <a:lnTo>
                      <a:pt x="43" y="91"/>
                    </a:lnTo>
                    <a:lnTo>
                      <a:pt x="43" y="91"/>
                    </a:lnTo>
                    <a:lnTo>
                      <a:pt x="45" y="124"/>
                    </a:lnTo>
                    <a:lnTo>
                      <a:pt x="61" y="150"/>
                    </a:lnTo>
                    <a:lnTo>
                      <a:pt x="69" y="143"/>
                    </a:lnTo>
                    <a:lnTo>
                      <a:pt x="69" y="143"/>
                    </a:lnTo>
                    <a:lnTo>
                      <a:pt x="71" y="143"/>
                    </a:lnTo>
                    <a:lnTo>
                      <a:pt x="100" y="148"/>
                    </a:lnTo>
                    <a:lnTo>
                      <a:pt x="102" y="148"/>
                    </a:lnTo>
                    <a:lnTo>
                      <a:pt x="102" y="150"/>
                    </a:lnTo>
                    <a:lnTo>
                      <a:pt x="113" y="174"/>
                    </a:lnTo>
                    <a:lnTo>
                      <a:pt x="128" y="176"/>
                    </a:lnTo>
                    <a:lnTo>
                      <a:pt x="128" y="176"/>
                    </a:lnTo>
                    <a:lnTo>
                      <a:pt x="132" y="176"/>
                    </a:lnTo>
                    <a:lnTo>
                      <a:pt x="176" y="191"/>
                    </a:lnTo>
                    <a:lnTo>
                      <a:pt x="183" y="185"/>
                    </a:lnTo>
                    <a:lnTo>
                      <a:pt x="187" y="159"/>
                    </a:lnTo>
                    <a:lnTo>
                      <a:pt x="187" y="159"/>
                    </a:lnTo>
                    <a:lnTo>
                      <a:pt x="187" y="156"/>
                    </a:lnTo>
                    <a:lnTo>
                      <a:pt x="193" y="150"/>
                    </a:lnTo>
                    <a:lnTo>
                      <a:pt x="202" y="135"/>
                    </a:lnTo>
                    <a:lnTo>
                      <a:pt x="204" y="124"/>
                    </a:lnTo>
                    <a:lnTo>
                      <a:pt x="191" y="117"/>
                    </a:lnTo>
                    <a:lnTo>
                      <a:pt x="189" y="115"/>
                    </a:lnTo>
                    <a:lnTo>
                      <a:pt x="189" y="115"/>
                    </a:lnTo>
                    <a:lnTo>
                      <a:pt x="189" y="102"/>
                    </a:lnTo>
                    <a:lnTo>
                      <a:pt x="180" y="98"/>
                    </a:lnTo>
                    <a:lnTo>
                      <a:pt x="176" y="104"/>
                    </a:lnTo>
                    <a:lnTo>
                      <a:pt x="176" y="104"/>
                    </a:lnTo>
                    <a:lnTo>
                      <a:pt x="174" y="104"/>
                    </a:lnTo>
                    <a:lnTo>
                      <a:pt x="143" y="107"/>
                    </a:lnTo>
                    <a:lnTo>
                      <a:pt x="141" y="115"/>
                    </a:lnTo>
                    <a:lnTo>
                      <a:pt x="139" y="115"/>
                    </a:lnTo>
                    <a:lnTo>
                      <a:pt x="139" y="115"/>
                    </a:lnTo>
                    <a:lnTo>
                      <a:pt x="122" y="113"/>
                    </a:lnTo>
                    <a:lnTo>
                      <a:pt x="122" y="113"/>
                    </a:lnTo>
                    <a:lnTo>
                      <a:pt x="122" y="113"/>
                    </a:lnTo>
                    <a:lnTo>
                      <a:pt x="104" y="83"/>
                    </a:lnTo>
                    <a:lnTo>
                      <a:pt x="104" y="81"/>
                    </a:lnTo>
                    <a:lnTo>
                      <a:pt x="104" y="81"/>
                    </a:lnTo>
                    <a:lnTo>
                      <a:pt x="100" y="37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68" name="Freeform 217"/>
              <p:cNvSpPr/>
              <p:nvPr/>
            </p:nvSpPr>
            <p:spPr bwMode="auto">
              <a:xfrm>
                <a:off x="1590" y="2302"/>
                <a:ext cx="137" cy="137"/>
              </a:xfrm>
              <a:custGeom>
                <a:avLst/>
                <a:gdLst>
                  <a:gd name="T0" fmla="*/ 11 w 137"/>
                  <a:gd name="T1" fmla="*/ 63 h 137"/>
                  <a:gd name="T2" fmla="*/ 9 w 137"/>
                  <a:gd name="T3" fmla="*/ 74 h 137"/>
                  <a:gd name="T4" fmla="*/ 9 w 137"/>
                  <a:gd name="T5" fmla="*/ 76 h 137"/>
                  <a:gd name="T6" fmla="*/ 9 w 137"/>
                  <a:gd name="T7" fmla="*/ 76 h 137"/>
                  <a:gd name="T8" fmla="*/ 0 w 137"/>
                  <a:gd name="T9" fmla="*/ 91 h 137"/>
                  <a:gd name="T10" fmla="*/ 30 w 137"/>
                  <a:gd name="T11" fmla="*/ 126 h 137"/>
                  <a:gd name="T12" fmla="*/ 30 w 137"/>
                  <a:gd name="T13" fmla="*/ 126 h 137"/>
                  <a:gd name="T14" fmla="*/ 30 w 137"/>
                  <a:gd name="T15" fmla="*/ 126 h 137"/>
                  <a:gd name="T16" fmla="*/ 35 w 137"/>
                  <a:gd name="T17" fmla="*/ 137 h 137"/>
                  <a:gd name="T18" fmla="*/ 57 w 137"/>
                  <a:gd name="T19" fmla="*/ 130 h 137"/>
                  <a:gd name="T20" fmla="*/ 57 w 137"/>
                  <a:gd name="T21" fmla="*/ 130 h 137"/>
                  <a:gd name="T22" fmla="*/ 57 w 137"/>
                  <a:gd name="T23" fmla="*/ 130 h 137"/>
                  <a:gd name="T24" fmla="*/ 85 w 137"/>
                  <a:gd name="T25" fmla="*/ 126 h 137"/>
                  <a:gd name="T26" fmla="*/ 89 w 137"/>
                  <a:gd name="T27" fmla="*/ 104 h 137"/>
                  <a:gd name="T28" fmla="*/ 89 w 137"/>
                  <a:gd name="T29" fmla="*/ 102 h 137"/>
                  <a:gd name="T30" fmla="*/ 89 w 137"/>
                  <a:gd name="T31" fmla="*/ 102 h 137"/>
                  <a:gd name="T32" fmla="*/ 104 w 137"/>
                  <a:gd name="T33" fmla="*/ 93 h 137"/>
                  <a:gd name="T34" fmla="*/ 104 w 137"/>
                  <a:gd name="T35" fmla="*/ 93 h 137"/>
                  <a:gd name="T36" fmla="*/ 104 w 137"/>
                  <a:gd name="T37" fmla="*/ 93 h 137"/>
                  <a:gd name="T38" fmla="*/ 135 w 137"/>
                  <a:gd name="T39" fmla="*/ 87 h 137"/>
                  <a:gd name="T40" fmla="*/ 137 w 137"/>
                  <a:gd name="T41" fmla="*/ 61 h 137"/>
                  <a:gd name="T42" fmla="*/ 131 w 137"/>
                  <a:gd name="T43" fmla="*/ 17 h 137"/>
                  <a:gd name="T44" fmla="*/ 74 w 137"/>
                  <a:gd name="T45" fmla="*/ 0 h 137"/>
                  <a:gd name="T46" fmla="*/ 41 w 137"/>
                  <a:gd name="T47" fmla="*/ 9 h 137"/>
                  <a:gd name="T48" fmla="*/ 37 w 137"/>
                  <a:gd name="T49" fmla="*/ 41 h 137"/>
                  <a:gd name="T50" fmla="*/ 37 w 137"/>
                  <a:gd name="T51" fmla="*/ 43 h 137"/>
                  <a:gd name="T52" fmla="*/ 37 w 137"/>
                  <a:gd name="T53" fmla="*/ 43 h 137"/>
                  <a:gd name="T54" fmla="*/ 11 w 137"/>
                  <a:gd name="T55" fmla="*/ 63 h 137"/>
                  <a:gd name="T56" fmla="*/ 11 w 137"/>
                  <a:gd name="T57" fmla="*/ 6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7" h="137" extrusionOk="0">
                    <a:moveTo>
                      <a:pt x="11" y="63"/>
                    </a:moveTo>
                    <a:lnTo>
                      <a:pt x="9" y="74"/>
                    </a:lnTo>
                    <a:lnTo>
                      <a:pt x="9" y="76"/>
                    </a:lnTo>
                    <a:lnTo>
                      <a:pt x="9" y="76"/>
                    </a:lnTo>
                    <a:lnTo>
                      <a:pt x="0" y="91"/>
                    </a:lnTo>
                    <a:lnTo>
                      <a:pt x="30" y="126"/>
                    </a:lnTo>
                    <a:lnTo>
                      <a:pt x="30" y="126"/>
                    </a:lnTo>
                    <a:lnTo>
                      <a:pt x="30" y="126"/>
                    </a:lnTo>
                    <a:lnTo>
                      <a:pt x="35" y="137"/>
                    </a:lnTo>
                    <a:lnTo>
                      <a:pt x="57" y="130"/>
                    </a:lnTo>
                    <a:lnTo>
                      <a:pt x="57" y="130"/>
                    </a:lnTo>
                    <a:lnTo>
                      <a:pt x="57" y="130"/>
                    </a:lnTo>
                    <a:lnTo>
                      <a:pt x="85" y="126"/>
                    </a:lnTo>
                    <a:lnTo>
                      <a:pt x="89" y="104"/>
                    </a:lnTo>
                    <a:lnTo>
                      <a:pt x="89" y="102"/>
                    </a:lnTo>
                    <a:lnTo>
                      <a:pt x="89" y="102"/>
                    </a:lnTo>
                    <a:lnTo>
                      <a:pt x="104" y="93"/>
                    </a:lnTo>
                    <a:lnTo>
                      <a:pt x="104" y="93"/>
                    </a:lnTo>
                    <a:lnTo>
                      <a:pt x="104" y="93"/>
                    </a:lnTo>
                    <a:lnTo>
                      <a:pt x="135" y="87"/>
                    </a:lnTo>
                    <a:lnTo>
                      <a:pt x="137" y="61"/>
                    </a:lnTo>
                    <a:lnTo>
                      <a:pt x="131" y="17"/>
                    </a:lnTo>
                    <a:lnTo>
                      <a:pt x="74" y="0"/>
                    </a:lnTo>
                    <a:lnTo>
                      <a:pt x="41" y="9"/>
                    </a:lnTo>
                    <a:lnTo>
                      <a:pt x="37" y="41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11" y="63"/>
                    </a:lnTo>
                    <a:lnTo>
                      <a:pt x="11" y="63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69" name="Freeform 218"/>
              <p:cNvSpPr/>
              <p:nvPr/>
            </p:nvSpPr>
            <p:spPr bwMode="auto">
              <a:xfrm>
                <a:off x="1446" y="2129"/>
                <a:ext cx="388" cy="232"/>
              </a:xfrm>
              <a:custGeom>
                <a:avLst/>
                <a:gdLst>
                  <a:gd name="T0" fmla="*/ 7 w 388"/>
                  <a:gd name="T1" fmla="*/ 93 h 232"/>
                  <a:gd name="T2" fmla="*/ 13 w 388"/>
                  <a:gd name="T3" fmla="*/ 110 h 232"/>
                  <a:gd name="T4" fmla="*/ 50 w 388"/>
                  <a:gd name="T5" fmla="*/ 147 h 232"/>
                  <a:gd name="T6" fmla="*/ 55 w 388"/>
                  <a:gd name="T7" fmla="*/ 193 h 232"/>
                  <a:gd name="T8" fmla="*/ 83 w 388"/>
                  <a:gd name="T9" fmla="*/ 223 h 232"/>
                  <a:gd name="T10" fmla="*/ 87 w 388"/>
                  <a:gd name="T11" fmla="*/ 214 h 232"/>
                  <a:gd name="T12" fmla="*/ 120 w 388"/>
                  <a:gd name="T13" fmla="*/ 212 h 232"/>
                  <a:gd name="T14" fmla="*/ 124 w 388"/>
                  <a:gd name="T15" fmla="*/ 203 h 232"/>
                  <a:gd name="T16" fmla="*/ 137 w 388"/>
                  <a:gd name="T17" fmla="*/ 210 h 232"/>
                  <a:gd name="T18" fmla="*/ 137 w 388"/>
                  <a:gd name="T19" fmla="*/ 212 h 232"/>
                  <a:gd name="T20" fmla="*/ 153 w 388"/>
                  <a:gd name="T21" fmla="*/ 232 h 232"/>
                  <a:gd name="T22" fmla="*/ 181 w 388"/>
                  <a:gd name="T23" fmla="*/ 180 h 232"/>
                  <a:gd name="T24" fmla="*/ 181 w 388"/>
                  <a:gd name="T25" fmla="*/ 177 h 232"/>
                  <a:gd name="T26" fmla="*/ 216 w 388"/>
                  <a:gd name="T27" fmla="*/ 119 h 232"/>
                  <a:gd name="T28" fmla="*/ 218 w 388"/>
                  <a:gd name="T29" fmla="*/ 117 h 232"/>
                  <a:gd name="T30" fmla="*/ 264 w 388"/>
                  <a:gd name="T31" fmla="*/ 104 h 232"/>
                  <a:gd name="T32" fmla="*/ 266 w 388"/>
                  <a:gd name="T33" fmla="*/ 104 h 232"/>
                  <a:gd name="T34" fmla="*/ 325 w 388"/>
                  <a:gd name="T35" fmla="*/ 89 h 232"/>
                  <a:gd name="T36" fmla="*/ 327 w 388"/>
                  <a:gd name="T37" fmla="*/ 86 h 232"/>
                  <a:gd name="T38" fmla="*/ 379 w 388"/>
                  <a:gd name="T39" fmla="*/ 99 h 232"/>
                  <a:gd name="T40" fmla="*/ 371 w 388"/>
                  <a:gd name="T41" fmla="*/ 67 h 232"/>
                  <a:gd name="T42" fmla="*/ 312 w 388"/>
                  <a:gd name="T43" fmla="*/ 19 h 232"/>
                  <a:gd name="T44" fmla="*/ 312 w 388"/>
                  <a:gd name="T45" fmla="*/ 19 h 232"/>
                  <a:gd name="T46" fmla="*/ 281 w 388"/>
                  <a:gd name="T47" fmla="*/ 0 h 232"/>
                  <a:gd name="T48" fmla="*/ 272 w 388"/>
                  <a:gd name="T49" fmla="*/ 6 h 232"/>
                  <a:gd name="T50" fmla="*/ 194 w 388"/>
                  <a:gd name="T51" fmla="*/ 4 h 232"/>
                  <a:gd name="T52" fmla="*/ 174 w 388"/>
                  <a:gd name="T53" fmla="*/ 15 h 232"/>
                  <a:gd name="T54" fmla="*/ 163 w 388"/>
                  <a:gd name="T55" fmla="*/ 4 h 232"/>
                  <a:gd name="T56" fmla="*/ 131 w 388"/>
                  <a:gd name="T57" fmla="*/ 21 h 232"/>
                  <a:gd name="T58" fmla="*/ 129 w 388"/>
                  <a:gd name="T59" fmla="*/ 21 h 232"/>
                  <a:gd name="T60" fmla="*/ 70 w 388"/>
                  <a:gd name="T61" fmla="*/ 52 h 232"/>
                  <a:gd name="T62" fmla="*/ 68 w 388"/>
                  <a:gd name="T63" fmla="*/ 52 h 232"/>
                  <a:gd name="T64" fmla="*/ 0 w 388"/>
                  <a:gd name="T65" fmla="*/ 71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8" h="232" extrusionOk="0">
                    <a:moveTo>
                      <a:pt x="0" y="71"/>
                    </a:moveTo>
                    <a:lnTo>
                      <a:pt x="7" y="93"/>
                    </a:lnTo>
                    <a:lnTo>
                      <a:pt x="7" y="93"/>
                    </a:lnTo>
                    <a:lnTo>
                      <a:pt x="13" y="110"/>
                    </a:lnTo>
                    <a:lnTo>
                      <a:pt x="50" y="145"/>
                    </a:lnTo>
                    <a:lnTo>
                      <a:pt x="50" y="147"/>
                    </a:lnTo>
                    <a:lnTo>
                      <a:pt x="50" y="147"/>
                    </a:lnTo>
                    <a:lnTo>
                      <a:pt x="55" y="193"/>
                    </a:lnTo>
                    <a:lnTo>
                      <a:pt x="70" y="221"/>
                    </a:lnTo>
                    <a:lnTo>
                      <a:pt x="83" y="223"/>
                    </a:lnTo>
                    <a:lnTo>
                      <a:pt x="87" y="216"/>
                    </a:lnTo>
                    <a:lnTo>
                      <a:pt x="87" y="214"/>
                    </a:lnTo>
                    <a:lnTo>
                      <a:pt x="89" y="214"/>
                    </a:lnTo>
                    <a:lnTo>
                      <a:pt x="120" y="212"/>
                    </a:lnTo>
                    <a:lnTo>
                      <a:pt x="124" y="206"/>
                    </a:lnTo>
                    <a:lnTo>
                      <a:pt x="124" y="203"/>
                    </a:lnTo>
                    <a:lnTo>
                      <a:pt x="126" y="206"/>
                    </a:lnTo>
                    <a:lnTo>
                      <a:pt x="137" y="210"/>
                    </a:lnTo>
                    <a:lnTo>
                      <a:pt x="137" y="210"/>
                    </a:lnTo>
                    <a:lnTo>
                      <a:pt x="137" y="212"/>
                    </a:lnTo>
                    <a:lnTo>
                      <a:pt x="139" y="225"/>
                    </a:lnTo>
                    <a:lnTo>
                      <a:pt x="153" y="232"/>
                    </a:lnTo>
                    <a:lnTo>
                      <a:pt x="177" y="214"/>
                    </a:lnTo>
                    <a:lnTo>
                      <a:pt x="181" y="180"/>
                    </a:lnTo>
                    <a:lnTo>
                      <a:pt x="181" y="177"/>
                    </a:lnTo>
                    <a:lnTo>
                      <a:pt x="181" y="177"/>
                    </a:lnTo>
                    <a:lnTo>
                      <a:pt x="216" y="169"/>
                    </a:lnTo>
                    <a:lnTo>
                      <a:pt x="216" y="119"/>
                    </a:lnTo>
                    <a:lnTo>
                      <a:pt x="216" y="117"/>
                    </a:lnTo>
                    <a:lnTo>
                      <a:pt x="218" y="117"/>
                    </a:lnTo>
                    <a:lnTo>
                      <a:pt x="248" y="117"/>
                    </a:lnTo>
                    <a:lnTo>
                      <a:pt x="264" y="104"/>
                    </a:lnTo>
                    <a:lnTo>
                      <a:pt x="266" y="102"/>
                    </a:lnTo>
                    <a:lnTo>
                      <a:pt x="266" y="104"/>
                    </a:lnTo>
                    <a:lnTo>
                      <a:pt x="299" y="123"/>
                    </a:lnTo>
                    <a:lnTo>
                      <a:pt x="325" y="89"/>
                    </a:lnTo>
                    <a:lnTo>
                      <a:pt x="325" y="86"/>
                    </a:lnTo>
                    <a:lnTo>
                      <a:pt x="327" y="86"/>
                    </a:lnTo>
                    <a:lnTo>
                      <a:pt x="357" y="108"/>
                    </a:lnTo>
                    <a:lnTo>
                      <a:pt x="379" y="99"/>
                    </a:lnTo>
                    <a:lnTo>
                      <a:pt x="388" y="89"/>
                    </a:lnTo>
                    <a:lnTo>
                      <a:pt x="371" y="67"/>
                    </a:lnTo>
                    <a:lnTo>
                      <a:pt x="333" y="28"/>
                    </a:lnTo>
                    <a:lnTo>
                      <a:pt x="312" y="19"/>
                    </a:lnTo>
                    <a:lnTo>
                      <a:pt x="312" y="19"/>
                    </a:lnTo>
                    <a:lnTo>
                      <a:pt x="312" y="19"/>
                    </a:lnTo>
                    <a:lnTo>
                      <a:pt x="305" y="0"/>
                    </a:lnTo>
                    <a:lnTo>
                      <a:pt x="281" y="0"/>
                    </a:lnTo>
                    <a:lnTo>
                      <a:pt x="272" y="6"/>
                    </a:lnTo>
                    <a:lnTo>
                      <a:pt x="272" y="6"/>
                    </a:lnTo>
                    <a:lnTo>
                      <a:pt x="272" y="6"/>
                    </a:lnTo>
                    <a:lnTo>
                      <a:pt x="194" y="4"/>
                    </a:lnTo>
                    <a:lnTo>
                      <a:pt x="177" y="15"/>
                    </a:lnTo>
                    <a:lnTo>
                      <a:pt x="174" y="15"/>
                    </a:lnTo>
                    <a:lnTo>
                      <a:pt x="174" y="15"/>
                    </a:lnTo>
                    <a:lnTo>
                      <a:pt x="163" y="4"/>
                    </a:lnTo>
                    <a:lnTo>
                      <a:pt x="139" y="6"/>
                    </a:lnTo>
                    <a:lnTo>
                      <a:pt x="131" y="21"/>
                    </a:lnTo>
                    <a:lnTo>
                      <a:pt x="129" y="21"/>
                    </a:lnTo>
                    <a:lnTo>
                      <a:pt x="129" y="21"/>
                    </a:lnTo>
                    <a:lnTo>
                      <a:pt x="113" y="26"/>
                    </a:lnTo>
                    <a:lnTo>
                      <a:pt x="70" y="52"/>
                    </a:lnTo>
                    <a:lnTo>
                      <a:pt x="68" y="52"/>
                    </a:lnTo>
                    <a:lnTo>
                      <a:pt x="68" y="52"/>
                    </a:lnTo>
                    <a:lnTo>
                      <a:pt x="28" y="54"/>
                    </a:lnTo>
                    <a:lnTo>
                      <a:pt x="0" y="71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70" name="Freeform 219"/>
              <p:cNvSpPr/>
              <p:nvPr/>
            </p:nvSpPr>
            <p:spPr bwMode="auto">
              <a:xfrm>
                <a:off x="1666" y="2237"/>
                <a:ext cx="192" cy="167"/>
              </a:xfrm>
              <a:custGeom>
                <a:avLst/>
                <a:gdLst>
                  <a:gd name="T0" fmla="*/ 79 w 192"/>
                  <a:gd name="T1" fmla="*/ 20 h 167"/>
                  <a:gd name="T2" fmla="*/ 46 w 192"/>
                  <a:gd name="T3" fmla="*/ 0 h 167"/>
                  <a:gd name="T4" fmla="*/ 31 w 192"/>
                  <a:gd name="T5" fmla="*/ 11 h 167"/>
                  <a:gd name="T6" fmla="*/ 31 w 192"/>
                  <a:gd name="T7" fmla="*/ 13 h 167"/>
                  <a:gd name="T8" fmla="*/ 28 w 192"/>
                  <a:gd name="T9" fmla="*/ 13 h 167"/>
                  <a:gd name="T10" fmla="*/ 0 w 192"/>
                  <a:gd name="T11" fmla="*/ 13 h 167"/>
                  <a:gd name="T12" fmla="*/ 0 w 192"/>
                  <a:gd name="T13" fmla="*/ 61 h 167"/>
                  <a:gd name="T14" fmla="*/ 57 w 192"/>
                  <a:gd name="T15" fmla="*/ 78 h 167"/>
                  <a:gd name="T16" fmla="*/ 57 w 192"/>
                  <a:gd name="T17" fmla="*/ 80 h 167"/>
                  <a:gd name="T18" fmla="*/ 57 w 192"/>
                  <a:gd name="T19" fmla="*/ 80 h 167"/>
                  <a:gd name="T20" fmla="*/ 66 w 192"/>
                  <a:gd name="T21" fmla="*/ 126 h 167"/>
                  <a:gd name="T22" fmla="*/ 66 w 192"/>
                  <a:gd name="T23" fmla="*/ 126 h 167"/>
                  <a:gd name="T24" fmla="*/ 66 w 192"/>
                  <a:gd name="T25" fmla="*/ 126 h 167"/>
                  <a:gd name="T26" fmla="*/ 63 w 192"/>
                  <a:gd name="T27" fmla="*/ 150 h 167"/>
                  <a:gd name="T28" fmla="*/ 79 w 192"/>
                  <a:gd name="T29" fmla="*/ 143 h 167"/>
                  <a:gd name="T30" fmla="*/ 79 w 192"/>
                  <a:gd name="T31" fmla="*/ 143 h 167"/>
                  <a:gd name="T32" fmla="*/ 79 w 192"/>
                  <a:gd name="T33" fmla="*/ 143 h 167"/>
                  <a:gd name="T34" fmla="*/ 127 w 192"/>
                  <a:gd name="T35" fmla="*/ 137 h 167"/>
                  <a:gd name="T36" fmla="*/ 127 w 192"/>
                  <a:gd name="T37" fmla="*/ 137 h 167"/>
                  <a:gd name="T38" fmla="*/ 129 w 192"/>
                  <a:gd name="T39" fmla="*/ 137 h 167"/>
                  <a:gd name="T40" fmla="*/ 161 w 192"/>
                  <a:gd name="T41" fmla="*/ 147 h 167"/>
                  <a:gd name="T42" fmla="*/ 164 w 192"/>
                  <a:gd name="T43" fmla="*/ 147 h 167"/>
                  <a:gd name="T44" fmla="*/ 164 w 192"/>
                  <a:gd name="T45" fmla="*/ 147 h 167"/>
                  <a:gd name="T46" fmla="*/ 174 w 192"/>
                  <a:gd name="T47" fmla="*/ 167 h 167"/>
                  <a:gd name="T48" fmla="*/ 192 w 192"/>
                  <a:gd name="T49" fmla="*/ 150 h 167"/>
                  <a:gd name="T50" fmla="*/ 190 w 192"/>
                  <a:gd name="T51" fmla="*/ 113 h 167"/>
                  <a:gd name="T52" fmla="*/ 181 w 192"/>
                  <a:gd name="T53" fmla="*/ 93 h 167"/>
                  <a:gd name="T54" fmla="*/ 159 w 192"/>
                  <a:gd name="T55" fmla="*/ 67 h 167"/>
                  <a:gd name="T56" fmla="*/ 98 w 192"/>
                  <a:gd name="T57" fmla="*/ 59 h 167"/>
                  <a:gd name="T58" fmla="*/ 98 w 192"/>
                  <a:gd name="T59" fmla="*/ 59 h 167"/>
                  <a:gd name="T60" fmla="*/ 98 w 192"/>
                  <a:gd name="T61" fmla="*/ 56 h 167"/>
                  <a:gd name="T62" fmla="*/ 85 w 192"/>
                  <a:gd name="T63" fmla="*/ 46 h 167"/>
                  <a:gd name="T64" fmla="*/ 83 w 192"/>
                  <a:gd name="T65" fmla="*/ 46 h 167"/>
                  <a:gd name="T66" fmla="*/ 83 w 192"/>
                  <a:gd name="T67" fmla="*/ 46 h 167"/>
                  <a:gd name="T68" fmla="*/ 79 w 192"/>
                  <a:gd name="T69" fmla="*/ 20 h 167"/>
                  <a:gd name="T70" fmla="*/ 79 w 192"/>
                  <a:gd name="T71" fmla="*/ 2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2" h="167" extrusionOk="0">
                    <a:moveTo>
                      <a:pt x="79" y="20"/>
                    </a:moveTo>
                    <a:lnTo>
                      <a:pt x="46" y="0"/>
                    </a:lnTo>
                    <a:lnTo>
                      <a:pt x="31" y="11"/>
                    </a:lnTo>
                    <a:lnTo>
                      <a:pt x="31" y="13"/>
                    </a:lnTo>
                    <a:lnTo>
                      <a:pt x="28" y="13"/>
                    </a:lnTo>
                    <a:lnTo>
                      <a:pt x="0" y="13"/>
                    </a:lnTo>
                    <a:lnTo>
                      <a:pt x="0" y="61"/>
                    </a:lnTo>
                    <a:lnTo>
                      <a:pt x="57" y="78"/>
                    </a:lnTo>
                    <a:lnTo>
                      <a:pt x="57" y="80"/>
                    </a:lnTo>
                    <a:lnTo>
                      <a:pt x="57" y="80"/>
                    </a:lnTo>
                    <a:lnTo>
                      <a:pt x="66" y="126"/>
                    </a:lnTo>
                    <a:lnTo>
                      <a:pt x="66" y="126"/>
                    </a:lnTo>
                    <a:lnTo>
                      <a:pt x="66" y="126"/>
                    </a:lnTo>
                    <a:lnTo>
                      <a:pt x="63" y="150"/>
                    </a:lnTo>
                    <a:lnTo>
                      <a:pt x="79" y="143"/>
                    </a:lnTo>
                    <a:lnTo>
                      <a:pt x="79" y="143"/>
                    </a:lnTo>
                    <a:lnTo>
                      <a:pt x="79" y="143"/>
                    </a:lnTo>
                    <a:lnTo>
                      <a:pt x="127" y="137"/>
                    </a:lnTo>
                    <a:lnTo>
                      <a:pt x="127" y="137"/>
                    </a:lnTo>
                    <a:lnTo>
                      <a:pt x="129" y="137"/>
                    </a:lnTo>
                    <a:lnTo>
                      <a:pt x="161" y="147"/>
                    </a:lnTo>
                    <a:lnTo>
                      <a:pt x="164" y="147"/>
                    </a:lnTo>
                    <a:lnTo>
                      <a:pt x="164" y="147"/>
                    </a:lnTo>
                    <a:lnTo>
                      <a:pt x="174" y="167"/>
                    </a:lnTo>
                    <a:lnTo>
                      <a:pt x="192" y="150"/>
                    </a:lnTo>
                    <a:lnTo>
                      <a:pt x="190" y="113"/>
                    </a:lnTo>
                    <a:lnTo>
                      <a:pt x="181" y="93"/>
                    </a:lnTo>
                    <a:lnTo>
                      <a:pt x="159" y="67"/>
                    </a:lnTo>
                    <a:lnTo>
                      <a:pt x="98" y="59"/>
                    </a:lnTo>
                    <a:lnTo>
                      <a:pt x="98" y="59"/>
                    </a:lnTo>
                    <a:lnTo>
                      <a:pt x="98" y="56"/>
                    </a:lnTo>
                    <a:lnTo>
                      <a:pt x="85" y="46"/>
                    </a:lnTo>
                    <a:lnTo>
                      <a:pt x="83" y="46"/>
                    </a:lnTo>
                    <a:lnTo>
                      <a:pt x="83" y="46"/>
                    </a:lnTo>
                    <a:lnTo>
                      <a:pt x="79" y="20"/>
                    </a:lnTo>
                    <a:lnTo>
                      <a:pt x="79" y="2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71" name="Freeform 220"/>
              <p:cNvSpPr/>
              <p:nvPr/>
            </p:nvSpPr>
            <p:spPr bwMode="auto">
              <a:xfrm>
                <a:off x="1625" y="2378"/>
                <a:ext cx="338" cy="310"/>
              </a:xfrm>
              <a:custGeom>
                <a:avLst/>
                <a:gdLst>
                  <a:gd name="T0" fmla="*/ 215 w 338"/>
                  <a:gd name="T1" fmla="*/ 30 h 310"/>
                  <a:gd name="T2" fmla="*/ 213 w 338"/>
                  <a:gd name="T3" fmla="*/ 30 h 310"/>
                  <a:gd name="T4" fmla="*/ 168 w 338"/>
                  <a:gd name="T5" fmla="*/ 0 h 310"/>
                  <a:gd name="T6" fmla="*/ 104 w 338"/>
                  <a:gd name="T7" fmla="*/ 13 h 310"/>
                  <a:gd name="T8" fmla="*/ 102 w 338"/>
                  <a:gd name="T9" fmla="*/ 13 h 310"/>
                  <a:gd name="T10" fmla="*/ 59 w 338"/>
                  <a:gd name="T11" fmla="*/ 30 h 310"/>
                  <a:gd name="T12" fmla="*/ 54 w 338"/>
                  <a:gd name="T13" fmla="*/ 54 h 310"/>
                  <a:gd name="T14" fmla="*/ 22 w 338"/>
                  <a:gd name="T15" fmla="*/ 58 h 310"/>
                  <a:gd name="T16" fmla="*/ 4 w 338"/>
                  <a:gd name="T17" fmla="*/ 74 h 310"/>
                  <a:gd name="T18" fmla="*/ 30 w 338"/>
                  <a:gd name="T19" fmla="*/ 74 h 310"/>
                  <a:gd name="T20" fmla="*/ 52 w 338"/>
                  <a:gd name="T21" fmla="*/ 104 h 310"/>
                  <a:gd name="T22" fmla="*/ 91 w 338"/>
                  <a:gd name="T23" fmla="*/ 106 h 310"/>
                  <a:gd name="T24" fmla="*/ 93 w 338"/>
                  <a:gd name="T25" fmla="*/ 130 h 310"/>
                  <a:gd name="T26" fmla="*/ 93 w 338"/>
                  <a:gd name="T27" fmla="*/ 132 h 310"/>
                  <a:gd name="T28" fmla="*/ 104 w 338"/>
                  <a:gd name="T29" fmla="*/ 162 h 310"/>
                  <a:gd name="T30" fmla="*/ 104 w 338"/>
                  <a:gd name="T31" fmla="*/ 165 h 310"/>
                  <a:gd name="T32" fmla="*/ 133 w 338"/>
                  <a:gd name="T33" fmla="*/ 191 h 310"/>
                  <a:gd name="T34" fmla="*/ 146 w 338"/>
                  <a:gd name="T35" fmla="*/ 182 h 310"/>
                  <a:gd name="T36" fmla="*/ 159 w 338"/>
                  <a:gd name="T37" fmla="*/ 193 h 310"/>
                  <a:gd name="T38" fmla="*/ 159 w 338"/>
                  <a:gd name="T39" fmla="*/ 193 h 310"/>
                  <a:gd name="T40" fmla="*/ 185 w 338"/>
                  <a:gd name="T41" fmla="*/ 230 h 310"/>
                  <a:gd name="T42" fmla="*/ 183 w 338"/>
                  <a:gd name="T43" fmla="*/ 236 h 310"/>
                  <a:gd name="T44" fmla="*/ 202 w 338"/>
                  <a:gd name="T45" fmla="*/ 258 h 310"/>
                  <a:gd name="T46" fmla="*/ 198 w 338"/>
                  <a:gd name="T47" fmla="*/ 284 h 310"/>
                  <a:gd name="T48" fmla="*/ 213 w 338"/>
                  <a:gd name="T49" fmla="*/ 310 h 310"/>
                  <a:gd name="T50" fmla="*/ 222 w 338"/>
                  <a:gd name="T51" fmla="*/ 295 h 310"/>
                  <a:gd name="T52" fmla="*/ 231 w 338"/>
                  <a:gd name="T53" fmla="*/ 273 h 310"/>
                  <a:gd name="T54" fmla="*/ 248 w 338"/>
                  <a:gd name="T55" fmla="*/ 273 h 310"/>
                  <a:gd name="T56" fmla="*/ 250 w 338"/>
                  <a:gd name="T57" fmla="*/ 273 h 310"/>
                  <a:gd name="T58" fmla="*/ 277 w 338"/>
                  <a:gd name="T59" fmla="*/ 279 h 310"/>
                  <a:gd name="T60" fmla="*/ 257 w 338"/>
                  <a:gd name="T61" fmla="*/ 243 h 310"/>
                  <a:gd name="T62" fmla="*/ 257 w 338"/>
                  <a:gd name="T63" fmla="*/ 240 h 310"/>
                  <a:gd name="T64" fmla="*/ 261 w 338"/>
                  <a:gd name="T65" fmla="*/ 214 h 310"/>
                  <a:gd name="T66" fmla="*/ 300 w 338"/>
                  <a:gd name="T67" fmla="*/ 219 h 310"/>
                  <a:gd name="T68" fmla="*/ 338 w 338"/>
                  <a:gd name="T69" fmla="*/ 184 h 310"/>
                  <a:gd name="T70" fmla="*/ 324 w 338"/>
                  <a:gd name="T71" fmla="*/ 182 h 310"/>
                  <a:gd name="T72" fmla="*/ 318 w 338"/>
                  <a:gd name="T73" fmla="*/ 173 h 310"/>
                  <a:gd name="T74" fmla="*/ 318 w 338"/>
                  <a:gd name="T75" fmla="*/ 169 h 310"/>
                  <a:gd name="T76" fmla="*/ 335 w 338"/>
                  <a:gd name="T77" fmla="*/ 152 h 310"/>
                  <a:gd name="T78" fmla="*/ 318 w 338"/>
                  <a:gd name="T79" fmla="*/ 149 h 310"/>
                  <a:gd name="T80" fmla="*/ 316 w 338"/>
                  <a:gd name="T81" fmla="*/ 139 h 310"/>
                  <a:gd name="T82" fmla="*/ 316 w 338"/>
                  <a:gd name="T83" fmla="*/ 139 h 310"/>
                  <a:gd name="T84" fmla="*/ 320 w 338"/>
                  <a:gd name="T85" fmla="*/ 119 h 310"/>
                  <a:gd name="T86" fmla="*/ 292 w 338"/>
                  <a:gd name="T87" fmla="*/ 134 h 310"/>
                  <a:gd name="T88" fmla="*/ 257 w 338"/>
                  <a:gd name="T89" fmla="*/ 128 h 310"/>
                  <a:gd name="T90" fmla="*/ 255 w 338"/>
                  <a:gd name="T91" fmla="*/ 128 h 310"/>
                  <a:gd name="T92" fmla="*/ 242 w 338"/>
                  <a:gd name="T93" fmla="*/ 104 h 310"/>
                  <a:gd name="T94" fmla="*/ 233 w 338"/>
                  <a:gd name="T95" fmla="*/ 78 h 310"/>
                  <a:gd name="T96" fmla="*/ 233 w 338"/>
                  <a:gd name="T97" fmla="*/ 76 h 310"/>
                  <a:gd name="T98" fmla="*/ 233 w 338"/>
                  <a:gd name="T99" fmla="*/ 15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38" h="310" extrusionOk="0">
                    <a:moveTo>
                      <a:pt x="233" y="15"/>
                    </a:moveTo>
                    <a:lnTo>
                      <a:pt x="215" y="30"/>
                    </a:lnTo>
                    <a:lnTo>
                      <a:pt x="213" y="32"/>
                    </a:lnTo>
                    <a:lnTo>
                      <a:pt x="213" y="30"/>
                    </a:lnTo>
                    <a:lnTo>
                      <a:pt x="200" y="11"/>
                    </a:lnTo>
                    <a:lnTo>
                      <a:pt x="168" y="0"/>
                    </a:lnTo>
                    <a:lnTo>
                      <a:pt x="122" y="6"/>
                    </a:lnTo>
                    <a:lnTo>
                      <a:pt x="104" y="13"/>
                    </a:lnTo>
                    <a:lnTo>
                      <a:pt x="104" y="13"/>
                    </a:lnTo>
                    <a:lnTo>
                      <a:pt x="102" y="13"/>
                    </a:lnTo>
                    <a:lnTo>
                      <a:pt x="72" y="22"/>
                    </a:lnTo>
                    <a:lnTo>
                      <a:pt x="59" y="30"/>
                    </a:lnTo>
                    <a:lnTo>
                      <a:pt x="54" y="52"/>
                    </a:lnTo>
                    <a:lnTo>
                      <a:pt x="54" y="54"/>
                    </a:lnTo>
                    <a:lnTo>
                      <a:pt x="52" y="54"/>
                    </a:lnTo>
                    <a:lnTo>
                      <a:pt x="22" y="58"/>
                    </a:lnTo>
                    <a:lnTo>
                      <a:pt x="0" y="65"/>
                    </a:lnTo>
                    <a:lnTo>
                      <a:pt x="4" y="74"/>
                    </a:lnTo>
                    <a:lnTo>
                      <a:pt x="30" y="74"/>
                    </a:lnTo>
                    <a:lnTo>
                      <a:pt x="30" y="74"/>
                    </a:lnTo>
                    <a:lnTo>
                      <a:pt x="32" y="76"/>
                    </a:lnTo>
                    <a:lnTo>
                      <a:pt x="52" y="104"/>
                    </a:lnTo>
                    <a:lnTo>
                      <a:pt x="91" y="106"/>
                    </a:lnTo>
                    <a:lnTo>
                      <a:pt x="91" y="106"/>
                    </a:lnTo>
                    <a:lnTo>
                      <a:pt x="91" y="108"/>
                    </a:lnTo>
                    <a:lnTo>
                      <a:pt x="93" y="130"/>
                    </a:lnTo>
                    <a:lnTo>
                      <a:pt x="93" y="132"/>
                    </a:lnTo>
                    <a:lnTo>
                      <a:pt x="93" y="132"/>
                    </a:lnTo>
                    <a:lnTo>
                      <a:pt x="87" y="141"/>
                    </a:lnTo>
                    <a:lnTo>
                      <a:pt x="104" y="162"/>
                    </a:lnTo>
                    <a:lnTo>
                      <a:pt x="104" y="162"/>
                    </a:lnTo>
                    <a:lnTo>
                      <a:pt x="104" y="165"/>
                    </a:lnTo>
                    <a:lnTo>
                      <a:pt x="124" y="193"/>
                    </a:lnTo>
                    <a:lnTo>
                      <a:pt x="133" y="191"/>
                    </a:lnTo>
                    <a:lnTo>
                      <a:pt x="146" y="182"/>
                    </a:lnTo>
                    <a:lnTo>
                      <a:pt x="146" y="182"/>
                    </a:lnTo>
                    <a:lnTo>
                      <a:pt x="148" y="182"/>
                    </a:lnTo>
                    <a:lnTo>
                      <a:pt x="159" y="193"/>
                    </a:lnTo>
                    <a:lnTo>
                      <a:pt x="159" y="193"/>
                    </a:lnTo>
                    <a:lnTo>
                      <a:pt x="159" y="193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85" y="232"/>
                    </a:lnTo>
                    <a:lnTo>
                      <a:pt x="183" y="236"/>
                    </a:lnTo>
                    <a:lnTo>
                      <a:pt x="202" y="258"/>
                    </a:lnTo>
                    <a:lnTo>
                      <a:pt x="202" y="258"/>
                    </a:lnTo>
                    <a:lnTo>
                      <a:pt x="202" y="260"/>
                    </a:lnTo>
                    <a:lnTo>
                      <a:pt x="198" y="284"/>
                    </a:lnTo>
                    <a:lnTo>
                      <a:pt x="209" y="310"/>
                    </a:lnTo>
                    <a:lnTo>
                      <a:pt x="213" y="310"/>
                    </a:lnTo>
                    <a:lnTo>
                      <a:pt x="222" y="295"/>
                    </a:lnTo>
                    <a:lnTo>
                      <a:pt x="222" y="295"/>
                    </a:lnTo>
                    <a:lnTo>
                      <a:pt x="231" y="273"/>
                    </a:lnTo>
                    <a:lnTo>
                      <a:pt x="231" y="273"/>
                    </a:lnTo>
                    <a:lnTo>
                      <a:pt x="233" y="273"/>
                    </a:lnTo>
                    <a:lnTo>
                      <a:pt x="248" y="273"/>
                    </a:lnTo>
                    <a:lnTo>
                      <a:pt x="250" y="273"/>
                    </a:lnTo>
                    <a:lnTo>
                      <a:pt x="250" y="273"/>
                    </a:lnTo>
                    <a:lnTo>
                      <a:pt x="270" y="286"/>
                    </a:lnTo>
                    <a:lnTo>
                      <a:pt x="277" y="279"/>
                    </a:lnTo>
                    <a:lnTo>
                      <a:pt x="272" y="256"/>
                    </a:lnTo>
                    <a:lnTo>
                      <a:pt x="257" y="243"/>
                    </a:lnTo>
                    <a:lnTo>
                      <a:pt x="257" y="240"/>
                    </a:lnTo>
                    <a:lnTo>
                      <a:pt x="257" y="240"/>
                    </a:lnTo>
                    <a:lnTo>
                      <a:pt x="259" y="217"/>
                    </a:lnTo>
                    <a:lnTo>
                      <a:pt x="261" y="214"/>
                    </a:lnTo>
                    <a:lnTo>
                      <a:pt x="261" y="214"/>
                    </a:lnTo>
                    <a:lnTo>
                      <a:pt x="300" y="219"/>
                    </a:lnTo>
                    <a:lnTo>
                      <a:pt x="333" y="210"/>
                    </a:lnTo>
                    <a:lnTo>
                      <a:pt x="338" y="184"/>
                    </a:lnTo>
                    <a:lnTo>
                      <a:pt x="324" y="182"/>
                    </a:lnTo>
                    <a:lnTo>
                      <a:pt x="324" y="182"/>
                    </a:lnTo>
                    <a:lnTo>
                      <a:pt x="324" y="182"/>
                    </a:lnTo>
                    <a:lnTo>
                      <a:pt x="318" y="173"/>
                    </a:lnTo>
                    <a:lnTo>
                      <a:pt x="316" y="171"/>
                    </a:lnTo>
                    <a:lnTo>
                      <a:pt x="318" y="169"/>
                    </a:lnTo>
                    <a:lnTo>
                      <a:pt x="333" y="158"/>
                    </a:lnTo>
                    <a:lnTo>
                      <a:pt x="335" y="152"/>
                    </a:lnTo>
                    <a:lnTo>
                      <a:pt x="320" y="152"/>
                    </a:lnTo>
                    <a:lnTo>
                      <a:pt x="318" y="149"/>
                    </a:lnTo>
                    <a:lnTo>
                      <a:pt x="318" y="149"/>
                    </a:lnTo>
                    <a:lnTo>
                      <a:pt x="316" y="139"/>
                    </a:lnTo>
                    <a:lnTo>
                      <a:pt x="316" y="139"/>
                    </a:lnTo>
                    <a:lnTo>
                      <a:pt x="316" y="139"/>
                    </a:lnTo>
                    <a:lnTo>
                      <a:pt x="324" y="123"/>
                    </a:lnTo>
                    <a:lnTo>
                      <a:pt x="320" y="119"/>
                    </a:lnTo>
                    <a:lnTo>
                      <a:pt x="292" y="134"/>
                    </a:lnTo>
                    <a:lnTo>
                      <a:pt x="292" y="134"/>
                    </a:lnTo>
                    <a:lnTo>
                      <a:pt x="290" y="134"/>
                    </a:lnTo>
                    <a:lnTo>
                      <a:pt x="257" y="128"/>
                    </a:lnTo>
                    <a:lnTo>
                      <a:pt x="257" y="128"/>
                    </a:lnTo>
                    <a:lnTo>
                      <a:pt x="255" y="128"/>
                    </a:lnTo>
                    <a:lnTo>
                      <a:pt x="242" y="104"/>
                    </a:lnTo>
                    <a:lnTo>
                      <a:pt x="242" y="104"/>
                    </a:lnTo>
                    <a:lnTo>
                      <a:pt x="242" y="104"/>
                    </a:lnTo>
                    <a:lnTo>
                      <a:pt x="233" y="78"/>
                    </a:lnTo>
                    <a:lnTo>
                      <a:pt x="233" y="76"/>
                    </a:lnTo>
                    <a:lnTo>
                      <a:pt x="233" y="76"/>
                    </a:lnTo>
                    <a:lnTo>
                      <a:pt x="233" y="15"/>
                    </a:lnTo>
                    <a:lnTo>
                      <a:pt x="233" y="15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72" name="Freeform 221"/>
              <p:cNvSpPr/>
              <p:nvPr/>
            </p:nvSpPr>
            <p:spPr bwMode="auto">
              <a:xfrm>
                <a:off x="1866" y="2326"/>
                <a:ext cx="228" cy="232"/>
              </a:xfrm>
              <a:custGeom>
                <a:avLst/>
                <a:gdLst>
                  <a:gd name="T0" fmla="*/ 0 w 228"/>
                  <a:gd name="T1" fmla="*/ 143 h 232"/>
                  <a:gd name="T2" fmla="*/ 4 w 228"/>
                  <a:gd name="T3" fmla="*/ 154 h 232"/>
                  <a:gd name="T4" fmla="*/ 17 w 228"/>
                  <a:gd name="T5" fmla="*/ 175 h 232"/>
                  <a:gd name="T6" fmla="*/ 48 w 228"/>
                  <a:gd name="T7" fmla="*/ 182 h 232"/>
                  <a:gd name="T8" fmla="*/ 76 w 228"/>
                  <a:gd name="T9" fmla="*/ 167 h 232"/>
                  <a:gd name="T10" fmla="*/ 78 w 228"/>
                  <a:gd name="T11" fmla="*/ 167 h 232"/>
                  <a:gd name="T12" fmla="*/ 78 w 228"/>
                  <a:gd name="T13" fmla="*/ 167 h 232"/>
                  <a:gd name="T14" fmla="*/ 87 w 228"/>
                  <a:gd name="T15" fmla="*/ 173 h 232"/>
                  <a:gd name="T16" fmla="*/ 89 w 228"/>
                  <a:gd name="T17" fmla="*/ 173 h 232"/>
                  <a:gd name="T18" fmla="*/ 87 w 228"/>
                  <a:gd name="T19" fmla="*/ 175 h 232"/>
                  <a:gd name="T20" fmla="*/ 78 w 228"/>
                  <a:gd name="T21" fmla="*/ 191 h 232"/>
                  <a:gd name="T22" fmla="*/ 80 w 228"/>
                  <a:gd name="T23" fmla="*/ 199 h 232"/>
                  <a:gd name="T24" fmla="*/ 96 w 228"/>
                  <a:gd name="T25" fmla="*/ 199 h 232"/>
                  <a:gd name="T26" fmla="*/ 98 w 228"/>
                  <a:gd name="T27" fmla="*/ 201 h 232"/>
                  <a:gd name="T28" fmla="*/ 98 w 228"/>
                  <a:gd name="T29" fmla="*/ 204 h 232"/>
                  <a:gd name="T30" fmla="*/ 96 w 228"/>
                  <a:gd name="T31" fmla="*/ 212 h 232"/>
                  <a:gd name="T32" fmla="*/ 96 w 228"/>
                  <a:gd name="T33" fmla="*/ 212 h 232"/>
                  <a:gd name="T34" fmla="*/ 96 w 228"/>
                  <a:gd name="T35" fmla="*/ 212 h 232"/>
                  <a:gd name="T36" fmla="*/ 80 w 228"/>
                  <a:gd name="T37" fmla="*/ 223 h 232"/>
                  <a:gd name="T38" fmla="*/ 85 w 228"/>
                  <a:gd name="T39" fmla="*/ 230 h 232"/>
                  <a:gd name="T40" fmla="*/ 98 w 228"/>
                  <a:gd name="T41" fmla="*/ 232 h 232"/>
                  <a:gd name="T42" fmla="*/ 117 w 228"/>
                  <a:gd name="T43" fmla="*/ 232 h 232"/>
                  <a:gd name="T44" fmla="*/ 137 w 228"/>
                  <a:gd name="T45" fmla="*/ 214 h 232"/>
                  <a:gd name="T46" fmla="*/ 137 w 228"/>
                  <a:gd name="T47" fmla="*/ 169 h 232"/>
                  <a:gd name="T48" fmla="*/ 137 w 228"/>
                  <a:gd name="T49" fmla="*/ 167 h 232"/>
                  <a:gd name="T50" fmla="*/ 139 w 228"/>
                  <a:gd name="T51" fmla="*/ 167 h 232"/>
                  <a:gd name="T52" fmla="*/ 159 w 228"/>
                  <a:gd name="T53" fmla="*/ 169 h 232"/>
                  <a:gd name="T54" fmla="*/ 176 w 228"/>
                  <a:gd name="T55" fmla="*/ 147 h 232"/>
                  <a:gd name="T56" fmla="*/ 189 w 228"/>
                  <a:gd name="T57" fmla="*/ 117 h 232"/>
                  <a:gd name="T58" fmla="*/ 189 w 228"/>
                  <a:gd name="T59" fmla="*/ 117 h 232"/>
                  <a:gd name="T60" fmla="*/ 189 w 228"/>
                  <a:gd name="T61" fmla="*/ 115 h 232"/>
                  <a:gd name="T62" fmla="*/ 207 w 228"/>
                  <a:gd name="T63" fmla="*/ 95 h 232"/>
                  <a:gd name="T64" fmla="*/ 228 w 228"/>
                  <a:gd name="T65" fmla="*/ 41 h 232"/>
                  <a:gd name="T66" fmla="*/ 218 w 228"/>
                  <a:gd name="T67" fmla="*/ 35 h 232"/>
                  <a:gd name="T68" fmla="*/ 218 w 228"/>
                  <a:gd name="T69" fmla="*/ 35 h 232"/>
                  <a:gd name="T70" fmla="*/ 218 w 228"/>
                  <a:gd name="T71" fmla="*/ 32 h 232"/>
                  <a:gd name="T72" fmla="*/ 204 w 228"/>
                  <a:gd name="T73" fmla="*/ 19 h 232"/>
                  <a:gd name="T74" fmla="*/ 189 w 228"/>
                  <a:gd name="T75" fmla="*/ 22 h 232"/>
                  <a:gd name="T76" fmla="*/ 187 w 228"/>
                  <a:gd name="T77" fmla="*/ 22 h 232"/>
                  <a:gd name="T78" fmla="*/ 187 w 228"/>
                  <a:gd name="T79" fmla="*/ 22 h 232"/>
                  <a:gd name="T80" fmla="*/ 165 w 228"/>
                  <a:gd name="T81" fmla="*/ 2 h 232"/>
                  <a:gd name="T82" fmla="*/ 130 w 228"/>
                  <a:gd name="T83" fmla="*/ 0 h 232"/>
                  <a:gd name="T84" fmla="*/ 130 w 228"/>
                  <a:gd name="T85" fmla="*/ 11 h 232"/>
                  <a:gd name="T86" fmla="*/ 130 w 228"/>
                  <a:gd name="T87" fmla="*/ 13 h 232"/>
                  <a:gd name="T88" fmla="*/ 128 w 228"/>
                  <a:gd name="T89" fmla="*/ 28 h 232"/>
                  <a:gd name="T90" fmla="*/ 128 w 228"/>
                  <a:gd name="T91" fmla="*/ 30 h 232"/>
                  <a:gd name="T92" fmla="*/ 126 w 228"/>
                  <a:gd name="T93" fmla="*/ 30 h 232"/>
                  <a:gd name="T94" fmla="*/ 102 w 228"/>
                  <a:gd name="T95" fmla="*/ 50 h 232"/>
                  <a:gd name="T96" fmla="*/ 102 w 228"/>
                  <a:gd name="T97" fmla="*/ 52 h 232"/>
                  <a:gd name="T98" fmla="*/ 100 w 228"/>
                  <a:gd name="T99" fmla="*/ 50 h 232"/>
                  <a:gd name="T100" fmla="*/ 80 w 228"/>
                  <a:gd name="T101" fmla="*/ 41 h 232"/>
                  <a:gd name="T102" fmla="*/ 65 w 228"/>
                  <a:gd name="T103" fmla="*/ 41 h 232"/>
                  <a:gd name="T104" fmla="*/ 50 w 228"/>
                  <a:gd name="T105" fmla="*/ 95 h 232"/>
                  <a:gd name="T106" fmla="*/ 50 w 228"/>
                  <a:gd name="T107" fmla="*/ 97 h 232"/>
                  <a:gd name="T108" fmla="*/ 48 w 228"/>
                  <a:gd name="T109" fmla="*/ 97 h 232"/>
                  <a:gd name="T110" fmla="*/ 15 w 228"/>
                  <a:gd name="T111" fmla="*/ 102 h 232"/>
                  <a:gd name="T112" fmla="*/ 0 w 228"/>
                  <a:gd name="T113" fmla="*/ 143 h 232"/>
                  <a:gd name="T114" fmla="*/ 0 w 228"/>
                  <a:gd name="T115" fmla="*/ 14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8" h="232" extrusionOk="0">
                    <a:moveTo>
                      <a:pt x="0" y="143"/>
                    </a:moveTo>
                    <a:lnTo>
                      <a:pt x="4" y="154"/>
                    </a:lnTo>
                    <a:lnTo>
                      <a:pt x="17" y="175"/>
                    </a:lnTo>
                    <a:lnTo>
                      <a:pt x="48" y="182"/>
                    </a:lnTo>
                    <a:lnTo>
                      <a:pt x="76" y="167"/>
                    </a:lnTo>
                    <a:lnTo>
                      <a:pt x="78" y="167"/>
                    </a:lnTo>
                    <a:lnTo>
                      <a:pt x="78" y="167"/>
                    </a:lnTo>
                    <a:lnTo>
                      <a:pt x="87" y="173"/>
                    </a:lnTo>
                    <a:lnTo>
                      <a:pt x="89" y="173"/>
                    </a:lnTo>
                    <a:lnTo>
                      <a:pt x="87" y="175"/>
                    </a:lnTo>
                    <a:lnTo>
                      <a:pt x="78" y="191"/>
                    </a:lnTo>
                    <a:lnTo>
                      <a:pt x="80" y="199"/>
                    </a:lnTo>
                    <a:lnTo>
                      <a:pt x="96" y="199"/>
                    </a:lnTo>
                    <a:lnTo>
                      <a:pt x="98" y="201"/>
                    </a:lnTo>
                    <a:lnTo>
                      <a:pt x="98" y="204"/>
                    </a:lnTo>
                    <a:lnTo>
                      <a:pt x="96" y="212"/>
                    </a:lnTo>
                    <a:lnTo>
                      <a:pt x="96" y="212"/>
                    </a:lnTo>
                    <a:lnTo>
                      <a:pt x="96" y="212"/>
                    </a:lnTo>
                    <a:lnTo>
                      <a:pt x="80" y="223"/>
                    </a:lnTo>
                    <a:lnTo>
                      <a:pt x="85" y="230"/>
                    </a:lnTo>
                    <a:lnTo>
                      <a:pt x="98" y="232"/>
                    </a:lnTo>
                    <a:lnTo>
                      <a:pt x="117" y="232"/>
                    </a:lnTo>
                    <a:lnTo>
                      <a:pt x="137" y="214"/>
                    </a:lnTo>
                    <a:lnTo>
                      <a:pt x="137" y="169"/>
                    </a:lnTo>
                    <a:lnTo>
                      <a:pt x="137" y="167"/>
                    </a:lnTo>
                    <a:lnTo>
                      <a:pt x="139" y="167"/>
                    </a:lnTo>
                    <a:lnTo>
                      <a:pt x="159" y="169"/>
                    </a:lnTo>
                    <a:lnTo>
                      <a:pt x="176" y="147"/>
                    </a:lnTo>
                    <a:lnTo>
                      <a:pt x="189" y="117"/>
                    </a:lnTo>
                    <a:lnTo>
                      <a:pt x="189" y="117"/>
                    </a:lnTo>
                    <a:lnTo>
                      <a:pt x="189" y="115"/>
                    </a:lnTo>
                    <a:lnTo>
                      <a:pt x="207" y="95"/>
                    </a:lnTo>
                    <a:lnTo>
                      <a:pt x="228" y="41"/>
                    </a:lnTo>
                    <a:lnTo>
                      <a:pt x="218" y="35"/>
                    </a:lnTo>
                    <a:lnTo>
                      <a:pt x="218" y="35"/>
                    </a:lnTo>
                    <a:lnTo>
                      <a:pt x="218" y="32"/>
                    </a:lnTo>
                    <a:lnTo>
                      <a:pt x="204" y="19"/>
                    </a:lnTo>
                    <a:lnTo>
                      <a:pt x="189" y="22"/>
                    </a:lnTo>
                    <a:lnTo>
                      <a:pt x="187" y="22"/>
                    </a:lnTo>
                    <a:lnTo>
                      <a:pt x="187" y="22"/>
                    </a:lnTo>
                    <a:lnTo>
                      <a:pt x="165" y="2"/>
                    </a:lnTo>
                    <a:lnTo>
                      <a:pt x="130" y="0"/>
                    </a:lnTo>
                    <a:lnTo>
                      <a:pt x="130" y="11"/>
                    </a:lnTo>
                    <a:lnTo>
                      <a:pt x="130" y="13"/>
                    </a:lnTo>
                    <a:lnTo>
                      <a:pt x="128" y="28"/>
                    </a:lnTo>
                    <a:lnTo>
                      <a:pt x="128" y="30"/>
                    </a:lnTo>
                    <a:lnTo>
                      <a:pt x="126" y="30"/>
                    </a:lnTo>
                    <a:lnTo>
                      <a:pt x="102" y="50"/>
                    </a:lnTo>
                    <a:lnTo>
                      <a:pt x="102" y="52"/>
                    </a:lnTo>
                    <a:lnTo>
                      <a:pt x="100" y="50"/>
                    </a:lnTo>
                    <a:lnTo>
                      <a:pt x="80" y="41"/>
                    </a:lnTo>
                    <a:lnTo>
                      <a:pt x="65" y="41"/>
                    </a:lnTo>
                    <a:lnTo>
                      <a:pt x="50" y="95"/>
                    </a:lnTo>
                    <a:lnTo>
                      <a:pt x="50" y="97"/>
                    </a:lnTo>
                    <a:lnTo>
                      <a:pt x="48" y="97"/>
                    </a:lnTo>
                    <a:lnTo>
                      <a:pt x="15" y="102"/>
                    </a:lnTo>
                    <a:lnTo>
                      <a:pt x="0" y="143"/>
                    </a:lnTo>
                    <a:lnTo>
                      <a:pt x="0" y="143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73" name="Freeform 222"/>
              <p:cNvSpPr/>
              <p:nvPr/>
            </p:nvSpPr>
            <p:spPr bwMode="auto">
              <a:xfrm>
                <a:off x="1834" y="2543"/>
                <a:ext cx="362" cy="476"/>
              </a:xfrm>
              <a:custGeom>
                <a:avLst/>
                <a:gdLst>
                  <a:gd name="T0" fmla="*/ 152 w 362"/>
                  <a:gd name="T1" fmla="*/ 19 h 476"/>
                  <a:gd name="T2" fmla="*/ 129 w 362"/>
                  <a:gd name="T3" fmla="*/ 47 h 476"/>
                  <a:gd name="T4" fmla="*/ 94 w 362"/>
                  <a:gd name="T5" fmla="*/ 58 h 476"/>
                  <a:gd name="T6" fmla="*/ 54 w 362"/>
                  <a:gd name="T7" fmla="*/ 54 h 476"/>
                  <a:gd name="T8" fmla="*/ 68 w 362"/>
                  <a:gd name="T9" fmla="*/ 88 h 476"/>
                  <a:gd name="T10" fmla="*/ 72 w 362"/>
                  <a:gd name="T11" fmla="*/ 114 h 476"/>
                  <a:gd name="T12" fmla="*/ 63 w 362"/>
                  <a:gd name="T13" fmla="*/ 127 h 476"/>
                  <a:gd name="T14" fmla="*/ 26 w 362"/>
                  <a:gd name="T15" fmla="*/ 112 h 476"/>
                  <a:gd name="T16" fmla="*/ 9 w 362"/>
                  <a:gd name="T17" fmla="*/ 149 h 476"/>
                  <a:gd name="T18" fmla="*/ 0 w 362"/>
                  <a:gd name="T19" fmla="*/ 149 h 476"/>
                  <a:gd name="T20" fmla="*/ 13 w 362"/>
                  <a:gd name="T21" fmla="*/ 227 h 476"/>
                  <a:gd name="T22" fmla="*/ 24 w 362"/>
                  <a:gd name="T23" fmla="*/ 286 h 476"/>
                  <a:gd name="T24" fmla="*/ 22 w 362"/>
                  <a:gd name="T25" fmla="*/ 309 h 476"/>
                  <a:gd name="T26" fmla="*/ 11 w 362"/>
                  <a:gd name="T27" fmla="*/ 316 h 476"/>
                  <a:gd name="T28" fmla="*/ 24 w 362"/>
                  <a:gd name="T29" fmla="*/ 338 h 476"/>
                  <a:gd name="T30" fmla="*/ 52 w 362"/>
                  <a:gd name="T31" fmla="*/ 335 h 476"/>
                  <a:gd name="T32" fmla="*/ 50 w 362"/>
                  <a:gd name="T33" fmla="*/ 370 h 476"/>
                  <a:gd name="T34" fmla="*/ 33 w 362"/>
                  <a:gd name="T35" fmla="*/ 385 h 476"/>
                  <a:gd name="T36" fmla="*/ 44 w 362"/>
                  <a:gd name="T37" fmla="*/ 400 h 476"/>
                  <a:gd name="T38" fmla="*/ 81 w 362"/>
                  <a:gd name="T39" fmla="*/ 448 h 476"/>
                  <a:gd name="T40" fmla="*/ 107 w 362"/>
                  <a:gd name="T41" fmla="*/ 474 h 476"/>
                  <a:gd name="T42" fmla="*/ 142 w 362"/>
                  <a:gd name="T43" fmla="*/ 450 h 476"/>
                  <a:gd name="T44" fmla="*/ 168 w 362"/>
                  <a:gd name="T45" fmla="*/ 424 h 476"/>
                  <a:gd name="T46" fmla="*/ 172 w 362"/>
                  <a:gd name="T47" fmla="*/ 403 h 476"/>
                  <a:gd name="T48" fmla="*/ 203 w 362"/>
                  <a:gd name="T49" fmla="*/ 374 h 476"/>
                  <a:gd name="T50" fmla="*/ 224 w 362"/>
                  <a:gd name="T51" fmla="*/ 335 h 476"/>
                  <a:gd name="T52" fmla="*/ 266 w 362"/>
                  <a:gd name="T53" fmla="*/ 314 h 476"/>
                  <a:gd name="T54" fmla="*/ 294 w 362"/>
                  <a:gd name="T55" fmla="*/ 325 h 476"/>
                  <a:gd name="T56" fmla="*/ 303 w 362"/>
                  <a:gd name="T57" fmla="*/ 299 h 476"/>
                  <a:gd name="T58" fmla="*/ 316 w 362"/>
                  <a:gd name="T59" fmla="*/ 268 h 476"/>
                  <a:gd name="T60" fmla="*/ 294 w 362"/>
                  <a:gd name="T61" fmla="*/ 281 h 476"/>
                  <a:gd name="T62" fmla="*/ 231 w 362"/>
                  <a:gd name="T63" fmla="*/ 260 h 476"/>
                  <a:gd name="T64" fmla="*/ 218 w 362"/>
                  <a:gd name="T65" fmla="*/ 249 h 476"/>
                  <a:gd name="T66" fmla="*/ 200 w 362"/>
                  <a:gd name="T67" fmla="*/ 212 h 476"/>
                  <a:gd name="T68" fmla="*/ 209 w 362"/>
                  <a:gd name="T69" fmla="*/ 190 h 476"/>
                  <a:gd name="T70" fmla="*/ 237 w 362"/>
                  <a:gd name="T71" fmla="*/ 171 h 476"/>
                  <a:gd name="T72" fmla="*/ 255 w 362"/>
                  <a:gd name="T73" fmla="*/ 173 h 476"/>
                  <a:gd name="T74" fmla="*/ 270 w 362"/>
                  <a:gd name="T75" fmla="*/ 190 h 476"/>
                  <a:gd name="T76" fmla="*/ 281 w 362"/>
                  <a:gd name="T77" fmla="*/ 227 h 476"/>
                  <a:gd name="T78" fmla="*/ 299 w 362"/>
                  <a:gd name="T79" fmla="*/ 221 h 476"/>
                  <a:gd name="T80" fmla="*/ 312 w 362"/>
                  <a:gd name="T81" fmla="*/ 223 h 476"/>
                  <a:gd name="T82" fmla="*/ 322 w 362"/>
                  <a:gd name="T83" fmla="*/ 229 h 476"/>
                  <a:gd name="T84" fmla="*/ 360 w 362"/>
                  <a:gd name="T85" fmla="*/ 231 h 476"/>
                  <a:gd name="T86" fmla="*/ 346 w 362"/>
                  <a:gd name="T87" fmla="*/ 212 h 476"/>
                  <a:gd name="T88" fmla="*/ 344 w 362"/>
                  <a:gd name="T89" fmla="*/ 197 h 476"/>
                  <a:gd name="T90" fmla="*/ 351 w 362"/>
                  <a:gd name="T91" fmla="*/ 149 h 476"/>
                  <a:gd name="T92" fmla="*/ 312 w 362"/>
                  <a:gd name="T93" fmla="*/ 132 h 476"/>
                  <a:gd name="T94" fmla="*/ 294 w 362"/>
                  <a:gd name="T95" fmla="*/ 119 h 476"/>
                  <a:gd name="T96" fmla="*/ 288 w 362"/>
                  <a:gd name="T97" fmla="*/ 99 h 476"/>
                  <a:gd name="T98" fmla="*/ 268 w 362"/>
                  <a:gd name="T99" fmla="*/ 101 h 476"/>
                  <a:gd name="T100" fmla="*/ 261 w 362"/>
                  <a:gd name="T101" fmla="*/ 91 h 476"/>
                  <a:gd name="T102" fmla="*/ 257 w 362"/>
                  <a:gd name="T103" fmla="*/ 65 h 476"/>
                  <a:gd name="T104" fmla="*/ 237 w 362"/>
                  <a:gd name="T105" fmla="*/ 58 h 476"/>
                  <a:gd name="T106" fmla="*/ 192 w 362"/>
                  <a:gd name="T107" fmla="*/ 32 h 476"/>
                  <a:gd name="T108" fmla="*/ 172 w 362"/>
                  <a:gd name="T109" fmla="*/ 0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62" h="476" extrusionOk="0">
                    <a:moveTo>
                      <a:pt x="172" y="0"/>
                    </a:moveTo>
                    <a:lnTo>
                      <a:pt x="152" y="19"/>
                    </a:lnTo>
                    <a:lnTo>
                      <a:pt x="152" y="19"/>
                    </a:lnTo>
                    <a:lnTo>
                      <a:pt x="150" y="19"/>
                    </a:lnTo>
                    <a:lnTo>
                      <a:pt x="133" y="19"/>
                    </a:lnTo>
                    <a:lnTo>
                      <a:pt x="129" y="47"/>
                    </a:lnTo>
                    <a:lnTo>
                      <a:pt x="126" y="47"/>
                    </a:lnTo>
                    <a:lnTo>
                      <a:pt x="126" y="47"/>
                    </a:lnTo>
                    <a:lnTo>
                      <a:pt x="94" y="58"/>
                    </a:lnTo>
                    <a:lnTo>
                      <a:pt x="91" y="58"/>
                    </a:lnTo>
                    <a:lnTo>
                      <a:pt x="91" y="58"/>
                    </a:lnTo>
                    <a:lnTo>
                      <a:pt x="54" y="54"/>
                    </a:lnTo>
                    <a:lnTo>
                      <a:pt x="52" y="75"/>
                    </a:lnTo>
                    <a:lnTo>
                      <a:pt x="68" y="88"/>
                    </a:lnTo>
                    <a:lnTo>
                      <a:pt x="68" y="88"/>
                    </a:lnTo>
                    <a:lnTo>
                      <a:pt x="68" y="91"/>
                    </a:lnTo>
                    <a:lnTo>
                      <a:pt x="72" y="114"/>
                    </a:lnTo>
                    <a:lnTo>
                      <a:pt x="72" y="114"/>
                    </a:lnTo>
                    <a:lnTo>
                      <a:pt x="70" y="117"/>
                    </a:lnTo>
                    <a:lnTo>
                      <a:pt x="63" y="125"/>
                    </a:lnTo>
                    <a:lnTo>
                      <a:pt x="63" y="127"/>
                    </a:lnTo>
                    <a:lnTo>
                      <a:pt x="61" y="125"/>
                    </a:lnTo>
                    <a:lnTo>
                      <a:pt x="39" y="112"/>
                    </a:lnTo>
                    <a:lnTo>
                      <a:pt x="26" y="112"/>
                    </a:lnTo>
                    <a:lnTo>
                      <a:pt x="17" y="132"/>
                    </a:lnTo>
                    <a:lnTo>
                      <a:pt x="17" y="132"/>
                    </a:lnTo>
                    <a:lnTo>
                      <a:pt x="9" y="149"/>
                    </a:lnTo>
                    <a:lnTo>
                      <a:pt x="9" y="149"/>
                    </a:lnTo>
                    <a:lnTo>
                      <a:pt x="6" y="149"/>
                    </a:lnTo>
                    <a:lnTo>
                      <a:pt x="0" y="149"/>
                    </a:lnTo>
                    <a:lnTo>
                      <a:pt x="0" y="210"/>
                    </a:lnTo>
                    <a:lnTo>
                      <a:pt x="13" y="227"/>
                    </a:lnTo>
                    <a:lnTo>
                      <a:pt x="13" y="227"/>
                    </a:lnTo>
                    <a:lnTo>
                      <a:pt x="13" y="229"/>
                    </a:lnTo>
                    <a:lnTo>
                      <a:pt x="13" y="275"/>
                    </a:lnTo>
                    <a:lnTo>
                      <a:pt x="24" y="286"/>
                    </a:lnTo>
                    <a:lnTo>
                      <a:pt x="24" y="288"/>
                    </a:lnTo>
                    <a:lnTo>
                      <a:pt x="24" y="288"/>
                    </a:lnTo>
                    <a:lnTo>
                      <a:pt x="22" y="309"/>
                    </a:lnTo>
                    <a:lnTo>
                      <a:pt x="22" y="312"/>
                    </a:lnTo>
                    <a:lnTo>
                      <a:pt x="22" y="312"/>
                    </a:lnTo>
                    <a:lnTo>
                      <a:pt x="11" y="316"/>
                    </a:lnTo>
                    <a:lnTo>
                      <a:pt x="15" y="344"/>
                    </a:lnTo>
                    <a:lnTo>
                      <a:pt x="24" y="338"/>
                    </a:lnTo>
                    <a:lnTo>
                      <a:pt x="24" y="338"/>
                    </a:lnTo>
                    <a:lnTo>
                      <a:pt x="24" y="338"/>
                    </a:lnTo>
                    <a:lnTo>
                      <a:pt x="50" y="335"/>
                    </a:lnTo>
                    <a:lnTo>
                      <a:pt x="52" y="335"/>
                    </a:lnTo>
                    <a:lnTo>
                      <a:pt x="52" y="338"/>
                    </a:lnTo>
                    <a:lnTo>
                      <a:pt x="50" y="370"/>
                    </a:lnTo>
                    <a:lnTo>
                      <a:pt x="50" y="370"/>
                    </a:lnTo>
                    <a:lnTo>
                      <a:pt x="50" y="372"/>
                    </a:lnTo>
                    <a:lnTo>
                      <a:pt x="33" y="377"/>
                    </a:lnTo>
                    <a:lnTo>
                      <a:pt x="33" y="385"/>
                    </a:lnTo>
                    <a:lnTo>
                      <a:pt x="44" y="398"/>
                    </a:lnTo>
                    <a:lnTo>
                      <a:pt x="46" y="400"/>
                    </a:lnTo>
                    <a:lnTo>
                      <a:pt x="44" y="400"/>
                    </a:lnTo>
                    <a:lnTo>
                      <a:pt x="26" y="420"/>
                    </a:lnTo>
                    <a:lnTo>
                      <a:pt x="35" y="437"/>
                    </a:lnTo>
                    <a:lnTo>
                      <a:pt x="81" y="448"/>
                    </a:lnTo>
                    <a:lnTo>
                      <a:pt x="81" y="448"/>
                    </a:lnTo>
                    <a:lnTo>
                      <a:pt x="83" y="448"/>
                    </a:lnTo>
                    <a:lnTo>
                      <a:pt x="107" y="474"/>
                    </a:lnTo>
                    <a:lnTo>
                      <a:pt x="131" y="476"/>
                    </a:lnTo>
                    <a:lnTo>
                      <a:pt x="142" y="450"/>
                    </a:lnTo>
                    <a:lnTo>
                      <a:pt x="142" y="450"/>
                    </a:lnTo>
                    <a:lnTo>
                      <a:pt x="144" y="450"/>
                    </a:lnTo>
                    <a:lnTo>
                      <a:pt x="166" y="444"/>
                    </a:lnTo>
                    <a:lnTo>
                      <a:pt x="168" y="424"/>
                    </a:lnTo>
                    <a:lnTo>
                      <a:pt x="170" y="405"/>
                    </a:lnTo>
                    <a:lnTo>
                      <a:pt x="170" y="403"/>
                    </a:lnTo>
                    <a:lnTo>
                      <a:pt x="172" y="403"/>
                    </a:lnTo>
                    <a:lnTo>
                      <a:pt x="198" y="396"/>
                    </a:lnTo>
                    <a:lnTo>
                      <a:pt x="203" y="374"/>
                    </a:lnTo>
                    <a:lnTo>
                      <a:pt x="203" y="374"/>
                    </a:lnTo>
                    <a:lnTo>
                      <a:pt x="203" y="374"/>
                    </a:lnTo>
                    <a:lnTo>
                      <a:pt x="224" y="335"/>
                    </a:lnTo>
                    <a:lnTo>
                      <a:pt x="224" y="335"/>
                    </a:lnTo>
                    <a:lnTo>
                      <a:pt x="227" y="335"/>
                    </a:lnTo>
                    <a:lnTo>
                      <a:pt x="264" y="314"/>
                    </a:lnTo>
                    <a:lnTo>
                      <a:pt x="266" y="314"/>
                    </a:lnTo>
                    <a:lnTo>
                      <a:pt x="266" y="314"/>
                    </a:lnTo>
                    <a:lnTo>
                      <a:pt x="285" y="325"/>
                    </a:lnTo>
                    <a:lnTo>
                      <a:pt x="294" y="325"/>
                    </a:lnTo>
                    <a:lnTo>
                      <a:pt x="301" y="301"/>
                    </a:lnTo>
                    <a:lnTo>
                      <a:pt x="301" y="299"/>
                    </a:lnTo>
                    <a:lnTo>
                      <a:pt x="303" y="299"/>
                    </a:lnTo>
                    <a:lnTo>
                      <a:pt x="320" y="292"/>
                    </a:lnTo>
                    <a:lnTo>
                      <a:pt x="331" y="283"/>
                    </a:lnTo>
                    <a:lnTo>
                      <a:pt x="316" y="268"/>
                    </a:lnTo>
                    <a:lnTo>
                      <a:pt x="307" y="273"/>
                    </a:lnTo>
                    <a:lnTo>
                      <a:pt x="294" y="281"/>
                    </a:lnTo>
                    <a:lnTo>
                      <a:pt x="294" y="281"/>
                    </a:lnTo>
                    <a:lnTo>
                      <a:pt x="292" y="281"/>
                    </a:lnTo>
                    <a:lnTo>
                      <a:pt x="233" y="262"/>
                    </a:lnTo>
                    <a:lnTo>
                      <a:pt x="231" y="260"/>
                    </a:lnTo>
                    <a:lnTo>
                      <a:pt x="231" y="260"/>
                    </a:lnTo>
                    <a:lnTo>
                      <a:pt x="218" y="249"/>
                    </a:lnTo>
                    <a:lnTo>
                      <a:pt x="218" y="249"/>
                    </a:lnTo>
                    <a:lnTo>
                      <a:pt x="218" y="249"/>
                    </a:lnTo>
                    <a:lnTo>
                      <a:pt x="200" y="212"/>
                    </a:lnTo>
                    <a:lnTo>
                      <a:pt x="200" y="212"/>
                    </a:lnTo>
                    <a:lnTo>
                      <a:pt x="200" y="212"/>
                    </a:lnTo>
                    <a:lnTo>
                      <a:pt x="209" y="190"/>
                    </a:lnTo>
                    <a:lnTo>
                      <a:pt x="209" y="190"/>
                    </a:lnTo>
                    <a:lnTo>
                      <a:pt x="209" y="188"/>
                    </a:lnTo>
                    <a:lnTo>
                      <a:pt x="237" y="171"/>
                    </a:lnTo>
                    <a:lnTo>
                      <a:pt x="237" y="171"/>
                    </a:lnTo>
                    <a:lnTo>
                      <a:pt x="240" y="171"/>
                    </a:lnTo>
                    <a:lnTo>
                      <a:pt x="255" y="173"/>
                    </a:lnTo>
                    <a:lnTo>
                      <a:pt x="255" y="173"/>
                    </a:lnTo>
                    <a:lnTo>
                      <a:pt x="257" y="173"/>
                    </a:lnTo>
                    <a:lnTo>
                      <a:pt x="270" y="190"/>
                    </a:lnTo>
                    <a:lnTo>
                      <a:pt x="270" y="190"/>
                    </a:lnTo>
                    <a:lnTo>
                      <a:pt x="270" y="190"/>
                    </a:lnTo>
                    <a:lnTo>
                      <a:pt x="270" y="218"/>
                    </a:lnTo>
                    <a:lnTo>
                      <a:pt x="281" y="227"/>
                    </a:lnTo>
                    <a:lnTo>
                      <a:pt x="296" y="221"/>
                    </a:lnTo>
                    <a:lnTo>
                      <a:pt x="296" y="221"/>
                    </a:lnTo>
                    <a:lnTo>
                      <a:pt x="299" y="221"/>
                    </a:lnTo>
                    <a:lnTo>
                      <a:pt x="312" y="223"/>
                    </a:lnTo>
                    <a:lnTo>
                      <a:pt x="312" y="223"/>
                    </a:lnTo>
                    <a:lnTo>
                      <a:pt x="312" y="223"/>
                    </a:lnTo>
                    <a:lnTo>
                      <a:pt x="322" y="229"/>
                    </a:lnTo>
                    <a:lnTo>
                      <a:pt x="322" y="229"/>
                    </a:lnTo>
                    <a:lnTo>
                      <a:pt x="322" y="229"/>
                    </a:lnTo>
                    <a:lnTo>
                      <a:pt x="344" y="251"/>
                    </a:lnTo>
                    <a:lnTo>
                      <a:pt x="353" y="244"/>
                    </a:lnTo>
                    <a:lnTo>
                      <a:pt x="360" y="231"/>
                    </a:lnTo>
                    <a:lnTo>
                      <a:pt x="346" y="214"/>
                    </a:lnTo>
                    <a:lnTo>
                      <a:pt x="346" y="212"/>
                    </a:lnTo>
                    <a:lnTo>
                      <a:pt x="346" y="212"/>
                    </a:lnTo>
                    <a:lnTo>
                      <a:pt x="344" y="199"/>
                    </a:lnTo>
                    <a:lnTo>
                      <a:pt x="344" y="197"/>
                    </a:lnTo>
                    <a:lnTo>
                      <a:pt x="344" y="197"/>
                    </a:lnTo>
                    <a:lnTo>
                      <a:pt x="360" y="171"/>
                    </a:lnTo>
                    <a:lnTo>
                      <a:pt x="362" y="151"/>
                    </a:lnTo>
                    <a:lnTo>
                      <a:pt x="351" y="149"/>
                    </a:lnTo>
                    <a:lnTo>
                      <a:pt x="351" y="149"/>
                    </a:lnTo>
                    <a:lnTo>
                      <a:pt x="351" y="149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294" y="119"/>
                    </a:lnTo>
                    <a:lnTo>
                      <a:pt x="294" y="119"/>
                    </a:lnTo>
                    <a:lnTo>
                      <a:pt x="294" y="117"/>
                    </a:lnTo>
                    <a:lnTo>
                      <a:pt x="288" y="99"/>
                    </a:lnTo>
                    <a:lnTo>
                      <a:pt x="272" y="104"/>
                    </a:lnTo>
                    <a:lnTo>
                      <a:pt x="270" y="104"/>
                    </a:lnTo>
                    <a:lnTo>
                      <a:pt x="268" y="101"/>
                    </a:lnTo>
                    <a:lnTo>
                      <a:pt x="261" y="93"/>
                    </a:lnTo>
                    <a:lnTo>
                      <a:pt x="261" y="93"/>
                    </a:lnTo>
                    <a:lnTo>
                      <a:pt x="261" y="91"/>
                    </a:lnTo>
                    <a:lnTo>
                      <a:pt x="259" y="73"/>
                    </a:lnTo>
                    <a:lnTo>
                      <a:pt x="259" y="73"/>
                    </a:lnTo>
                    <a:lnTo>
                      <a:pt x="257" y="65"/>
                    </a:lnTo>
                    <a:lnTo>
                      <a:pt x="237" y="60"/>
                    </a:lnTo>
                    <a:lnTo>
                      <a:pt x="237" y="58"/>
                    </a:lnTo>
                    <a:lnTo>
                      <a:pt x="237" y="58"/>
                    </a:lnTo>
                    <a:lnTo>
                      <a:pt x="235" y="34"/>
                    </a:lnTo>
                    <a:lnTo>
                      <a:pt x="194" y="32"/>
                    </a:lnTo>
                    <a:lnTo>
                      <a:pt x="192" y="32"/>
                    </a:lnTo>
                    <a:lnTo>
                      <a:pt x="192" y="30"/>
                    </a:lnTo>
                    <a:lnTo>
                      <a:pt x="192" y="0"/>
                    </a:lnTo>
                    <a:lnTo>
                      <a:pt x="172" y="0"/>
                    </a:lnTo>
                    <a:lnTo>
                      <a:pt x="17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74" name="Freeform 223"/>
              <p:cNvSpPr/>
              <p:nvPr/>
            </p:nvSpPr>
            <p:spPr bwMode="auto">
              <a:xfrm>
                <a:off x="1749" y="1996"/>
                <a:ext cx="425" cy="466"/>
              </a:xfrm>
              <a:custGeom>
                <a:avLst/>
                <a:gdLst>
                  <a:gd name="T0" fmla="*/ 360 w 425"/>
                  <a:gd name="T1" fmla="*/ 202 h 466"/>
                  <a:gd name="T2" fmla="*/ 357 w 425"/>
                  <a:gd name="T3" fmla="*/ 202 h 466"/>
                  <a:gd name="T4" fmla="*/ 251 w 425"/>
                  <a:gd name="T5" fmla="*/ 202 h 466"/>
                  <a:gd name="T6" fmla="*/ 248 w 425"/>
                  <a:gd name="T7" fmla="*/ 202 h 466"/>
                  <a:gd name="T8" fmla="*/ 235 w 425"/>
                  <a:gd name="T9" fmla="*/ 191 h 466"/>
                  <a:gd name="T10" fmla="*/ 235 w 425"/>
                  <a:gd name="T11" fmla="*/ 141 h 466"/>
                  <a:gd name="T12" fmla="*/ 227 w 425"/>
                  <a:gd name="T13" fmla="*/ 126 h 466"/>
                  <a:gd name="T14" fmla="*/ 292 w 425"/>
                  <a:gd name="T15" fmla="*/ 52 h 466"/>
                  <a:gd name="T16" fmla="*/ 270 w 425"/>
                  <a:gd name="T17" fmla="*/ 0 h 466"/>
                  <a:gd name="T18" fmla="*/ 209 w 425"/>
                  <a:gd name="T19" fmla="*/ 29 h 466"/>
                  <a:gd name="T20" fmla="*/ 209 w 425"/>
                  <a:gd name="T21" fmla="*/ 29 h 466"/>
                  <a:gd name="T22" fmla="*/ 172 w 425"/>
                  <a:gd name="T23" fmla="*/ 37 h 466"/>
                  <a:gd name="T24" fmla="*/ 196 w 425"/>
                  <a:gd name="T25" fmla="*/ 61 h 466"/>
                  <a:gd name="T26" fmla="*/ 166 w 425"/>
                  <a:gd name="T27" fmla="*/ 91 h 466"/>
                  <a:gd name="T28" fmla="*/ 153 w 425"/>
                  <a:gd name="T29" fmla="*/ 107 h 466"/>
                  <a:gd name="T30" fmla="*/ 150 w 425"/>
                  <a:gd name="T31" fmla="*/ 152 h 466"/>
                  <a:gd name="T32" fmla="*/ 81 w 425"/>
                  <a:gd name="T33" fmla="*/ 150 h 466"/>
                  <a:gd name="T34" fmla="*/ 70 w 425"/>
                  <a:gd name="T35" fmla="*/ 195 h 466"/>
                  <a:gd name="T36" fmla="*/ 70 w 425"/>
                  <a:gd name="T37" fmla="*/ 195 h 466"/>
                  <a:gd name="T38" fmla="*/ 89 w 425"/>
                  <a:gd name="T39" fmla="*/ 222 h 466"/>
                  <a:gd name="T40" fmla="*/ 78 w 425"/>
                  <a:gd name="T41" fmla="*/ 237 h 466"/>
                  <a:gd name="T42" fmla="*/ 78 w 425"/>
                  <a:gd name="T43" fmla="*/ 237 h 466"/>
                  <a:gd name="T44" fmla="*/ 54 w 425"/>
                  <a:gd name="T45" fmla="*/ 248 h 466"/>
                  <a:gd name="T46" fmla="*/ 24 w 425"/>
                  <a:gd name="T47" fmla="*/ 226 h 466"/>
                  <a:gd name="T48" fmla="*/ 4 w 425"/>
                  <a:gd name="T49" fmla="*/ 284 h 466"/>
                  <a:gd name="T50" fmla="*/ 76 w 425"/>
                  <a:gd name="T51" fmla="*/ 306 h 466"/>
                  <a:gd name="T52" fmla="*/ 78 w 425"/>
                  <a:gd name="T53" fmla="*/ 306 h 466"/>
                  <a:gd name="T54" fmla="*/ 102 w 425"/>
                  <a:gd name="T55" fmla="*/ 332 h 466"/>
                  <a:gd name="T56" fmla="*/ 111 w 425"/>
                  <a:gd name="T57" fmla="*/ 352 h 466"/>
                  <a:gd name="T58" fmla="*/ 111 w 425"/>
                  <a:gd name="T59" fmla="*/ 354 h 466"/>
                  <a:gd name="T60" fmla="*/ 113 w 425"/>
                  <a:gd name="T61" fmla="*/ 393 h 466"/>
                  <a:gd name="T62" fmla="*/ 113 w 425"/>
                  <a:gd name="T63" fmla="*/ 458 h 466"/>
                  <a:gd name="T64" fmla="*/ 129 w 425"/>
                  <a:gd name="T65" fmla="*/ 430 h 466"/>
                  <a:gd name="T66" fmla="*/ 131 w 425"/>
                  <a:gd name="T67" fmla="*/ 430 h 466"/>
                  <a:gd name="T68" fmla="*/ 181 w 425"/>
                  <a:gd name="T69" fmla="*/ 367 h 466"/>
                  <a:gd name="T70" fmla="*/ 183 w 425"/>
                  <a:gd name="T71" fmla="*/ 367 h 466"/>
                  <a:gd name="T72" fmla="*/ 200 w 425"/>
                  <a:gd name="T73" fmla="*/ 367 h 466"/>
                  <a:gd name="T74" fmla="*/ 218 w 425"/>
                  <a:gd name="T75" fmla="*/ 375 h 466"/>
                  <a:gd name="T76" fmla="*/ 244 w 425"/>
                  <a:gd name="T77" fmla="*/ 341 h 466"/>
                  <a:gd name="T78" fmla="*/ 244 w 425"/>
                  <a:gd name="T79" fmla="*/ 326 h 466"/>
                  <a:gd name="T80" fmla="*/ 283 w 425"/>
                  <a:gd name="T81" fmla="*/ 328 h 466"/>
                  <a:gd name="T82" fmla="*/ 285 w 425"/>
                  <a:gd name="T83" fmla="*/ 328 h 466"/>
                  <a:gd name="T84" fmla="*/ 322 w 425"/>
                  <a:gd name="T85" fmla="*/ 345 h 466"/>
                  <a:gd name="T86" fmla="*/ 325 w 425"/>
                  <a:gd name="T87" fmla="*/ 345 h 466"/>
                  <a:gd name="T88" fmla="*/ 349 w 425"/>
                  <a:gd name="T89" fmla="*/ 369 h 466"/>
                  <a:gd name="T90" fmla="*/ 379 w 425"/>
                  <a:gd name="T91" fmla="*/ 330 h 466"/>
                  <a:gd name="T92" fmla="*/ 364 w 425"/>
                  <a:gd name="T93" fmla="*/ 317 h 466"/>
                  <a:gd name="T94" fmla="*/ 364 w 425"/>
                  <a:gd name="T95" fmla="*/ 293 h 466"/>
                  <a:gd name="T96" fmla="*/ 366 w 425"/>
                  <a:gd name="T97" fmla="*/ 291 h 466"/>
                  <a:gd name="T98" fmla="*/ 423 w 425"/>
                  <a:gd name="T99" fmla="*/ 235 h 466"/>
                  <a:gd name="T100" fmla="*/ 388 w 425"/>
                  <a:gd name="T101" fmla="*/ 189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5" h="466" extrusionOk="0">
                    <a:moveTo>
                      <a:pt x="388" y="189"/>
                    </a:moveTo>
                    <a:lnTo>
                      <a:pt x="360" y="202"/>
                    </a:lnTo>
                    <a:lnTo>
                      <a:pt x="357" y="202"/>
                    </a:lnTo>
                    <a:lnTo>
                      <a:pt x="357" y="202"/>
                    </a:lnTo>
                    <a:lnTo>
                      <a:pt x="277" y="172"/>
                    </a:lnTo>
                    <a:lnTo>
                      <a:pt x="251" y="202"/>
                    </a:lnTo>
                    <a:lnTo>
                      <a:pt x="248" y="202"/>
                    </a:lnTo>
                    <a:lnTo>
                      <a:pt x="248" y="202"/>
                    </a:lnTo>
                    <a:lnTo>
                      <a:pt x="235" y="191"/>
                    </a:lnTo>
                    <a:lnTo>
                      <a:pt x="235" y="191"/>
                    </a:lnTo>
                    <a:lnTo>
                      <a:pt x="235" y="189"/>
                    </a:lnTo>
                    <a:lnTo>
                      <a:pt x="235" y="141"/>
                    </a:lnTo>
                    <a:lnTo>
                      <a:pt x="227" y="126"/>
                    </a:lnTo>
                    <a:lnTo>
                      <a:pt x="227" y="126"/>
                    </a:lnTo>
                    <a:lnTo>
                      <a:pt x="229" y="124"/>
                    </a:lnTo>
                    <a:lnTo>
                      <a:pt x="292" y="52"/>
                    </a:lnTo>
                    <a:lnTo>
                      <a:pt x="290" y="22"/>
                    </a:lnTo>
                    <a:lnTo>
                      <a:pt x="270" y="0"/>
                    </a:lnTo>
                    <a:lnTo>
                      <a:pt x="246" y="5"/>
                    </a:lnTo>
                    <a:lnTo>
                      <a:pt x="209" y="29"/>
                    </a:lnTo>
                    <a:lnTo>
                      <a:pt x="209" y="29"/>
                    </a:lnTo>
                    <a:lnTo>
                      <a:pt x="209" y="29"/>
                    </a:lnTo>
                    <a:lnTo>
                      <a:pt x="176" y="26"/>
                    </a:lnTo>
                    <a:lnTo>
                      <a:pt x="172" y="37"/>
                    </a:lnTo>
                    <a:lnTo>
                      <a:pt x="194" y="59"/>
                    </a:lnTo>
                    <a:lnTo>
                      <a:pt x="196" y="61"/>
                    </a:lnTo>
                    <a:lnTo>
                      <a:pt x="194" y="63"/>
                    </a:lnTo>
                    <a:lnTo>
                      <a:pt x="166" y="91"/>
                    </a:lnTo>
                    <a:lnTo>
                      <a:pt x="166" y="91"/>
                    </a:lnTo>
                    <a:lnTo>
                      <a:pt x="153" y="107"/>
                    </a:lnTo>
                    <a:lnTo>
                      <a:pt x="150" y="150"/>
                    </a:lnTo>
                    <a:lnTo>
                      <a:pt x="150" y="152"/>
                    </a:lnTo>
                    <a:lnTo>
                      <a:pt x="148" y="152"/>
                    </a:lnTo>
                    <a:lnTo>
                      <a:pt x="81" y="150"/>
                    </a:lnTo>
                    <a:lnTo>
                      <a:pt x="52" y="178"/>
                    </a:lnTo>
                    <a:lnTo>
                      <a:pt x="70" y="195"/>
                    </a:lnTo>
                    <a:lnTo>
                      <a:pt x="70" y="195"/>
                    </a:lnTo>
                    <a:lnTo>
                      <a:pt x="70" y="195"/>
                    </a:lnTo>
                    <a:lnTo>
                      <a:pt x="89" y="222"/>
                    </a:lnTo>
                    <a:lnTo>
                      <a:pt x="89" y="222"/>
                    </a:lnTo>
                    <a:lnTo>
                      <a:pt x="89" y="224"/>
                    </a:lnTo>
                    <a:lnTo>
                      <a:pt x="78" y="237"/>
                    </a:lnTo>
                    <a:lnTo>
                      <a:pt x="78" y="237"/>
                    </a:lnTo>
                    <a:lnTo>
                      <a:pt x="78" y="237"/>
                    </a:lnTo>
                    <a:lnTo>
                      <a:pt x="54" y="248"/>
                    </a:lnTo>
                    <a:lnTo>
                      <a:pt x="54" y="248"/>
                    </a:lnTo>
                    <a:lnTo>
                      <a:pt x="52" y="245"/>
                    </a:lnTo>
                    <a:lnTo>
                      <a:pt x="24" y="226"/>
                    </a:lnTo>
                    <a:lnTo>
                      <a:pt x="0" y="261"/>
                    </a:lnTo>
                    <a:lnTo>
                      <a:pt x="4" y="284"/>
                    </a:lnTo>
                    <a:lnTo>
                      <a:pt x="17" y="295"/>
                    </a:lnTo>
                    <a:lnTo>
                      <a:pt x="76" y="306"/>
                    </a:lnTo>
                    <a:lnTo>
                      <a:pt x="78" y="306"/>
                    </a:lnTo>
                    <a:lnTo>
                      <a:pt x="78" y="306"/>
                    </a:lnTo>
                    <a:lnTo>
                      <a:pt x="102" y="332"/>
                    </a:lnTo>
                    <a:lnTo>
                      <a:pt x="102" y="332"/>
                    </a:lnTo>
                    <a:lnTo>
                      <a:pt x="102" y="332"/>
                    </a:lnTo>
                    <a:lnTo>
                      <a:pt x="111" y="352"/>
                    </a:lnTo>
                    <a:lnTo>
                      <a:pt x="111" y="352"/>
                    </a:lnTo>
                    <a:lnTo>
                      <a:pt x="111" y="354"/>
                    </a:lnTo>
                    <a:lnTo>
                      <a:pt x="113" y="393"/>
                    </a:lnTo>
                    <a:lnTo>
                      <a:pt x="113" y="393"/>
                    </a:lnTo>
                    <a:lnTo>
                      <a:pt x="113" y="393"/>
                    </a:lnTo>
                    <a:lnTo>
                      <a:pt x="113" y="458"/>
                    </a:lnTo>
                    <a:lnTo>
                      <a:pt x="115" y="466"/>
                    </a:lnTo>
                    <a:lnTo>
                      <a:pt x="129" y="430"/>
                    </a:lnTo>
                    <a:lnTo>
                      <a:pt x="131" y="430"/>
                    </a:lnTo>
                    <a:lnTo>
                      <a:pt x="131" y="430"/>
                    </a:lnTo>
                    <a:lnTo>
                      <a:pt x="163" y="423"/>
                    </a:lnTo>
                    <a:lnTo>
                      <a:pt x="181" y="367"/>
                    </a:lnTo>
                    <a:lnTo>
                      <a:pt x="181" y="367"/>
                    </a:lnTo>
                    <a:lnTo>
                      <a:pt x="183" y="367"/>
                    </a:lnTo>
                    <a:lnTo>
                      <a:pt x="198" y="367"/>
                    </a:lnTo>
                    <a:lnTo>
                      <a:pt x="200" y="367"/>
                    </a:lnTo>
                    <a:lnTo>
                      <a:pt x="200" y="367"/>
                    </a:lnTo>
                    <a:lnTo>
                      <a:pt x="218" y="375"/>
                    </a:lnTo>
                    <a:lnTo>
                      <a:pt x="242" y="358"/>
                    </a:lnTo>
                    <a:lnTo>
                      <a:pt x="244" y="341"/>
                    </a:lnTo>
                    <a:lnTo>
                      <a:pt x="244" y="328"/>
                    </a:lnTo>
                    <a:lnTo>
                      <a:pt x="244" y="326"/>
                    </a:lnTo>
                    <a:lnTo>
                      <a:pt x="246" y="326"/>
                    </a:lnTo>
                    <a:lnTo>
                      <a:pt x="283" y="328"/>
                    </a:lnTo>
                    <a:lnTo>
                      <a:pt x="283" y="328"/>
                    </a:lnTo>
                    <a:lnTo>
                      <a:pt x="285" y="328"/>
                    </a:lnTo>
                    <a:lnTo>
                      <a:pt x="307" y="347"/>
                    </a:lnTo>
                    <a:lnTo>
                      <a:pt x="322" y="345"/>
                    </a:lnTo>
                    <a:lnTo>
                      <a:pt x="325" y="345"/>
                    </a:lnTo>
                    <a:lnTo>
                      <a:pt x="325" y="345"/>
                    </a:lnTo>
                    <a:lnTo>
                      <a:pt x="338" y="360"/>
                    </a:lnTo>
                    <a:lnTo>
                      <a:pt x="349" y="369"/>
                    </a:lnTo>
                    <a:lnTo>
                      <a:pt x="366" y="349"/>
                    </a:lnTo>
                    <a:lnTo>
                      <a:pt x="379" y="330"/>
                    </a:lnTo>
                    <a:lnTo>
                      <a:pt x="364" y="317"/>
                    </a:lnTo>
                    <a:lnTo>
                      <a:pt x="364" y="317"/>
                    </a:lnTo>
                    <a:lnTo>
                      <a:pt x="364" y="315"/>
                    </a:lnTo>
                    <a:lnTo>
                      <a:pt x="364" y="293"/>
                    </a:lnTo>
                    <a:lnTo>
                      <a:pt x="364" y="293"/>
                    </a:lnTo>
                    <a:lnTo>
                      <a:pt x="366" y="291"/>
                    </a:lnTo>
                    <a:lnTo>
                      <a:pt x="425" y="267"/>
                    </a:lnTo>
                    <a:lnTo>
                      <a:pt x="423" y="235"/>
                    </a:lnTo>
                    <a:lnTo>
                      <a:pt x="388" y="189"/>
                    </a:lnTo>
                    <a:lnTo>
                      <a:pt x="388" y="189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75" name="Freeform 224"/>
              <p:cNvSpPr/>
              <p:nvPr/>
            </p:nvSpPr>
            <p:spPr bwMode="auto">
              <a:xfrm>
                <a:off x="3447" y="1535"/>
                <a:ext cx="24" cy="22"/>
              </a:xfrm>
              <a:custGeom>
                <a:avLst/>
                <a:gdLst>
                  <a:gd name="T0" fmla="*/ 4 w 24"/>
                  <a:gd name="T1" fmla="*/ 19 h 22"/>
                  <a:gd name="T2" fmla="*/ 19 w 24"/>
                  <a:gd name="T3" fmla="*/ 22 h 22"/>
                  <a:gd name="T4" fmla="*/ 24 w 24"/>
                  <a:gd name="T5" fmla="*/ 11 h 22"/>
                  <a:gd name="T6" fmla="*/ 13 w 24"/>
                  <a:gd name="T7" fmla="*/ 0 h 22"/>
                  <a:gd name="T8" fmla="*/ 0 w 24"/>
                  <a:gd name="T9" fmla="*/ 4 h 22"/>
                  <a:gd name="T10" fmla="*/ 4 w 24"/>
                  <a:gd name="T11" fmla="*/ 19 h 22"/>
                  <a:gd name="T12" fmla="*/ 4 w 24"/>
                  <a:gd name="T13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2" extrusionOk="0">
                    <a:moveTo>
                      <a:pt x="4" y="19"/>
                    </a:moveTo>
                    <a:lnTo>
                      <a:pt x="19" y="22"/>
                    </a:lnTo>
                    <a:lnTo>
                      <a:pt x="24" y="11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4" y="19"/>
                    </a:lnTo>
                    <a:lnTo>
                      <a:pt x="4" y="19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76" name="Freeform 225"/>
              <p:cNvSpPr/>
              <p:nvPr/>
            </p:nvSpPr>
            <p:spPr bwMode="auto">
              <a:xfrm>
                <a:off x="3501" y="1611"/>
                <a:ext cx="39" cy="32"/>
              </a:xfrm>
              <a:custGeom>
                <a:avLst/>
                <a:gdLst>
                  <a:gd name="T0" fmla="*/ 0 w 39"/>
                  <a:gd name="T1" fmla="*/ 26 h 32"/>
                  <a:gd name="T2" fmla="*/ 20 w 39"/>
                  <a:gd name="T3" fmla="*/ 32 h 32"/>
                  <a:gd name="T4" fmla="*/ 39 w 39"/>
                  <a:gd name="T5" fmla="*/ 30 h 32"/>
                  <a:gd name="T6" fmla="*/ 31 w 39"/>
                  <a:gd name="T7" fmla="*/ 0 h 32"/>
                  <a:gd name="T8" fmla="*/ 7 w 39"/>
                  <a:gd name="T9" fmla="*/ 13 h 32"/>
                  <a:gd name="T10" fmla="*/ 0 w 39"/>
                  <a:gd name="T11" fmla="*/ 26 h 32"/>
                  <a:gd name="T12" fmla="*/ 0 w 39"/>
                  <a:gd name="T13" fmla="*/ 2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 extrusionOk="0">
                    <a:moveTo>
                      <a:pt x="0" y="26"/>
                    </a:moveTo>
                    <a:lnTo>
                      <a:pt x="20" y="32"/>
                    </a:lnTo>
                    <a:lnTo>
                      <a:pt x="39" y="30"/>
                    </a:lnTo>
                    <a:lnTo>
                      <a:pt x="31" y="0"/>
                    </a:lnTo>
                    <a:lnTo>
                      <a:pt x="7" y="13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77" name="Freeform 226"/>
              <p:cNvSpPr/>
              <p:nvPr/>
            </p:nvSpPr>
            <p:spPr bwMode="auto">
              <a:xfrm>
                <a:off x="2751" y="1457"/>
                <a:ext cx="861" cy="1159"/>
              </a:xfrm>
              <a:custGeom>
                <a:avLst/>
                <a:gdLst>
                  <a:gd name="T0" fmla="*/ 761 w 861"/>
                  <a:gd name="T1" fmla="*/ 236 h 1159"/>
                  <a:gd name="T2" fmla="*/ 752 w 861"/>
                  <a:gd name="T3" fmla="*/ 279 h 1159"/>
                  <a:gd name="T4" fmla="*/ 680 w 861"/>
                  <a:gd name="T5" fmla="*/ 212 h 1159"/>
                  <a:gd name="T6" fmla="*/ 702 w 861"/>
                  <a:gd name="T7" fmla="*/ 121 h 1159"/>
                  <a:gd name="T8" fmla="*/ 641 w 861"/>
                  <a:gd name="T9" fmla="*/ 188 h 1159"/>
                  <a:gd name="T10" fmla="*/ 565 w 861"/>
                  <a:gd name="T11" fmla="*/ 399 h 1159"/>
                  <a:gd name="T12" fmla="*/ 672 w 861"/>
                  <a:gd name="T13" fmla="*/ 507 h 1159"/>
                  <a:gd name="T14" fmla="*/ 648 w 861"/>
                  <a:gd name="T15" fmla="*/ 617 h 1159"/>
                  <a:gd name="T16" fmla="*/ 611 w 861"/>
                  <a:gd name="T17" fmla="*/ 594 h 1159"/>
                  <a:gd name="T18" fmla="*/ 576 w 861"/>
                  <a:gd name="T19" fmla="*/ 474 h 1159"/>
                  <a:gd name="T20" fmla="*/ 491 w 861"/>
                  <a:gd name="T21" fmla="*/ 622 h 1159"/>
                  <a:gd name="T22" fmla="*/ 306 w 861"/>
                  <a:gd name="T23" fmla="*/ 609 h 1159"/>
                  <a:gd name="T24" fmla="*/ 415 w 861"/>
                  <a:gd name="T25" fmla="*/ 594 h 1159"/>
                  <a:gd name="T26" fmla="*/ 508 w 861"/>
                  <a:gd name="T27" fmla="*/ 431 h 1159"/>
                  <a:gd name="T28" fmla="*/ 578 w 861"/>
                  <a:gd name="T29" fmla="*/ 201 h 1159"/>
                  <a:gd name="T30" fmla="*/ 598 w 861"/>
                  <a:gd name="T31" fmla="*/ 52 h 1159"/>
                  <a:gd name="T32" fmla="*/ 591 w 861"/>
                  <a:gd name="T33" fmla="*/ 0 h 1159"/>
                  <a:gd name="T34" fmla="*/ 574 w 861"/>
                  <a:gd name="T35" fmla="*/ 43 h 1159"/>
                  <a:gd name="T36" fmla="*/ 467 w 861"/>
                  <a:gd name="T37" fmla="*/ 152 h 1159"/>
                  <a:gd name="T38" fmla="*/ 419 w 861"/>
                  <a:gd name="T39" fmla="*/ 219 h 1159"/>
                  <a:gd name="T40" fmla="*/ 354 w 861"/>
                  <a:gd name="T41" fmla="*/ 297 h 1159"/>
                  <a:gd name="T42" fmla="*/ 382 w 861"/>
                  <a:gd name="T43" fmla="*/ 381 h 1159"/>
                  <a:gd name="T44" fmla="*/ 338 w 861"/>
                  <a:gd name="T45" fmla="*/ 416 h 1159"/>
                  <a:gd name="T46" fmla="*/ 255 w 861"/>
                  <a:gd name="T47" fmla="*/ 318 h 1159"/>
                  <a:gd name="T48" fmla="*/ 271 w 861"/>
                  <a:gd name="T49" fmla="*/ 347 h 1159"/>
                  <a:gd name="T50" fmla="*/ 253 w 861"/>
                  <a:gd name="T51" fmla="*/ 442 h 1159"/>
                  <a:gd name="T52" fmla="*/ 231 w 861"/>
                  <a:gd name="T53" fmla="*/ 472 h 1159"/>
                  <a:gd name="T54" fmla="*/ 179 w 861"/>
                  <a:gd name="T55" fmla="*/ 507 h 1159"/>
                  <a:gd name="T56" fmla="*/ 101 w 861"/>
                  <a:gd name="T57" fmla="*/ 511 h 1159"/>
                  <a:gd name="T58" fmla="*/ 59 w 861"/>
                  <a:gd name="T59" fmla="*/ 546 h 1159"/>
                  <a:gd name="T60" fmla="*/ 31 w 861"/>
                  <a:gd name="T61" fmla="*/ 613 h 1159"/>
                  <a:gd name="T62" fmla="*/ 20 w 861"/>
                  <a:gd name="T63" fmla="*/ 698 h 1159"/>
                  <a:gd name="T64" fmla="*/ 96 w 861"/>
                  <a:gd name="T65" fmla="*/ 704 h 1159"/>
                  <a:gd name="T66" fmla="*/ 133 w 861"/>
                  <a:gd name="T67" fmla="*/ 732 h 1159"/>
                  <a:gd name="T68" fmla="*/ 234 w 861"/>
                  <a:gd name="T69" fmla="*/ 784 h 1159"/>
                  <a:gd name="T70" fmla="*/ 262 w 861"/>
                  <a:gd name="T71" fmla="*/ 819 h 1159"/>
                  <a:gd name="T72" fmla="*/ 264 w 861"/>
                  <a:gd name="T73" fmla="*/ 875 h 1159"/>
                  <a:gd name="T74" fmla="*/ 279 w 861"/>
                  <a:gd name="T75" fmla="*/ 897 h 1159"/>
                  <a:gd name="T76" fmla="*/ 336 w 861"/>
                  <a:gd name="T77" fmla="*/ 932 h 1159"/>
                  <a:gd name="T78" fmla="*/ 460 w 861"/>
                  <a:gd name="T79" fmla="*/ 1012 h 1159"/>
                  <a:gd name="T80" fmla="*/ 489 w 861"/>
                  <a:gd name="T81" fmla="*/ 1055 h 1159"/>
                  <a:gd name="T82" fmla="*/ 622 w 861"/>
                  <a:gd name="T83" fmla="*/ 1060 h 1159"/>
                  <a:gd name="T84" fmla="*/ 659 w 861"/>
                  <a:gd name="T85" fmla="*/ 1092 h 1159"/>
                  <a:gd name="T86" fmla="*/ 698 w 861"/>
                  <a:gd name="T87" fmla="*/ 1092 h 1159"/>
                  <a:gd name="T88" fmla="*/ 739 w 861"/>
                  <a:gd name="T89" fmla="*/ 1133 h 1159"/>
                  <a:gd name="T90" fmla="*/ 820 w 861"/>
                  <a:gd name="T91" fmla="*/ 1092 h 1159"/>
                  <a:gd name="T92" fmla="*/ 824 w 861"/>
                  <a:gd name="T93" fmla="*/ 1047 h 1159"/>
                  <a:gd name="T94" fmla="*/ 813 w 861"/>
                  <a:gd name="T95" fmla="*/ 927 h 1159"/>
                  <a:gd name="T96" fmla="*/ 822 w 861"/>
                  <a:gd name="T97" fmla="*/ 867 h 1159"/>
                  <a:gd name="T98" fmla="*/ 794 w 861"/>
                  <a:gd name="T99" fmla="*/ 828 h 1159"/>
                  <a:gd name="T100" fmla="*/ 768 w 861"/>
                  <a:gd name="T101" fmla="*/ 704 h 1159"/>
                  <a:gd name="T102" fmla="*/ 770 w 861"/>
                  <a:gd name="T103" fmla="*/ 630 h 1159"/>
                  <a:gd name="T104" fmla="*/ 813 w 861"/>
                  <a:gd name="T105" fmla="*/ 615 h 1159"/>
                  <a:gd name="T106" fmla="*/ 776 w 861"/>
                  <a:gd name="T107" fmla="*/ 500 h 1159"/>
                  <a:gd name="T108" fmla="*/ 733 w 861"/>
                  <a:gd name="T109" fmla="*/ 444 h 1159"/>
                  <a:gd name="T110" fmla="*/ 741 w 861"/>
                  <a:gd name="T111" fmla="*/ 409 h 1159"/>
                  <a:gd name="T112" fmla="*/ 807 w 861"/>
                  <a:gd name="T113" fmla="*/ 379 h 1159"/>
                  <a:gd name="T114" fmla="*/ 785 w 861"/>
                  <a:gd name="T115" fmla="*/ 297 h 1159"/>
                  <a:gd name="T116" fmla="*/ 792 w 861"/>
                  <a:gd name="T117" fmla="*/ 258 h 1159"/>
                  <a:gd name="T118" fmla="*/ 796 w 861"/>
                  <a:gd name="T119" fmla="*/ 199 h 1159"/>
                  <a:gd name="T120" fmla="*/ 796 w 861"/>
                  <a:gd name="T121" fmla="*/ 193 h 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61" h="1159" extrusionOk="0">
                    <a:moveTo>
                      <a:pt x="796" y="193"/>
                    </a:moveTo>
                    <a:lnTo>
                      <a:pt x="772" y="195"/>
                    </a:lnTo>
                    <a:lnTo>
                      <a:pt x="761" y="236"/>
                    </a:lnTo>
                    <a:lnTo>
                      <a:pt x="724" y="201"/>
                    </a:lnTo>
                    <a:lnTo>
                      <a:pt x="713" y="236"/>
                    </a:lnTo>
                    <a:lnTo>
                      <a:pt x="752" y="279"/>
                    </a:lnTo>
                    <a:lnTo>
                      <a:pt x="755" y="316"/>
                    </a:lnTo>
                    <a:lnTo>
                      <a:pt x="683" y="253"/>
                    </a:lnTo>
                    <a:lnTo>
                      <a:pt x="680" y="212"/>
                    </a:lnTo>
                    <a:lnTo>
                      <a:pt x="711" y="175"/>
                    </a:lnTo>
                    <a:lnTo>
                      <a:pt x="715" y="115"/>
                    </a:lnTo>
                    <a:lnTo>
                      <a:pt x="702" y="121"/>
                    </a:lnTo>
                    <a:lnTo>
                      <a:pt x="689" y="160"/>
                    </a:lnTo>
                    <a:lnTo>
                      <a:pt x="665" y="182"/>
                    </a:lnTo>
                    <a:lnTo>
                      <a:pt x="641" y="188"/>
                    </a:lnTo>
                    <a:lnTo>
                      <a:pt x="619" y="223"/>
                    </a:lnTo>
                    <a:lnTo>
                      <a:pt x="619" y="312"/>
                    </a:lnTo>
                    <a:lnTo>
                      <a:pt x="565" y="399"/>
                    </a:lnTo>
                    <a:lnTo>
                      <a:pt x="567" y="453"/>
                    </a:lnTo>
                    <a:lnTo>
                      <a:pt x="624" y="453"/>
                    </a:lnTo>
                    <a:lnTo>
                      <a:pt x="672" y="507"/>
                    </a:lnTo>
                    <a:lnTo>
                      <a:pt x="672" y="561"/>
                    </a:lnTo>
                    <a:lnTo>
                      <a:pt x="639" y="600"/>
                    </a:lnTo>
                    <a:lnTo>
                      <a:pt x="648" y="617"/>
                    </a:lnTo>
                    <a:lnTo>
                      <a:pt x="674" y="633"/>
                    </a:lnTo>
                    <a:lnTo>
                      <a:pt x="624" y="643"/>
                    </a:lnTo>
                    <a:lnTo>
                      <a:pt x="611" y="594"/>
                    </a:lnTo>
                    <a:lnTo>
                      <a:pt x="648" y="531"/>
                    </a:lnTo>
                    <a:lnTo>
                      <a:pt x="630" y="483"/>
                    </a:lnTo>
                    <a:lnTo>
                      <a:pt x="576" y="474"/>
                    </a:lnTo>
                    <a:lnTo>
                      <a:pt x="545" y="505"/>
                    </a:lnTo>
                    <a:lnTo>
                      <a:pt x="541" y="570"/>
                    </a:lnTo>
                    <a:lnTo>
                      <a:pt x="491" y="622"/>
                    </a:lnTo>
                    <a:lnTo>
                      <a:pt x="443" y="639"/>
                    </a:lnTo>
                    <a:lnTo>
                      <a:pt x="412" y="674"/>
                    </a:lnTo>
                    <a:lnTo>
                      <a:pt x="306" y="609"/>
                    </a:lnTo>
                    <a:lnTo>
                      <a:pt x="306" y="576"/>
                    </a:lnTo>
                    <a:lnTo>
                      <a:pt x="375" y="609"/>
                    </a:lnTo>
                    <a:lnTo>
                      <a:pt x="415" y="594"/>
                    </a:lnTo>
                    <a:lnTo>
                      <a:pt x="473" y="557"/>
                    </a:lnTo>
                    <a:lnTo>
                      <a:pt x="515" y="474"/>
                    </a:lnTo>
                    <a:lnTo>
                      <a:pt x="508" y="431"/>
                    </a:lnTo>
                    <a:lnTo>
                      <a:pt x="578" y="266"/>
                    </a:lnTo>
                    <a:lnTo>
                      <a:pt x="587" y="238"/>
                    </a:lnTo>
                    <a:lnTo>
                      <a:pt x="578" y="201"/>
                    </a:lnTo>
                    <a:lnTo>
                      <a:pt x="624" y="158"/>
                    </a:lnTo>
                    <a:lnTo>
                      <a:pt x="632" y="97"/>
                    </a:lnTo>
                    <a:lnTo>
                      <a:pt x="598" y="52"/>
                    </a:lnTo>
                    <a:lnTo>
                      <a:pt x="632" y="48"/>
                    </a:lnTo>
                    <a:lnTo>
                      <a:pt x="628" y="2"/>
                    </a:lnTo>
                    <a:lnTo>
                      <a:pt x="591" y="0"/>
                    </a:lnTo>
                    <a:lnTo>
                      <a:pt x="589" y="32"/>
                    </a:lnTo>
                    <a:lnTo>
                      <a:pt x="598" y="52"/>
                    </a:lnTo>
                    <a:lnTo>
                      <a:pt x="574" y="43"/>
                    </a:lnTo>
                    <a:lnTo>
                      <a:pt x="541" y="69"/>
                    </a:lnTo>
                    <a:lnTo>
                      <a:pt x="500" y="121"/>
                    </a:lnTo>
                    <a:lnTo>
                      <a:pt x="467" y="152"/>
                    </a:lnTo>
                    <a:lnTo>
                      <a:pt x="419" y="162"/>
                    </a:lnTo>
                    <a:lnTo>
                      <a:pt x="395" y="186"/>
                    </a:lnTo>
                    <a:lnTo>
                      <a:pt x="419" y="219"/>
                    </a:lnTo>
                    <a:lnTo>
                      <a:pt x="393" y="269"/>
                    </a:lnTo>
                    <a:lnTo>
                      <a:pt x="356" y="279"/>
                    </a:lnTo>
                    <a:lnTo>
                      <a:pt x="354" y="297"/>
                    </a:lnTo>
                    <a:lnTo>
                      <a:pt x="386" y="329"/>
                    </a:lnTo>
                    <a:lnTo>
                      <a:pt x="375" y="362"/>
                    </a:lnTo>
                    <a:lnTo>
                      <a:pt x="382" y="381"/>
                    </a:lnTo>
                    <a:lnTo>
                      <a:pt x="393" y="401"/>
                    </a:lnTo>
                    <a:lnTo>
                      <a:pt x="351" y="438"/>
                    </a:lnTo>
                    <a:lnTo>
                      <a:pt x="338" y="416"/>
                    </a:lnTo>
                    <a:lnTo>
                      <a:pt x="325" y="368"/>
                    </a:lnTo>
                    <a:lnTo>
                      <a:pt x="282" y="297"/>
                    </a:lnTo>
                    <a:lnTo>
                      <a:pt x="255" y="318"/>
                    </a:lnTo>
                    <a:lnTo>
                      <a:pt x="271" y="344"/>
                    </a:lnTo>
                    <a:lnTo>
                      <a:pt x="273" y="347"/>
                    </a:lnTo>
                    <a:lnTo>
                      <a:pt x="271" y="347"/>
                    </a:lnTo>
                    <a:lnTo>
                      <a:pt x="240" y="403"/>
                    </a:lnTo>
                    <a:lnTo>
                      <a:pt x="253" y="442"/>
                    </a:lnTo>
                    <a:lnTo>
                      <a:pt x="253" y="442"/>
                    </a:lnTo>
                    <a:lnTo>
                      <a:pt x="251" y="444"/>
                    </a:lnTo>
                    <a:lnTo>
                      <a:pt x="234" y="472"/>
                    </a:lnTo>
                    <a:lnTo>
                      <a:pt x="231" y="472"/>
                    </a:lnTo>
                    <a:lnTo>
                      <a:pt x="231" y="474"/>
                    </a:lnTo>
                    <a:lnTo>
                      <a:pt x="201" y="483"/>
                    </a:lnTo>
                    <a:lnTo>
                      <a:pt x="179" y="507"/>
                    </a:lnTo>
                    <a:lnTo>
                      <a:pt x="179" y="509"/>
                    </a:lnTo>
                    <a:lnTo>
                      <a:pt x="179" y="509"/>
                    </a:lnTo>
                    <a:lnTo>
                      <a:pt x="101" y="511"/>
                    </a:lnTo>
                    <a:lnTo>
                      <a:pt x="59" y="544"/>
                    </a:lnTo>
                    <a:lnTo>
                      <a:pt x="59" y="546"/>
                    </a:lnTo>
                    <a:lnTo>
                      <a:pt x="59" y="546"/>
                    </a:lnTo>
                    <a:lnTo>
                      <a:pt x="33" y="546"/>
                    </a:lnTo>
                    <a:lnTo>
                      <a:pt x="31" y="611"/>
                    </a:lnTo>
                    <a:lnTo>
                      <a:pt x="31" y="613"/>
                    </a:lnTo>
                    <a:lnTo>
                      <a:pt x="31" y="613"/>
                    </a:lnTo>
                    <a:lnTo>
                      <a:pt x="0" y="656"/>
                    </a:lnTo>
                    <a:lnTo>
                      <a:pt x="20" y="698"/>
                    </a:lnTo>
                    <a:lnTo>
                      <a:pt x="94" y="704"/>
                    </a:lnTo>
                    <a:lnTo>
                      <a:pt x="96" y="704"/>
                    </a:lnTo>
                    <a:lnTo>
                      <a:pt x="96" y="704"/>
                    </a:lnTo>
                    <a:lnTo>
                      <a:pt x="131" y="732"/>
                    </a:lnTo>
                    <a:lnTo>
                      <a:pt x="133" y="732"/>
                    </a:lnTo>
                    <a:lnTo>
                      <a:pt x="133" y="732"/>
                    </a:lnTo>
                    <a:lnTo>
                      <a:pt x="133" y="769"/>
                    </a:lnTo>
                    <a:lnTo>
                      <a:pt x="146" y="780"/>
                    </a:lnTo>
                    <a:lnTo>
                      <a:pt x="234" y="784"/>
                    </a:lnTo>
                    <a:lnTo>
                      <a:pt x="234" y="784"/>
                    </a:lnTo>
                    <a:lnTo>
                      <a:pt x="236" y="787"/>
                    </a:lnTo>
                    <a:lnTo>
                      <a:pt x="262" y="819"/>
                    </a:lnTo>
                    <a:lnTo>
                      <a:pt x="262" y="821"/>
                    </a:lnTo>
                    <a:lnTo>
                      <a:pt x="262" y="821"/>
                    </a:lnTo>
                    <a:lnTo>
                      <a:pt x="264" y="875"/>
                    </a:lnTo>
                    <a:lnTo>
                      <a:pt x="279" y="895"/>
                    </a:lnTo>
                    <a:lnTo>
                      <a:pt x="279" y="895"/>
                    </a:lnTo>
                    <a:lnTo>
                      <a:pt x="279" y="897"/>
                    </a:lnTo>
                    <a:lnTo>
                      <a:pt x="279" y="932"/>
                    </a:lnTo>
                    <a:lnTo>
                      <a:pt x="336" y="932"/>
                    </a:lnTo>
                    <a:lnTo>
                      <a:pt x="336" y="932"/>
                    </a:lnTo>
                    <a:lnTo>
                      <a:pt x="336" y="932"/>
                    </a:lnTo>
                    <a:lnTo>
                      <a:pt x="388" y="979"/>
                    </a:lnTo>
                    <a:lnTo>
                      <a:pt x="460" y="1012"/>
                    </a:lnTo>
                    <a:lnTo>
                      <a:pt x="460" y="1012"/>
                    </a:lnTo>
                    <a:lnTo>
                      <a:pt x="462" y="1012"/>
                    </a:lnTo>
                    <a:lnTo>
                      <a:pt x="489" y="1055"/>
                    </a:lnTo>
                    <a:lnTo>
                      <a:pt x="534" y="1083"/>
                    </a:lnTo>
                    <a:lnTo>
                      <a:pt x="582" y="1088"/>
                    </a:lnTo>
                    <a:lnTo>
                      <a:pt x="622" y="1060"/>
                    </a:lnTo>
                    <a:lnTo>
                      <a:pt x="622" y="1060"/>
                    </a:lnTo>
                    <a:lnTo>
                      <a:pt x="624" y="1060"/>
                    </a:lnTo>
                    <a:lnTo>
                      <a:pt x="659" y="1092"/>
                    </a:lnTo>
                    <a:lnTo>
                      <a:pt x="696" y="1092"/>
                    </a:lnTo>
                    <a:lnTo>
                      <a:pt x="698" y="1092"/>
                    </a:lnTo>
                    <a:lnTo>
                      <a:pt x="698" y="1092"/>
                    </a:lnTo>
                    <a:lnTo>
                      <a:pt x="724" y="1131"/>
                    </a:lnTo>
                    <a:lnTo>
                      <a:pt x="739" y="1133"/>
                    </a:lnTo>
                    <a:lnTo>
                      <a:pt x="739" y="1133"/>
                    </a:lnTo>
                    <a:lnTo>
                      <a:pt x="739" y="1133"/>
                    </a:lnTo>
                    <a:lnTo>
                      <a:pt x="765" y="1159"/>
                    </a:lnTo>
                    <a:lnTo>
                      <a:pt x="820" y="1092"/>
                    </a:lnTo>
                    <a:lnTo>
                      <a:pt x="824" y="1047"/>
                    </a:lnTo>
                    <a:lnTo>
                      <a:pt x="824" y="1047"/>
                    </a:lnTo>
                    <a:lnTo>
                      <a:pt x="824" y="1047"/>
                    </a:lnTo>
                    <a:lnTo>
                      <a:pt x="861" y="997"/>
                    </a:lnTo>
                    <a:lnTo>
                      <a:pt x="853" y="958"/>
                    </a:lnTo>
                    <a:lnTo>
                      <a:pt x="813" y="927"/>
                    </a:lnTo>
                    <a:lnTo>
                      <a:pt x="811" y="925"/>
                    </a:lnTo>
                    <a:lnTo>
                      <a:pt x="811" y="925"/>
                    </a:lnTo>
                    <a:lnTo>
                      <a:pt x="822" y="867"/>
                    </a:lnTo>
                    <a:lnTo>
                      <a:pt x="796" y="830"/>
                    </a:lnTo>
                    <a:lnTo>
                      <a:pt x="794" y="830"/>
                    </a:lnTo>
                    <a:lnTo>
                      <a:pt x="794" y="828"/>
                    </a:lnTo>
                    <a:lnTo>
                      <a:pt x="802" y="747"/>
                    </a:lnTo>
                    <a:lnTo>
                      <a:pt x="770" y="704"/>
                    </a:lnTo>
                    <a:lnTo>
                      <a:pt x="768" y="704"/>
                    </a:lnTo>
                    <a:lnTo>
                      <a:pt x="768" y="702"/>
                    </a:lnTo>
                    <a:lnTo>
                      <a:pt x="783" y="661"/>
                    </a:lnTo>
                    <a:lnTo>
                      <a:pt x="770" y="630"/>
                    </a:lnTo>
                    <a:lnTo>
                      <a:pt x="768" y="628"/>
                    </a:lnTo>
                    <a:lnTo>
                      <a:pt x="770" y="626"/>
                    </a:lnTo>
                    <a:lnTo>
                      <a:pt x="813" y="615"/>
                    </a:lnTo>
                    <a:lnTo>
                      <a:pt x="833" y="568"/>
                    </a:lnTo>
                    <a:lnTo>
                      <a:pt x="822" y="513"/>
                    </a:lnTo>
                    <a:lnTo>
                      <a:pt x="776" y="500"/>
                    </a:lnTo>
                    <a:lnTo>
                      <a:pt x="776" y="500"/>
                    </a:lnTo>
                    <a:lnTo>
                      <a:pt x="776" y="500"/>
                    </a:lnTo>
                    <a:lnTo>
                      <a:pt x="733" y="444"/>
                    </a:lnTo>
                    <a:lnTo>
                      <a:pt x="733" y="444"/>
                    </a:lnTo>
                    <a:lnTo>
                      <a:pt x="733" y="444"/>
                    </a:lnTo>
                    <a:lnTo>
                      <a:pt x="741" y="409"/>
                    </a:lnTo>
                    <a:lnTo>
                      <a:pt x="741" y="409"/>
                    </a:lnTo>
                    <a:lnTo>
                      <a:pt x="744" y="407"/>
                    </a:lnTo>
                    <a:lnTo>
                      <a:pt x="807" y="379"/>
                    </a:lnTo>
                    <a:lnTo>
                      <a:pt x="813" y="355"/>
                    </a:lnTo>
                    <a:lnTo>
                      <a:pt x="785" y="299"/>
                    </a:lnTo>
                    <a:lnTo>
                      <a:pt x="785" y="297"/>
                    </a:lnTo>
                    <a:lnTo>
                      <a:pt x="785" y="297"/>
                    </a:lnTo>
                    <a:lnTo>
                      <a:pt x="792" y="260"/>
                    </a:lnTo>
                    <a:lnTo>
                      <a:pt x="792" y="258"/>
                    </a:lnTo>
                    <a:lnTo>
                      <a:pt x="794" y="258"/>
                    </a:lnTo>
                    <a:lnTo>
                      <a:pt x="822" y="253"/>
                    </a:lnTo>
                    <a:lnTo>
                      <a:pt x="796" y="199"/>
                    </a:lnTo>
                    <a:lnTo>
                      <a:pt x="796" y="199"/>
                    </a:lnTo>
                    <a:lnTo>
                      <a:pt x="796" y="199"/>
                    </a:lnTo>
                    <a:lnTo>
                      <a:pt x="796" y="193"/>
                    </a:lnTo>
                    <a:lnTo>
                      <a:pt x="796" y="193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78" name="Freeform 227"/>
              <p:cNvSpPr/>
              <p:nvPr/>
            </p:nvSpPr>
            <p:spPr bwMode="auto">
              <a:xfrm>
                <a:off x="2483" y="2627"/>
                <a:ext cx="530" cy="417"/>
              </a:xfrm>
              <a:custGeom>
                <a:avLst/>
                <a:gdLst>
                  <a:gd name="T0" fmla="*/ 146 w 530"/>
                  <a:gd name="T1" fmla="*/ 371 h 418"/>
                  <a:gd name="T2" fmla="*/ 194 w 530"/>
                  <a:gd name="T3" fmla="*/ 418 h 418"/>
                  <a:gd name="T4" fmla="*/ 201 w 530"/>
                  <a:gd name="T5" fmla="*/ 399 h 418"/>
                  <a:gd name="T6" fmla="*/ 203 w 530"/>
                  <a:gd name="T7" fmla="*/ 399 h 418"/>
                  <a:gd name="T8" fmla="*/ 247 w 530"/>
                  <a:gd name="T9" fmla="*/ 336 h 418"/>
                  <a:gd name="T10" fmla="*/ 247 w 530"/>
                  <a:gd name="T11" fmla="*/ 336 h 418"/>
                  <a:gd name="T12" fmla="*/ 268 w 530"/>
                  <a:gd name="T13" fmla="*/ 310 h 418"/>
                  <a:gd name="T14" fmla="*/ 299 w 530"/>
                  <a:gd name="T15" fmla="*/ 316 h 418"/>
                  <a:gd name="T16" fmla="*/ 310 w 530"/>
                  <a:gd name="T17" fmla="*/ 284 h 418"/>
                  <a:gd name="T18" fmla="*/ 279 w 530"/>
                  <a:gd name="T19" fmla="*/ 254 h 418"/>
                  <a:gd name="T20" fmla="*/ 277 w 530"/>
                  <a:gd name="T21" fmla="*/ 254 h 418"/>
                  <a:gd name="T22" fmla="*/ 273 w 530"/>
                  <a:gd name="T23" fmla="*/ 238 h 418"/>
                  <a:gd name="T24" fmla="*/ 286 w 530"/>
                  <a:gd name="T25" fmla="*/ 225 h 418"/>
                  <a:gd name="T26" fmla="*/ 290 w 530"/>
                  <a:gd name="T27" fmla="*/ 189 h 418"/>
                  <a:gd name="T28" fmla="*/ 329 w 530"/>
                  <a:gd name="T29" fmla="*/ 150 h 418"/>
                  <a:gd name="T30" fmla="*/ 334 w 530"/>
                  <a:gd name="T31" fmla="*/ 150 h 418"/>
                  <a:gd name="T32" fmla="*/ 358 w 530"/>
                  <a:gd name="T33" fmla="*/ 173 h 418"/>
                  <a:gd name="T34" fmla="*/ 345 w 530"/>
                  <a:gd name="T35" fmla="*/ 193 h 418"/>
                  <a:gd name="T36" fmla="*/ 360 w 530"/>
                  <a:gd name="T37" fmla="*/ 195 h 418"/>
                  <a:gd name="T38" fmla="*/ 401 w 530"/>
                  <a:gd name="T39" fmla="*/ 223 h 418"/>
                  <a:gd name="T40" fmla="*/ 432 w 530"/>
                  <a:gd name="T41" fmla="*/ 219 h 418"/>
                  <a:gd name="T42" fmla="*/ 462 w 530"/>
                  <a:gd name="T43" fmla="*/ 236 h 418"/>
                  <a:gd name="T44" fmla="*/ 530 w 530"/>
                  <a:gd name="T45" fmla="*/ 210 h 418"/>
                  <a:gd name="T46" fmla="*/ 460 w 530"/>
                  <a:gd name="T47" fmla="*/ 160 h 418"/>
                  <a:gd name="T48" fmla="*/ 428 w 530"/>
                  <a:gd name="T49" fmla="*/ 95 h 418"/>
                  <a:gd name="T50" fmla="*/ 401 w 530"/>
                  <a:gd name="T51" fmla="*/ 39 h 418"/>
                  <a:gd name="T52" fmla="*/ 384 w 530"/>
                  <a:gd name="T53" fmla="*/ 35 h 418"/>
                  <a:gd name="T54" fmla="*/ 343 w 530"/>
                  <a:gd name="T55" fmla="*/ 20 h 418"/>
                  <a:gd name="T56" fmla="*/ 343 w 530"/>
                  <a:gd name="T57" fmla="*/ 17 h 418"/>
                  <a:gd name="T58" fmla="*/ 316 w 530"/>
                  <a:gd name="T59" fmla="*/ 15 h 418"/>
                  <a:gd name="T60" fmla="*/ 314 w 530"/>
                  <a:gd name="T61" fmla="*/ 17 h 418"/>
                  <a:gd name="T62" fmla="*/ 275 w 530"/>
                  <a:gd name="T63" fmla="*/ 24 h 418"/>
                  <a:gd name="T64" fmla="*/ 273 w 530"/>
                  <a:gd name="T65" fmla="*/ 24 h 418"/>
                  <a:gd name="T66" fmla="*/ 253 w 530"/>
                  <a:gd name="T67" fmla="*/ 35 h 418"/>
                  <a:gd name="T68" fmla="*/ 236 w 530"/>
                  <a:gd name="T69" fmla="*/ 33 h 418"/>
                  <a:gd name="T70" fmla="*/ 227 w 530"/>
                  <a:gd name="T71" fmla="*/ 41 h 418"/>
                  <a:gd name="T72" fmla="*/ 205 w 530"/>
                  <a:gd name="T73" fmla="*/ 41 h 418"/>
                  <a:gd name="T74" fmla="*/ 205 w 530"/>
                  <a:gd name="T75" fmla="*/ 39 h 418"/>
                  <a:gd name="T76" fmla="*/ 168 w 530"/>
                  <a:gd name="T77" fmla="*/ 50 h 418"/>
                  <a:gd name="T78" fmla="*/ 166 w 530"/>
                  <a:gd name="T79" fmla="*/ 50 h 418"/>
                  <a:gd name="T80" fmla="*/ 107 w 530"/>
                  <a:gd name="T81" fmla="*/ 98 h 418"/>
                  <a:gd name="T82" fmla="*/ 105 w 530"/>
                  <a:gd name="T83" fmla="*/ 100 h 418"/>
                  <a:gd name="T84" fmla="*/ 24 w 530"/>
                  <a:gd name="T85" fmla="*/ 134 h 418"/>
                  <a:gd name="T86" fmla="*/ 24 w 530"/>
                  <a:gd name="T87" fmla="*/ 171 h 418"/>
                  <a:gd name="T88" fmla="*/ 7 w 530"/>
                  <a:gd name="T89" fmla="*/ 176 h 418"/>
                  <a:gd name="T90" fmla="*/ 16 w 530"/>
                  <a:gd name="T91" fmla="*/ 238 h 418"/>
                  <a:gd name="T92" fmla="*/ 16 w 530"/>
                  <a:gd name="T93" fmla="*/ 238 h 418"/>
                  <a:gd name="T94" fmla="*/ 48 w 530"/>
                  <a:gd name="T95" fmla="*/ 269 h 418"/>
                  <a:gd name="T96" fmla="*/ 48 w 530"/>
                  <a:gd name="T97" fmla="*/ 269 h 418"/>
                  <a:gd name="T98" fmla="*/ 74 w 530"/>
                  <a:gd name="T99" fmla="*/ 293 h 418"/>
                  <a:gd name="T100" fmla="*/ 74 w 530"/>
                  <a:gd name="T101" fmla="*/ 316 h 418"/>
                  <a:gd name="T102" fmla="*/ 114 w 530"/>
                  <a:gd name="T103" fmla="*/ 349 h 418"/>
                  <a:gd name="T104" fmla="*/ 116 w 530"/>
                  <a:gd name="T105" fmla="*/ 371 h 418"/>
                  <a:gd name="T106" fmla="*/ 116 w 530"/>
                  <a:gd name="T107" fmla="*/ 371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30" h="418" extrusionOk="0">
                    <a:moveTo>
                      <a:pt x="116" y="371"/>
                    </a:moveTo>
                    <a:lnTo>
                      <a:pt x="146" y="371"/>
                    </a:lnTo>
                    <a:lnTo>
                      <a:pt x="173" y="414"/>
                    </a:lnTo>
                    <a:lnTo>
                      <a:pt x="194" y="418"/>
                    </a:lnTo>
                    <a:lnTo>
                      <a:pt x="194" y="416"/>
                    </a:lnTo>
                    <a:lnTo>
                      <a:pt x="201" y="399"/>
                    </a:lnTo>
                    <a:lnTo>
                      <a:pt x="203" y="399"/>
                    </a:lnTo>
                    <a:lnTo>
                      <a:pt x="203" y="399"/>
                    </a:lnTo>
                    <a:lnTo>
                      <a:pt x="240" y="364"/>
                    </a:lnTo>
                    <a:lnTo>
                      <a:pt x="247" y="336"/>
                    </a:lnTo>
                    <a:lnTo>
                      <a:pt x="247" y="336"/>
                    </a:lnTo>
                    <a:lnTo>
                      <a:pt x="247" y="336"/>
                    </a:lnTo>
                    <a:lnTo>
                      <a:pt x="268" y="310"/>
                    </a:lnTo>
                    <a:lnTo>
                      <a:pt x="268" y="310"/>
                    </a:lnTo>
                    <a:lnTo>
                      <a:pt x="271" y="310"/>
                    </a:lnTo>
                    <a:lnTo>
                      <a:pt x="299" y="316"/>
                    </a:lnTo>
                    <a:lnTo>
                      <a:pt x="306" y="303"/>
                    </a:lnTo>
                    <a:lnTo>
                      <a:pt x="310" y="284"/>
                    </a:lnTo>
                    <a:lnTo>
                      <a:pt x="303" y="264"/>
                    </a:lnTo>
                    <a:lnTo>
                      <a:pt x="279" y="254"/>
                    </a:lnTo>
                    <a:lnTo>
                      <a:pt x="277" y="254"/>
                    </a:lnTo>
                    <a:lnTo>
                      <a:pt x="277" y="254"/>
                    </a:lnTo>
                    <a:lnTo>
                      <a:pt x="275" y="241"/>
                    </a:lnTo>
                    <a:lnTo>
                      <a:pt x="273" y="238"/>
                    </a:lnTo>
                    <a:lnTo>
                      <a:pt x="275" y="238"/>
                    </a:lnTo>
                    <a:lnTo>
                      <a:pt x="286" y="225"/>
                    </a:lnTo>
                    <a:lnTo>
                      <a:pt x="290" y="191"/>
                    </a:lnTo>
                    <a:lnTo>
                      <a:pt x="290" y="189"/>
                    </a:lnTo>
                    <a:lnTo>
                      <a:pt x="290" y="189"/>
                    </a:lnTo>
                    <a:lnTo>
                      <a:pt x="329" y="150"/>
                    </a:lnTo>
                    <a:lnTo>
                      <a:pt x="332" y="147"/>
                    </a:lnTo>
                    <a:lnTo>
                      <a:pt x="334" y="150"/>
                    </a:lnTo>
                    <a:lnTo>
                      <a:pt x="356" y="171"/>
                    </a:lnTo>
                    <a:lnTo>
                      <a:pt x="358" y="173"/>
                    </a:lnTo>
                    <a:lnTo>
                      <a:pt x="356" y="176"/>
                    </a:lnTo>
                    <a:lnTo>
                      <a:pt x="345" y="193"/>
                    </a:lnTo>
                    <a:lnTo>
                      <a:pt x="360" y="195"/>
                    </a:lnTo>
                    <a:lnTo>
                      <a:pt x="360" y="195"/>
                    </a:lnTo>
                    <a:lnTo>
                      <a:pt x="360" y="195"/>
                    </a:lnTo>
                    <a:lnTo>
                      <a:pt x="401" y="223"/>
                    </a:lnTo>
                    <a:lnTo>
                      <a:pt x="432" y="219"/>
                    </a:lnTo>
                    <a:lnTo>
                      <a:pt x="432" y="219"/>
                    </a:lnTo>
                    <a:lnTo>
                      <a:pt x="434" y="219"/>
                    </a:lnTo>
                    <a:lnTo>
                      <a:pt x="462" y="236"/>
                    </a:lnTo>
                    <a:lnTo>
                      <a:pt x="491" y="236"/>
                    </a:lnTo>
                    <a:lnTo>
                      <a:pt x="530" y="210"/>
                    </a:lnTo>
                    <a:lnTo>
                      <a:pt x="460" y="160"/>
                    </a:lnTo>
                    <a:lnTo>
                      <a:pt x="460" y="160"/>
                    </a:lnTo>
                    <a:lnTo>
                      <a:pt x="460" y="158"/>
                    </a:lnTo>
                    <a:lnTo>
                      <a:pt x="428" y="95"/>
                    </a:lnTo>
                    <a:lnTo>
                      <a:pt x="428" y="93"/>
                    </a:lnTo>
                    <a:lnTo>
                      <a:pt x="401" y="39"/>
                    </a:lnTo>
                    <a:lnTo>
                      <a:pt x="384" y="35"/>
                    </a:lnTo>
                    <a:lnTo>
                      <a:pt x="384" y="35"/>
                    </a:lnTo>
                    <a:lnTo>
                      <a:pt x="384" y="35"/>
                    </a:lnTo>
                    <a:lnTo>
                      <a:pt x="343" y="20"/>
                    </a:lnTo>
                    <a:lnTo>
                      <a:pt x="343" y="20"/>
                    </a:lnTo>
                    <a:lnTo>
                      <a:pt x="343" y="17"/>
                    </a:lnTo>
                    <a:lnTo>
                      <a:pt x="323" y="0"/>
                    </a:lnTo>
                    <a:lnTo>
                      <a:pt x="316" y="15"/>
                    </a:lnTo>
                    <a:lnTo>
                      <a:pt x="316" y="17"/>
                    </a:lnTo>
                    <a:lnTo>
                      <a:pt x="314" y="17"/>
                    </a:lnTo>
                    <a:lnTo>
                      <a:pt x="282" y="15"/>
                    </a:lnTo>
                    <a:lnTo>
                      <a:pt x="275" y="24"/>
                    </a:lnTo>
                    <a:lnTo>
                      <a:pt x="275" y="24"/>
                    </a:lnTo>
                    <a:lnTo>
                      <a:pt x="273" y="24"/>
                    </a:lnTo>
                    <a:lnTo>
                      <a:pt x="253" y="35"/>
                    </a:lnTo>
                    <a:lnTo>
                      <a:pt x="253" y="35"/>
                    </a:lnTo>
                    <a:lnTo>
                      <a:pt x="251" y="35"/>
                    </a:lnTo>
                    <a:lnTo>
                      <a:pt x="236" y="33"/>
                    </a:lnTo>
                    <a:lnTo>
                      <a:pt x="227" y="39"/>
                    </a:lnTo>
                    <a:lnTo>
                      <a:pt x="227" y="41"/>
                    </a:lnTo>
                    <a:lnTo>
                      <a:pt x="225" y="41"/>
                    </a:lnTo>
                    <a:lnTo>
                      <a:pt x="205" y="41"/>
                    </a:lnTo>
                    <a:lnTo>
                      <a:pt x="205" y="41"/>
                    </a:lnTo>
                    <a:lnTo>
                      <a:pt x="205" y="39"/>
                    </a:lnTo>
                    <a:lnTo>
                      <a:pt x="179" y="28"/>
                    </a:lnTo>
                    <a:lnTo>
                      <a:pt x="168" y="50"/>
                    </a:lnTo>
                    <a:lnTo>
                      <a:pt x="168" y="50"/>
                    </a:lnTo>
                    <a:lnTo>
                      <a:pt x="166" y="50"/>
                    </a:lnTo>
                    <a:lnTo>
                      <a:pt x="131" y="59"/>
                    </a:lnTo>
                    <a:lnTo>
                      <a:pt x="107" y="98"/>
                    </a:lnTo>
                    <a:lnTo>
                      <a:pt x="107" y="100"/>
                    </a:lnTo>
                    <a:lnTo>
                      <a:pt x="105" y="100"/>
                    </a:lnTo>
                    <a:lnTo>
                      <a:pt x="42" y="98"/>
                    </a:lnTo>
                    <a:lnTo>
                      <a:pt x="24" y="134"/>
                    </a:lnTo>
                    <a:lnTo>
                      <a:pt x="24" y="169"/>
                    </a:lnTo>
                    <a:lnTo>
                      <a:pt x="24" y="171"/>
                    </a:lnTo>
                    <a:lnTo>
                      <a:pt x="22" y="171"/>
                    </a:lnTo>
                    <a:lnTo>
                      <a:pt x="7" y="176"/>
                    </a:lnTo>
                    <a:lnTo>
                      <a:pt x="0" y="204"/>
                    </a:lnTo>
                    <a:lnTo>
                      <a:pt x="16" y="238"/>
                    </a:lnTo>
                    <a:lnTo>
                      <a:pt x="16" y="238"/>
                    </a:lnTo>
                    <a:lnTo>
                      <a:pt x="16" y="238"/>
                    </a:lnTo>
                    <a:lnTo>
                      <a:pt x="20" y="260"/>
                    </a:lnTo>
                    <a:lnTo>
                      <a:pt x="48" y="269"/>
                    </a:lnTo>
                    <a:lnTo>
                      <a:pt x="48" y="269"/>
                    </a:lnTo>
                    <a:lnTo>
                      <a:pt x="48" y="269"/>
                    </a:lnTo>
                    <a:lnTo>
                      <a:pt x="74" y="293"/>
                    </a:lnTo>
                    <a:lnTo>
                      <a:pt x="74" y="293"/>
                    </a:lnTo>
                    <a:lnTo>
                      <a:pt x="74" y="293"/>
                    </a:lnTo>
                    <a:lnTo>
                      <a:pt x="74" y="316"/>
                    </a:lnTo>
                    <a:lnTo>
                      <a:pt x="112" y="349"/>
                    </a:lnTo>
                    <a:lnTo>
                      <a:pt x="114" y="349"/>
                    </a:lnTo>
                    <a:lnTo>
                      <a:pt x="114" y="349"/>
                    </a:lnTo>
                    <a:lnTo>
                      <a:pt x="116" y="371"/>
                    </a:lnTo>
                    <a:lnTo>
                      <a:pt x="116" y="371"/>
                    </a:lnTo>
                    <a:lnTo>
                      <a:pt x="116" y="371"/>
                    </a:lnTo>
                    <a:lnTo>
                      <a:pt x="116" y="371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79" name="Freeform 228"/>
              <p:cNvSpPr/>
              <p:nvPr/>
            </p:nvSpPr>
            <p:spPr bwMode="auto">
              <a:xfrm>
                <a:off x="2265" y="2761"/>
                <a:ext cx="330" cy="256"/>
              </a:xfrm>
              <a:custGeom>
                <a:avLst/>
                <a:gdLst>
                  <a:gd name="T0" fmla="*/ 29 w 330"/>
                  <a:gd name="T1" fmla="*/ 198 h 256"/>
                  <a:gd name="T2" fmla="*/ 94 w 330"/>
                  <a:gd name="T3" fmla="*/ 213 h 256"/>
                  <a:gd name="T4" fmla="*/ 129 w 330"/>
                  <a:gd name="T5" fmla="*/ 234 h 256"/>
                  <a:gd name="T6" fmla="*/ 151 w 330"/>
                  <a:gd name="T7" fmla="*/ 219 h 256"/>
                  <a:gd name="T8" fmla="*/ 184 w 330"/>
                  <a:gd name="T9" fmla="*/ 234 h 256"/>
                  <a:gd name="T10" fmla="*/ 290 w 330"/>
                  <a:gd name="T11" fmla="*/ 256 h 256"/>
                  <a:gd name="T12" fmla="*/ 330 w 330"/>
                  <a:gd name="T13" fmla="*/ 239 h 256"/>
                  <a:gd name="T14" fmla="*/ 330 w 330"/>
                  <a:gd name="T15" fmla="*/ 237 h 256"/>
                  <a:gd name="T16" fmla="*/ 327 w 330"/>
                  <a:gd name="T17" fmla="*/ 217 h 256"/>
                  <a:gd name="T18" fmla="*/ 290 w 330"/>
                  <a:gd name="T19" fmla="*/ 185 h 256"/>
                  <a:gd name="T20" fmla="*/ 288 w 330"/>
                  <a:gd name="T21" fmla="*/ 185 h 256"/>
                  <a:gd name="T22" fmla="*/ 288 w 330"/>
                  <a:gd name="T23" fmla="*/ 182 h 256"/>
                  <a:gd name="T24" fmla="*/ 288 w 330"/>
                  <a:gd name="T25" fmla="*/ 161 h 256"/>
                  <a:gd name="T26" fmla="*/ 264 w 330"/>
                  <a:gd name="T27" fmla="*/ 139 h 256"/>
                  <a:gd name="T28" fmla="*/ 236 w 330"/>
                  <a:gd name="T29" fmla="*/ 130 h 256"/>
                  <a:gd name="T30" fmla="*/ 236 w 330"/>
                  <a:gd name="T31" fmla="*/ 130 h 256"/>
                  <a:gd name="T32" fmla="*/ 236 w 330"/>
                  <a:gd name="T33" fmla="*/ 128 h 256"/>
                  <a:gd name="T34" fmla="*/ 229 w 330"/>
                  <a:gd name="T35" fmla="*/ 107 h 256"/>
                  <a:gd name="T36" fmla="*/ 214 w 330"/>
                  <a:gd name="T37" fmla="*/ 72 h 256"/>
                  <a:gd name="T38" fmla="*/ 214 w 330"/>
                  <a:gd name="T39" fmla="*/ 72 h 256"/>
                  <a:gd name="T40" fmla="*/ 214 w 330"/>
                  <a:gd name="T41" fmla="*/ 70 h 256"/>
                  <a:gd name="T42" fmla="*/ 221 w 330"/>
                  <a:gd name="T43" fmla="*/ 42 h 256"/>
                  <a:gd name="T44" fmla="*/ 190 w 330"/>
                  <a:gd name="T45" fmla="*/ 26 h 256"/>
                  <a:gd name="T46" fmla="*/ 166 w 330"/>
                  <a:gd name="T47" fmla="*/ 39 h 256"/>
                  <a:gd name="T48" fmla="*/ 166 w 330"/>
                  <a:gd name="T49" fmla="*/ 39 h 256"/>
                  <a:gd name="T50" fmla="*/ 164 w 330"/>
                  <a:gd name="T51" fmla="*/ 37 h 256"/>
                  <a:gd name="T52" fmla="*/ 146 w 330"/>
                  <a:gd name="T53" fmla="*/ 13 h 256"/>
                  <a:gd name="T54" fmla="*/ 107 w 330"/>
                  <a:gd name="T55" fmla="*/ 0 h 256"/>
                  <a:gd name="T56" fmla="*/ 61 w 330"/>
                  <a:gd name="T57" fmla="*/ 13 h 256"/>
                  <a:gd name="T58" fmla="*/ 64 w 330"/>
                  <a:gd name="T59" fmla="*/ 26 h 256"/>
                  <a:gd name="T60" fmla="*/ 64 w 330"/>
                  <a:gd name="T61" fmla="*/ 26 h 256"/>
                  <a:gd name="T62" fmla="*/ 64 w 330"/>
                  <a:gd name="T63" fmla="*/ 26 h 256"/>
                  <a:gd name="T64" fmla="*/ 64 w 330"/>
                  <a:gd name="T65" fmla="*/ 68 h 256"/>
                  <a:gd name="T66" fmla="*/ 64 w 330"/>
                  <a:gd name="T67" fmla="*/ 68 h 256"/>
                  <a:gd name="T68" fmla="*/ 61 w 330"/>
                  <a:gd name="T69" fmla="*/ 70 h 256"/>
                  <a:gd name="T70" fmla="*/ 3 w 330"/>
                  <a:gd name="T71" fmla="*/ 115 h 256"/>
                  <a:gd name="T72" fmla="*/ 0 w 330"/>
                  <a:gd name="T73" fmla="*/ 137 h 256"/>
                  <a:gd name="T74" fmla="*/ 46 w 330"/>
                  <a:gd name="T75" fmla="*/ 163 h 256"/>
                  <a:gd name="T76" fmla="*/ 48 w 330"/>
                  <a:gd name="T77" fmla="*/ 165 h 256"/>
                  <a:gd name="T78" fmla="*/ 46 w 330"/>
                  <a:gd name="T79" fmla="*/ 167 h 256"/>
                  <a:gd name="T80" fmla="*/ 29 w 330"/>
                  <a:gd name="T81" fmla="*/ 198 h 256"/>
                  <a:gd name="T82" fmla="*/ 29 w 330"/>
                  <a:gd name="T83" fmla="*/ 19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30" h="256" extrusionOk="0">
                    <a:moveTo>
                      <a:pt x="29" y="198"/>
                    </a:moveTo>
                    <a:lnTo>
                      <a:pt x="94" y="213"/>
                    </a:lnTo>
                    <a:lnTo>
                      <a:pt x="129" y="234"/>
                    </a:lnTo>
                    <a:lnTo>
                      <a:pt x="151" y="219"/>
                    </a:lnTo>
                    <a:lnTo>
                      <a:pt x="184" y="234"/>
                    </a:lnTo>
                    <a:lnTo>
                      <a:pt x="290" y="256"/>
                    </a:lnTo>
                    <a:lnTo>
                      <a:pt x="330" y="239"/>
                    </a:lnTo>
                    <a:lnTo>
                      <a:pt x="330" y="237"/>
                    </a:lnTo>
                    <a:lnTo>
                      <a:pt x="327" y="217"/>
                    </a:lnTo>
                    <a:lnTo>
                      <a:pt x="290" y="185"/>
                    </a:lnTo>
                    <a:lnTo>
                      <a:pt x="288" y="185"/>
                    </a:lnTo>
                    <a:lnTo>
                      <a:pt x="288" y="182"/>
                    </a:lnTo>
                    <a:lnTo>
                      <a:pt x="288" y="161"/>
                    </a:lnTo>
                    <a:lnTo>
                      <a:pt x="264" y="139"/>
                    </a:lnTo>
                    <a:lnTo>
                      <a:pt x="236" y="130"/>
                    </a:lnTo>
                    <a:lnTo>
                      <a:pt x="236" y="130"/>
                    </a:lnTo>
                    <a:lnTo>
                      <a:pt x="236" y="128"/>
                    </a:lnTo>
                    <a:lnTo>
                      <a:pt x="229" y="107"/>
                    </a:lnTo>
                    <a:lnTo>
                      <a:pt x="214" y="72"/>
                    </a:lnTo>
                    <a:lnTo>
                      <a:pt x="214" y="72"/>
                    </a:lnTo>
                    <a:lnTo>
                      <a:pt x="214" y="70"/>
                    </a:lnTo>
                    <a:lnTo>
                      <a:pt x="221" y="42"/>
                    </a:lnTo>
                    <a:lnTo>
                      <a:pt x="190" y="26"/>
                    </a:lnTo>
                    <a:lnTo>
                      <a:pt x="166" y="39"/>
                    </a:lnTo>
                    <a:lnTo>
                      <a:pt x="166" y="39"/>
                    </a:lnTo>
                    <a:lnTo>
                      <a:pt x="164" y="37"/>
                    </a:lnTo>
                    <a:lnTo>
                      <a:pt x="146" y="13"/>
                    </a:lnTo>
                    <a:lnTo>
                      <a:pt x="107" y="0"/>
                    </a:lnTo>
                    <a:lnTo>
                      <a:pt x="61" y="13"/>
                    </a:lnTo>
                    <a:lnTo>
                      <a:pt x="64" y="26"/>
                    </a:lnTo>
                    <a:lnTo>
                      <a:pt x="64" y="26"/>
                    </a:lnTo>
                    <a:lnTo>
                      <a:pt x="64" y="26"/>
                    </a:lnTo>
                    <a:lnTo>
                      <a:pt x="64" y="68"/>
                    </a:lnTo>
                    <a:lnTo>
                      <a:pt x="64" y="68"/>
                    </a:lnTo>
                    <a:lnTo>
                      <a:pt x="61" y="70"/>
                    </a:lnTo>
                    <a:lnTo>
                      <a:pt x="3" y="115"/>
                    </a:lnTo>
                    <a:lnTo>
                      <a:pt x="0" y="137"/>
                    </a:lnTo>
                    <a:lnTo>
                      <a:pt x="46" y="163"/>
                    </a:lnTo>
                    <a:lnTo>
                      <a:pt x="48" y="165"/>
                    </a:lnTo>
                    <a:lnTo>
                      <a:pt x="46" y="167"/>
                    </a:lnTo>
                    <a:lnTo>
                      <a:pt x="29" y="198"/>
                    </a:lnTo>
                    <a:lnTo>
                      <a:pt x="29" y="198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80" name="Freeform 229"/>
              <p:cNvSpPr/>
              <p:nvPr/>
            </p:nvSpPr>
            <p:spPr bwMode="auto">
              <a:xfrm>
                <a:off x="2004" y="2690"/>
                <a:ext cx="320" cy="379"/>
              </a:xfrm>
              <a:custGeom>
                <a:avLst/>
                <a:gdLst>
                  <a:gd name="T0" fmla="*/ 52 w 320"/>
                  <a:gd name="T1" fmla="*/ 364 h 379"/>
                  <a:gd name="T2" fmla="*/ 98 w 320"/>
                  <a:gd name="T3" fmla="*/ 329 h 379"/>
                  <a:gd name="T4" fmla="*/ 139 w 320"/>
                  <a:gd name="T5" fmla="*/ 318 h 379"/>
                  <a:gd name="T6" fmla="*/ 183 w 320"/>
                  <a:gd name="T7" fmla="*/ 325 h 379"/>
                  <a:gd name="T8" fmla="*/ 155 w 320"/>
                  <a:gd name="T9" fmla="*/ 262 h 379"/>
                  <a:gd name="T10" fmla="*/ 194 w 320"/>
                  <a:gd name="T11" fmla="*/ 232 h 379"/>
                  <a:gd name="T12" fmla="*/ 285 w 320"/>
                  <a:gd name="T13" fmla="*/ 269 h 379"/>
                  <a:gd name="T14" fmla="*/ 285 w 320"/>
                  <a:gd name="T15" fmla="*/ 269 h 379"/>
                  <a:gd name="T16" fmla="*/ 303 w 320"/>
                  <a:gd name="T17" fmla="*/ 238 h 379"/>
                  <a:gd name="T18" fmla="*/ 257 w 320"/>
                  <a:gd name="T19" fmla="*/ 210 h 379"/>
                  <a:gd name="T20" fmla="*/ 259 w 320"/>
                  <a:gd name="T21" fmla="*/ 184 h 379"/>
                  <a:gd name="T22" fmla="*/ 259 w 320"/>
                  <a:gd name="T23" fmla="*/ 182 h 379"/>
                  <a:gd name="T24" fmla="*/ 320 w 320"/>
                  <a:gd name="T25" fmla="*/ 97 h 379"/>
                  <a:gd name="T26" fmla="*/ 299 w 320"/>
                  <a:gd name="T27" fmla="*/ 54 h 379"/>
                  <a:gd name="T28" fmla="*/ 290 w 320"/>
                  <a:gd name="T29" fmla="*/ 61 h 379"/>
                  <a:gd name="T30" fmla="*/ 272 w 320"/>
                  <a:gd name="T31" fmla="*/ 56 h 379"/>
                  <a:gd name="T32" fmla="*/ 272 w 320"/>
                  <a:gd name="T33" fmla="*/ 56 h 379"/>
                  <a:gd name="T34" fmla="*/ 196 w 320"/>
                  <a:gd name="T35" fmla="*/ 4 h 379"/>
                  <a:gd name="T36" fmla="*/ 194 w 320"/>
                  <a:gd name="T37" fmla="*/ 26 h 379"/>
                  <a:gd name="T38" fmla="*/ 179 w 320"/>
                  <a:gd name="T39" fmla="*/ 52 h 379"/>
                  <a:gd name="T40" fmla="*/ 194 w 320"/>
                  <a:gd name="T41" fmla="*/ 82 h 379"/>
                  <a:gd name="T42" fmla="*/ 194 w 320"/>
                  <a:gd name="T43" fmla="*/ 84 h 379"/>
                  <a:gd name="T44" fmla="*/ 187 w 320"/>
                  <a:gd name="T45" fmla="*/ 100 h 379"/>
                  <a:gd name="T46" fmla="*/ 174 w 320"/>
                  <a:gd name="T47" fmla="*/ 108 h 379"/>
                  <a:gd name="T48" fmla="*/ 172 w 320"/>
                  <a:gd name="T49" fmla="*/ 108 h 379"/>
                  <a:gd name="T50" fmla="*/ 142 w 320"/>
                  <a:gd name="T51" fmla="*/ 80 h 379"/>
                  <a:gd name="T52" fmla="*/ 113 w 320"/>
                  <a:gd name="T53" fmla="*/ 84 h 379"/>
                  <a:gd name="T54" fmla="*/ 111 w 320"/>
                  <a:gd name="T55" fmla="*/ 84 h 379"/>
                  <a:gd name="T56" fmla="*/ 96 w 320"/>
                  <a:gd name="T57" fmla="*/ 74 h 379"/>
                  <a:gd name="T58" fmla="*/ 96 w 320"/>
                  <a:gd name="T59" fmla="*/ 45 h 379"/>
                  <a:gd name="T60" fmla="*/ 70 w 320"/>
                  <a:gd name="T61" fmla="*/ 28 h 379"/>
                  <a:gd name="T62" fmla="*/ 35 w 320"/>
                  <a:gd name="T63" fmla="*/ 65 h 379"/>
                  <a:gd name="T64" fmla="*/ 63 w 320"/>
                  <a:gd name="T65" fmla="*/ 110 h 379"/>
                  <a:gd name="T66" fmla="*/ 137 w 320"/>
                  <a:gd name="T67" fmla="*/ 123 h 379"/>
                  <a:gd name="T68" fmla="*/ 146 w 320"/>
                  <a:gd name="T69" fmla="*/ 117 h 379"/>
                  <a:gd name="T70" fmla="*/ 148 w 320"/>
                  <a:gd name="T71" fmla="*/ 119 h 379"/>
                  <a:gd name="T72" fmla="*/ 168 w 320"/>
                  <a:gd name="T73" fmla="*/ 139 h 379"/>
                  <a:gd name="T74" fmla="*/ 152 w 320"/>
                  <a:gd name="T75" fmla="*/ 149 h 379"/>
                  <a:gd name="T76" fmla="*/ 152 w 320"/>
                  <a:gd name="T77" fmla="*/ 149 h 379"/>
                  <a:gd name="T78" fmla="*/ 126 w 320"/>
                  <a:gd name="T79" fmla="*/ 180 h 379"/>
                  <a:gd name="T80" fmla="*/ 126 w 320"/>
                  <a:gd name="T81" fmla="*/ 182 h 379"/>
                  <a:gd name="T82" fmla="*/ 113 w 320"/>
                  <a:gd name="T83" fmla="*/ 182 h 379"/>
                  <a:gd name="T84" fmla="*/ 96 w 320"/>
                  <a:gd name="T85" fmla="*/ 171 h 379"/>
                  <a:gd name="T86" fmla="*/ 37 w 320"/>
                  <a:gd name="T87" fmla="*/ 230 h 379"/>
                  <a:gd name="T88" fmla="*/ 33 w 320"/>
                  <a:gd name="T89" fmla="*/ 253 h 379"/>
                  <a:gd name="T90" fmla="*/ 4 w 320"/>
                  <a:gd name="T91" fmla="*/ 260 h 379"/>
                  <a:gd name="T92" fmla="*/ 2 w 320"/>
                  <a:gd name="T93" fmla="*/ 279 h 379"/>
                  <a:gd name="T94" fmla="*/ 44 w 320"/>
                  <a:gd name="T95" fmla="*/ 310 h 379"/>
                  <a:gd name="T96" fmla="*/ 46 w 320"/>
                  <a:gd name="T97" fmla="*/ 312 h 379"/>
                  <a:gd name="T98" fmla="*/ 54 w 320"/>
                  <a:gd name="T99" fmla="*/ 334 h 379"/>
                  <a:gd name="T100" fmla="*/ 50 w 320"/>
                  <a:gd name="T101" fmla="*/ 347 h 379"/>
                  <a:gd name="T102" fmla="*/ 50 w 320"/>
                  <a:gd name="T103" fmla="*/ 349 h 379"/>
                  <a:gd name="T104" fmla="*/ 39 w 320"/>
                  <a:gd name="T105" fmla="*/ 379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0" h="379" extrusionOk="0">
                    <a:moveTo>
                      <a:pt x="39" y="379"/>
                    </a:moveTo>
                    <a:lnTo>
                      <a:pt x="52" y="364"/>
                    </a:lnTo>
                    <a:lnTo>
                      <a:pt x="94" y="360"/>
                    </a:lnTo>
                    <a:lnTo>
                      <a:pt x="98" y="329"/>
                    </a:lnTo>
                    <a:lnTo>
                      <a:pt x="118" y="318"/>
                    </a:lnTo>
                    <a:lnTo>
                      <a:pt x="139" y="318"/>
                    </a:lnTo>
                    <a:lnTo>
                      <a:pt x="166" y="340"/>
                    </a:lnTo>
                    <a:lnTo>
                      <a:pt x="183" y="325"/>
                    </a:lnTo>
                    <a:lnTo>
                      <a:pt x="163" y="292"/>
                    </a:lnTo>
                    <a:lnTo>
                      <a:pt x="155" y="262"/>
                    </a:lnTo>
                    <a:lnTo>
                      <a:pt x="176" y="238"/>
                    </a:lnTo>
                    <a:lnTo>
                      <a:pt x="194" y="232"/>
                    </a:lnTo>
                    <a:lnTo>
                      <a:pt x="224" y="264"/>
                    </a:lnTo>
                    <a:lnTo>
                      <a:pt x="285" y="269"/>
                    </a:lnTo>
                    <a:lnTo>
                      <a:pt x="285" y="269"/>
                    </a:lnTo>
                    <a:lnTo>
                      <a:pt x="285" y="269"/>
                    </a:lnTo>
                    <a:lnTo>
                      <a:pt x="285" y="266"/>
                    </a:lnTo>
                    <a:lnTo>
                      <a:pt x="303" y="238"/>
                    </a:lnTo>
                    <a:lnTo>
                      <a:pt x="257" y="210"/>
                    </a:lnTo>
                    <a:lnTo>
                      <a:pt x="257" y="210"/>
                    </a:lnTo>
                    <a:lnTo>
                      <a:pt x="257" y="208"/>
                    </a:lnTo>
                    <a:lnTo>
                      <a:pt x="259" y="184"/>
                    </a:lnTo>
                    <a:lnTo>
                      <a:pt x="259" y="184"/>
                    </a:lnTo>
                    <a:lnTo>
                      <a:pt x="259" y="182"/>
                    </a:lnTo>
                    <a:lnTo>
                      <a:pt x="320" y="136"/>
                    </a:lnTo>
                    <a:lnTo>
                      <a:pt x="320" y="97"/>
                    </a:lnTo>
                    <a:lnTo>
                      <a:pt x="316" y="71"/>
                    </a:lnTo>
                    <a:lnTo>
                      <a:pt x="299" y="54"/>
                    </a:lnTo>
                    <a:lnTo>
                      <a:pt x="290" y="61"/>
                    </a:lnTo>
                    <a:lnTo>
                      <a:pt x="290" y="61"/>
                    </a:lnTo>
                    <a:lnTo>
                      <a:pt x="290" y="61"/>
                    </a:lnTo>
                    <a:lnTo>
                      <a:pt x="272" y="56"/>
                    </a:lnTo>
                    <a:lnTo>
                      <a:pt x="272" y="56"/>
                    </a:lnTo>
                    <a:lnTo>
                      <a:pt x="272" y="56"/>
                    </a:lnTo>
                    <a:lnTo>
                      <a:pt x="207" y="0"/>
                    </a:lnTo>
                    <a:lnTo>
                      <a:pt x="196" y="4"/>
                    </a:lnTo>
                    <a:lnTo>
                      <a:pt x="194" y="26"/>
                    </a:lnTo>
                    <a:lnTo>
                      <a:pt x="194" y="26"/>
                    </a:lnTo>
                    <a:lnTo>
                      <a:pt x="194" y="26"/>
                    </a:lnTo>
                    <a:lnTo>
                      <a:pt x="179" y="52"/>
                    </a:lnTo>
                    <a:lnTo>
                      <a:pt x="181" y="65"/>
                    </a:lnTo>
                    <a:lnTo>
                      <a:pt x="194" y="82"/>
                    </a:lnTo>
                    <a:lnTo>
                      <a:pt x="196" y="82"/>
                    </a:lnTo>
                    <a:lnTo>
                      <a:pt x="194" y="84"/>
                    </a:lnTo>
                    <a:lnTo>
                      <a:pt x="187" y="100"/>
                    </a:lnTo>
                    <a:lnTo>
                      <a:pt x="187" y="100"/>
                    </a:lnTo>
                    <a:lnTo>
                      <a:pt x="185" y="102"/>
                    </a:lnTo>
                    <a:lnTo>
                      <a:pt x="174" y="108"/>
                    </a:lnTo>
                    <a:lnTo>
                      <a:pt x="172" y="108"/>
                    </a:lnTo>
                    <a:lnTo>
                      <a:pt x="172" y="108"/>
                    </a:lnTo>
                    <a:lnTo>
                      <a:pt x="150" y="87"/>
                    </a:lnTo>
                    <a:lnTo>
                      <a:pt x="142" y="80"/>
                    </a:lnTo>
                    <a:lnTo>
                      <a:pt x="129" y="78"/>
                    </a:lnTo>
                    <a:lnTo>
                      <a:pt x="113" y="84"/>
                    </a:lnTo>
                    <a:lnTo>
                      <a:pt x="111" y="87"/>
                    </a:lnTo>
                    <a:lnTo>
                      <a:pt x="111" y="84"/>
                    </a:lnTo>
                    <a:lnTo>
                      <a:pt x="96" y="74"/>
                    </a:lnTo>
                    <a:lnTo>
                      <a:pt x="96" y="74"/>
                    </a:lnTo>
                    <a:lnTo>
                      <a:pt x="96" y="74"/>
                    </a:lnTo>
                    <a:lnTo>
                      <a:pt x="96" y="45"/>
                    </a:lnTo>
                    <a:lnTo>
                      <a:pt x="83" y="30"/>
                    </a:lnTo>
                    <a:lnTo>
                      <a:pt x="70" y="28"/>
                    </a:lnTo>
                    <a:lnTo>
                      <a:pt x="41" y="45"/>
                    </a:lnTo>
                    <a:lnTo>
                      <a:pt x="35" y="65"/>
                    </a:lnTo>
                    <a:lnTo>
                      <a:pt x="50" y="100"/>
                    </a:lnTo>
                    <a:lnTo>
                      <a:pt x="63" y="110"/>
                    </a:lnTo>
                    <a:lnTo>
                      <a:pt x="124" y="130"/>
                    </a:lnTo>
                    <a:lnTo>
                      <a:pt x="137" y="123"/>
                    </a:lnTo>
                    <a:lnTo>
                      <a:pt x="137" y="121"/>
                    </a:lnTo>
                    <a:lnTo>
                      <a:pt x="146" y="117"/>
                    </a:lnTo>
                    <a:lnTo>
                      <a:pt x="148" y="117"/>
                    </a:lnTo>
                    <a:lnTo>
                      <a:pt x="148" y="119"/>
                    </a:lnTo>
                    <a:lnTo>
                      <a:pt x="166" y="136"/>
                    </a:lnTo>
                    <a:lnTo>
                      <a:pt x="168" y="139"/>
                    </a:lnTo>
                    <a:lnTo>
                      <a:pt x="166" y="139"/>
                    </a:lnTo>
                    <a:lnTo>
                      <a:pt x="152" y="149"/>
                    </a:lnTo>
                    <a:lnTo>
                      <a:pt x="152" y="149"/>
                    </a:lnTo>
                    <a:lnTo>
                      <a:pt x="152" y="149"/>
                    </a:lnTo>
                    <a:lnTo>
                      <a:pt x="135" y="156"/>
                    </a:lnTo>
                    <a:lnTo>
                      <a:pt x="126" y="180"/>
                    </a:lnTo>
                    <a:lnTo>
                      <a:pt x="126" y="182"/>
                    </a:lnTo>
                    <a:lnTo>
                      <a:pt x="126" y="182"/>
                    </a:lnTo>
                    <a:lnTo>
                      <a:pt x="113" y="182"/>
                    </a:lnTo>
                    <a:lnTo>
                      <a:pt x="113" y="182"/>
                    </a:lnTo>
                    <a:lnTo>
                      <a:pt x="113" y="182"/>
                    </a:lnTo>
                    <a:lnTo>
                      <a:pt x="96" y="171"/>
                    </a:lnTo>
                    <a:lnTo>
                      <a:pt x="59" y="193"/>
                    </a:lnTo>
                    <a:lnTo>
                      <a:pt x="37" y="230"/>
                    </a:lnTo>
                    <a:lnTo>
                      <a:pt x="33" y="251"/>
                    </a:lnTo>
                    <a:lnTo>
                      <a:pt x="33" y="253"/>
                    </a:lnTo>
                    <a:lnTo>
                      <a:pt x="33" y="253"/>
                    </a:lnTo>
                    <a:lnTo>
                      <a:pt x="4" y="260"/>
                    </a:lnTo>
                    <a:lnTo>
                      <a:pt x="2" y="277"/>
                    </a:lnTo>
                    <a:lnTo>
                      <a:pt x="2" y="279"/>
                    </a:lnTo>
                    <a:lnTo>
                      <a:pt x="0" y="297"/>
                    </a:lnTo>
                    <a:lnTo>
                      <a:pt x="44" y="310"/>
                    </a:lnTo>
                    <a:lnTo>
                      <a:pt x="46" y="312"/>
                    </a:lnTo>
                    <a:lnTo>
                      <a:pt x="46" y="312"/>
                    </a:lnTo>
                    <a:lnTo>
                      <a:pt x="54" y="331"/>
                    </a:lnTo>
                    <a:lnTo>
                      <a:pt x="54" y="334"/>
                    </a:lnTo>
                    <a:lnTo>
                      <a:pt x="54" y="334"/>
                    </a:lnTo>
                    <a:lnTo>
                      <a:pt x="50" y="347"/>
                    </a:lnTo>
                    <a:lnTo>
                      <a:pt x="50" y="349"/>
                    </a:lnTo>
                    <a:lnTo>
                      <a:pt x="50" y="349"/>
                    </a:lnTo>
                    <a:lnTo>
                      <a:pt x="33" y="362"/>
                    </a:lnTo>
                    <a:lnTo>
                      <a:pt x="39" y="379"/>
                    </a:lnTo>
                    <a:lnTo>
                      <a:pt x="39" y="379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81" name="Freeform 230"/>
              <p:cNvSpPr/>
              <p:nvPr/>
            </p:nvSpPr>
            <p:spPr bwMode="auto">
              <a:xfrm>
                <a:off x="2126" y="2250"/>
                <a:ext cx="484" cy="548"/>
              </a:xfrm>
              <a:custGeom>
                <a:avLst/>
                <a:gdLst>
                  <a:gd name="T0" fmla="*/ 360 w 484"/>
                  <a:gd name="T1" fmla="*/ 20 h 548"/>
                  <a:gd name="T2" fmla="*/ 351 w 484"/>
                  <a:gd name="T3" fmla="*/ 37 h 548"/>
                  <a:gd name="T4" fmla="*/ 314 w 484"/>
                  <a:gd name="T5" fmla="*/ 87 h 548"/>
                  <a:gd name="T6" fmla="*/ 314 w 484"/>
                  <a:gd name="T7" fmla="*/ 87 h 548"/>
                  <a:gd name="T8" fmla="*/ 259 w 484"/>
                  <a:gd name="T9" fmla="*/ 139 h 548"/>
                  <a:gd name="T10" fmla="*/ 214 w 484"/>
                  <a:gd name="T11" fmla="*/ 160 h 548"/>
                  <a:gd name="T12" fmla="*/ 227 w 484"/>
                  <a:gd name="T13" fmla="*/ 210 h 548"/>
                  <a:gd name="T14" fmla="*/ 227 w 484"/>
                  <a:gd name="T15" fmla="*/ 212 h 548"/>
                  <a:gd name="T16" fmla="*/ 203 w 484"/>
                  <a:gd name="T17" fmla="*/ 264 h 548"/>
                  <a:gd name="T18" fmla="*/ 203 w 484"/>
                  <a:gd name="T19" fmla="*/ 267 h 548"/>
                  <a:gd name="T20" fmla="*/ 190 w 484"/>
                  <a:gd name="T21" fmla="*/ 284 h 548"/>
                  <a:gd name="T22" fmla="*/ 144 w 484"/>
                  <a:gd name="T23" fmla="*/ 286 h 548"/>
                  <a:gd name="T24" fmla="*/ 139 w 484"/>
                  <a:gd name="T25" fmla="*/ 314 h 548"/>
                  <a:gd name="T26" fmla="*/ 120 w 484"/>
                  <a:gd name="T27" fmla="*/ 325 h 548"/>
                  <a:gd name="T28" fmla="*/ 118 w 484"/>
                  <a:gd name="T29" fmla="*/ 325 h 548"/>
                  <a:gd name="T30" fmla="*/ 74 w 484"/>
                  <a:gd name="T31" fmla="*/ 345 h 548"/>
                  <a:gd name="T32" fmla="*/ 74 w 484"/>
                  <a:gd name="T33" fmla="*/ 345 h 548"/>
                  <a:gd name="T34" fmla="*/ 0 w 484"/>
                  <a:gd name="T35" fmla="*/ 390 h 548"/>
                  <a:gd name="T36" fmla="*/ 22 w 484"/>
                  <a:gd name="T37" fmla="*/ 420 h 548"/>
                  <a:gd name="T38" fmla="*/ 72 w 484"/>
                  <a:gd name="T39" fmla="*/ 440 h 548"/>
                  <a:gd name="T40" fmla="*/ 87 w 484"/>
                  <a:gd name="T41" fmla="*/ 436 h 548"/>
                  <a:gd name="T42" fmla="*/ 153 w 484"/>
                  <a:gd name="T43" fmla="*/ 492 h 548"/>
                  <a:gd name="T44" fmla="*/ 177 w 484"/>
                  <a:gd name="T45" fmla="*/ 490 h 548"/>
                  <a:gd name="T46" fmla="*/ 179 w 484"/>
                  <a:gd name="T47" fmla="*/ 490 h 548"/>
                  <a:gd name="T48" fmla="*/ 198 w 484"/>
                  <a:gd name="T49" fmla="*/ 509 h 548"/>
                  <a:gd name="T50" fmla="*/ 200 w 484"/>
                  <a:gd name="T51" fmla="*/ 520 h 548"/>
                  <a:gd name="T52" fmla="*/ 246 w 484"/>
                  <a:gd name="T53" fmla="*/ 507 h 548"/>
                  <a:gd name="T54" fmla="*/ 288 w 484"/>
                  <a:gd name="T55" fmla="*/ 522 h 548"/>
                  <a:gd name="T56" fmla="*/ 288 w 484"/>
                  <a:gd name="T57" fmla="*/ 522 h 548"/>
                  <a:gd name="T58" fmla="*/ 327 w 484"/>
                  <a:gd name="T59" fmla="*/ 533 h 548"/>
                  <a:gd name="T60" fmla="*/ 329 w 484"/>
                  <a:gd name="T61" fmla="*/ 533 h 548"/>
                  <a:gd name="T62" fmla="*/ 377 w 484"/>
                  <a:gd name="T63" fmla="*/ 544 h 548"/>
                  <a:gd name="T64" fmla="*/ 377 w 484"/>
                  <a:gd name="T65" fmla="*/ 509 h 548"/>
                  <a:gd name="T66" fmla="*/ 394 w 484"/>
                  <a:gd name="T67" fmla="*/ 470 h 548"/>
                  <a:gd name="T68" fmla="*/ 397 w 484"/>
                  <a:gd name="T69" fmla="*/ 470 h 548"/>
                  <a:gd name="T70" fmla="*/ 484 w 484"/>
                  <a:gd name="T71" fmla="*/ 433 h 548"/>
                  <a:gd name="T72" fmla="*/ 466 w 484"/>
                  <a:gd name="T73" fmla="*/ 407 h 548"/>
                  <a:gd name="T74" fmla="*/ 469 w 484"/>
                  <a:gd name="T75" fmla="*/ 384 h 548"/>
                  <a:gd name="T76" fmla="*/ 475 w 484"/>
                  <a:gd name="T77" fmla="*/ 340 h 548"/>
                  <a:gd name="T78" fmla="*/ 431 w 484"/>
                  <a:gd name="T79" fmla="*/ 312 h 548"/>
                  <a:gd name="T80" fmla="*/ 423 w 484"/>
                  <a:gd name="T81" fmla="*/ 293 h 548"/>
                  <a:gd name="T82" fmla="*/ 423 w 484"/>
                  <a:gd name="T83" fmla="*/ 290 h 548"/>
                  <a:gd name="T84" fmla="*/ 442 w 484"/>
                  <a:gd name="T85" fmla="*/ 234 h 548"/>
                  <a:gd name="T86" fmla="*/ 434 w 484"/>
                  <a:gd name="T87" fmla="*/ 189 h 548"/>
                  <a:gd name="T88" fmla="*/ 436 w 484"/>
                  <a:gd name="T89" fmla="*/ 186 h 548"/>
                  <a:gd name="T90" fmla="*/ 455 w 484"/>
                  <a:gd name="T91" fmla="*/ 124 h 548"/>
                  <a:gd name="T92" fmla="*/ 390 w 484"/>
                  <a:gd name="T93" fmla="*/ 41 h 548"/>
                  <a:gd name="T94" fmla="*/ 388 w 484"/>
                  <a:gd name="T95" fmla="*/ 39 h 548"/>
                  <a:gd name="T96" fmla="*/ 370 w 484"/>
                  <a:gd name="T97" fmla="*/ 0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84" h="548" extrusionOk="0">
                    <a:moveTo>
                      <a:pt x="370" y="0"/>
                    </a:moveTo>
                    <a:lnTo>
                      <a:pt x="360" y="20"/>
                    </a:lnTo>
                    <a:lnTo>
                      <a:pt x="351" y="37"/>
                    </a:lnTo>
                    <a:lnTo>
                      <a:pt x="351" y="37"/>
                    </a:lnTo>
                    <a:lnTo>
                      <a:pt x="351" y="37"/>
                    </a:lnTo>
                    <a:lnTo>
                      <a:pt x="314" y="87"/>
                    </a:lnTo>
                    <a:lnTo>
                      <a:pt x="314" y="87"/>
                    </a:lnTo>
                    <a:lnTo>
                      <a:pt x="314" y="87"/>
                    </a:lnTo>
                    <a:lnTo>
                      <a:pt x="259" y="139"/>
                    </a:lnTo>
                    <a:lnTo>
                      <a:pt x="259" y="139"/>
                    </a:lnTo>
                    <a:lnTo>
                      <a:pt x="259" y="139"/>
                    </a:lnTo>
                    <a:lnTo>
                      <a:pt x="214" y="160"/>
                    </a:lnTo>
                    <a:lnTo>
                      <a:pt x="211" y="182"/>
                    </a:lnTo>
                    <a:lnTo>
                      <a:pt x="227" y="210"/>
                    </a:lnTo>
                    <a:lnTo>
                      <a:pt x="227" y="210"/>
                    </a:lnTo>
                    <a:lnTo>
                      <a:pt x="227" y="212"/>
                    </a:lnTo>
                    <a:lnTo>
                      <a:pt x="207" y="234"/>
                    </a:lnTo>
                    <a:lnTo>
                      <a:pt x="203" y="264"/>
                    </a:lnTo>
                    <a:lnTo>
                      <a:pt x="203" y="267"/>
                    </a:lnTo>
                    <a:lnTo>
                      <a:pt x="203" y="267"/>
                    </a:lnTo>
                    <a:lnTo>
                      <a:pt x="190" y="282"/>
                    </a:lnTo>
                    <a:lnTo>
                      <a:pt x="190" y="284"/>
                    </a:lnTo>
                    <a:lnTo>
                      <a:pt x="187" y="284"/>
                    </a:lnTo>
                    <a:lnTo>
                      <a:pt x="144" y="286"/>
                    </a:lnTo>
                    <a:lnTo>
                      <a:pt x="139" y="312"/>
                    </a:lnTo>
                    <a:lnTo>
                      <a:pt x="139" y="314"/>
                    </a:lnTo>
                    <a:lnTo>
                      <a:pt x="137" y="314"/>
                    </a:lnTo>
                    <a:lnTo>
                      <a:pt x="120" y="325"/>
                    </a:lnTo>
                    <a:lnTo>
                      <a:pt x="118" y="327"/>
                    </a:lnTo>
                    <a:lnTo>
                      <a:pt x="118" y="325"/>
                    </a:lnTo>
                    <a:lnTo>
                      <a:pt x="100" y="306"/>
                    </a:lnTo>
                    <a:lnTo>
                      <a:pt x="74" y="345"/>
                    </a:lnTo>
                    <a:lnTo>
                      <a:pt x="74" y="345"/>
                    </a:lnTo>
                    <a:lnTo>
                      <a:pt x="74" y="345"/>
                    </a:lnTo>
                    <a:lnTo>
                      <a:pt x="33" y="349"/>
                    </a:lnTo>
                    <a:lnTo>
                      <a:pt x="0" y="390"/>
                    </a:lnTo>
                    <a:lnTo>
                      <a:pt x="4" y="410"/>
                    </a:lnTo>
                    <a:lnTo>
                      <a:pt x="22" y="420"/>
                    </a:lnTo>
                    <a:lnTo>
                      <a:pt x="59" y="438"/>
                    </a:lnTo>
                    <a:lnTo>
                      <a:pt x="72" y="440"/>
                    </a:lnTo>
                    <a:lnTo>
                      <a:pt x="85" y="436"/>
                    </a:lnTo>
                    <a:lnTo>
                      <a:pt x="87" y="436"/>
                    </a:lnTo>
                    <a:lnTo>
                      <a:pt x="87" y="438"/>
                    </a:lnTo>
                    <a:lnTo>
                      <a:pt x="153" y="492"/>
                    </a:lnTo>
                    <a:lnTo>
                      <a:pt x="168" y="496"/>
                    </a:lnTo>
                    <a:lnTo>
                      <a:pt x="177" y="490"/>
                    </a:lnTo>
                    <a:lnTo>
                      <a:pt x="179" y="490"/>
                    </a:lnTo>
                    <a:lnTo>
                      <a:pt x="179" y="490"/>
                    </a:lnTo>
                    <a:lnTo>
                      <a:pt x="196" y="507"/>
                    </a:lnTo>
                    <a:lnTo>
                      <a:pt x="198" y="509"/>
                    </a:lnTo>
                    <a:lnTo>
                      <a:pt x="198" y="509"/>
                    </a:lnTo>
                    <a:lnTo>
                      <a:pt x="200" y="520"/>
                    </a:lnTo>
                    <a:lnTo>
                      <a:pt x="244" y="507"/>
                    </a:lnTo>
                    <a:lnTo>
                      <a:pt x="246" y="507"/>
                    </a:lnTo>
                    <a:lnTo>
                      <a:pt x="246" y="507"/>
                    </a:lnTo>
                    <a:lnTo>
                      <a:pt x="288" y="522"/>
                    </a:lnTo>
                    <a:lnTo>
                      <a:pt x="288" y="522"/>
                    </a:lnTo>
                    <a:lnTo>
                      <a:pt x="288" y="522"/>
                    </a:lnTo>
                    <a:lnTo>
                      <a:pt x="305" y="544"/>
                    </a:lnTo>
                    <a:lnTo>
                      <a:pt x="327" y="533"/>
                    </a:lnTo>
                    <a:lnTo>
                      <a:pt x="329" y="533"/>
                    </a:lnTo>
                    <a:lnTo>
                      <a:pt x="329" y="533"/>
                    </a:lnTo>
                    <a:lnTo>
                      <a:pt x="362" y="548"/>
                    </a:lnTo>
                    <a:lnTo>
                      <a:pt x="377" y="544"/>
                    </a:lnTo>
                    <a:lnTo>
                      <a:pt x="377" y="509"/>
                    </a:lnTo>
                    <a:lnTo>
                      <a:pt x="377" y="509"/>
                    </a:lnTo>
                    <a:lnTo>
                      <a:pt x="377" y="509"/>
                    </a:lnTo>
                    <a:lnTo>
                      <a:pt x="394" y="470"/>
                    </a:lnTo>
                    <a:lnTo>
                      <a:pt x="397" y="470"/>
                    </a:lnTo>
                    <a:lnTo>
                      <a:pt x="397" y="470"/>
                    </a:lnTo>
                    <a:lnTo>
                      <a:pt x="462" y="472"/>
                    </a:lnTo>
                    <a:lnTo>
                      <a:pt x="484" y="433"/>
                    </a:lnTo>
                    <a:lnTo>
                      <a:pt x="466" y="407"/>
                    </a:lnTo>
                    <a:lnTo>
                      <a:pt x="466" y="407"/>
                    </a:lnTo>
                    <a:lnTo>
                      <a:pt x="466" y="407"/>
                    </a:lnTo>
                    <a:lnTo>
                      <a:pt x="469" y="384"/>
                    </a:lnTo>
                    <a:lnTo>
                      <a:pt x="469" y="384"/>
                    </a:lnTo>
                    <a:lnTo>
                      <a:pt x="475" y="340"/>
                    </a:lnTo>
                    <a:lnTo>
                      <a:pt x="431" y="312"/>
                    </a:lnTo>
                    <a:lnTo>
                      <a:pt x="431" y="312"/>
                    </a:lnTo>
                    <a:lnTo>
                      <a:pt x="429" y="312"/>
                    </a:lnTo>
                    <a:lnTo>
                      <a:pt x="423" y="293"/>
                    </a:lnTo>
                    <a:lnTo>
                      <a:pt x="423" y="290"/>
                    </a:lnTo>
                    <a:lnTo>
                      <a:pt x="423" y="290"/>
                    </a:lnTo>
                    <a:lnTo>
                      <a:pt x="449" y="260"/>
                    </a:lnTo>
                    <a:lnTo>
                      <a:pt x="442" y="234"/>
                    </a:lnTo>
                    <a:lnTo>
                      <a:pt x="442" y="234"/>
                    </a:lnTo>
                    <a:lnTo>
                      <a:pt x="434" y="189"/>
                    </a:lnTo>
                    <a:lnTo>
                      <a:pt x="434" y="189"/>
                    </a:lnTo>
                    <a:lnTo>
                      <a:pt x="436" y="186"/>
                    </a:lnTo>
                    <a:lnTo>
                      <a:pt x="455" y="158"/>
                    </a:lnTo>
                    <a:lnTo>
                      <a:pt x="455" y="124"/>
                    </a:lnTo>
                    <a:lnTo>
                      <a:pt x="431" y="65"/>
                    </a:lnTo>
                    <a:lnTo>
                      <a:pt x="390" y="41"/>
                    </a:lnTo>
                    <a:lnTo>
                      <a:pt x="388" y="41"/>
                    </a:lnTo>
                    <a:lnTo>
                      <a:pt x="388" y="39"/>
                    </a:lnTo>
                    <a:lnTo>
                      <a:pt x="381" y="11"/>
                    </a:lnTo>
                    <a:lnTo>
                      <a:pt x="370" y="0"/>
                    </a:lnTo>
                    <a:lnTo>
                      <a:pt x="37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82" name="Freeform 231"/>
              <p:cNvSpPr/>
              <p:nvPr/>
            </p:nvSpPr>
            <p:spPr bwMode="auto">
              <a:xfrm>
                <a:off x="2499" y="2003"/>
                <a:ext cx="1063" cy="832"/>
              </a:xfrm>
              <a:custGeom>
                <a:avLst/>
                <a:gdLst>
                  <a:gd name="T0" fmla="*/ 220 w 1063"/>
                  <a:gd name="T1" fmla="*/ 32 h 832"/>
                  <a:gd name="T2" fmla="*/ 187 w 1063"/>
                  <a:gd name="T3" fmla="*/ 35 h 832"/>
                  <a:gd name="T4" fmla="*/ 174 w 1063"/>
                  <a:gd name="T5" fmla="*/ 17 h 832"/>
                  <a:gd name="T6" fmla="*/ 115 w 1063"/>
                  <a:gd name="T7" fmla="*/ 93 h 832"/>
                  <a:gd name="T8" fmla="*/ 0 w 1063"/>
                  <a:gd name="T9" fmla="*/ 243 h 832"/>
                  <a:gd name="T10" fmla="*/ 13 w 1063"/>
                  <a:gd name="T11" fmla="*/ 258 h 832"/>
                  <a:gd name="T12" fmla="*/ 61 w 1063"/>
                  <a:gd name="T13" fmla="*/ 310 h 832"/>
                  <a:gd name="T14" fmla="*/ 87 w 1063"/>
                  <a:gd name="T15" fmla="*/ 368 h 832"/>
                  <a:gd name="T16" fmla="*/ 87 w 1063"/>
                  <a:gd name="T17" fmla="*/ 405 h 832"/>
                  <a:gd name="T18" fmla="*/ 74 w 1063"/>
                  <a:gd name="T19" fmla="*/ 481 h 832"/>
                  <a:gd name="T20" fmla="*/ 80 w 1063"/>
                  <a:gd name="T21" fmla="*/ 509 h 832"/>
                  <a:gd name="T22" fmla="*/ 61 w 1063"/>
                  <a:gd name="T23" fmla="*/ 557 h 832"/>
                  <a:gd name="T24" fmla="*/ 106 w 1063"/>
                  <a:gd name="T25" fmla="*/ 587 h 832"/>
                  <a:gd name="T26" fmla="*/ 98 w 1063"/>
                  <a:gd name="T27" fmla="*/ 654 h 832"/>
                  <a:gd name="T28" fmla="*/ 161 w 1063"/>
                  <a:gd name="T29" fmla="*/ 650 h 832"/>
                  <a:gd name="T30" fmla="*/ 189 w 1063"/>
                  <a:gd name="T31" fmla="*/ 661 h 832"/>
                  <a:gd name="T32" fmla="*/ 220 w 1063"/>
                  <a:gd name="T33" fmla="*/ 652 h 832"/>
                  <a:gd name="T34" fmla="*/ 255 w 1063"/>
                  <a:gd name="T35" fmla="*/ 646 h 832"/>
                  <a:gd name="T36" fmla="*/ 266 w 1063"/>
                  <a:gd name="T37" fmla="*/ 635 h 832"/>
                  <a:gd name="T38" fmla="*/ 305 w 1063"/>
                  <a:gd name="T39" fmla="*/ 615 h 832"/>
                  <a:gd name="T40" fmla="*/ 368 w 1063"/>
                  <a:gd name="T41" fmla="*/ 654 h 832"/>
                  <a:gd name="T42" fmla="*/ 390 w 1063"/>
                  <a:gd name="T43" fmla="*/ 661 h 832"/>
                  <a:gd name="T44" fmla="*/ 449 w 1063"/>
                  <a:gd name="T45" fmla="*/ 780 h 832"/>
                  <a:gd name="T46" fmla="*/ 560 w 1063"/>
                  <a:gd name="T47" fmla="*/ 787 h 832"/>
                  <a:gd name="T48" fmla="*/ 584 w 1063"/>
                  <a:gd name="T49" fmla="*/ 771 h 832"/>
                  <a:gd name="T50" fmla="*/ 612 w 1063"/>
                  <a:gd name="T51" fmla="*/ 774 h 832"/>
                  <a:gd name="T52" fmla="*/ 638 w 1063"/>
                  <a:gd name="T53" fmla="*/ 698 h 832"/>
                  <a:gd name="T54" fmla="*/ 673 w 1063"/>
                  <a:gd name="T55" fmla="*/ 672 h 832"/>
                  <a:gd name="T56" fmla="*/ 710 w 1063"/>
                  <a:gd name="T57" fmla="*/ 683 h 832"/>
                  <a:gd name="T58" fmla="*/ 832 w 1063"/>
                  <a:gd name="T59" fmla="*/ 715 h 832"/>
                  <a:gd name="T60" fmla="*/ 945 w 1063"/>
                  <a:gd name="T61" fmla="*/ 717 h 832"/>
                  <a:gd name="T62" fmla="*/ 980 w 1063"/>
                  <a:gd name="T63" fmla="*/ 741 h 832"/>
                  <a:gd name="T64" fmla="*/ 1063 w 1063"/>
                  <a:gd name="T65" fmla="*/ 702 h 832"/>
                  <a:gd name="T66" fmla="*/ 1017 w 1063"/>
                  <a:gd name="T67" fmla="*/ 674 h 832"/>
                  <a:gd name="T68" fmla="*/ 976 w 1063"/>
                  <a:gd name="T69" fmla="*/ 589 h 832"/>
                  <a:gd name="T70" fmla="*/ 948 w 1063"/>
                  <a:gd name="T71" fmla="*/ 550 h 832"/>
                  <a:gd name="T72" fmla="*/ 908 w 1063"/>
                  <a:gd name="T73" fmla="*/ 550 h 832"/>
                  <a:gd name="T74" fmla="*/ 837 w 1063"/>
                  <a:gd name="T75" fmla="*/ 546 h 832"/>
                  <a:gd name="T76" fmla="*/ 786 w 1063"/>
                  <a:gd name="T77" fmla="*/ 542 h 832"/>
                  <a:gd name="T78" fmla="*/ 736 w 1063"/>
                  <a:gd name="T79" fmla="*/ 511 h 832"/>
                  <a:gd name="T80" fmla="*/ 638 w 1063"/>
                  <a:gd name="T81" fmla="*/ 438 h 832"/>
                  <a:gd name="T82" fmla="*/ 586 w 1063"/>
                  <a:gd name="T83" fmla="*/ 390 h 832"/>
                  <a:gd name="T84" fmla="*/ 527 w 1063"/>
                  <a:gd name="T85" fmla="*/ 388 h 832"/>
                  <a:gd name="T86" fmla="*/ 512 w 1063"/>
                  <a:gd name="T87" fmla="*/ 332 h 832"/>
                  <a:gd name="T88" fmla="*/ 483 w 1063"/>
                  <a:gd name="T89" fmla="*/ 243 h 832"/>
                  <a:gd name="T90" fmla="*/ 396 w 1063"/>
                  <a:gd name="T91" fmla="*/ 238 h 832"/>
                  <a:gd name="T92" fmla="*/ 381 w 1063"/>
                  <a:gd name="T93" fmla="*/ 223 h 832"/>
                  <a:gd name="T94" fmla="*/ 270 w 1063"/>
                  <a:gd name="T95" fmla="*/ 156 h 832"/>
                  <a:gd name="T96" fmla="*/ 248 w 1063"/>
                  <a:gd name="T97" fmla="*/ 110 h 832"/>
                  <a:gd name="T98" fmla="*/ 279 w 1063"/>
                  <a:gd name="T99" fmla="*/ 65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63" h="832" extrusionOk="0">
                    <a:moveTo>
                      <a:pt x="281" y="0"/>
                    </a:moveTo>
                    <a:lnTo>
                      <a:pt x="257" y="0"/>
                    </a:lnTo>
                    <a:lnTo>
                      <a:pt x="220" y="32"/>
                    </a:lnTo>
                    <a:lnTo>
                      <a:pt x="220" y="32"/>
                    </a:lnTo>
                    <a:lnTo>
                      <a:pt x="220" y="32"/>
                    </a:lnTo>
                    <a:lnTo>
                      <a:pt x="187" y="35"/>
                    </a:lnTo>
                    <a:lnTo>
                      <a:pt x="187" y="35"/>
                    </a:lnTo>
                    <a:lnTo>
                      <a:pt x="185" y="32"/>
                    </a:lnTo>
                    <a:lnTo>
                      <a:pt x="174" y="17"/>
                    </a:lnTo>
                    <a:lnTo>
                      <a:pt x="124" y="63"/>
                    </a:lnTo>
                    <a:lnTo>
                      <a:pt x="115" y="91"/>
                    </a:lnTo>
                    <a:lnTo>
                      <a:pt x="115" y="93"/>
                    </a:lnTo>
                    <a:lnTo>
                      <a:pt x="115" y="93"/>
                    </a:lnTo>
                    <a:lnTo>
                      <a:pt x="61" y="141"/>
                    </a:lnTo>
                    <a:lnTo>
                      <a:pt x="0" y="243"/>
                    </a:lnTo>
                    <a:lnTo>
                      <a:pt x="13" y="256"/>
                    </a:lnTo>
                    <a:lnTo>
                      <a:pt x="13" y="256"/>
                    </a:lnTo>
                    <a:lnTo>
                      <a:pt x="13" y="258"/>
                    </a:lnTo>
                    <a:lnTo>
                      <a:pt x="19" y="286"/>
                    </a:lnTo>
                    <a:lnTo>
                      <a:pt x="61" y="310"/>
                    </a:lnTo>
                    <a:lnTo>
                      <a:pt x="61" y="310"/>
                    </a:lnTo>
                    <a:lnTo>
                      <a:pt x="61" y="310"/>
                    </a:lnTo>
                    <a:lnTo>
                      <a:pt x="87" y="368"/>
                    </a:lnTo>
                    <a:lnTo>
                      <a:pt x="87" y="368"/>
                    </a:lnTo>
                    <a:lnTo>
                      <a:pt x="87" y="371"/>
                    </a:lnTo>
                    <a:lnTo>
                      <a:pt x="87" y="405"/>
                    </a:lnTo>
                    <a:lnTo>
                      <a:pt x="87" y="405"/>
                    </a:lnTo>
                    <a:lnTo>
                      <a:pt x="87" y="407"/>
                    </a:lnTo>
                    <a:lnTo>
                      <a:pt x="65" y="436"/>
                    </a:lnTo>
                    <a:lnTo>
                      <a:pt x="74" y="481"/>
                    </a:lnTo>
                    <a:lnTo>
                      <a:pt x="74" y="481"/>
                    </a:lnTo>
                    <a:lnTo>
                      <a:pt x="80" y="507"/>
                    </a:lnTo>
                    <a:lnTo>
                      <a:pt x="80" y="509"/>
                    </a:lnTo>
                    <a:lnTo>
                      <a:pt x="80" y="509"/>
                    </a:lnTo>
                    <a:lnTo>
                      <a:pt x="54" y="540"/>
                    </a:lnTo>
                    <a:lnTo>
                      <a:pt x="61" y="557"/>
                    </a:lnTo>
                    <a:lnTo>
                      <a:pt x="106" y="585"/>
                    </a:lnTo>
                    <a:lnTo>
                      <a:pt x="106" y="585"/>
                    </a:lnTo>
                    <a:lnTo>
                      <a:pt x="106" y="587"/>
                    </a:lnTo>
                    <a:lnTo>
                      <a:pt x="100" y="631"/>
                    </a:lnTo>
                    <a:lnTo>
                      <a:pt x="100" y="631"/>
                    </a:lnTo>
                    <a:lnTo>
                      <a:pt x="98" y="654"/>
                    </a:lnTo>
                    <a:lnTo>
                      <a:pt x="115" y="678"/>
                    </a:lnTo>
                    <a:lnTo>
                      <a:pt x="148" y="672"/>
                    </a:lnTo>
                    <a:lnTo>
                      <a:pt x="161" y="650"/>
                    </a:lnTo>
                    <a:lnTo>
                      <a:pt x="161" y="648"/>
                    </a:lnTo>
                    <a:lnTo>
                      <a:pt x="163" y="648"/>
                    </a:lnTo>
                    <a:lnTo>
                      <a:pt x="189" y="661"/>
                    </a:lnTo>
                    <a:lnTo>
                      <a:pt x="209" y="661"/>
                    </a:lnTo>
                    <a:lnTo>
                      <a:pt x="218" y="652"/>
                    </a:lnTo>
                    <a:lnTo>
                      <a:pt x="220" y="652"/>
                    </a:lnTo>
                    <a:lnTo>
                      <a:pt x="220" y="652"/>
                    </a:lnTo>
                    <a:lnTo>
                      <a:pt x="237" y="654"/>
                    </a:lnTo>
                    <a:lnTo>
                      <a:pt x="255" y="646"/>
                    </a:lnTo>
                    <a:lnTo>
                      <a:pt x="263" y="637"/>
                    </a:lnTo>
                    <a:lnTo>
                      <a:pt x="263" y="635"/>
                    </a:lnTo>
                    <a:lnTo>
                      <a:pt x="266" y="635"/>
                    </a:lnTo>
                    <a:lnTo>
                      <a:pt x="296" y="637"/>
                    </a:lnTo>
                    <a:lnTo>
                      <a:pt x="303" y="620"/>
                    </a:lnTo>
                    <a:lnTo>
                      <a:pt x="305" y="615"/>
                    </a:lnTo>
                    <a:lnTo>
                      <a:pt x="307" y="618"/>
                    </a:lnTo>
                    <a:lnTo>
                      <a:pt x="329" y="639"/>
                    </a:lnTo>
                    <a:lnTo>
                      <a:pt x="368" y="654"/>
                    </a:lnTo>
                    <a:lnTo>
                      <a:pt x="388" y="661"/>
                    </a:lnTo>
                    <a:lnTo>
                      <a:pt x="390" y="661"/>
                    </a:lnTo>
                    <a:lnTo>
                      <a:pt x="390" y="661"/>
                    </a:lnTo>
                    <a:lnTo>
                      <a:pt x="414" y="717"/>
                    </a:lnTo>
                    <a:lnTo>
                      <a:pt x="414" y="717"/>
                    </a:lnTo>
                    <a:lnTo>
                      <a:pt x="449" y="780"/>
                    </a:lnTo>
                    <a:lnTo>
                      <a:pt x="516" y="832"/>
                    </a:lnTo>
                    <a:lnTo>
                      <a:pt x="555" y="810"/>
                    </a:lnTo>
                    <a:lnTo>
                      <a:pt x="560" y="787"/>
                    </a:lnTo>
                    <a:lnTo>
                      <a:pt x="560" y="787"/>
                    </a:lnTo>
                    <a:lnTo>
                      <a:pt x="560" y="787"/>
                    </a:lnTo>
                    <a:lnTo>
                      <a:pt x="584" y="771"/>
                    </a:lnTo>
                    <a:lnTo>
                      <a:pt x="584" y="771"/>
                    </a:lnTo>
                    <a:lnTo>
                      <a:pt x="586" y="771"/>
                    </a:lnTo>
                    <a:lnTo>
                      <a:pt x="612" y="774"/>
                    </a:lnTo>
                    <a:lnTo>
                      <a:pt x="636" y="698"/>
                    </a:lnTo>
                    <a:lnTo>
                      <a:pt x="636" y="698"/>
                    </a:lnTo>
                    <a:lnTo>
                      <a:pt x="638" y="698"/>
                    </a:lnTo>
                    <a:lnTo>
                      <a:pt x="671" y="672"/>
                    </a:lnTo>
                    <a:lnTo>
                      <a:pt x="671" y="672"/>
                    </a:lnTo>
                    <a:lnTo>
                      <a:pt x="673" y="672"/>
                    </a:lnTo>
                    <a:lnTo>
                      <a:pt x="708" y="683"/>
                    </a:lnTo>
                    <a:lnTo>
                      <a:pt x="710" y="683"/>
                    </a:lnTo>
                    <a:lnTo>
                      <a:pt x="710" y="683"/>
                    </a:lnTo>
                    <a:lnTo>
                      <a:pt x="758" y="715"/>
                    </a:lnTo>
                    <a:lnTo>
                      <a:pt x="832" y="715"/>
                    </a:lnTo>
                    <a:lnTo>
                      <a:pt x="832" y="715"/>
                    </a:lnTo>
                    <a:lnTo>
                      <a:pt x="832" y="715"/>
                    </a:lnTo>
                    <a:lnTo>
                      <a:pt x="884" y="754"/>
                    </a:lnTo>
                    <a:lnTo>
                      <a:pt x="945" y="717"/>
                    </a:lnTo>
                    <a:lnTo>
                      <a:pt x="948" y="717"/>
                    </a:lnTo>
                    <a:lnTo>
                      <a:pt x="948" y="717"/>
                    </a:lnTo>
                    <a:lnTo>
                      <a:pt x="980" y="741"/>
                    </a:lnTo>
                    <a:lnTo>
                      <a:pt x="1015" y="737"/>
                    </a:lnTo>
                    <a:lnTo>
                      <a:pt x="1054" y="719"/>
                    </a:lnTo>
                    <a:lnTo>
                      <a:pt x="1063" y="702"/>
                    </a:lnTo>
                    <a:lnTo>
                      <a:pt x="1017" y="676"/>
                    </a:lnTo>
                    <a:lnTo>
                      <a:pt x="1017" y="674"/>
                    </a:lnTo>
                    <a:lnTo>
                      <a:pt x="1017" y="674"/>
                    </a:lnTo>
                    <a:lnTo>
                      <a:pt x="1017" y="618"/>
                    </a:lnTo>
                    <a:lnTo>
                      <a:pt x="989" y="592"/>
                    </a:lnTo>
                    <a:lnTo>
                      <a:pt x="976" y="589"/>
                    </a:lnTo>
                    <a:lnTo>
                      <a:pt x="974" y="589"/>
                    </a:lnTo>
                    <a:lnTo>
                      <a:pt x="974" y="589"/>
                    </a:lnTo>
                    <a:lnTo>
                      <a:pt x="948" y="550"/>
                    </a:lnTo>
                    <a:lnTo>
                      <a:pt x="911" y="550"/>
                    </a:lnTo>
                    <a:lnTo>
                      <a:pt x="911" y="550"/>
                    </a:lnTo>
                    <a:lnTo>
                      <a:pt x="908" y="550"/>
                    </a:lnTo>
                    <a:lnTo>
                      <a:pt x="874" y="518"/>
                    </a:lnTo>
                    <a:lnTo>
                      <a:pt x="837" y="546"/>
                    </a:lnTo>
                    <a:lnTo>
                      <a:pt x="837" y="546"/>
                    </a:lnTo>
                    <a:lnTo>
                      <a:pt x="834" y="546"/>
                    </a:lnTo>
                    <a:lnTo>
                      <a:pt x="786" y="542"/>
                    </a:lnTo>
                    <a:lnTo>
                      <a:pt x="786" y="542"/>
                    </a:lnTo>
                    <a:lnTo>
                      <a:pt x="784" y="542"/>
                    </a:lnTo>
                    <a:lnTo>
                      <a:pt x="738" y="511"/>
                    </a:lnTo>
                    <a:lnTo>
                      <a:pt x="736" y="511"/>
                    </a:lnTo>
                    <a:lnTo>
                      <a:pt x="736" y="511"/>
                    </a:lnTo>
                    <a:lnTo>
                      <a:pt x="710" y="468"/>
                    </a:lnTo>
                    <a:lnTo>
                      <a:pt x="638" y="438"/>
                    </a:lnTo>
                    <a:lnTo>
                      <a:pt x="638" y="438"/>
                    </a:lnTo>
                    <a:lnTo>
                      <a:pt x="638" y="438"/>
                    </a:lnTo>
                    <a:lnTo>
                      <a:pt x="586" y="390"/>
                    </a:lnTo>
                    <a:lnTo>
                      <a:pt x="529" y="390"/>
                    </a:lnTo>
                    <a:lnTo>
                      <a:pt x="527" y="390"/>
                    </a:lnTo>
                    <a:lnTo>
                      <a:pt x="527" y="388"/>
                    </a:lnTo>
                    <a:lnTo>
                      <a:pt x="527" y="351"/>
                    </a:lnTo>
                    <a:lnTo>
                      <a:pt x="512" y="332"/>
                    </a:lnTo>
                    <a:lnTo>
                      <a:pt x="512" y="332"/>
                    </a:lnTo>
                    <a:lnTo>
                      <a:pt x="512" y="332"/>
                    </a:lnTo>
                    <a:lnTo>
                      <a:pt x="510" y="275"/>
                    </a:lnTo>
                    <a:lnTo>
                      <a:pt x="483" y="243"/>
                    </a:lnTo>
                    <a:lnTo>
                      <a:pt x="398" y="238"/>
                    </a:lnTo>
                    <a:lnTo>
                      <a:pt x="396" y="238"/>
                    </a:lnTo>
                    <a:lnTo>
                      <a:pt x="396" y="238"/>
                    </a:lnTo>
                    <a:lnTo>
                      <a:pt x="383" y="225"/>
                    </a:lnTo>
                    <a:lnTo>
                      <a:pt x="381" y="225"/>
                    </a:lnTo>
                    <a:lnTo>
                      <a:pt x="381" y="223"/>
                    </a:lnTo>
                    <a:lnTo>
                      <a:pt x="381" y="188"/>
                    </a:lnTo>
                    <a:lnTo>
                      <a:pt x="346" y="162"/>
                    </a:lnTo>
                    <a:lnTo>
                      <a:pt x="270" y="156"/>
                    </a:lnTo>
                    <a:lnTo>
                      <a:pt x="270" y="156"/>
                    </a:lnTo>
                    <a:lnTo>
                      <a:pt x="268" y="154"/>
                    </a:lnTo>
                    <a:lnTo>
                      <a:pt x="248" y="110"/>
                    </a:lnTo>
                    <a:lnTo>
                      <a:pt x="246" y="110"/>
                    </a:lnTo>
                    <a:lnTo>
                      <a:pt x="248" y="108"/>
                    </a:lnTo>
                    <a:lnTo>
                      <a:pt x="279" y="65"/>
                    </a:lnTo>
                    <a:lnTo>
                      <a:pt x="281" y="0"/>
                    </a:lnTo>
                    <a:lnTo>
                      <a:pt x="28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83" name="Freeform 232"/>
              <p:cNvSpPr/>
              <p:nvPr/>
            </p:nvSpPr>
            <p:spPr bwMode="auto">
              <a:xfrm>
                <a:off x="1213" y="1522"/>
                <a:ext cx="283" cy="260"/>
              </a:xfrm>
              <a:custGeom>
                <a:avLst/>
                <a:gdLst>
                  <a:gd name="T0" fmla="*/ 74 w 283"/>
                  <a:gd name="T1" fmla="*/ 9 h 260"/>
                  <a:gd name="T2" fmla="*/ 67 w 283"/>
                  <a:gd name="T3" fmla="*/ 78 h 260"/>
                  <a:gd name="T4" fmla="*/ 67 w 283"/>
                  <a:gd name="T5" fmla="*/ 80 h 260"/>
                  <a:gd name="T6" fmla="*/ 26 w 283"/>
                  <a:gd name="T7" fmla="*/ 110 h 260"/>
                  <a:gd name="T8" fmla="*/ 24 w 283"/>
                  <a:gd name="T9" fmla="*/ 113 h 260"/>
                  <a:gd name="T10" fmla="*/ 6 w 283"/>
                  <a:gd name="T11" fmla="*/ 128 h 260"/>
                  <a:gd name="T12" fmla="*/ 6 w 283"/>
                  <a:gd name="T13" fmla="*/ 128 h 260"/>
                  <a:gd name="T14" fmla="*/ 13 w 283"/>
                  <a:gd name="T15" fmla="*/ 147 h 260"/>
                  <a:gd name="T16" fmla="*/ 87 w 283"/>
                  <a:gd name="T17" fmla="*/ 178 h 260"/>
                  <a:gd name="T18" fmla="*/ 89 w 283"/>
                  <a:gd name="T19" fmla="*/ 178 h 260"/>
                  <a:gd name="T20" fmla="*/ 152 w 283"/>
                  <a:gd name="T21" fmla="*/ 197 h 260"/>
                  <a:gd name="T22" fmla="*/ 157 w 283"/>
                  <a:gd name="T23" fmla="*/ 180 h 260"/>
                  <a:gd name="T24" fmla="*/ 165 w 283"/>
                  <a:gd name="T25" fmla="*/ 171 h 260"/>
                  <a:gd name="T26" fmla="*/ 170 w 283"/>
                  <a:gd name="T27" fmla="*/ 171 h 260"/>
                  <a:gd name="T28" fmla="*/ 192 w 283"/>
                  <a:gd name="T29" fmla="*/ 188 h 260"/>
                  <a:gd name="T30" fmla="*/ 196 w 283"/>
                  <a:gd name="T31" fmla="*/ 208 h 260"/>
                  <a:gd name="T32" fmla="*/ 246 w 283"/>
                  <a:gd name="T33" fmla="*/ 227 h 260"/>
                  <a:gd name="T34" fmla="*/ 246 w 283"/>
                  <a:gd name="T35" fmla="*/ 230 h 260"/>
                  <a:gd name="T36" fmla="*/ 283 w 283"/>
                  <a:gd name="T37" fmla="*/ 245 h 260"/>
                  <a:gd name="T38" fmla="*/ 261 w 283"/>
                  <a:gd name="T39" fmla="*/ 206 h 260"/>
                  <a:gd name="T40" fmla="*/ 261 w 283"/>
                  <a:gd name="T41" fmla="*/ 204 h 260"/>
                  <a:gd name="T42" fmla="*/ 274 w 283"/>
                  <a:gd name="T43" fmla="*/ 154 h 260"/>
                  <a:gd name="T44" fmla="*/ 259 w 283"/>
                  <a:gd name="T45" fmla="*/ 126 h 260"/>
                  <a:gd name="T46" fmla="*/ 264 w 283"/>
                  <a:gd name="T47" fmla="*/ 106 h 260"/>
                  <a:gd name="T48" fmla="*/ 248 w 283"/>
                  <a:gd name="T49" fmla="*/ 104 h 260"/>
                  <a:gd name="T50" fmla="*/ 246 w 283"/>
                  <a:gd name="T51" fmla="*/ 91 h 260"/>
                  <a:gd name="T52" fmla="*/ 220 w 283"/>
                  <a:gd name="T53" fmla="*/ 89 h 260"/>
                  <a:gd name="T54" fmla="*/ 211 w 283"/>
                  <a:gd name="T55" fmla="*/ 76 h 260"/>
                  <a:gd name="T56" fmla="*/ 211 w 283"/>
                  <a:gd name="T57" fmla="*/ 74 h 260"/>
                  <a:gd name="T58" fmla="*/ 218 w 283"/>
                  <a:gd name="T59" fmla="*/ 48 h 260"/>
                  <a:gd name="T60" fmla="*/ 194 w 283"/>
                  <a:gd name="T61" fmla="*/ 48 h 260"/>
                  <a:gd name="T62" fmla="*/ 192 w 283"/>
                  <a:gd name="T63" fmla="*/ 50 h 260"/>
                  <a:gd name="T64" fmla="*/ 176 w 283"/>
                  <a:gd name="T65" fmla="*/ 48 h 260"/>
                  <a:gd name="T66" fmla="*/ 163 w 283"/>
                  <a:gd name="T67" fmla="*/ 35 h 260"/>
                  <a:gd name="T68" fmla="*/ 141 w 283"/>
                  <a:gd name="T69" fmla="*/ 39 h 260"/>
                  <a:gd name="T70" fmla="*/ 131 w 283"/>
                  <a:gd name="T71" fmla="*/ 17 h 260"/>
                  <a:gd name="T72" fmla="*/ 94 w 283"/>
                  <a:gd name="T73" fmla="*/ 22 h 260"/>
                  <a:gd name="T74" fmla="*/ 89 w 283"/>
                  <a:gd name="T75" fmla="*/ 19 h 260"/>
                  <a:gd name="T76" fmla="*/ 83 w 283"/>
                  <a:gd name="T77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3" h="260" extrusionOk="0">
                    <a:moveTo>
                      <a:pt x="83" y="0"/>
                    </a:moveTo>
                    <a:lnTo>
                      <a:pt x="74" y="9"/>
                    </a:lnTo>
                    <a:lnTo>
                      <a:pt x="67" y="26"/>
                    </a:lnTo>
                    <a:lnTo>
                      <a:pt x="67" y="78"/>
                    </a:lnTo>
                    <a:lnTo>
                      <a:pt x="67" y="80"/>
                    </a:lnTo>
                    <a:lnTo>
                      <a:pt x="67" y="80"/>
                    </a:lnTo>
                    <a:lnTo>
                      <a:pt x="28" y="93"/>
                    </a:lnTo>
                    <a:lnTo>
                      <a:pt x="26" y="110"/>
                    </a:lnTo>
                    <a:lnTo>
                      <a:pt x="24" y="113"/>
                    </a:lnTo>
                    <a:lnTo>
                      <a:pt x="24" y="113"/>
                    </a:lnTo>
                    <a:lnTo>
                      <a:pt x="11" y="115"/>
                    </a:lnTo>
                    <a:lnTo>
                      <a:pt x="6" y="128"/>
                    </a:lnTo>
                    <a:lnTo>
                      <a:pt x="6" y="128"/>
                    </a:lnTo>
                    <a:lnTo>
                      <a:pt x="6" y="128"/>
                    </a:lnTo>
                    <a:lnTo>
                      <a:pt x="0" y="134"/>
                    </a:lnTo>
                    <a:lnTo>
                      <a:pt x="13" y="147"/>
                    </a:lnTo>
                    <a:lnTo>
                      <a:pt x="39" y="165"/>
                    </a:lnTo>
                    <a:lnTo>
                      <a:pt x="87" y="178"/>
                    </a:lnTo>
                    <a:lnTo>
                      <a:pt x="89" y="178"/>
                    </a:lnTo>
                    <a:lnTo>
                      <a:pt x="89" y="178"/>
                    </a:lnTo>
                    <a:lnTo>
                      <a:pt x="104" y="193"/>
                    </a:lnTo>
                    <a:lnTo>
                      <a:pt x="152" y="197"/>
                    </a:lnTo>
                    <a:lnTo>
                      <a:pt x="157" y="180"/>
                    </a:lnTo>
                    <a:lnTo>
                      <a:pt x="157" y="180"/>
                    </a:lnTo>
                    <a:lnTo>
                      <a:pt x="157" y="178"/>
                    </a:lnTo>
                    <a:lnTo>
                      <a:pt x="165" y="171"/>
                    </a:lnTo>
                    <a:lnTo>
                      <a:pt x="168" y="171"/>
                    </a:lnTo>
                    <a:lnTo>
                      <a:pt x="170" y="171"/>
                    </a:lnTo>
                    <a:lnTo>
                      <a:pt x="192" y="186"/>
                    </a:lnTo>
                    <a:lnTo>
                      <a:pt x="192" y="188"/>
                    </a:lnTo>
                    <a:lnTo>
                      <a:pt x="192" y="188"/>
                    </a:lnTo>
                    <a:lnTo>
                      <a:pt x="196" y="208"/>
                    </a:lnTo>
                    <a:lnTo>
                      <a:pt x="222" y="230"/>
                    </a:lnTo>
                    <a:lnTo>
                      <a:pt x="246" y="227"/>
                    </a:lnTo>
                    <a:lnTo>
                      <a:pt x="246" y="227"/>
                    </a:lnTo>
                    <a:lnTo>
                      <a:pt x="246" y="230"/>
                    </a:lnTo>
                    <a:lnTo>
                      <a:pt x="283" y="260"/>
                    </a:lnTo>
                    <a:lnTo>
                      <a:pt x="283" y="245"/>
                    </a:lnTo>
                    <a:lnTo>
                      <a:pt x="279" y="223"/>
                    </a:lnTo>
                    <a:lnTo>
                      <a:pt x="261" y="206"/>
                    </a:lnTo>
                    <a:lnTo>
                      <a:pt x="261" y="206"/>
                    </a:lnTo>
                    <a:lnTo>
                      <a:pt x="261" y="204"/>
                    </a:lnTo>
                    <a:lnTo>
                      <a:pt x="277" y="180"/>
                    </a:lnTo>
                    <a:lnTo>
                      <a:pt x="274" y="154"/>
                    </a:lnTo>
                    <a:lnTo>
                      <a:pt x="259" y="128"/>
                    </a:lnTo>
                    <a:lnTo>
                      <a:pt x="259" y="126"/>
                    </a:lnTo>
                    <a:lnTo>
                      <a:pt x="259" y="126"/>
                    </a:lnTo>
                    <a:lnTo>
                      <a:pt x="264" y="106"/>
                    </a:lnTo>
                    <a:lnTo>
                      <a:pt x="250" y="104"/>
                    </a:lnTo>
                    <a:lnTo>
                      <a:pt x="248" y="104"/>
                    </a:lnTo>
                    <a:lnTo>
                      <a:pt x="248" y="104"/>
                    </a:lnTo>
                    <a:lnTo>
                      <a:pt x="246" y="91"/>
                    </a:lnTo>
                    <a:lnTo>
                      <a:pt x="222" y="89"/>
                    </a:lnTo>
                    <a:lnTo>
                      <a:pt x="220" y="89"/>
                    </a:lnTo>
                    <a:lnTo>
                      <a:pt x="220" y="89"/>
                    </a:lnTo>
                    <a:lnTo>
                      <a:pt x="211" y="76"/>
                    </a:lnTo>
                    <a:lnTo>
                      <a:pt x="211" y="76"/>
                    </a:lnTo>
                    <a:lnTo>
                      <a:pt x="211" y="74"/>
                    </a:lnTo>
                    <a:lnTo>
                      <a:pt x="218" y="63"/>
                    </a:lnTo>
                    <a:lnTo>
                      <a:pt x="218" y="48"/>
                    </a:lnTo>
                    <a:lnTo>
                      <a:pt x="198" y="41"/>
                    </a:lnTo>
                    <a:lnTo>
                      <a:pt x="194" y="48"/>
                    </a:lnTo>
                    <a:lnTo>
                      <a:pt x="192" y="50"/>
                    </a:lnTo>
                    <a:lnTo>
                      <a:pt x="192" y="50"/>
                    </a:lnTo>
                    <a:lnTo>
                      <a:pt x="179" y="48"/>
                    </a:lnTo>
                    <a:lnTo>
                      <a:pt x="176" y="48"/>
                    </a:lnTo>
                    <a:lnTo>
                      <a:pt x="176" y="48"/>
                    </a:lnTo>
                    <a:lnTo>
                      <a:pt x="163" y="35"/>
                    </a:lnTo>
                    <a:lnTo>
                      <a:pt x="144" y="39"/>
                    </a:lnTo>
                    <a:lnTo>
                      <a:pt x="141" y="39"/>
                    </a:lnTo>
                    <a:lnTo>
                      <a:pt x="141" y="37"/>
                    </a:lnTo>
                    <a:lnTo>
                      <a:pt x="131" y="17"/>
                    </a:lnTo>
                    <a:lnTo>
                      <a:pt x="115" y="11"/>
                    </a:lnTo>
                    <a:lnTo>
                      <a:pt x="94" y="22"/>
                    </a:lnTo>
                    <a:lnTo>
                      <a:pt x="91" y="24"/>
                    </a:lnTo>
                    <a:lnTo>
                      <a:pt x="89" y="19"/>
                    </a:lnTo>
                    <a:lnTo>
                      <a:pt x="83" y="0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84" name="Freeform 233"/>
              <p:cNvSpPr/>
              <p:nvPr/>
            </p:nvSpPr>
            <p:spPr bwMode="auto">
              <a:xfrm>
                <a:off x="1479" y="1617"/>
                <a:ext cx="512" cy="466"/>
              </a:xfrm>
              <a:custGeom>
                <a:avLst/>
                <a:gdLst>
                  <a:gd name="T0" fmla="*/ 109 w 512"/>
                  <a:gd name="T1" fmla="*/ 241 h 466"/>
                  <a:gd name="T2" fmla="*/ 128 w 512"/>
                  <a:gd name="T3" fmla="*/ 241 h 466"/>
                  <a:gd name="T4" fmla="*/ 150 w 512"/>
                  <a:gd name="T5" fmla="*/ 267 h 466"/>
                  <a:gd name="T6" fmla="*/ 152 w 512"/>
                  <a:gd name="T7" fmla="*/ 269 h 466"/>
                  <a:gd name="T8" fmla="*/ 170 w 512"/>
                  <a:gd name="T9" fmla="*/ 334 h 466"/>
                  <a:gd name="T10" fmla="*/ 244 w 512"/>
                  <a:gd name="T11" fmla="*/ 338 h 466"/>
                  <a:gd name="T12" fmla="*/ 296 w 512"/>
                  <a:gd name="T13" fmla="*/ 369 h 466"/>
                  <a:gd name="T14" fmla="*/ 296 w 512"/>
                  <a:gd name="T15" fmla="*/ 369 h 466"/>
                  <a:gd name="T16" fmla="*/ 381 w 512"/>
                  <a:gd name="T17" fmla="*/ 460 h 466"/>
                  <a:gd name="T18" fmla="*/ 418 w 512"/>
                  <a:gd name="T19" fmla="*/ 449 h 466"/>
                  <a:gd name="T20" fmla="*/ 436 w 512"/>
                  <a:gd name="T21" fmla="*/ 466 h 466"/>
                  <a:gd name="T22" fmla="*/ 438 w 512"/>
                  <a:gd name="T23" fmla="*/ 418 h 466"/>
                  <a:gd name="T24" fmla="*/ 438 w 512"/>
                  <a:gd name="T25" fmla="*/ 416 h 466"/>
                  <a:gd name="T26" fmla="*/ 442 w 512"/>
                  <a:gd name="T27" fmla="*/ 401 h 466"/>
                  <a:gd name="T28" fmla="*/ 477 w 512"/>
                  <a:gd name="T29" fmla="*/ 403 h 466"/>
                  <a:gd name="T30" fmla="*/ 512 w 512"/>
                  <a:gd name="T31" fmla="*/ 356 h 466"/>
                  <a:gd name="T32" fmla="*/ 488 w 512"/>
                  <a:gd name="T33" fmla="*/ 343 h 466"/>
                  <a:gd name="T34" fmla="*/ 494 w 512"/>
                  <a:gd name="T35" fmla="*/ 321 h 466"/>
                  <a:gd name="T36" fmla="*/ 457 w 512"/>
                  <a:gd name="T37" fmla="*/ 321 h 466"/>
                  <a:gd name="T38" fmla="*/ 455 w 512"/>
                  <a:gd name="T39" fmla="*/ 319 h 466"/>
                  <a:gd name="T40" fmla="*/ 394 w 512"/>
                  <a:gd name="T41" fmla="*/ 273 h 466"/>
                  <a:gd name="T42" fmla="*/ 392 w 512"/>
                  <a:gd name="T43" fmla="*/ 273 h 466"/>
                  <a:gd name="T44" fmla="*/ 338 w 512"/>
                  <a:gd name="T45" fmla="*/ 223 h 466"/>
                  <a:gd name="T46" fmla="*/ 338 w 512"/>
                  <a:gd name="T47" fmla="*/ 223 h 466"/>
                  <a:gd name="T48" fmla="*/ 311 w 512"/>
                  <a:gd name="T49" fmla="*/ 200 h 466"/>
                  <a:gd name="T50" fmla="*/ 237 w 512"/>
                  <a:gd name="T51" fmla="*/ 115 h 466"/>
                  <a:gd name="T52" fmla="*/ 237 w 512"/>
                  <a:gd name="T53" fmla="*/ 113 h 466"/>
                  <a:gd name="T54" fmla="*/ 242 w 512"/>
                  <a:gd name="T55" fmla="*/ 72 h 466"/>
                  <a:gd name="T56" fmla="*/ 270 w 512"/>
                  <a:gd name="T57" fmla="*/ 39 h 466"/>
                  <a:gd name="T58" fmla="*/ 250 w 512"/>
                  <a:gd name="T59" fmla="*/ 33 h 466"/>
                  <a:gd name="T60" fmla="*/ 250 w 512"/>
                  <a:gd name="T61" fmla="*/ 2 h 466"/>
                  <a:gd name="T62" fmla="*/ 213 w 512"/>
                  <a:gd name="T63" fmla="*/ 18 h 466"/>
                  <a:gd name="T64" fmla="*/ 211 w 512"/>
                  <a:gd name="T65" fmla="*/ 18 h 466"/>
                  <a:gd name="T66" fmla="*/ 181 w 512"/>
                  <a:gd name="T67" fmla="*/ 18 h 466"/>
                  <a:gd name="T68" fmla="*/ 163 w 512"/>
                  <a:gd name="T69" fmla="*/ 0 h 466"/>
                  <a:gd name="T70" fmla="*/ 128 w 512"/>
                  <a:gd name="T71" fmla="*/ 7 h 466"/>
                  <a:gd name="T72" fmla="*/ 74 w 512"/>
                  <a:gd name="T73" fmla="*/ 78 h 466"/>
                  <a:gd name="T74" fmla="*/ 72 w 512"/>
                  <a:gd name="T75" fmla="*/ 80 h 466"/>
                  <a:gd name="T76" fmla="*/ 15 w 512"/>
                  <a:gd name="T77" fmla="*/ 87 h 466"/>
                  <a:gd name="T78" fmla="*/ 15 w 512"/>
                  <a:gd name="T79" fmla="*/ 126 h 466"/>
                  <a:gd name="T80" fmla="*/ 15 w 512"/>
                  <a:gd name="T81" fmla="*/ 128 h 466"/>
                  <a:gd name="T82" fmla="*/ 22 w 512"/>
                  <a:gd name="T83" fmla="*/ 148 h 466"/>
                  <a:gd name="T84" fmla="*/ 22 w 512"/>
                  <a:gd name="T85" fmla="*/ 167 h 466"/>
                  <a:gd name="T86" fmla="*/ 59 w 512"/>
                  <a:gd name="T87" fmla="*/ 167 h 466"/>
                  <a:gd name="T88" fmla="*/ 63 w 512"/>
                  <a:gd name="T89" fmla="*/ 21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12" h="466" extrusionOk="0">
                    <a:moveTo>
                      <a:pt x="63" y="210"/>
                    </a:moveTo>
                    <a:lnTo>
                      <a:pt x="109" y="241"/>
                    </a:lnTo>
                    <a:lnTo>
                      <a:pt x="128" y="241"/>
                    </a:lnTo>
                    <a:lnTo>
                      <a:pt x="128" y="241"/>
                    </a:lnTo>
                    <a:lnTo>
                      <a:pt x="128" y="241"/>
                    </a:lnTo>
                    <a:lnTo>
                      <a:pt x="150" y="267"/>
                    </a:lnTo>
                    <a:lnTo>
                      <a:pt x="152" y="269"/>
                    </a:lnTo>
                    <a:lnTo>
                      <a:pt x="152" y="269"/>
                    </a:lnTo>
                    <a:lnTo>
                      <a:pt x="141" y="308"/>
                    </a:lnTo>
                    <a:lnTo>
                      <a:pt x="170" y="334"/>
                    </a:lnTo>
                    <a:lnTo>
                      <a:pt x="244" y="338"/>
                    </a:lnTo>
                    <a:lnTo>
                      <a:pt x="244" y="338"/>
                    </a:lnTo>
                    <a:lnTo>
                      <a:pt x="246" y="338"/>
                    </a:lnTo>
                    <a:lnTo>
                      <a:pt x="296" y="369"/>
                    </a:lnTo>
                    <a:lnTo>
                      <a:pt x="296" y="369"/>
                    </a:lnTo>
                    <a:lnTo>
                      <a:pt x="296" y="369"/>
                    </a:lnTo>
                    <a:lnTo>
                      <a:pt x="329" y="429"/>
                    </a:lnTo>
                    <a:lnTo>
                      <a:pt x="381" y="460"/>
                    </a:lnTo>
                    <a:lnTo>
                      <a:pt x="416" y="451"/>
                    </a:lnTo>
                    <a:lnTo>
                      <a:pt x="418" y="449"/>
                    </a:lnTo>
                    <a:lnTo>
                      <a:pt x="418" y="451"/>
                    </a:lnTo>
                    <a:lnTo>
                      <a:pt x="436" y="466"/>
                    </a:lnTo>
                    <a:lnTo>
                      <a:pt x="460" y="440"/>
                    </a:lnTo>
                    <a:lnTo>
                      <a:pt x="438" y="418"/>
                    </a:lnTo>
                    <a:lnTo>
                      <a:pt x="436" y="418"/>
                    </a:lnTo>
                    <a:lnTo>
                      <a:pt x="438" y="416"/>
                    </a:lnTo>
                    <a:lnTo>
                      <a:pt x="442" y="403"/>
                    </a:lnTo>
                    <a:lnTo>
                      <a:pt x="442" y="401"/>
                    </a:lnTo>
                    <a:lnTo>
                      <a:pt x="444" y="401"/>
                    </a:lnTo>
                    <a:lnTo>
                      <a:pt x="477" y="403"/>
                    </a:lnTo>
                    <a:lnTo>
                      <a:pt x="512" y="379"/>
                    </a:lnTo>
                    <a:lnTo>
                      <a:pt x="512" y="356"/>
                    </a:lnTo>
                    <a:lnTo>
                      <a:pt x="488" y="345"/>
                    </a:lnTo>
                    <a:lnTo>
                      <a:pt x="488" y="343"/>
                    </a:lnTo>
                    <a:lnTo>
                      <a:pt x="488" y="340"/>
                    </a:lnTo>
                    <a:lnTo>
                      <a:pt x="494" y="321"/>
                    </a:lnTo>
                    <a:lnTo>
                      <a:pt x="473" y="314"/>
                    </a:lnTo>
                    <a:lnTo>
                      <a:pt x="457" y="321"/>
                    </a:lnTo>
                    <a:lnTo>
                      <a:pt x="455" y="321"/>
                    </a:lnTo>
                    <a:lnTo>
                      <a:pt x="455" y="319"/>
                    </a:lnTo>
                    <a:lnTo>
                      <a:pt x="438" y="273"/>
                    </a:lnTo>
                    <a:lnTo>
                      <a:pt x="394" y="273"/>
                    </a:lnTo>
                    <a:lnTo>
                      <a:pt x="392" y="273"/>
                    </a:lnTo>
                    <a:lnTo>
                      <a:pt x="392" y="273"/>
                    </a:lnTo>
                    <a:lnTo>
                      <a:pt x="364" y="241"/>
                    </a:lnTo>
                    <a:lnTo>
                      <a:pt x="338" y="223"/>
                    </a:lnTo>
                    <a:lnTo>
                      <a:pt x="338" y="223"/>
                    </a:lnTo>
                    <a:lnTo>
                      <a:pt x="338" y="223"/>
                    </a:lnTo>
                    <a:lnTo>
                      <a:pt x="311" y="200"/>
                    </a:lnTo>
                    <a:lnTo>
                      <a:pt x="311" y="200"/>
                    </a:lnTo>
                    <a:lnTo>
                      <a:pt x="311" y="200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7" y="113"/>
                    </a:lnTo>
                    <a:lnTo>
                      <a:pt x="242" y="72"/>
                    </a:lnTo>
                    <a:lnTo>
                      <a:pt x="242" y="72"/>
                    </a:lnTo>
                    <a:lnTo>
                      <a:pt x="244" y="72"/>
                    </a:lnTo>
                    <a:lnTo>
                      <a:pt x="270" y="39"/>
                    </a:lnTo>
                    <a:lnTo>
                      <a:pt x="253" y="33"/>
                    </a:lnTo>
                    <a:lnTo>
                      <a:pt x="250" y="33"/>
                    </a:lnTo>
                    <a:lnTo>
                      <a:pt x="250" y="31"/>
                    </a:lnTo>
                    <a:lnTo>
                      <a:pt x="250" y="2"/>
                    </a:lnTo>
                    <a:lnTo>
                      <a:pt x="229" y="2"/>
                    </a:lnTo>
                    <a:lnTo>
                      <a:pt x="213" y="18"/>
                    </a:lnTo>
                    <a:lnTo>
                      <a:pt x="213" y="18"/>
                    </a:lnTo>
                    <a:lnTo>
                      <a:pt x="211" y="18"/>
                    </a:lnTo>
                    <a:lnTo>
                      <a:pt x="181" y="18"/>
                    </a:lnTo>
                    <a:lnTo>
                      <a:pt x="181" y="18"/>
                    </a:lnTo>
                    <a:lnTo>
                      <a:pt x="178" y="15"/>
                    </a:lnTo>
                    <a:lnTo>
                      <a:pt x="163" y="0"/>
                    </a:lnTo>
                    <a:lnTo>
                      <a:pt x="150" y="0"/>
                    </a:lnTo>
                    <a:lnTo>
                      <a:pt x="128" y="7"/>
                    </a:lnTo>
                    <a:lnTo>
                      <a:pt x="96" y="33"/>
                    </a:lnTo>
                    <a:lnTo>
                      <a:pt x="74" y="78"/>
                    </a:lnTo>
                    <a:lnTo>
                      <a:pt x="74" y="80"/>
                    </a:lnTo>
                    <a:lnTo>
                      <a:pt x="72" y="80"/>
                    </a:lnTo>
                    <a:lnTo>
                      <a:pt x="35" y="76"/>
                    </a:lnTo>
                    <a:lnTo>
                      <a:pt x="15" y="87"/>
                    </a:lnTo>
                    <a:lnTo>
                      <a:pt x="0" y="111"/>
                    </a:lnTo>
                    <a:lnTo>
                      <a:pt x="15" y="126"/>
                    </a:lnTo>
                    <a:lnTo>
                      <a:pt x="15" y="126"/>
                    </a:lnTo>
                    <a:lnTo>
                      <a:pt x="15" y="128"/>
                    </a:lnTo>
                    <a:lnTo>
                      <a:pt x="22" y="148"/>
                    </a:lnTo>
                    <a:lnTo>
                      <a:pt x="22" y="148"/>
                    </a:lnTo>
                    <a:lnTo>
                      <a:pt x="22" y="150"/>
                    </a:lnTo>
                    <a:lnTo>
                      <a:pt x="22" y="167"/>
                    </a:lnTo>
                    <a:lnTo>
                      <a:pt x="56" y="167"/>
                    </a:lnTo>
                    <a:lnTo>
                      <a:pt x="59" y="167"/>
                    </a:lnTo>
                    <a:lnTo>
                      <a:pt x="59" y="169"/>
                    </a:lnTo>
                    <a:lnTo>
                      <a:pt x="63" y="210"/>
                    </a:lnTo>
                    <a:lnTo>
                      <a:pt x="63" y="21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85" name="Freeform 234"/>
              <p:cNvSpPr/>
              <p:nvPr/>
            </p:nvSpPr>
            <p:spPr bwMode="auto">
              <a:xfrm>
                <a:off x="1078" y="1418"/>
                <a:ext cx="231" cy="312"/>
              </a:xfrm>
              <a:custGeom>
                <a:avLst/>
                <a:gdLst>
                  <a:gd name="T0" fmla="*/ 211 w 231"/>
                  <a:gd name="T1" fmla="*/ 0 h 312"/>
                  <a:gd name="T2" fmla="*/ 189 w 231"/>
                  <a:gd name="T3" fmla="*/ 4 h 312"/>
                  <a:gd name="T4" fmla="*/ 154 w 231"/>
                  <a:gd name="T5" fmla="*/ 30 h 312"/>
                  <a:gd name="T6" fmla="*/ 135 w 231"/>
                  <a:gd name="T7" fmla="*/ 58 h 312"/>
                  <a:gd name="T8" fmla="*/ 93 w 231"/>
                  <a:gd name="T9" fmla="*/ 56 h 312"/>
                  <a:gd name="T10" fmla="*/ 69 w 231"/>
                  <a:gd name="T11" fmla="*/ 95 h 312"/>
                  <a:gd name="T12" fmla="*/ 41 w 231"/>
                  <a:gd name="T13" fmla="*/ 100 h 312"/>
                  <a:gd name="T14" fmla="*/ 41 w 231"/>
                  <a:gd name="T15" fmla="*/ 130 h 312"/>
                  <a:gd name="T16" fmla="*/ 0 w 231"/>
                  <a:gd name="T17" fmla="*/ 158 h 312"/>
                  <a:gd name="T18" fmla="*/ 2 w 231"/>
                  <a:gd name="T19" fmla="*/ 197 h 312"/>
                  <a:gd name="T20" fmla="*/ 17 w 231"/>
                  <a:gd name="T21" fmla="*/ 219 h 312"/>
                  <a:gd name="T22" fmla="*/ 0 w 231"/>
                  <a:gd name="T23" fmla="*/ 243 h 312"/>
                  <a:gd name="T24" fmla="*/ 4 w 231"/>
                  <a:gd name="T25" fmla="*/ 262 h 312"/>
                  <a:gd name="T26" fmla="*/ 30 w 231"/>
                  <a:gd name="T27" fmla="*/ 269 h 312"/>
                  <a:gd name="T28" fmla="*/ 37 w 231"/>
                  <a:gd name="T29" fmla="*/ 297 h 312"/>
                  <a:gd name="T30" fmla="*/ 28 w 231"/>
                  <a:gd name="T31" fmla="*/ 312 h 312"/>
                  <a:gd name="T32" fmla="*/ 30 w 231"/>
                  <a:gd name="T33" fmla="*/ 312 h 312"/>
                  <a:gd name="T34" fmla="*/ 48 w 231"/>
                  <a:gd name="T35" fmla="*/ 308 h 312"/>
                  <a:gd name="T36" fmla="*/ 48 w 231"/>
                  <a:gd name="T37" fmla="*/ 308 h 312"/>
                  <a:gd name="T38" fmla="*/ 50 w 231"/>
                  <a:gd name="T39" fmla="*/ 308 h 312"/>
                  <a:gd name="T40" fmla="*/ 59 w 231"/>
                  <a:gd name="T41" fmla="*/ 312 h 312"/>
                  <a:gd name="T42" fmla="*/ 93 w 231"/>
                  <a:gd name="T43" fmla="*/ 305 h 312"/>
                  <a:gd name="T44" fmla="*/ 106 w 231"/>
                  <a:gd name="T45" fmla="*/ 284 h 312"/>
                  <a:gd name="T46" fmla="*/ 115 w 231"/>
                  <a:gd name="T47" fmla="*/ 251 h 312"/>
                  <a:gd name="T48" fmla="*/ 115 w 231"/>
                  <a:gd name="T49" fmla="*/ 251 h 312"/>
                  <a:gd name="T50" fmla="*/ 115 w 231"/>
                  <a:gd name="T51" fmla="*/ 251 h 312"/>
                  <a:gd name="T52" fmla="*/ 137 w 231"/>
                  <a:gd name="T53" fmla="*/ 230 h 312"/>
                  <a:gd name="T54" fmla="*/ 141 w 231"/>
                  <a:gd name="T55" fmla="*/ 217 h 312"/>
                  <a:gd name="T56" fmla="*/ 141 w 231"/>
                  <a:gd name="T57" fmla="*/ 214 h 312"/>
                  <a:gd name="T58" fmla="*/ 144 w 231"/>
                  <a:gd name="T59" fmla="*/ 214 h 312"/>
                  <a:gd name="T60" fmla="*/ 157 w 231"/>
                  <a:gd name="T61" fmla="*/ 212 h 312"/>
                  <a:gd name="T62" fmla="*/ 159 w 231"/>
                  <a:gd name="T63" fmla="*/ 195 h 312"/>
                  <a:gd name="T64" fmla="*/ 159 w 231"/>
                  <a:gd name="T65" fmla="*/ 193 h 312"/>
                  <a:gd name="T66" fmla="*/ 159 w 231"/>
                  <a:gd name="T67" fmla="*/ 193 h 312"/>
                  <a:gd name="T68" fmla="*/ 198 w 231"/>
                  <a:gd name="T69" fmla="*/ 180 h 312"/>
                  <a:gd name="T70" fmla="*/ 198 w 231"/>
                  <a:gd name="T71" fmla="*/ 128 h 312"/>
                  <a:gd name="T72" fmla="*/ 198 w 231"/>
                  <a:gd name="T73" fmla="*/ 128 h 312"/>
                  <a:gd name="T74" fmla="*/ 198 w 231"/>
                  <a:gd name="T75" fmla="*/ 128 h 312"/>
                  <a:gd name="T76" fmla="*/ 205 w 231"/>
                  <a:gd name="T77" fmla="*/ 110 h 312"/>
                  <a:gd name="T78" fmla="*/ 205 w 231"/>
                  <a:gd name="T79" fmla="*/ 110 h 312"/>
                  <a:gd name="T80" fmla="*/ 205 w 231"/>
                  <a:gd name="T81" fmla="*/ 110 h 312"/>
                  <a:gd name="T82" fmla="*/ 218 w 231"/>
                  <a:gd name="T83" fmla="*/ 100 h 312"/>
                  <a:gd name="T84" fmla="*/ 231 w 231"/>
                  <a:gd name="T85" fmla="*/ 61 h 312"/>
                  <a:gd name="T86" fmla="*/ 213 w 231"/>
                  <a:gd name="T87" fmla="*/ 35 h 312"/>
                  <a:gd name="T88" fmla="*/ 213 w 231"/>
                  <a:gd name="T89" fmla="*/ 35 h 312"/>
                  <a:gd name="T90" fmla="*/ 213 w 231"/>
                  <a:gd name="T91" fmla="*/ 35 h 312"/>
                  <a:gd name="T92" fmla="*/ 211 w 231"/>
                  <a:gd name="T93" fmla="*/ 0 h 312"/>
                  <a:gd name="T94" fmla="*/ 211 w 231"/>
                  <a:gd name="T95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1" h="312" extrusionOk="0">
                    <a:moveTo>
                      <a:pt x="211" y="0"/>
                    </a:moveTo>
                    <a:lnTo>
                      <a:pt x="189" y="4"/>
                    </a:lnTo>
                    <a:lnTo>
                      <a:pt x="154" y="30"/>
                    </a:lnTo>
                    <a:lnTo>
                      <a:pt x="135" y="58"/>
                    </a:lnTo>
                    <a:lnTo>
                      <a:pt x="93" y="56"/>
                    </a:lnTo>
                    <a:lnTo>
                      <a:pt x="69" y="95"/>
                    </a:lnTo>
                    <a:lnTo>
                      <a:pt x="41" y="100"/>
                    </a:lnTo>
                    <a:lnTo>
                      <a:pt x="41" y="130"/>
                    </a:lnTo>
                    <a:lnTo>
                      <a:pt x="0" y="158"/>
                    </a:lnTo>
                    <a:lnTo>
                      <a:pt x="2" y="197"/>
                    </a:lnTo>
                    <a:lnTo>
                      <a:pt x="17" y="219"/>
                    </a:lnTo>
                    <a:lnTo>
                      <a:pt x="0" y="243"/>
                    </a:lnTo>
                    <a:lnTo>
                      <a:pt x="4" y="262"/>
                    </a:lnTo>
                    <a:lnTo>
                      <a:pt x="30" y="269"/>
                    </a:lnTo>
                    <a:lnTo>
                      <a:pt x="37" y="297"/>
                    </a:lnTo>
                    <a:lnTo>
                      <a:pt x="28" y="312"/>
                    </a:lnTo>
                    <a:lnTo>
                      <a:pt x="30" y="312"/>
                    </a:lnTo>
                    <a:lnTo>
                      <a:pt x="48" y="308"/>
                    </a:lnTo>
                    <a:lnTo>
                      <a:pt x="48" y="308"/>
                    </a:lnTo>
                    <a:lnTo>
                      <a:pt x="50" y="308"/>
                    </a:lnTo>
                    <a:lnTo>
                      <a:pt x="59" y="312"/>
                    </a:lnTo>
                    <a:lnTo>
                      <a:pt x="93" y="305"/>
                    </a:lnTo>
                    <a:lnTo>
                      <a:pt x="106" y="284"/>
                    </a:lnTo>
                    <a:lnTo>
                      <a:pt x="115" y="251"/>
                    </a:lnTo>
                    <a:lnTo>
                      <a:pt x="115" y="251"/>
                    </a:lnTo>
                    <a:lnTo>
                      <a:pt x="115" y="251"/>
                    </a:lnTo>
                    <a:lnTo>
                      <a:pt x="137" y="230"/>
                    </a:lnTo>
                    <a:lnTo>
                      <a:pt x="141" y="217"/>
                    </a:lnTo>
                    <a:lnTo>
                      <a:pt x="141" y="214"/>
                    </a:lnTo>
                    <a:lnTo>
                      <a:pt x="144" y="214"/>
                    </a:lnTo>
                    <a:lnTo>
                      <a:pt x="157" y="212"/>
                    </a:lnTo>
                    <a:lnTo>
                      <a:pt x="159" y="195"/>
                    </a:lnTo>
                    <a:lnTo>
                      <a:pt x="159" y="193"/>
                    </a:lnTo>
                    <a:lnTo>
                      <a:pt x="159" y="193"/>
                    </a:lnTo>
                    <a:lnTo>
                      <a:pt x="198" y="180"/>
                    </a:lnTo>
                    <a:lnTo>
                      <a:pt x="198" y="128"/>
                    </a:lnTo>
                    <a:lnTo>
                      <a:pt x="198" y="128"/>
                    </a:lnTo>
                    <a:lnTo>
                      <a:pt x="198" y="128"/>
                    </a:lnTo>
                    <a:lnTo>
                      <a:pt x="205" y="110"/>
                    </a:lnTo>
                    <a:lnTo>
                      <a:pt x="205" y="110"/>
                    </a:lnTo>
                    <a:lnTo>
                      <a:pt x="205" y="110"/>
                    </a:lnTo>
                    <a:lnTo>
                      <a:pt x="218" y="100"/>
                    </a:lnTo>
                    <a:lnTo>
                      <a:pt x="231" y="61"/>
                    </a:lnTo>
                    <a:lnTo>
                      <a:pt x="213" y="35"/>
                    </a:lnTo>
                    <a:lnTo>
                      <a:pt x="213" y="35"/>
                    </a:lnTo>
                    <a:lnTo>
                      <a:pt x="213" y="35"/>
                    </a:lnTo>
                    <a:lnTo>
                      <a:pt x="211" y="0"/>
                    </a:lnTo>
                    <a:lnTo>
                      <a:pt x="21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86" name="Freeform 235"/>
              <p:cNvSpPr/>
              <p:nvPr/>
            </p:nvSpPr>
            <p:spPr bwMode="auto">
              <a:xfrm>
                <a:off x="1293" y="1364"/>
                <a:ext cx="382" cy="336"/>
              </a:xfrm>
              <a:custGeom>
                <a:avLst/>
                <a:gdLst>
                  <a:gd name="T0" fmla="*/ 175 w 382"/>
                  <a:gd name="T1" fmla="*/ 0 h 336"/>
                  <a:gd name="T2" fmla="*/ 127 w 382"/>
                  <a:gd name="T3" fmla="*/ 56 h 336"/>
                  <a:gd name="T4" fmla="*/ 118 w 382"/>
                  <a:gd name="T5" fmla="*/ 84 h 336"/>
                  <a:gd name="T6" fmla="*/ 90 w 382"/>
                  <a:gd name="T7" fmla="*/ 56 h 336"/>
                  <a:gd name="T8" fmla="*/ 24 w 382"/>
                  <a:gd name="T9" fmla="*/ 52 h 336"/>
                  <a:gd name="T10" fmla="*/ 3 w 382"/>
                  <a:gd name="T11" fmla="*/ 86 h 336"/>
                  <a:gd name="T12" fmla="*/ 20 w 382"/>
                  <a:gd name="T13" fmla="*/ 115 h 336"/>
                  <a:gd name="T14" fmla="*/ 7 w 382"/>
                  <a:gd name="T15" fmla="*/ 156 h 336"/>
                  <a:gd name="T16" fmla="*/ 35 w 382"/>
                  <a:gd name="T17" fmla="*/ 164 h 336"/>
                  <a:gd name="T18" fmla="*/ 38 w 382"/>
                  <a:gd name="T19" fmla="*/ 164 h 336"/>
                  <a:gd name="T20" fmla="*/ 53 w 382"/>
                  <a:gd name="T21" fmla="*/ 171 h 336"/>
                  <a:gd name="T22" fmla="*/ 64 w 382"/>
                  <a:gd name="T23" fmla="*/ 193 h 336"/>
                  <a:gd name="T24" fmla="*/ 85 w 382"/>
                  <a:gd name="T25" fmla="*/ 188 h 336"/>
                  <a:gd name="T26" fmla="*/ 99 w 382"/>
                  <a:gd name="T27" fmla="*/ 201 h 336"/>
                  <a:gd name="T28" fmla="*/ 116 w 382"/>
                  <a:gd name="T29" fmla="*/ 195 h 336"/>
                  <a:gd name="T30" fmla="*/ 118 w 382"/>
                  <a:gd name="T31" fmla="*/ 195 h 336"/>
                  <a:gd name="T32" fmla="*/ 142 w 382"/>
                  <a:gd name="T33" fmla="*/ 201 h 336"/>
                  <a:gd name="T34" fmla="*/ 142 w 382"/>
                  <a:gd name="T35" fmla="*/ 221 h 336"/>
                  <a:gd name="T36" fmla="*/ 142 w 382"/>
                  <a:gd name="T37" fmla="*/ 221 h 336"/>
                  <a:gd name="T38" fmla="*/ 142 w 382"/>
                  <a:gd name="T39" fmla="*/ 245 h 336"/>
                  <a:gd name="T40" fmla="*/ 168 w 382"/>
                  <a:gd name="T41" fmla="*/ 245 h 336"/>
                  <a:gd name="T42" fmla="*/ 173 w 382"/>
                  <a:gd name="T43" fmla="*/ 258 h 336"/>
                  <a:gd name="T44" fmla="*/ 188 w 382"/>
                  <a:gd name="T45" fmla="*/ 262 h 336"/>
                  <a:gd name="T46" fmla="*/ 184 w 382"/>
                  <a:gd name="T47" fmla="*/ 284 h 336"/>
                  <a:gd name="T48" fmla="*/ 199 w 382"/>
                  <a:gd name="T49" fmla="*/ 312 h 336"/>
                  <a:gd name="T50" fmla="*/ 201 w 382"/>
                  <a:gd name="T51" fmla="*/ 336 h 336"/>
                  <a:gd name="T52" fmla="*/ 221 w 382"/>
                  <a:gd name="T53" fmla="*/ 325 h 336"/>
                  <a:gd name="T54" fmla="*/ 255 w 382"/>
                  <a:gd name="T55" fmla="*/ 329 h 336"/>
                  <a:gd name="T56" fmla="*/ 277 w 382"/>
                  <a:gd name="T57" fmla="*/ 284 h 336"/>
                  <a:gd name="T58" fmla="*/ 312 w 382"/>
                  <a:gd name="T59" fmla="*/ 258 h 336"/>
                  <a:gd name="T60" fmla="*/ 314 w 382"/>
                  <a:gd name="T61" fmla="*/ 255 h 336"/>
                  <a:gd name="T62" fmla="*/ 336 w 382"/>
                  <a:gd name="T63" fmla="*/ 249 h 336"/>
                  <a:gd name="T64" fmla="*/ 367 w 382"/>
                  <a:gd name="T65" fmla="*/ 249 h 336"/>
                  <a:gd name="T66" fmla="*/ 351 w 382"/>
                  <a:gd name="T67" fmla="*/ 199 h 336"/>
                  <a:gd name="T68" fmla="*/ 332 w 382"/>
                  <a:gd name="T69" fmla="*/ 197 h 336"/>
                  <a:gd name="T70" fmla="*/ 323 w 382"/>
                  <a:gd name="T71" fmla="*/ 167 h 336"/>
                  <a:gd name="T72" fmla="*/ 310 w 382"/>
                  <a:gd name="T73" fmla="*/ 184 h 336"/>
                  <a:gd name="T74" fmla="*/ 308 w 382"/>
                  <a:gd name="T75" fmla="*/ 186 h 336"/>
                  <a:gd name="T76" fmla="*/ 297 w 382"/>
                  <a:gd name="T77" fmla="*/ 184 h 336"/>
                  <a:gd name="T78" fmla="*/ 290 w 382"/>
                  <a:gd name="T79" fmla="*/ 171 h 336"/>
                  <a:gd name="T80" fmla="*/ 279 w 382"/>
                  <a:gd name="T81" fmla="*/ 195 h 336"/>
                  <a:gd name="T82" fmla="*/ 277 w 382"/>
                  <a:gd name="T83" fmla="*/ 197 h 336"/>
                  <a:gd name="T84" fmla="*/ 262 w 382"/>
                  <a:gd name="T85" fmla="*/ 193 h 336"/>
                  <a:gd name="T86" fmla="*/ 255 w 382"/>
                  <a:gd name="T87" fmla="*/ 177 h 336"/>
                  <a:gd name="T88" fmla="*/ 218 w 382"/>
                  <a:gd name="T89" fmla="*/ 177 h 336"/>
                  <a:gd name="T90" fmla="*/ 203 w 382"/>
                  <a:gd name="T91" fmla="*/ 156 h 336"/>
                  <a:gd name="T92" fmla="*/ 168 w 382"/>
                  <a:gd name="T93" fmla="*/ 156 h 336"/>
                  <a:gd name="T94" fmla="*/ 157 w 382"/>
                  <a:gd name="T95" fmla="*/ 143 h 336"/>
                  <a:gd name="T96" fmla="*/ 157 w 382"/>
                  <a:gd name="T97" fmla="*/ 141 h 336"/>
                  <a:gd name="T98" fmla="*/ 212 w 382"/>
                  <a:gd name="T99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82" h="336" extrusionOk="0">
                    <a:moveTo>
                      <a:pt x="212" y="0"/>
                    </a:moveTo>
                    <a:lnTo>
                      <a:pt x="175" y="0"/>
                    </a:lnTo>
                    <a:lnTo>
                      <a:pt x="129" y="17"/>
                    </a:lnTo>
                    <a:lnTo>
                      <a:pt x="127" y="56"/>
                    </a:lnTo>
                    <a:lnTo>
                      <a:pt x="131" y="71"/>
                    </a:lnTo>
                    <a:lnTo>
                      <a:pt x="118" y="84"/>
                    </a:lnTo>
                    <a:lnTo>
                      <a:pt x="107" y="58"/>
                    </a:lnTo>
                    <a:lnTo>
                      <a:pt x="90" y="56"/>
                    </a:lnTo>
                    <a:lnTo>
                      <a:pt x="59" y="30"/>
                    </a:lnTo>
                    <a:lnTo>
                      <a:pt x="24" y="52"/>
                    </a:lnTo>
                    <a:lnTo>
                      <a:pt x="0" y="54"/>
                    </a:lnTo>
                    <a:lnTo>
                      <a:pt x="3" y="86"/>
                    </a:lnTo>
                    <a:lnTo>
                      <a:pt x="20" y="115"/>
                    </a:lnTo>
                    <a:lnTo>
                      <a:pt x="20" y="115"/>
                    </a:lnTo>
                    <a:lnTo>
                      <a:pt x="20" y="115"/>
                    </a:lnTo>
                    <a:lnTo>
                      <a:pt x="7" y="156"/>
                    </a:lnTo>
                    <a:lnTo>
                      <a:pt x="14" y="175"/>
                    </a:lnTo>
                    <a:lnTo>
                      <a:pt x="35" y="164"/>
                    </a:lnTo>
                    <a:lnTo>
                      <a:pt x="35" y="164"/>
                    </a:lnTo>
                    <a:lnTo>
                      <a:pt x="38" y="164"/>
                    </a:lnTo>
                    <a:lnTo>
                      <a:pt x="53" y="171"/>
                    </a:lnTo>
                    <a:lnTo>
                      <a:pt x="53" y="171"/>
                    </a:lnTo>
                    <a:lnTo>
                      <a:pt x="53" y="171"/>
                    </a:lnTo>
                    <a:lnTo>
                      <a:pt x="64" y="193"/>
                    </a:lnTo>
                    <a:lnTo>
                      <a:pt x="85" y="188"/>
                    </a:lnTo>
                    <a:lnTo>
                      <a:pt x="85" y="188"/>
                    </a:lnTo>
                    <a:lnTo>
                      <a:pt x="85" y="190"/>
                    </a:lnTo>
                    <a:lnTo>
                      <a:pt x="99" y="201"/>
                    </a:lnTo>
                    <a:lnTo>
                      <a:pt x="109" y="203"/>
                    </a:lnTo>
                    <a:lnTo>
                      <a:pt x="116" y="195"/>
                    </a:lnTo>
                    <a:lnTo>
                      <a:pt x="116" y="195"/>
                    </a:lnTo>
                    <a:lnTo>
                      <a:pt x="118" y="195"/>
                    </a:lnTo>
                    <a:lnTo>
                      <a:pt x="140" y="201"/>
                    </a:lnTo>
                    <a:lnTo>
                      <a:pt x="142" y="201"/>
                    </a:lnTo>
                    <a:lnTo>
                      <a:pt x="142" y="203"/>
                    </a:lnTo>
                    <a:lnTo>
                      <a:pt x="142" y="221"/>
                    </a:lnTo>
                    <a:lnTo>
                      <a:pt x="142" y="221"/>
                    </a:lnTo>
                    <a:lnTo>
                      <a:pt x="142" y="221"/>
                    </a:lnTo>
                    <a:lnTo>
                      <a:pt x="136" y="234"/>
                    </a:lnTo>
                    <a:lnTo>
                      <a:pt x="142" y="245"/>
                    </a:lnTo>
                    <a:lnTo>
                      <a:pt x="166" y="245"/>
                    </a:lnTo>
                    <a:lnTo>
                      <a:pt x="168" y="245"/>
                    </a:lnTo>
                    <a:lnTo>
                      <a:pt x="168" y="247"/>
                    </a:lnTo>
                    <a:lnTo>
                      <a:pt x="173" y="258"/>
                    </a:lnTo>
                    <a:lnTo>
                      <a:pt x="186" y="260"/>
                    </a:lnTo>
                    <a:lnTo>
                      <a:pt x="188" y="262"/>
                    </a:lnTo>
                    <a:lnTo>
                      <a:pt x="188" y="264"/>
                    </a:lnTo>
                    <a:lnTo>
                      <a:pt x="184" y="284"/>
                    </a:lnTo>
                    <a:lnTo>
                      <a:pt x="199" y="312"/>
                    </a:lnTo>
                    <a:lnTo>
                      <a:pt x="199" y="312"/>
                    </a:lnTo>
                    <a:lnTo>
                      <a:pt x="199" y="312"/>
                    </a:lnTo>
                    <a:lnTo>
                      <a:pt x="201" y="336"/>
                    </a:lnTo>
                    <a:lnTo>
                      <a:pt x="221" y="325"/>
                    </a:lnTo>
                    <a:lnTo>
                      <a:pt x="221" y="325"/>
                    </a:lnTo>
                    <a:lnTo>
                      <a:pt x="221" y="325"/>
                    </a:lnTo>
                    <a:lnTo>
                      <a:pt x="255" y="329"/>
                    </a:lnTo>
                    <a:lnTo>
                      <a:pt x="277" y="284"/>
                    </a:lnTo>
                    <a:lnTo>
                      <a:pt x="277" y="284"/>
                    </a:lnTo>
                    <a:lnTo>
                      <a:pt x="279" y="281"/>
                    </a:lnTo>
                    <a:lnTo>
                      <a:pt x="312" y="258"/>
                    </a:lnTo>
                    <a:lnTo>
                      <a:pt x="314" y="258"/>
                    </a:lnTo>
                    <a:lnTo>
                      <a:pt x="314" y="255"/>
                    </a:lnTo>
                    <a:lnTo>
                      <a:pt x="336" y="249"/>
                    </a:lnTo>
                    <a:lnTo>
                      <a:pt x="336" y="249"/>
                    </a:lnTo>
                    <a:lnTo>
                      <a:pt x="336" y="249"/>
                    </a:lnTo>
                    <a:lnTo>
                      <a:pt x="367" y="249"/>
                    </a:lnTo>
                    <a:lnTo>
                      <a:pt x="382" y="238"/>
                    </a:lnTo>
                    <a:lnTo>
                      <a:pt x="351" y="199"/>
                    </a:lnTo>
                    <a:lnTo>
                      <a:pt x="334" y="197"/>
                    </a:lnTo>
                    <a:lnTo>
                      <a:pt x="332" y="197"/>
                    </a:lnTo>
                    <a:lnTo>
                      <a:pt x="332" y="195"/>
                    </a:lnTo>
                    <a:lnTo>
                      <a:pt x="323" y="167"/>
                    </a:lnTo>
                    <a:lnTo>
                      <a:pt x="312" y="167"/>
                    </a:lnTo>
                    <a:lnTo>
                      <a:pt x="310" y="184"/>
                    </a:lnTo>
                    <a:lnTo>
                      <a:pt x="310" y="186"/>
                    </a:lnTo>
                    <a:lnTo>
                      <a:pt x="308" y="186"/>
                    </a:lnTo>
                    <a:lnTo>
                      <a:pt x="299" y="184"/>
                    </a:lnTo>
                    <a:lnTo>
                      <a:pt x="297" y="184"/>
                    </a:lnTo>
                    <a:lnTo>
                      <a:pt x="297" y="184"/>
                    </a:lnTo>
                    <a:lnTo>
                      <a:pt x="290" y="171"/>
                    </a:lnTo>
                    <a:lnTo>
                      <a:pt x="282" y="173"/>
                    </a:lnTo>
                    <a:lnTo>
                      <a:pt x="279" y="195"/>
                    </a:lnTo>
                    <a:lnTo>
                      <a:pt x="279" y="197"/>
                    </a:lnTo>
                    <a:lnTo>
                      <a:pt x="277" y="197"/>
                    </a:lnTo>
                    <a:lnTo>
                      <a:pt x="264" y="193"/>
                    </a:lnTo>
                    <a:lnTo>
                      <a:pt x="262" y="193"/>
                    </a:lnTo>
                    <a:lnTo>
                      <a:pt x="262" y="193"/>
                    </a:lnTo>
                    <a:lnTo>
                      <a:pt x="255" y="177"/>
                    </a:lnTo>
                    <a:lnTo>
                      <a:pt x="218" y="177"/>
                    </a:lnTo>
                    <a:lnTo>
                      <a:pt x="218" y="177"/>
                    </a:lnTo>
                    <a:lnTo>
                      <a:pt x="218" y="177"/>
                    </a:lnTo>
                    <a:lnTo>
                      <a:pt x="203" y="156"/>
                    </a:lnTo>
                    <a:lnTo>
                      <a:pt x="168" y="156"/>
                    </a:lnTo>
                    <a:lnTo>
                      <a:pt x="168" y="156"/>
                    </a:lnTo>
                    <a:lnTo>
                      <a:pt x="168" y="156"/>
                    </a:lnTo>
                    <a:lnTo>
                      <a:pt x="157" y="143"/>
                    </a:lnTo>
                    <a:lnTo>
                      <a:pt x="157" y="143"/>
                    </a:lnTo>
                    <a:lnTo>
                      <a:pt x="157" y="141"/>
                    </a:lnTo>
                    <a:lnTo>
                      <a:pt x="216" y="71"/>
                    </a:lnTo>
                    <a:lnTo>
                      <a:pt x="212" y="0"/>
                    </a:lnTo>
                    <a:lnTo>
                      <a:pt x="21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87" name="Freeform 236"/>
              <p:cNvSpPr/>
              <p:nvPr/>
            </p:nvSpPr>
            <p:spPr bwMode="auto">
              <a:xfrm>
                <a:off x="1930" y="959"/>
                <a:ext cx="342" cy="489"/>
              </a:xfrm>
              <a:custGeom>
                <a:avLst/>
                <a:gdLst>
                  <a:gd name="T0" fmla="*/ 78 w 342"/>
                  <a:gd name="T1" fmla="*/ 264 h 489"/>
                  <a:gd name="T2" fmla="*/ 87 w 342"/>
                  <a:gd name="T3" fmla="*/ 205 h 489"/>
                  <a:gd name="T4" fmla="*/ 100 w 342"/>
                  <a:gd name="T5" fmla="*/ 225 h 489"/>
                  <a:gd name="T6" fmla="*/ 96 w 342"/>
                  <a:gd name="T7" fmla="*/ 266 h 489"/>
                  <a:gd name="T8" fmla="*/ 111 w 342"/>
                  <a:gd name="T9" fmla="*/ 301 h 489"/>
                  <a:gd name="T10" fmla="*/ 115 w 342"/>
                  <a:gd name="T11" fmla="*/ 361 h 489"/>
                  <a:gd name="T12" fmla="*/ 139 w 342"/>
                  <a:gd name="T13" fmla="*/ 398 h 489"/>
                  <a:gd name="T14" fmla="*/ 146 w 342"/>
                  <a:gd name="T15" fmla="*/ 435 h 489"/>
                  <a:gd name="T16" fmla="*/ 235 w 342"/>
                  <a:gd name="T17" fmla="*/ 489 h 489"/>
                  <a:gd name="T18" fmla="*/ 290 w 342"/>
                  <a:gd name="T19" fmla="*/ 478 h 489"/>
                  <a:gd name="T20" fmla="*/ 331 w 342"/>
                  <a:gd name="T21" fmla="*/ 422 h 489"/>
                  <a:gd name="T22" fmla="*/ 342 w 342"/>
                  <a:gd name="T23" fmla="*/ 364 h 489"/>
                  <a:gd name="T24" fmla="*/ 322 w 342"/>
                  <a:gd name="T25" fmla="*/ 294 h 489"/>
                  <a:gd name="T26" fmla="*/ 327 w 342"/>
                  <a:gd name="T27" fmla="*/ 192 h 489"/>
                  <a:gd name="T28" fmla="*/ 314 w 342"/>
                  <a:gd name="T29" fmla="*/ 156 h 489"/>
                  <a:gd name="T30" fmla="*/ 285 w 342"/>
                  <a:gd name="T31" fmla="*/ 110 h 489"/>
                  <a:gd name="T32" fmla="*/ 281 w 342"/>
                  <a:gd name="T33" fmla="*/ 75 h 489"/>
                  <a:gd name="T34" fmla="*/ 294 w 342"/>
                  <a:gd name="T35" fmla="*/ 67 h 489"/>
                  <a:gd name="T36" fmla="*/ 311 w 342"/>
                  <a:gd name="T37" fmla="*/ 91 h 489"/>
                  <a:gd name="T38" fmla="*/ 329 w 342"/>
                  <a:gd name="T39" fmla="*/ 80 h 489"/>
                  <a:gd name="T40" fmla="*/ 311 w 342"/>
                  <a:gd name="T41" fmla="*/ 47 h 489"/>
                  <a:gd name="T42" fmla="*/ 253 w 342"/>
                  <a:gd name="T43" fmla="*/ 8 h 489"/>
                  <a:gd name="T44" fmla="*/ 165 w 342"/>
                  <a:gd name="T45" fmla="*/ 0 h 489"/>
                  <a:gd name="T46" fmla="*/ 148 w 342"/>
                  <a:gd name="T47" fmla="*/ 13 h 489"/>
                  <a:gd name="T48" fmla="*/ 104 w 342"/>
                  <a:gd name="T49" fmla="*/ 36 h 489"/>
                  <a:gd name="T50" fmla="*/ 107 w 342"/>
                  <a:gd name="T51" fmla="*/ 71 h 489"/>
                  <a:gd name="T52" fmla="*/ 76 w 342"/>
                  <a:gd name="T53" fmla="*/ 119 h 489"/>
                  <a:gd name="T54" fmla="*/ 19 w 342"/>
                  <a:gd name="T55" fmla="*/ 119 h 489"/>
                  <a:gd name="T56" fmla="*/ 0 w 342"/>
                  <a:gd name="T57" fmla="*/ 145 h 489"/>
                  <a:gd name="T58" fmla="*/ 41 w 342"/>
                  <a:gd name="T59" fmla="*/ 201 h 489"/>
                  <a:gd name="T60" fmla="*/ 41 w 342"/>
                  <a:gd name="T61" fmla="*/ 201 h 489"/>
                  <a:gd name="T62" fmla="*/ 41 w 342"/>
                  <a:gd name="T63" fmla="*/ 201 h 489"/>
                  <a:gd name="T64" fmla="*/ 35 w 342"/>
                  <a:gd name="T65" fmla="*/ 236 h 489"/>
                  <a:gd name="T66" fmla="*/ 70 w 342"/>
                  <a:gd name="T67" fmla="*/ 253 h 489"/>
                  <a:gd name="T68" fmla="*/ 72 w 342"/>
                  <a:gd name="T69" fmla="*/ 253 h 489"/>
                  <a:gd name="T70" fmla="*/ 72 w 342"/>
                  <a:gd name="T71" fmla="*/ 253 h 489"/>
                  <a:gd name="T72" fmla="*/ 78 w 342"/>
                  <a:gd name="T73" fmla="*/ 264 h 489"/>
                  <a:gd name="T74" fmla="*/ 78 w 342"/>
                  <a:gd name="T75" fmla="*/ 264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2" h="489" extrusionOk="0">
                    <a:moveTo>
                      <a:pt x="78" y="264"/>
                    </a:moveTo>
                    <a:lnTo>
                      <a:pt x="87" y="205"/>
                    </a:lnTo>
                    <a:lnTo>
                      <a:pt x="100" y="225"/>
                    </a:lnTo>
                    <a:lnTo>
                      <a:pt x="96" y="266"/>
                    </a:lnTo>
                    <a:lnTo>
                      <a:pt x="111" y="301"/>
                    </a:lnTo>
                    <a:lnTo>
                      <a:pt x="115" y="361"/>
                    </a:lnTo>
                    <a:lnTo>
                      <a:pt x="139" y="398"/>
                    </a:lnTo>
                    <a:lnTo>
                      <a:pt x="146" y="435"/>
                    </a:lnTo>
                    <a:lnTo>
                      <a:pt x="235" y="489"/>
                    </a:lnTo>
                    <a:lnTo>
                      <a:pt x="290" y="478"/>
                    </a:lnTo>
                    <a:lnTo>
                      <a:pt x="331" y="422"/>
                    </a:lnTo>
                    <a:lnTo>
                      <a:pt x="342" y="364"/>
                    </a:lnTo>
                    <a:lnTo>
                      <a:pt x="322" y="294"/>
                    </a:lnTo>
                    <a:lnTo>
                      <a:pt x="327" y="192"/>
                    </a:lnTo>
                    <a:lnTo>
                      <a:pt x="314" y="156"/>
                    </a:lnTo>
                    <a:lnTo>
                      <a:pt x="285" y="110"/>
                    </a:lnTo>
                    <a:lnTo>
                      <a:pt x="281" y="75"/>
                    </a:lnTo>
                    <a:lnTo>
                      <a:pt x="294" y="67"/>
                    </a:lnTo>
                    <a:lnTo>
                      <a:pt x="311" y="91"/>
                    </a:lnTo>
                    <a:lnTo>
                      <a:pt x="329" y="80"/>
                    </a:lnTo>
                    <a:lnTo>
                      <a:pt x="311" y="47"/>
                    </a:lnTo>
                    <a:lnTo>
                      <a:pt x="253" y="8"/>
                    </a:lnTo>
                    <a:lnTo>
                      <a:pt x="165" y="0"/>
                    </a:lnTo>
                    <a:lnTo>
                      <a:pt x="148" y="13"/>
                    </a:lnTo>
                    <a:lnTo>
                      <a:pt x="104" y="36"/>
                    </a:lnTo>
                    <a:lnTo>
                      <a:pt x="107" y="71"/>
                    </a:lnTo>
                    <a:lnTo>
                      <a:pt x="76" y="119"/>
                    </a:lnTo>
                    <a:lnTo>
                      <a:pt x="19" y="119"/>
                    </a:lnTo>
                    <a:lnTo>
                      <a:pt x="0" y="145"/>
                    </a:lnTo>
                    <a:lnTo>
                      <a:pt x="41" y="201"/>
                    </a:lnTo>
                    <a:lnTo>
                      <a:pt x="41" y="201"/>
                    </a:lnTo>
                    <a:lnTo>
                      <a:pt x="41" y="201"/>
                    </a:lnTo>
                    <a:lnTo>
                      <a:pt x="35" y="236"/>
                    </a:lnTo>
                    <a:lnTo>
                      <a:pt x="70" y="253"/>
                    </a:lnTo>
                    <a:lnTo>
                      <a:pt x="72" y="253"/>
                    </a:lnTo>
                    <a:lnTo>
                      <a:pt x="72" y="253"/>
                    </a:lnTo>
                    <a:lnTo>
                      <a:pt x="78" y="264"/>
                    </a:lnTo>
                    <a:lnTo>
                      <a:pt x="78" y="26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88" name="Freeform 237"/>
              <p:cNvSpPr/>
              <p:nvPr/>
            </p:nvSpPr>
            <p:spPr bwMode="auto">
              <a:xfrm>
                <a:off x="1509" y="1106"/>
                <a:ext cx="497" cy="548"/>
              </a:xfrm>
              <a:custGeom>
                <a:avLst/>
                <a:gdLst>
                  <a:gd name="T0" fmla="*/ 390 w 497"/>
                  <a:gd name="T1" fmla="*/ 334 h 548"/>
                  <a:gd name="T2" fmla="*/ 377 w 497"/>
                  <a:gd name="T3" fmla="*/ 297 h 548"/>
                  <a:gd name="T4" fmla="*/ 434 w 497"/>
                  <a:gd name="T5" fmla="*/ 221 h 548"/>
                  <a:gd name="T6" fmla="*/ 491 w 497"/>
                  <a:gd name="T7" fmla="*/ 173 h 548"/>
                  <a:gd name="T8" fmla="*/ 488 w 497"/>
                  <a:gd name="T9" fmla="*/ 108 h 548"/>
                  <a:gd name="T10" fmla="*/ 451 w 497"/>
                  <a:gd name="T11" fmla="*/ 91 h 548"/>
                  <a:gd name="T12" fmla="*/ 458 w 497"/>
                  <a:gd name="T13" fmla="*/ 54 h 548"/>
                  <a:gd name="T14" fmla="*/ 369 w 497"/>
                  <a:gd name="T15" fmla="*/ 61 h 548"/>
                  <a:gd name="T16" fmla="*/ 312 w 497"/>
                  <a:gd name="T17" fmla="*/ 82 h 548"/>
                  <a:gd name="T18" fmla="*/ 279 w 497"/>
                  <a:gd name="T19" fmla="*/ 102 h 548"/>
                  <a:gd name="T20" fmla="*/ 251 w 497"/>
                  <a:gd name="T21" fmla="*/ 136 h 548"/>
                  <a:gd name="T22" fmla="*/ 249 w 497"/>
                  <a:gd name="T23" fmla="*/ 167 h 548"/>
                  <a:gd name="T24" fmla="*/ 196 w 497"/>
                  <a:gd name="T25" fmla="*/ 199 h 548"/>
                  <a:gd name="T26" fmla="*/ 164 w 497"/>
                  <a:gd name="T27" fmla="*/ 271 h 548"/>
                  <a:gd name="T28" fmla="*/ 0 w 497"/>
                  <a:gd name="T29" fmla="*/ 258 h 548"/>
                  <a:gd name="T30" fmla="*/ 31 w 497"/>
                  <a:gd name="T31" fmla="*/ 284 h 548"/>
                  <a:gd name="T32" fmla="*/ 31 w 497"/>
                  <a:gd name="T33" fmla="*/ 284 h 548"/>
                  <a:gd name="T34" fmla="*/ 68 w 497"/>
                  <a:gd name="T35" fmla="*/ 290 h 548"/>
                  <a:gd name="T36" fmla="*/ 83 w 497"/>
                  <a:gd name="T37" fmla="*/ 310 h 548"/>
                  <a:gd name="T38" fmla="*/ 83 w 497"/>
                  <a:gd name="T39" fmla="*/ 312 h 548"/>
                  <a:gd name="T40" fmla="*/ 81 w 497"/>
                  <a:gd name="T41" fmla="*/ 338 h 548"/>
                  <a:gd name="T42" fmla="*/ 70 w 497"/>
                  <a:gd name="T43" fmla="*/ 351 h 548"/>
                  <a:gd name="T44" fmla="*/ 70 w 497"/>
                  <a:gd name="T45" fmla="*/ 379 h 548"/>
                  <a:gd name="T46" fmla="*/ 68 w 497"/>
                  <a:gd name="T47" fmla="*/ 405 h 548"/>
                  <a:gd name="T48" fmla="*/ 66 w 497"/>
                  <a:gd name="T49" fmla="*/ 405 h 548"/>
                  <a:gd name="T50" fmla="*/ 42 w 497"/>
                  <a:gd name="T51" fmla="*/ 433 h 548"/>
                  <a:gd name="T52" fmla="*/ 59 w 497"/>
                  <a:gd name="T53" fmla="*/ 451 h 548"/>
                  <a:gd name="T54" fmla="*/ 61 w 497"/>
                  <a:gd name="T55" fmla="*/ 429 h 548"/>
                  <a:gd name="T56" fmla="*/ 74 w 497"/>
                  <a:gd name="T57" fmla="*/ 425 h 548"/>
                  <a:gd name="T58" fmla="*/ 76 w 497"/>
                  <a:gd name="T59" fmla="*/ 425 h 548"/>
                  <a:gd name="T60" fmla="*/ 90 w 497"/>
                  <a:gd name="T61" fmla="*/ 440 h 548"/>
                  <a:gd name="T62" fmla="*/ 92 w 497"/>
                  <a:gd name="T63" fmla="*/ 420 h 548"/>
                  <a:gd name="T64" fmla="*/ 109 w 497"/>
                  <a:gd name="T65" fmla="*/ 420 h 548"/>
                  <a:gd name="T66" fmla="*/ 111 w 497"/>
                  <a:gd name="T67" fmla="*/ 420 h 548"/>
                  <a:gd name="T68" fmla="*/ 138 w 497"/>
                  <a:gd name="T69" fmla="*/ 453 h 548"/>
                  <a:gd name="T70" fmla="*/ 140 w 497"/>
                  <a:gd name="T71" fmla="*/ 455 h 548"/>
                  <a:gd name="T72" fmla="*/ 172 w 497"/>
                  <a:gd name="T73" fmla="*/ 479 h 548"/>
                  <a:gd name="T74" fmla="*/ 168 w 497"/>
                  <a:gd name="T75" fmla="*/ 444 h 548"/>
                  <a:gd name="T76" fmla="*/ 183 w 497"/>
                  <a:gd name="T77" fmla="*/ 418 h 548"/>
                  <a:gd name="T78" fmla="*/ 183 w 497"/>
                  <a:gd name="T79" fmla="*/ 418 h 548"/>
                  <a:gd name="T80" fmla="*/ 229 w 497"/>
                  <a:gd name="T81" fmla="*/ 368 h 548"/>
                  <a:gd name="T82" fmla="*/ 257 w 497"/>
                  <a:gd name="T83" fmla="*/ 375 h 548"/>
                  <a:gd name="T84" fmla="*/ 260 w 497"/>
                  <a:gd name="T85" fmla="*/ 375 h 548"/>
                  <a:gd name="T86" fmla="*/ 268 w 497"/>
                  <a:gd name="T87" fmla="*/ 392 h 548"/>
                  <a:gd name="T88" fmla="*/ 264 w 497"/>
                  <a:gd name="T89" fmla="*/ 418 h 548"/>
                  <a:gd name="T90" fmla="*/ 264 w 497"/>
                  <a:gd name="T91" fmla="*/ 420 h 548"/>
                  <a:gd name="T92" fmla="*/ 209 w 497"/>
                  <a:gd name="T93" fmla="*/ 477 h 548"/>
                  <a:gd name="T94" fmla="*/ 223 w 497"/>
                  <a:gd name="T95" fmla="*/ 509 h 548"/>
                  <a:gd name="T96" fmla="*/ 225 w 497"/>
                  <a:gd name="T97" fmla="*/ 511 h 548"/>
                  <a:gd name="T98" fmla="*/ 244 w 497"/>
                  <a:gd name="T99" fmla="*/ 548 h 548"/>
                  <a:gd name="T100" fmla="*/ 257 w 497"/>
                  <a:gd name="T101" fmla="*/ 533 h 548"/>
                  <a:gd name="T102" fmla="*/ 275 w 497"/>
                  <a:gd name="T103" fmla="*/ 533 h 548"/>
                  <a:gd name="T104" fmla="*/ 281 w 497"/>
                  <a:gd name="T105" fmla="*/ 500 h 548"/>
                  <a:gd name="T106" fmla="*/ 314 w 497"/>
                  <a:gd name="T107" fmla="*/ 468 h 548"/>
                  <a:gd name="T108" fmla="*/ 305 w 497"/>
                  <a:gd name="T109" fmla="*/ 455 h 548"/>
                  <a:gd name="T110" fmla="*/ 294 w 497"/>
                  <a:gd name="T111" fmla="*/ 438 h 548"/>
                  <a:gd name="T112" fmla="*/ 303 w 497"/>
                  <a:gd name="T113" fmla="*/ 412 h 548"/>
                  <a:gd name="T114" fmla="*/ 303 w 497"/>
                  <a:gd name="T115" fmla="*/ 412 h 548"/>
                  <a:gd name="T116" fmla="*/ 336 w 497"/>
                  <a:gd name="T117" fmla="*/ 364 h 548"/>
                  <a:gd name="T118" fmla="*/ 338 w 497"/>
                  <a:gd name="T119" fmla="*/ 364 h 548"/>
                  <a:gd name="T120" fmla="*/ 373 w 497"/>
                  <a:gd name="T121" fmla="*/ 370 h 548"/>
                  <a:gd name="T122" fmla="*/ 390 w 497"/>
                  <a:gd name="T123" fmla="*/ 353 h 548"/>
                  <a:gd name="T124" fmla="*/ 393 w 497"/>
                  <a:gd name="T125" fmla="*/ 353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97" h="548" extrusionOk="0">
                    <a:moveTo>
                      <a:pt x="393" y="353"/>
                    </a:moveTo>
                    <a:lnTo>
                      <a:pt x="390" y="334"/>
                    </a:lnTo>
                    <a:lnTo>
                      <a:pt x="393" y="318"/>
                    </a:lnTo>
                    <a:lnTo>
                      <a:pt x="377" y="297"/>
                    </a:lnTo>
                    <a:lnTo>
                      <a:pt x="393" y="273"/>
                    </a:lnTo>
                    <a:lnTo>
                      <a:pt x="434" y="221"/>
                    </a:lnTo>
                    <a:lnTo>
                      <a:pt x="469" y="210"/>
                    </a:lnTo>
                    <a:lnTo>
                      <a:pt x="491" y="173"/>
                    </a:lnTo>
                    <a:lnTo>
                      <a:pt x="497" y="123"/>
                    </a:lnTo>
                    <a:lnTo>
                      <a:pt x="488" y="108"/>
                    </a:lnTo>
                    <a:lnTo>
                      <a:pt x="454" y="91"/>
                    </a:lnTo>
                    <a:lnTo>
                      <a:pt x="451" y="91"/>
                    </a:lnTo>
                    <a:lnTo>
                      <a:pt x="451" y="89"/>
                    </a:lnTo>
                    <a:lnTo>
                      <a:pt x="458" y="54"/>
                    </a:lnTo>
                    <a:lnTo>
                      <a:pt x="416" y="0"/>
                    </a:lnTo>
                    <a:lnTo>
                      <a:pt x="369" y="61"/>
                    </a:lnTo>
                    <a:lnTo>
                      <a:pt x="345" y="61"/>
                    </a:lnTo>
                    <a:lnTo>
                      <a:pt x="312" y="82"/>
                    </a:lnTo>
                    <a:lnTo>
                      <a:pt x="290" y="80"/>
                    </a:lnTo>
                    <a:lnTo>
                      <a:pt x="279" y="102"/>
                    </a:lnTo>
                    <a:lnTo>
                      <a:pt x="270" y="121"/>
                    </a:lnTo>
                    <a:lnTo>
                      <a:pt x="251" y="136"/>
                    </a:lnTo>
                    <a:lnTo>
                      <a:pt x="262" y="154"/>
                    </a:lnTo>
                    <a:lnTo>
                      <a:pt x="249" y="167"/>
                    </a:lnTo>
                    <a:lnTo>
                      <a:pt x="207" y="160"/>
                    </a:lnTo>
                    <a:lnTo>
                      <a:pt x="196" y="199"/>
                    </a:lnTo>
                    <a:lnTo>
                      <a:pt x="188" y="260"/>
                    </a:lnTo>
                    <a:lnTo>
                      <a:pt x="164" y="271"/>
                    </a:lnTo>
                    <a:lnTo>
                      <a:pt x="53" y="256"/>
                    </a:lnTo>
                    <a:lnTo>
                      <a:pt x="0" y="258"/>
                    </a:lnTo>
                    <a:lnTo>
                      <a:pt x="2" y="290"/>
                    </a:lnTo>
                    <a:lnTo>
                      <a:pt x="31" y="284"/>
                    </a:lnTo>
                    <a:lnTo>
                      <a:pt x="31" y="284"/>
                    </a:lnTo>
                    <a:lnTo>
                      <a:pt x="31" y="284"/>
                    </a:lnTo>
                    <a:lnTo>
                      <a:pt x="66" y="288"/>
                    </a:lnTo>
                    <a:lnTo>
                      <a:pt x="68" y="290"/>
                    </a:lnTo>
                    <a:lnTo>
                      <a:pt x="68" y="290"/>
                    </a:lnTo>
                    <a:lnTo>
                      <a:pt x="83" y="310"/>
                    </a:lnTo>
                    <a:lnTo>
                      <a:pt x="83" y="310"/>
                    </a:lnTo>
                    <a:lnTo>
                      <a:pt x="83" y="312"/>
                    </a:lnTo>
                    <a:lnTo>
                      <a:pt x="81" y="336"/>
                    </a:lnTo>
                    <a:lnTo>
                      <a:pt x="81" y="338"/>
                    </a:lnTo>
                    <a:lnTo>
                      <a:pt x="81" y="338"/>
                    </a:lnTo>
                    <a:lnTo>
                      <a:pt x="70" y="351"/>
                    </a:lnTo>
                    <a:lnTo>
                      <a:pt x="70" y="379"/>
                    </a:lnTo>
                    <a:lnTo>
                      <a:pt x="70" y="379"/>
                    </a:lnTo>
                    <a:lnTo>
                      <a:pt x="70" y="379"/>
                    </a:lnTo>
                    <a:lnTo>
                      <a:pt x="68" y="405"/>
                    </a:lnTo>
                    <a:lnTo>
                      <a:pt x="66" y="405"/>
                    </a:lnTo>
                    <a:lnTo>
                      <a:pt x="66" y="405"/>
                    </a:lnTo>
                    <a:lnTo>
                      <a:pt x="48" y="420"/>
                    </a:lnTo>
                    <a:lnTo>
                      <a:pt x="42" y="433"/>
                    </a:lnTo>
                    <a:lnTo>
                      <a:pt x="50" y="448"/>
                    </a:lnTo>
                    <a:lnTo>
                      <a:pt x="59" y="451"/>
                    </a:lnTo>
                    <a:lnTo>
                      <a:pt x="61" y="431"/>
                    </a:lnTo>
                    <a:lnTo>
                      <a:pt x="61" y="429"/>
                    </a:lnTo>
                    <a:lnTo>
                      <a:pt x="61" y="429"/>
                    </a:lnTo>
                    <a:lnTo>
                      <a:pt x="74" y="425"/>
                    </a:lnTo>
                    <a:lnTo>
                      <a:pt x="76" y="425"/>
                    </a:lnTo>
                    <a:lnTo>
                      <a:pt x="76" y="425"/>
                    </a:lnTo>
                    <a:lnTo>
                      <a:pt x="83" y="438"/>
                    </a:lnTo>
                    <a:lnTo>
                      <a:pt x="90" y="440"/>
                    </a:lnTo>
                    <a:lnTo>
                      <a:pt x="92" y="422"/>
                    </a:lnTo>
                    <a:lnTo>
                      <a:pt x="92" y="420"/>
                    </a:lnTo>
                    <a:lnTo>
                      <a:pt x="94" y="420"/>
                    </a:lnTo>
                    <a:lnTo>
                      <a:pt x="109" y="420"/>
                    </a:lnTo>
                    <a:lnTo>
                      <a:pt x="111" y="420"/>
                    </a:lnTo>
                    <a:lnTo>
                      <a:pt x="111" y="420"/>
                    </a:lnTo>
                    <a:lnTo>
                      <a:pt x="120" y="451"/>
                    </a:lnTo>
                    <a:lnTo>
                      <a:pt x="138" y="453"/>
                    </a:lnTo>
                    <a:lnTo>
                      <a:pt x="140" y="455"/>
                    </a:lnTo>
                    <a:lnTo>
                      <a:pt x="140" y="455"/>
                    </a:lnTo>
                    <a:lnTo>
                      <a:pt x="168" y="492"/>
                    </a:lnTo>
                    <a:lnTo>
                      <a:pt x="172" y="479"/>
                    </a:lnTo>
                    <a:lnTo>
                      <a:pt x="168" y="444"/>
                    </a:lnTo>
                    <a:lnTo>
                      <a:pt x="168" y="444"/>
                    </a:lnTo>
                    <a:lnTo>
                      <a:pt x="170" y="444"/>
                    </a:lnTo>
                    <a:lnTo>
                      <a:pt x="183" y="418"/>
                    </a:lnTo>
                    <a:lnTo>
                      <a:pt x="183" y="418"/>
                    </a:lnTo>
                    <a:lnTo>
                      <a:pt x="183" y="418"/>
                    </a:lnTo>
                    <a:lnTo>
                      <a:pt x="229" y="368"/>
                    </a:lnTo>
                    <a:lnTo>
                      <a:pt x="229" y="368"/>
                    </a:lnTo>
                    <a:lnTo>
                      <a:pt x="231" y="368"/>
                    </a:lnTo>
                    <a:lnTo>
                      <a:pt x="257" y="375"/>
                    </a:lnTo>
                    <a:lnTo>
                      <a:pt x="260" y="375"/>
                    </a:lnTo>
                    <a:lnTo>
                      <a:pt x="260" y="375"/>
                    </a:lnTo>
                    <a:lnTo>
                      <a:pt x="268" y="390"/>
                    </a:lnTo>
                    <a:lnTo>
                      <a:pt x="268" y="392"/>
                    </a:lnTo>
                    <a:lnTo>
                      <a:pt x="268" y="392"/>
                    </a:lnTo>
                    <a:lnTo>
                      <a:pt x="264" y="418"/>
                    </a:lnTo>
                    <a:lnTo>
                      <a:pt x="264" y="420"/>
                    </a:lnTo>
                    <a:lnTo>
                      <a:pt x="264" y="420"/>
                    </a:lnTo>
                    <a:lnTo>
                      <a:pt x="244" y="440"/>
                    </a:lnTo>
                    <a:lnTo>
                      <a:pt x="209" y="477"/>
                    </a:lnTo>
                    <a:lnTo>
                      <a:pt x="201" y="509"/>
                    </a:lnTo>
                    <a:lnTo>
                      <a:pt x="223" y="509"/>
                    </a:lnTo>
                    <a:lnTo>
                      <a:pt x="225" y="509"/>
                    </a:lnTo>
                    <a:lnTo>
                      <a:pt x="225" y="511"/>
                    </a:lnTo>
                    <a:lnTo>
                      <a:pt x="225" y="542"/>
                    </a:lnTo>
                    <a:lnTo>
                      <a:pt x="244" y="548"/>
                    </a:lnTo>
                    <a:lnTo>
                      <a:pt x="257" y="533"/>
                    </a:lnTo>
                    <a:lnTo>
                      <a:pt x="257" y="533"/>
                    </a:lnTo>
                    <a:lnTo>
                      <a:pt x="257" y="533"/>
                    </a:lnTo>
                    <a:lnTo>
                      <a:pt x="275" y="533"/>
                    </a:lnTo>
                    <a:lnTo>
                      <a:pt x="281" y="503"/>
                    </a:lnTo>
                    <a:lnTo>
                      <a:pt x="281" y="500"/>
                    </a:lnTo>
                    <a:lnTo>
                      <a:pt x="281" y="500"/>
                    </a:lnTo>
                    <a:lnTo>
                      <a:pt x="314" y="468"/>
                    </a:lnTo>
                    <a:lnTo>
                      <a:pt x="305" y="455"/>
                    </a:lnTo>
                    <a:lnTo>
                      <a:pt x="305" y="455"/>
                    </a:lnTo>
                    <a:lnTo>
                      <a:pt x="297" y="440"/>
                    </a:lnTo>
                    <a:lnTo>
                      <a:pt x="294" y="438"/>
                    </a:lnTo>
                    <a:lnTo>
                      <a:pt x="297" y="438"/>
                    </a:lnTo>
                    <a:lnTo>
                      <a:pt x="303" y="412"/>
                    </a:lnTo>
                    <a:lnTo>
                      <a:pt x="303" y="412"/>
                    </a:lnTo>
                    <a:lnTo>
                      <a:pt x="303" y="412"/>
                    </a:lnTo>
                    <a:lnTo>
                      <a:pt x="334" y="381"/>
                    </a:lnTo>
                    <a:lnTo>
                      <a:pt x="336" y="364"/>
                    </a:lnTo>
                    <a:lnTo>
                      <a:pt x="336" y="362"/>
                    </a:lnTo>
                    <a:lnTo>
                      <a:pt x="338" y="364"/>
                    </a:lnTo>
                    <a:lnTo>
                      <a:pt x="360" y="368"/>
                    </a:lnTo>
                    <a:lnTo>
                      <a:pt x="373" y="370"/>
                    </a:lnTo>
                    <a:lnTo>
                      <a:pt x="388" y="353"/>
                    </a:lnTo>
                    <a:lnTo>
                      <a:pt x="390" y="353"/>
                    </a:lnTo>
                    <a:lnTo>
                      <a:pt x="390" y="353"/>
                    </a:lnTo>
                    <a:lnTo>
                      <a:pt x="393" y="353"/>
                    </a:lnTo>
                    <a:lnTo>
                      <a:pt x="393" y="353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89" name="Freeform 238"/>
              <p:cNvSpPr/>
              <p:nvPr/>
            </p:nvSpPr>
            <p:spPr bwMode="auto">
              <a:xfrm>
                <a:off x="1982" y="1687"/>
                <a:ext cx="1020" cy="578"/>
              </a:xfrm>
              <a:custGeom>
                <a:avLst/>
                <a:gdLst>
                  <a:gd name="T0" fmla="*/ 371 w 1020"/>
                  <a:gd name="T1" fmla="*/ 78 h 578"/>
                  <a:gd name="T2" fmla="*/ 362 w 1020"/>
                  <a:gd name="T3" fmla="*/ 97 h 578"/>
                  <a:gd name="T4" fmla="*/ 368 w 1020"/>
                  <a:gd name="T5" fmla="*/ 127 h 578"/>
                  <a:gd name="T6" fmla="*/ 338 w 1020"/>
                  <a:gd name="T7" fmla="*/ 143 h 578"/>
                  <a:gd name="T8" fmla="*/ 268 w 1020"/>
                  <a:gd name="T9" fmla="*/ 121 h 578"/>
                  <a:gd name="T10" fmla="*/ 179 w 1020"/>
                  <a:gd name="T11" fmla="*/ 32 h 578"/>
                  <a:gd name="T12" fmla="*/ 194 w 1020"/>
                  <a:gd name="T13" fmla="*/ 84 h 578"/>
                  <a:gd name="T14" fmla="*/ 188 w 1020"/>
                  <a:gd name="T15" fmla="*/ 119 h 578"/>
                  <a:gd name="T16" fmla="*/ 174 w 1020"/>
                  <a:gd name="T17" fmla="*/ 153 h 578"/>
                  <a:gd name="T18" fmla="*/ 177 w 1020"/>
                  <a:gd name="T19" fmla="*/ 171 h 578"/>
                  <a:gd name="T20" fmla="*/ 142 w 1020"/>
                  <a:gd name="T21" fmla="*/ 175 h 578"/>
                  <a:gd name="T22" fmla="*/ 146 w 1020"/>
                  <a:gd name="T23" fmla="*/ 242 h 578"/>
                  <a:gd name="T24" fmla="*/ 161 w 1020"/>
                  <a:gd name="T25" fmla="*/ 225 h 578"/>
                  <a:gd name="T26" fmla="*/ 192 w 1020"/>
                  <a:gd name="T27" fmla="*/ 216 h 578"/>
                  <a:gd name="T28" fmla="*/ 209 w 1020"/>
                  <a:gd name="T29" fmla="*/ 255 h 578"/>
                  <a:gd name="T30" fmla="*/ 140 w 1020"/>
                  <a:gd name="T31" fmla="*/ 340 h 578"/>
                  <a:gd name="T32" fmla="*/ 116 w 1020"/>
                  <a:gd name="T33" fmla="*/ 359 h 578"/>
                  <a:gd name="T34" fmla="*/ 63 w 1020"/>
                  <a:gd name="T35" fmla="*/ 366 h 578"/>
                  <a:gd name="T36" fmla="*/ 4 w 1020"/>
                  <a:gd name="T37" fmla="*/ 450 h 578"/>
                  <a:gd name="T38" fmla="*/ 15 w 1020"/>
                  <a:gd name="T39" fmla="*/ 507 h 578"/>
                  <a:gd name="T40" fmla="*/ 44 w 1020"/>
                  <a:gd name="T41" fmla="*/ 476 h 578"/>
                  <a:gd name="T42" fmla="*/ 168 w 1020"/>
                  <a:gd name="T43" fmla="*/ 455 h 578"/>
                  <a:gd name="T44" fmla="*/ 225 w 1020"/>
                  <a:gd name="T45" fmla="*/ 459 h 578"/>
                  <a:gd name="T46" fmla="*/ 264 w 1020"/>
                  <a:gd name="T47" fmla="*/ 504 h 578"/>
                  <a:gd name="T48" fmla="*/ 392 w 1020"/>
                  <a:gd name="T49" fmla="*/ 520 h 578"/>
                  <a:gd name="T50" fmla="*/ 460 w 1020"/>
                  <a:gd name="T51" fmla="*/ 574 h 578"/>
                  <a:gd name="T52" fmla="*/ 573 w 1020"/>
                  <a:gd name="T53" fmla="*/ 455 h 578"/>
                  <a:gd name="T54" fmla="*/ 637 w 1020"/>
                  <a:gd name="T55" fmla="*/ 377 h 578"/>
                  <a:gd name="T56" fmla="*/ 691 w 1020"/>
                  <a:gd name="T57" fmla="*/ 327 h 578"/>
                  <a:gd name="T58" fmla="*/ 706 w 1020"/>
                  <a:gd name="T59" fmla="*/ 346 h 578"/>
                  <a:gd name="T60" fmla="*/ 772 w 1020"/>
                  <a:gd name="T61" fmla="*/ 312 h 578"/>
                  <a:gd name="T62" fmla="*/ 868 w 1020"/>
                  <a:gd name="T63" fmla="*/ 279 h 578"/>
                  <a:gd name="T64" fmla="*/ 946 w 1020"/>
                  <a:gd name="T65" fmla="*/ 275 h 578"/>
                  <a:gd name="T66" fmla="*/ 968 w 1020"/>
                  <a:gd name="T67" fmla="*/ 251 h 578"/>
                  <a:gd name="T68" fmla="*/ 1005 w 1020"/>
                  <a:gd name="T69" fmla="*/ 173 h 578"/>
                  <a:gd name="T70" fmla="*/ 1020 w 1020"/>
                  <a:gd name="T71" fmla="*/ 145 h 578"/>
                  <a:gd name="T72" fmla="*/ 994 w 1020"/>
                  <a:gd name="T73" fmla="*/ 158 h 578"/>
                  <a:gd name="T74" fmla="*/ 950 w 1020"/>
                  <a:gd name="T75" fmla="*/ 179 h 578"/>
                  <a:gd name="T76" fmla="*/ 920 w 1020"/>
                  <a:gd name="T77" fmla="*/ 175 h 578"/>
                  <a:gd name="T78" fmla="*/ 896 w 1020"/>
                  <a:gd name="T79" fmla="*/ 201 h 578"/>
                  <a:gd name="T80" fmla="*/ 830 w 1020"/>
                  <a:gd name="T81" fmla="*/ 205 h 578"/>
                  <a:gd name="T82" fmla="*/ 521 w 1020"/>
                  <a:gd name="T83" fmla="*/ 13 h 578"/>
                  <a:gd name="T84" fmla="*/ 399 w 1020"/>
                  <a:gd name="T85" fmla="*/ 0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20" h="578" extrusionOk="0">
                    <a:moveTo>
                      <a:pt x="399" y="0"/>
                    </a:moveTo>
                    <a:lnTo>
                      <a:pt x="355" y="54"/>
                    </a:lnTo>
                    <a:lnTo>
                      <a:pt x="371" y="78"/>
                    </a:lnTo>
                    <a:lnTo>
                      <a:pt x="373" y="78"/>
                    </a:lnTo>
                    <a:lnTo>
                      <a:pt x="371" y="80"/>
                    </a:lnTo>
                    <a:lnTo>
                      <a:pt x="362" y="97"/>
                    </a:lnTo>
                    <a:lnTo>
                      <a:pt x="368" y="125"/>
                    </a:lnTo>
                    <a:lnTo>
                      <a:pt x="368" y="125"/>
                    </a:lnTo>
                    <a:lnTo>
                      <a:pt x="368" y="127"/>
                    </a:lnTo>
                    <a:lnTo>
                      <a:pt x="340" y="143"/>
                    </a:lnTo>
                    <a:lnTo>
                      <a:pt x="340" y="143"/>
                    </a:lnTo>
                    <a:lnTo>
                      <a:pt x="338" y="143"/>
                    </a:lnTo>
                    <a:lnTo>
                      <a:pt x="303" y="121"/>
                    </a:lnTo>
                    <a:lnTo>
                      <a:pt x="270" y="121"/>
                    </a:lnTo>
                    <a:lnTo>
                      <a:pt x="268" y="121"/>
                    </a:lnTo>
                    <a:lnTo>
                      <a:pt x="268" y="121"/>
                    </a:lnTo>
                    <a:lnTo>
                      <a:pt x="264" y="95"/>
                    </a:lnTo>
                    <a:lnTo>
                      <a:pt x="179" y="32"/>
                    </a:lnTo>
                    <a:lnTo>
                      <a:pt x="170" y="45"/>
                    </a:lnTo>
                    <a:lnTo>
                      <a:pt x="194" y="84"/>
                    </a:lnTo>
                    <a:lnTo>
                      <a:pt x="194" y="84"/>
                    </a:lnTo>
                    <a:lnTo>
                      <a:pt x="194" y="84"/>
                    </a:lnTo>
                    <a:lnTo>
                      <a:pt x="188" y="117"/>
                    </a:lnTo>
                    <a:lnTo>
                      <a:pt x="188" y="119"/>
                    </a:lnTo>
                    <a:lnTo>
                      <a:pt x="185" y="119"/>
                    </a:lnTo>
                    <a:lnTo>
                      <a:pt x="166" y="138"/>
                    </a:lnTo>
                    <a:lnTo>
                      <a:pt x="174" y="153"/>
                    </a:lnTo>
                    <a:lnTo>
                      <a:pt x="177" y="153"/>
                    </a:lnTo>
                    <a:lnTo>
                      <a:pt x="177" y="156"/>
                    </a:lnTo>
                    <a:lnTo>
                      <a:pt x="177" y="171"/>
                    </a:lnTo>
                    <a:lnTo>
                      <a:pt x="177" y="173"/>
                    </a:lnTo>
                    <a:lnTo>
                      <a:pt x="174" y="173"/>
                    </a:lnTo>
                    <a:lnTo>
                      <a:pt x="142" y="175"/>
                    </a:lnTo>
                    <a:lnTo>
                      <a:pt x="116" y="208"/>
                    </a:lnTo>
                    <a:lnTo>
                      <a:pt x="116" y="229"/>
                    </a:lnTo>
                    <a:lnTo>
                      <a:pt x="146" y="242"/>
                    </a:lnTo>
                    <a:lnTo>
                      <a:pt x="159" y="227"/>
                    </a:lnTo>
                    <a:lnTo>
                      <a:pt x="159" y="225"/>
                    </a:lnTo>
                    <a:lnTo>
                      <a:pt x="161" y="225"/>
                    </a:lnTo>
                    <a:lnTo>
                      <a:pt x="190" y="216"/>
                    </a:lnTo>
                    <a:lnTo>
                      <a:pt x="192" y="214"/>
                    </a:lnTo>
                    <a:lnTo>
                      <a:pt x="192" y="216"/>
                    </a:lnTo>
                    <a:lnTo>
                      <a:pt x="212" y="253"/>
                    </a:lnTo>
                    <a:lnTo>
                      <a:pt x="212" y="255"/>
                    </a:lnTo>
                    <a:lnTo>
                      <a:pt x="209" y="255"/>
                    </a:lnTo>
                    <a:lnTo>
                      <a:pt x="142" y="309"/>
                    </a:lnTo>
                    <a:lnTo>
                      <a:pt x="140" y="340"/>
                    </a:lnTo>
                    <a:lnTo>
                      <a:pt x="140" y="340"/>
                    </a:lnTo>
                    <a:lnTo>
                      <a:pt x="140" y="342"/>
                    </a:lnTo>
                    <a:lnTo>
                      <a:pt x="116" y="359"/>
                    </a:lnTo>
                    <a:lnTo>
                      <a:pt x="116" y="359"/>
                    </a:lnTo>
                    <a:lnTo>
                      <a:pt x="113" y="359"/>
                    </a:lnTo>
                    <a:lnTo>
                      <a:pt x="83" y="348"/>
                    </a:lnTo>
                    <a:lnTo>
                      <a:pt x="63" y="366"/>
                    </a:lnTo>
                    <a:lnTo>
                      <a:pt x="0" y="435"/>
                    </a:lnTo>
                    <a:lnTo>
                      <a:pt x="4" y="450"/>
                    </a:lnTo>
                    <a:lnTo>
                      <a:pt x="4" y="450"/>
                    </a:lnTo>
                    <a:lnTo>
                      <a:pt x="4" y="450"/>
                    </a:lnTo>
                    <a:lnTo>
                      <a:pt x="4" y="498"/>
                    </a:lnTo>
                    <a:lnTo>
                      <a:pt x="15" y="507"/>
                    </a:lnTo>
                    <a:lnTo>
                      <a:pt x="42" y="476"/>
                    </a:lnTo>
                    <a:lnTo>
                      <a:pt x="44" y="474"/>
                    </a:lnTo>
                    <a:lnTo>
                      <a:pt x="44" y="476"/>
                    </a:lnTo>
                    <a:lnTo>
                      <a:pt x="124" y="507"/>
                    </a:lnTo>
                    <a:lnTo>
                      <a:pt x="153" y="494"/>
                    </a:lnTo>
                    <a:lnTo>
                      <a:pt x="168" y="455"/>
                    </a:lnTo>
                    <a:lnTo>
                      <a:pt x="170" y="455"/>
                    </a:lnTo>
                    <a:lnTo>
                      <a:pt x="170" y="455"/>
                    </a:lnTo>
                    <a:lnTo>
                      <a:pt x="225" y="459"/>
                    </a:lnTo>
                    <a:lnTo>
                      <a:pt x="225" y="459"/>
                    </a:lnTo>
                    <a:lnTo>
                      <a:pt x="225" y="459"/>
                    </a:lnTo>
                    <a:lnTo>
                      <a:pt x="264" y="504"/>
                    </a:lnTo>
                    <a:lnTo>
                      <a:pt x="307" y="526"/>
                    </a:lnTo>
                    <a:lnTo>
                      <a:pt x="368" y="533"/>
                    </a:lnTo>
                    <a:lnTo>
                      <a:pt x="392" y="520"/>
                    </a:lnTo>
                    <a:lnTo>
                      <a:pt x="395" y="520"/>
                    </a:lnTo>
                    <a:lnTo>
                      <a:pt x="395" y="520"/>
                    </a:lnTo>
                    <a:lnTo>
                      <a:pt x="460" y="574"/>
                    </a:lnTo>
                    <a:lnTo>
                      <a:pt x="501" y="578"/>
                    </a:lnTo>
                    <a:lnTo>
                      <a:pt x="573" y="455"/>
                    </a:lnTo>
                    <a:lnTo>
                      <a:pt x="573" y="455"/>
                    </a:lnTo>
                    <a:lnTo>
                      <a:pt x="573" y="455"/>
                    </a:lnTo>
                    <a:lnTo>
                      <a:pt x="628" y="407"/>
                    </a:lnTo>
                    <a:lnTo>
                      <a:pt x="637" y="377"/>
                    </a:lnTo>
                    <a:lnTo>
                      <a:pt x="637" y="377"/>
                    </a:lnTo>
                    <a:lnTo>
                      <a:pt x="637" y="374"/>
                    </a:lnTo>
                    <a:lnTo>
                      <a:pt x="691" y="327"/>
                    </a:lnTo>
                    <a:lnTo>
                      <a:pt x="693" y="327"/>
                    </a:lnTo>
                    <a:lnTo>
                      <a:pt x="693" y="329"/>
                    </a:lnTo>
                    <a:lnTo>
                      <a:pt x="706" y="346"/>
                    </a:lnTo>
                    <a:lnTo>
                      <a:pt x="735" y="344"/>
                    </a:lnTo>
                    <a:lnTo>
                      <a:pt x="772" y="312"/>
                    </a:lnTo>
                    <a:lnTo>
                      <a:pt x="772" y="312"/>
                    </a:lnTo>
                    <a:lnTo>
                      <a:pt x="772" y="312"/>
                    </a:lnTo>
                    <a:lnTo>
                      <a:pt x="826" y="312"/>
                    </a:lnTo>
                    <a:lnTo>
                      <a:pt x="868" y="279"/>
                    </a:lnTo>
                    <a:lnTo>
                      <a:pt x="868" y="277"/>
                    </a:lnTo>
                    <a:lnTo>
                      <a:pt x="868" y="277"/>
                    </a:lnTo>
                    <a:lnTo>
                      <a:pt x="946" y="275"/>
                    </a:lnTo>
                    <a:lnTo>
                      <a:pt x="966" y="251"/>
                    </a:lnTo>
                    <a:lnTo>
                      <a:pt x="968" y="251"/>
                    </a:lnTo>
                    <a:lnTo>
                      <a:pt x="968" y="251"/>
                    </a:lnTo>
                    <a:lnTo>
                      <a:pt x="998" y="240"/>
                    </a:lnTo>
                    <a:lnTo>
                      <a:pt x="1018" y="212"/>
                    </a:lnTo>
                    <a:lnTo>
                      <a:pt x="1005" y="173"/>
                    </a:lnTo>
                    <a:lnTo>
                      <a:pt x="1005" y="171"/>
                    </a:lnTo>
                    <a:lnTo>
                      <a:pt x="1005" y="171"/>
                    </a:lnTo>
                    <a:lnTo>
                      <a:pt x="1020" y="145"/>
                    </a:lnTo>
                    <a:lnTo>
                      <a:pt x="1005" y="143"/>
                    </a:lnTo>
                    <a:lnTo>
                      <a:pt x="994" y="158"/>
                    </a:lnTo>
                    <a:lnTo>
                      <a:pt x="994" y="158"/>
                    </a:lnTo>
                    <a:lnTo>
                      <a:pt x="992" y="158"/>
                    </a:lnTo>
                    <a:lnTo>
                      <a:pt x="974" y="158"/>
                    </a:lnTo>
                    <a:lnTo>
                      <a:pt x="950" y="179"/>
                    </a:lnTo>
                    <a:lnTo>
                      <a:pt x="950" y="182"/>
                    </a:lnTo>
                    <a:lnTo>
                      <a:pt x="948" y="182"/>
                    </a:lnTo>
                    <a:lnTo>
                      <a:pt x="920" y="175"/>
                    </a:lnTo>
                    <a:lnTo>
                      <a:pt x="898" y="199"/>
                    </a:lnTo>
                    <a:lnTo>
                      <a:pt x="898" y="199"/>
                    </a:lnTo>
                    <a:lnTo>
                      <a:pt x="896" y="201"/>
                    </a:lnTo>
                    <a:lnTo>
                      <a:pt x="830" y="205"/>
                    </a:lnTo>
                    <a:lnTo>
                      <a:pt x="830" y="205"/>
                    </a:lnTo>
                    <a:lnTo>
                      <a:pt x="830" y="205"/>
                    </a:lnTo>
                    <a:lnTo>
                      <a:pt x="547" y="4"/>
                    </a:lnTo>
                    <a:lnTo>
                      <a:pt x="521" y="13"/>
                    </a:lnTo>
                    <a:lnTo>
                      <a:pt x="521" y="13"/>
                    </a:lnTo>
                    <a:lnTo>
                      <a:pt x="521" y="13"/>
                    </a:lnTo>
                    <a:lnTo>
                      <a:pt x="399" y="0"/>
                    </a:lnTo>
                    <a:lnTo>
                      <a:pt x="399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90" name="Freeform 239"/>
              <p:cNvSpPr/>
              <p:nvPr/>
            </p:nvSpPr>
            <p:spPr bwMode="auto">
              <a:xfrm>
                <a:off x="1949" y="1361"/>
                <a:ext cx="22" cy="28"/>
              </a:xfrm>
              <a:custGeom>
                <a:avLst/>
                <a:gdLst>
                  <a:gd name="T0" fmla="*/ 0 w 22"/>
                  <a:gd name="T1" fmla="*/ 17 h 28"/>
                  <a:gd name="T2" fmla="*/ 9 w 22"/>
                  <a:gd name="T3" fmla="*/ 28 h 28"/>
                  <a:gd name="T4" fmla="*/ 22 w 22"/>
                  <a:gd name="T5" fmla="*/ 19 h 28"/>
                  <a:gd name="T6" fmla="*/ 18 w 22"/>
                  <a:gd name="T7" fmla="*/ 6 h 28"/>
                  <a:gd name="T8" fmla="*/ 9 w 22"/>
                  <a:gd name="T9" fmla="*/ 0 h 28"/>
                  <a:gd name="T10" fmla="*/ 3 w 22"/>
                  <a:gd name="T11" fmla="*/ 8 h 28"/>
                  <a:gd name="T12" fmla="*/ 0 w 22"/>
                  <a:gd name="T13" fmla="*/ 17 h 28"/>
                  <a:gd name="T14" fmla="*/ 0 w 22"/>
                  <a:gd name="T15" fmla="*/ 1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28" extrusionOk="0">
                    <a:moveTo>
                      <a:pt x="0" y="17"/>
                    </a:moveTo>
                    <a:lnTo>
                      <a:pt x="9" y="28"/>
                    </a:lnTo>
                    <a:lnTo>
                      <a:pt x="22" y="19"/>
                    </a:lnTo>
                    <a:lnTo>
                      <a:pt x="18" y="6"/>
                    </a:lnTo>
                    <a:lnTo>
                      <a:pt x="9" y="0"/>
                    </a:lnTo>
                    <a:lnTo>
                      <a:pt x="3" y="8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91" name="Freeform 240"/>
              <p:cNvSpPr/>
              <p:nvPr/>
            </p:nvSpPr>
            <p:spPr bwMode="auto">
              <a:xfrm>
                <a:off x="2793" y="1372"/>
                <a:ext cx="17" cy="39"/>
              </a:xfrm>
              <a:custGeom>
                <a:avLst/>
                <a:gdLst>
                  <a:gd name="T0" fmla="*/ 4 w 17"/>
                  <a:gd name="T1" fmla="*/ 39 h 39"/>
                  <a:gd name="T2" fmla="*/ 17 w 17"/>
                  <a:gd name="T3" fmla="*/ 29 h 39"/>
                  <a:gd name="T4" fmla="*/ 17 w 17"/>
                  <a:gd name="T5" fmla="*/ 5 h 39"/>
                  <a:gd name="T6" fmla="*/ 0 w 17"/>
                  <a:gd name="T7" fmla="*/ 0 h 39"/>
                  <a:gd name="T8" fmla="*/ 4 w 17"/>
                  <a:gd name="T9" fmla="*/ 39 h 39"/>
                  <a:gd name="T10" fmla="*/ 4 w 17"/>
                  <a:gd name="T11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9" extrusionOk="0">
                    <a:moveTo>
                      <a:pt x="4" y="39"/>
                    </a:moveTo>
                    <a:lnTo>
                      <a:pt x="17" y="29"/>
                    </a:lnTo>
                    <a:lnTo>
                      <a:pt x="17" y="5"/>
                    </a:lnTo>
                    <a:lnTo>
                      <a:pt x="0" y="0"/>
                    </a:lnTo>
                    <a:lnTo>
                      <a:pt x="4" y="39"/>
                    </a:lnTo>
                    <a:lnTo>
                      <a:pt x="4" y="39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92" name="Freeform 241"/>
              <p:cNvSpPr/>
              <p:nvPr/>
            </p:nvSpPr>
            <p:spPr bwMode="auto">
              <a:xfrm>
                <a:off x="2281" y="1370"/>
                <a:ext cx="749" cy="518"/>
              </a:xfrm>
              <a:custGeom>
                <a:avLst/>
                <a:gdLst>
                  <a:gd name="T0" fmla="*/ 728 w 749"/>
                  <a:gd name="T1" fmla="*/ 340 h 518"/>
                  <a:gd name="T2" fmla="*/ 627 w 749"/>
                  <a:gd name="T3" fmla="*/ 280 h 518"/>
                  <a:gd name="T4" fmla="*/ 621 w 749"/>
                  <a:gd name="T5" fmla="*/ 343 h 518"/>
                  <a:gd name="T6" fmla="*/ 573 w 749"/>
                  <a:gd name="T7" fmla="*/ 358 h 518"/>
                  <a:gd name="T8" fmla="*/ 540 w 749"/>
                  <a:gd name="T9" fmla="*/ 358 h 518"/>
                  <a:gd name="T10" fmla="*/ 566 w 749"/>
                  <a:gd name="T11" fmla="*/ 310 h 518"/>
                  <a:gd name="T12" fmla="*/ 444 w 749"/>
                  <a:gd name="T13" fmla="*/ 280 h 518"/>
                  <a:gd name="T14" fmla="*/ 361 w 749"/>
                  <a:gd name="T15" fmla="*/ 256 h 518"/>
                  <a:gd name="T16" fmla="*/ 418 w 749"/>
                  <a:gd name="T17" fmla="*/ 215 h 518"/>
                  <a:gd name="T18" fmla="*/ 346 w 749"/>
                  <a:gd name="T19" fmla="*/ 230 h 518"/>
                  <a:gd name="T20" fmla="*/ 209 w 749"/>
                  <a:gd name="T21" fmla="*/ 180 h 518"/>
                  <a:gd name="T22" fmla="*/ 174 w 749"/>
                  <a:gd name="T23" fmla="*/ 178 h 518"/>
                  <a:gd name="T24" fmla="*/ 74 w 749"/>
                  <a:gd name="T25" fmla="*/ 184 h 518"/>
                  <a:gd name="T26" fmla="*/ 74 w 749"/>
                  <a:gd name="T27" fmla="*/ 126 h 518"/>
                  <a:gd name="T28" fmla="*/ 154 w 749"/>
                  <a:gd name="T29" fmla="*/ 137 h 518"/>
                  <a:gd name="T30" fmla="*/ 170 w 749"/>
                  <a:gd name="T31" fmla="*/ 54 h 518"/>
                  <a:gd name="T32" fmla="*/ 106 w 749"/>
                  <a:gd name="T33" fmla="*/ 54 h 518"/>
                  <a:gd name="T34" fmla="*/ 32 w 749"/>
                  <a:gd name="T35" fmla="*/ 132 h 518"/>
                  <a:gd name="T36" fmla="*/ 13 w 749"/>
                  <a:gd name="T37" fmla="*/ 228 h 518"/>
                  <a:gd name="T38" fmla="*/ 80 w 749"/>
                  <a:gd name="T39" fmla="*/ 286 h 518"/>
                  <a:gd name="T40" fmla="*/ 83 w 749"/>
                  <a:gd name="T41" fmla="*/ 286 h 518"/>
                  <a:gd name="T42" fmla="*/ 222 w 749"/>
                  <a:gd name="T43" fmla="*/ 325 h 518"/>
                  <a:gd name="T44" fmla="*/ 250 w 749"/>
                  <a:gd name="T45" fmla="*/ 317 h 518"/>
                  <a:gd name="T46" fmla="*/ 534 w 749"/>
                  <a:gd name="T47" fmla="*/ 518 h 518"/>
                  <a:gd name="T48" fmla="*/ 619 w 749"/>
                  <a:gd name="T49" fmla="*/ 488 h 518"/>
                  <a:gd name="T50" fmla="*/ 621 w 749"/>
                  <a:gd name="T51" fmla="*/ 488 h 518"/>
                  <a:gd name="T52" fmla="*/ 673 w 749"/>
                  <a:gd name="T53" fmla="*/ 470 h 518"/>
                  <a:gd name="T54" fmla="*/ 675 w 749"/>
                  <a:gd name="T55" fmla="*/ 470 h 518"/>
                  <a:gd name="T56" fmla="*/ 704 w 749"/>
                  <a:gd name="T57" fmla="*/ 455 h 518"/>
                  <a:gd name="T58" fmla="*/ 704 w 749"/>
                  <a:gd name="T59" fmla="*/ 455 h 518"/>
                  <a:gd name="T60" fmla="*/ 736 w 749"/>
                  <a:gd name="T61" fmla="*/ 434 h 518"/>
                  <a:gd name="T62" fmla="*/ 721 w 749"/>
                  <a:gd name="T63" fmla="*/ 405 h 518"/>
                  <a:gd name="T64" fmla="*/ 749 w 749"/>
                  <a:gd name="T65" fmla="*/ 382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49" h="518" extrusionOk="0">
                    <a:moveTo>
                      <a:pt x="749" y="382"/>
                    </a:moveTo>
                    <a:lnTo>
                      <a:pt x="728" y="340"/>
                    </a:lnTo>
                    <a:lnTo>
                      <a:pt x="671" y="280"/>
                    </a:lnTo>
                    <a:lnTo>
                      <a:pt x="627" y="280"/>
                    </a:lnTo>
                    <a:lnTo>
                      <a:pt x="623" y="306"/>
                    </a:lnTo>
                    <a:lnTo>
                      <a:pt x="621" y="343"/>
                    </a:lnTo>
                    <a:lnTo>
                      <a:pt x="590" y="360"/>
                    </a:lnTo>
                    <a:lnTo>
                      <a:pt x="573" y="358"/>
                    </a:lnTo>
                    <a:lnTo>
                      <a:pt x="562" y="373"/>
                    </a:lnTo>
                    <a:lnTo>
                      <a:pt x="540" y="358"/>
                    </a:lnTo>
                    <a:lnTo>
                      <a:pt x="566" y="334"/>
                    </a:lnTo>
                    <a:lnTo>
                      <a:pt x="566" y="310"/>
                    </a:lnTo>
                    <a:lnTo>
                      <a:pt x="484" y="308"/>
                    </a:lnTo>
                    <a:lnTo>
                      <a:pt x="444" y="280"/>
                    </a:lnTo>
                    <a:lnTo>
                      <a:pt x="383" y="284"/>
                    </a:lnTo>
                    <a:lnTo>
                      <a:pt x="361" y="256"/>
                    </a:lnTo>
                    <a:lnTo>
                      <a:pt x="399" y="252"/>
                    </a:lnTo>
                    <a:lnTo>
                      <a:pt x="418" y="215"/>
                    </a:lnTo>
                    <a:lnTo>
                      <a:pt x="368" y="204"/>
                    </a:lnTo>
                    <a:lnTo>
                      <a:pt x="346" y="230"/>
                    </a:lnTo>
                    <a:lnTo>
                      <a:pt x="335" y="210"/>
                    </a:lnTo>
                    <a:lnTo>
                      <a:pt x="209" y="180"/>
                    </a:lnTo>
                    <a:lnTo>
                      <a:pt x="194" y="195"/>
                    </a:lnTo>
                    <a:lnTo>
                      <a:pt x="174" y="178"/>
                    </a:lnTo>
                    <a:lnTo>
                      <a:pt x="109" y="217"/>
                    </a:lnTo>
                    <a:lnTo>
                      <a:pt x="74" y="184"/>
                    </a:lnTo>
                    <a:lnTo>
                      <a:pt x="85" y="154"/>
                    </a:lnTo>
                    <a:lnTo>
                      <a:pt x="74" y="126"/>
                    </a:lnTo>
                    <a:lnTo>
                      <a:pt x="115" y="111"/>
                    </a:lnTo>
                    <a:lnTo>
                      <a:pt x="154" y="137"/>
                    </a:lnTo>
                    <a:lnTo>
                      <a:pt x="172" y="109"/>
                    </a:lnTo>
                    <a:lnTo>
                      <a:pt x="170" y="54"/>
                    </a:lnTo>
                    <a:lnTo>
                      <a:pt x="120" y="0"/>
                    </a:lnTo>
                    <a:lnTo>
                      <a:pt x="106" y="54"/>
                    </a:lnTo>
                    <a:lnTo>
                      <a:pt x="37" y="98"/>
                    </a:lnTo>
                    <a:lnTo>
                      <a:pt x="32" y="132"/>
                    </a:lnTo>
                    <a:lnTo>
                      <a:pt x="0" y="161"/>
                    </a:lnTo>
                    <a:lnTo>
                      <a:pt x="13" y="228"/>
                    </a:lnTo>
                    <a:lnTo>
                      <a:pt x="48" y="282"/>
                    </a:lnTo>
                    <a:lnTo>
                      <a:pt x="80" y="286"/>
                    </a:lnTo>
                    <a:lnTo>
                      <a:pt x="80" y="286"/>
                    </a:lnTo>
                    <a:lnTo>
                      <a:pt x="83" y="286"/>
                    </a:lnTo>
                    <a:lnTo>
                      <a:pt x="100" y="312"/>
                    </a:lnTo>
                    <a:lnTo>
                      <a:pt x="222" y="325"/>
                    </a:lnTo>
                    <a:lnTo>
                      <a:pt x="248" y="317"/>
                    </a:lnTo>
                    <a:lnTo>
                      <a:pt x="250" y="317"/>
                    </a:lnTo>
                    <a:lnTo>
                      <a:pt x="250" y="317"/>
                    </a:lnTo>
                    <a:lnTo>
                      <a:pt x="534" y="518"/>
                    </a:lnTo>
                    <a:lnTo>
                      <a:pt x="597" y="514"/>
                    </a:lnTo>
                    <a:lnTo>
                      <a:pt x="619" y="488"/>
                    </a:lnTo>
                    <a:lnTo>
                      <a:pt x="619" y="486"/>
                    </a:lnTo>
                    <a:lnTo>
                      <a:pt x="621" y="488"/>
                    </a:lnTo>
                    <a:lnTo>
                      <a:pt x="649" y="494"/>
                    </a:lnTo>
                    <a:lnTo>
                      <a:pt x="673" y="470"/>
                    </a:lnTo>
                    <a:lnTo>
                      <a:pt x="673" y="470"/>
                    </a:lnTo>
                    <a:lnTo>
                      <a:pt x="675" y="470"/>
                    </a:lnTo>
                    <a:lnTo>
                      <a:pt x="693" y="470"/>
                    </a:lnTo>
                    <a:lnTo>
                      <a:pt x="704" y="455"/>
                    </a:lnTo>
                    <a:lnTo>
                      <a:pt x="704" y="455"/>
                    </a:lnTo>
                    <a:lnTo>
                      <a:pt x="704" y="455"/>
                    </a:lnTo>
                    <a:lnTo>
                      <a:pt x="723" y="457"/>
                    </a:lnTo>
                    <a:lnTo>
                      <a:pt x="736" y="434"/>
                    </a:lnTo>
                    <a:lnTo>
                      <a:pt x="721" y="405"/>
                    </a:lnTo>
                    <a:lnTo>
                      <a:pt x="721" y="405"/>
                    </a:lnTo>
                    <a:lnTo>
                      <a:pt x="723" y="403"/>
                    </a:lnTo>
                    <a:lnTo>
                      <a:pt x="749" y="382"/>
                    </a:lnTo>
                    <a:lnTo>
                      <a:pt x="749" y="38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94" name="Freeform 242"/>
              <p:cNvSpPr/>
              <p:nvPr/>
            </p:nvSpPr>
            <p:spPr bwMode="auto">
              <a:xfrm>
                <a:off x="2884" y="1565"/>
                <a:ext cx="48" cy="72"/>
              </a:xfrm>
              <a:custGeom>
                <a:avLst/>
                <a:gdLst>
                  <a:gd name="T0" fmla="*/ 46 w 48"/>
                  <a:gd name="T1" fmla="*/ 67 h 72"/>
                  <a:gd name="T2" fmla="*/ 22 w 48"/>
                  <a:gd name="T3" fmla="*/ 72 h 72"/>
                  <a:gd name="T4" fmla="*/ 0 w 48"/>
                  <a:gd name="T5" fmla="*/ 37 h 72"/>
                  <a:gd name="T6" fmla="*/ 7 w 48"/>
                  <a:gd name="T7" fmla="*/ 7 h 72"/>
                  <a:gd name="T8" fmla="*/ 40 w 48"/>
                  <a:gd name="T9" fmla="*/ 0 h 72"/>
                  <a:gd name="T10" fmla="*/ 48 w 48"/>
                  <a:gd name="T11" fmla="*/ 35 h 72"/>
                  <a:gd name="T12" fmla="*/ 46 w 48"/>
                  <a:gd name="T13" fmla="*/ 67 h 72"/>
                  <a:gd name="T14" fmla="*/ 46 w 48"/>
                  <a:gd name="T15" fmla="*/ 6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2" extrusionOk="0">
                    <a:moveTo>
                      <a:pt x="46" y="67"/>
                    </a:moveTo>
                    <a:lnTo>
                      <a:pt x="22" y="72"/>
                    </a:lnTo>
                    <a:lnTo>
                      <a:pt x="0" y="37"/>
                    </a:lnTo>
                    <a:lnTo>
                      <a:pt x="7" y="7"/>
                    </a:lnTo>
                    <a:lnTo>
                      <a:pt x="40" y="0"/>
                    </a:lnTo>
                    <a:lnTo>
                      <a:pt x="48" y="35"/>
                    </a:lnTo>
                    <a:lnTo>
                      <a:pt x="46" y="67"/>
                    </a:lnTo>
                    <a:lnTo>
                      <a:pt x="46" y="67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95" name="Freeform 243"/>
              <p:cNvSpPr/>
              <p:nvPr/>
            </p:nvSpPr>
            <p:spPr bwMode="auto">
              <a:xfrm>
                <a:off x="2540" y="1435"/>
                <a:ext cx="72" cy="70"/>
              </a:xfrm>
              <a:custGeom>
                <a:avLst/>
                <a:gdLst>
                  <a:gd name="T0" fmla="*/ 0 w 72"/>
                  <a:gd name="T1" fmla="*/ 44 h 70"/>
                  <a:gd name="T2" fmla="*/ 20 w 72"/>
                  <a:gd name="T3" fmla="*/ 67 h 70"/>
                  <a:gd name="T4" fmla="*/ 65 w 72"/>
                  <a:gd name="T5" fmla="*/ 70 h 70"/>
                  <a:gd name="T6" fmla="*/ 72 w 72"/>
                  <a:gd name="T7" fmla="*/ 52 h 70"/>
                  <a:gd name="T8" fmla="*/ 68 w 72"/>
                  <a:gd name="T9" fmla="*/ 26 h 70"/>
                  <a:gd name="T10" fmla="*/ 44 w 72"/>
                  <a:gd name="T11" fmla="*/ 0 h 70"/>
                  <a:gd name="T12" fmla="*/ 9 w 72"/>
                  <a:gd name="T13" fmla="*/ 13 h 70"/>
                  <a:gd name="T14" fmla="*/ 0 w 72"/>
                  <a:gd name="T15" fmla="*/ 44 h 70"/>
                  <a:gd name="T16" fmla="*/ 0 w 72"/>
                  <a:gd name="T17" fmla="*/ 4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70" extrusionOk="0">
                    <a:moveTo>
                      <a:pt x="0" y="44"/>
                    </a:moveTo>
                    <a:lnTo>
                      <a:pt x="20" y="67"/>
                    </a:lnTo>
                    <a:lnTo>
                      <a:pt x="65" y="70"/>
                    </a:lnTo>
                    <a:lnTo>
                      <a:pt x="72" y="52"/>
                    </a:lnTo>
                    <a:lnTo>
                      <a:pt x="68" y="26"/>
                    </a:lnTo>
                    <a:lnTo>
                      <a:pt x="44" y="0"/>
                    </a:lnTo>
                    <a:lnTo>
                      <a:pt x="9" y="13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97" name="Freeform 244"/>
              <p:cNvSpPr/>
              <p:nvPr/>
            </p:nvSpPr>
            <p:spPr bwMode="auto">
              <a:xfrm>
                <a:off x="2799" y="1104"/>
                <a:ext cx="661" cy="407"/>
              </a:xfrm>
              <a:custGeom>
                <a:avLst/>
                <a:gdLst>
                  <a:gd name="T0" fmla="*/ 83 w 661"/>
                  <a:gd name="T1" fmla="*/ 407 h 407"/>
                  <a:gd name="T2" fmla="*/ 94 w 661"/>
                  <a:gd name="T3" fmla="*/ 307 h 407"/>
                  <a:gd name="T4" fmla="*/ 103 w 661"/>
                  <a:gd name="T5" fmla="*/ 268 h 407"/>
                  <a:gd name="T6" fmla="*/ 136 w 661"/>
                  <a:gd name="T7" fmla="*/ 234 h 407"/>
                  <a:gd name="T8" fmla="*/ 175 w 661"/>
                  <a:gd name="T9" fmla="*/ 221 h 407"/>
                  <a:gd name="T10" fmla="*/ 192 w 661"/>
                  <a:gd name="T11" fmla="*/ 197 h 407"/>
                  <a:gd name="T12" fmla="*/ 181 w 661"/>
                  <a:gd name="T13" fmla="*/ 169 h 407"/>
                  <a:gd name="T14" fmla="*/ 212 w 661"/>
                  <a:gd name="T15" fmla="*/ 188 h 407"/>
                  <a:gd name="T16" fmla="*/ 238 w 661"/>
                  <a:gd name="T17" fmla="*/ 186 h 407"/>
                  <a:gd name="T18" fmla="*/ 244 w 661"/>
                  <a:gd name="T19" fmla="*/ 167 h 407"/>
                  <a:gd name="T20" fmla="*/ 262 w 661"/>
                  <a:gd name="T21" fmla="*/ 167 h 407"/>
                  <a:gd name="T22" fmla="*/ 264 w 661"/>
                  <a:gd name="T23" fmla="*/ 147 h 407"/>
                  <a:gd name="T24" fmla="*/ 284 w 661"/>
                  <a:gd name="T25" fmla="*/ 156 h 407"/>
                  <a:gd name="T26" fmla="*/ 288 w 661"/>
                  <a:gd name="T27" fmla="*/ 136 h 407"/>
                  <a:gd name="T28" fmla="*/ 306 w 661"/>
                  <a:gd name="T29" fmla="*/ 151 h 407"/>
                  <a:gd name="T30" fmla="*/ 316 w 661"/>
                  <a:gd name="T31" fmla="*/ 136 h 407"/>
                  <a:gd name="T32" fmla="*/ 321 w 661"/>
                  <a:gd name="T33" fmla="*/ 112 h 407"/>
                  <a:gd name="T34" fmla="*/ 343 w 661"/>
                  <a:gd name="T35" fmla="*/ 128 h 407"/>
                  <a:gd name="T36" fmla="*/ 358 w 661"/>
                  <a:gd name="T37" fmla="*/ 115 h 407"/>
                  <a:gd name="T38" fmla="*/ 388 w 661"/>
                  <a:gd name="T39" fmla="*/ 121 h 407"/>
                  <a:gd name="T40" fmla="*/ 414 w 661"/>
                  <a:gd name="T41" fmla="*/ 93 h 407"/>
                  <a:gd name="T42" fmla="*/ 608 w 661"/>
                  <a:gd name="T43" fmla="*/ 89 h 407"/>
                  <a:gd name="T44" fmla="*/ 654 w 661"/>
                  <a:gd name="T45" fmla="*/ 65 h 407"/>
                  <a:gd name="T46" fmla="*/ 661 w 661"/>
                  <a:gd name="T47" fmla="*/ 30 h 407"/>
                  <a:gd name="T48" fmla="*/ 639 w 661"/>
                  <a:gd name="T49" fmla="*/ 6 h 407"/>
                  <a:gd name="T50" fmla="*/ 593 w 661"/>
                  <a:gd name="T51" fmla="*/ 17 h 407"/>
                  <a:gd name="T52" fmla="*/ 584 w 661"/>
                  <a:gd name="T53" fmla="*/ 34 h 407"/>
                  <a:gd name="T54" fmla="*/ 506 w 661"/>
                  <a:gd name="T55" fmla="*/ 28 h 407"/>
                  <a:gd name="T56" fmla="*/ 471 w 661"/>
                  <a:gd name="T57" fmla="*/ 0 h 407"/>
                  <a:gd name="T58" fmla="*/ 441 w 661"/>
                  <a:gd name="T59" fmla="*/ 17 h 407"/>
                  <a:gd name="T60" fmla="*/ 410 w 661"/>
                  <a:gd name="T61" fmla="*/ 2 h 407"/>
                  <a:gd name="T62" fmla="*/ 371 w 661"/>
                  <a:gd name="T63" fmla="*/ 28 h 407"/>
                  <a:gd name="T64" fmla="*/ 338 w 661"/>
                  <a:gd name="T65" fmla="*/ 28 h 407"/>
                  <a:gd name="T66" fmla="*/ 323 w 661"/>
                  <a:gd name="T67" fmla="*/ 41 h 407"/>
                  <a:gd name="T68" fmla="*/ 301 w 661"/>
                  <a:gd name="T69" fmla="*/ 19 h 407"/>
                  <a:gd name="T70" fmla="*/ 290 w 661"/>
                  <a:gd name="T71" fmla="*/ 65 h 407"/>
                  <a:gd name="T72" fmla="*/ 266 w 661"/>
                  <a:gd name="T73" fmla="*/ 67 h 407"/>
                  <a:gd name="T74" fmla="*/ 264 w 661"/>
                  <a:gd name="T75" fmla="*/ 84 h 407"/>
                  <a:gd name="T76" fmla="*/ 205 w 661"/>
                  <a:gd name="T77" fmla="*/ 104 h 407"/>
                  <a:gd name="T78" fmla="*/ 183 w 661"/>
                  <a:gd name="T79" fmla="*/ 95 h 407"/>
                  <a:gd name="T80" fmla="*/ 170 w 661"/>
                  <a:gd name="T81" fmla="*/ 110 h 407"/>
                  <a:gd name="T82" fmla="*/ 188 w 661"/>
                  <a:gd name="T83" fmla="*/ 128 h 407"/>
                  <a:gd name="T84" fmla="*/ 164 w 661"/>
                  <a:gd name="T85" fmla="*/ 149 h 407"/>
                  <a:gd name="T86" fmla="*/ 125 w 661"/>
                  <a:gd name="T87" fmla="*/ 134 h 407"/>
                  <a:gd name="T88" fmla="*/ 120 w 661"/>
                  <a:gd name="T89" fmla="*/ 162 h 407"/>
                  <a:gd name="T90" fmla="*/ 92 w 661"/>
                  <a:gd name="T91" fmla="*/ 162 h 407"/>
                  <a:gd name="T92" fmla="*/ 90 w 661"/>
                  <a:gd name="T93" fmla="*/ 184 h 407"/>
                  <a:gd name="T94" fmla="*/ 53 w 661"/>
                  <a:gd name="T95" fmla="*/ 203 h 407"/>
                  <a:gd name="T96" fmla="*/ 29 w 661"/>
                  <a:gd name="T97" fmla="*/ 197 h 407"/>
                  <a:gd name="T98" fmla="*/ 0 w 661"/>
                  <a:gd name="T99" fmla="*/ 216 h 407"/>
                  <a:gd name="T100" fmla="*/ 0 w 661"/>
                  <a:gd name="T101" fmla="*/ 245 h 407"/>
                  <a:gd name="T102" fmla="*/ 24 w 661"/>
                  <a:gd name="T103" fmla="*/ 271 h 407"/>
                  <a:gd name="T104" fmla="*/ 27 w 661"/>
                  <a:gd name="T105" fmla="*/ 310 h 407"/>
                  <a:gd name="T106" fmla="*/ 3 w 661"/>
                  <a:gd name="T107" fmla="*/ 331 h 407"/>
                  <a:gd name="T108" fmla="*/ 22 w 661"/>
                  <a:gd name="T109" fmla="*/ 372 h 407"/>
                  <a:gd name="T110" fmla="*/ 42 w 661"/>
                  <a:gd name="T111" fmla="*/ 377 h 407"/>
                  <a:gd name="T112" fmla="*/ 44 w 661"/>
                  <a:gd name="T113" fmla="*/ 394 h 407"/>
                  <a:gd name="T114" fmla="*/ 68 w 661"/>
                  <a:gd name="T115" fmla="*/ 401 h 407"/>
                  <a:gd name="T116" fmla="*/ 83 w 661"/>
                  <a:gd name="T117" fmla="*/ 407 h 407"/>
                  <a:gd name="T118" fmla="*/ 83 w 661"/>
                  <a:gd name="T119" fmla="*/ 407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61" h="407" extrusionOk="0">
                    <a:moveTo>
                      <a:pt x="83" y="407"/>
                    </a:moveTo>
                    <a:lnTo>
                      <a:pt x="94" y="307"/>
                    </a:lnTo>
                    <a:lnTo>
                      <a:pt x="103" y="268"/>
                    </a:lnTo>
                    <a:lnTo>
                      <a:pt x="136" y="234"/>
                    </a:lnTo>
                    <a:lnTo>
                      <a:pt x="175" y="221"/>
                    </a:lnTo>
                    <a:lnTo>
                      <a:pt x="192" y="197"/>
                    </a:lnTo>
                    <a:lnTo>
                      <a:pt x="181" y="169"/>
                    </a:lnTo>
                    <a:lnTo>
                      <a:pt x="212" y="188"/>
                    </a:lnTo>
                    <a:lnTo>
                      <a:pt x="238" y="186"/>
                    </a:lnTo>
                    <a:lnTo>
                      <a:pt x="244" y="167"/>
                    </a:lnTo>
                    <a:lnTo>
                      <a:pt x="262" y="167"/>
                    </a:lnTo>
                    <a:lnTo>
                      <a:pt x="264" y="147"/>
                    </a:lnTo>
                    <a:lnTo>
                      <a:pt x="284" y="156"/>
                    </a:lnTo>
                    <a:lnTo>
                      <a:pt x="288" y="136"/>
                    </a:lnTo>
                    <a:lnTo>
                      <a:pt x="306" y="151"/>
                    </a:lnTo>
                    <a:lnTo>
                      <a:pt x="316" y="136"/>
                    </a:lnTo>
                    <a:lnTo>
                      <a:pt x="321" y="112"/>
                    </a:lnTo>
                    <a:lnTo>
                      <a:pt x="343" y="128"/>
                    </a:lnTo>
                    <a:lnTo>
                      <a:pt x="358" y="115"/>
                    </a:lnTo>
                    <a:lnTo>
                      <a:pt x="388" y="121"/>
                    </a:lnTo>
                    <a:lnTo>
                      <a:pt x="414" y="93"/>
                    </a:lnTo>
                    <a:lnTo>
                      <a:pt x="608" y="89"/>
                    </a:lnTo>
                    <a:lnTo>
                      <a:pt x="654" y="65"/>
                    </a:lnTo>
                    <a:lnTo>
                      <a:pt x="661" y="30"/>
                    </a:lnTo>
                    <a:lnTo>
                      <a:pt x="639" y="6"/>
                    </a:lnTo>
                    <a:lnTo>
                      <a:pt x="593" y="17"/>
                    </a:lnTo>
                    <a:lnTo>
                      <a:pt x="584" y="34"/>
                    </a:lnTo>
                    <a:lnTo>
                      <a:pt x="506" y="28"/>
                    </a:lnTo>
                    <a:lnTo>
                      <a:pt x="471" y="0"/>
                    </a:lnTo>
                    <a:lnTo>
                      <a:pt x="441" y="17"/>
                    </a:lnTo>
                    <a:lnTo>
                      <a:pt x="410" y="2"/>
                    </a:lnTo>
                    <a:lnTo>
                      <a:pt x="371" y="28"/>
                    </a:lnTo>
                    <a:lnTo>
                      <a:pt x="338" y="28"/>
                    </a:lnTo>
                    <a:lnTo>
                      <a:pt x="323" y="41"/>
                    </a:lnTo>
                    <a:lnTo>
                      <a:pt x="301" y="19"/>
                    </a:lnTo>
                    <a:lnTo>
                      <a:pt x="290" y="65"/>
                    </a:lnTo>
                    <a:lnTo>
                      <a:pt x="266" y="67"/>
                    </a:lnTo>
                    <a:lnTo>
                      <a:pt x="264" y="84"/>
                    </a:lnTo>
                    <a:lnTo>
                      <a:pt x="205" y="104"/>
                    </a:lnTo>
                    <a:lnTo>
                      <a:pt x="183" y="95"/>
                    </a:lnTo>
                    <a:lnTo>
                      <a:pt x="170" y="110"/>
                    </a:lnTo>
                    <a:lnTo>
                      <a:pt x="188" y="128"/>
                    </a:lnTo>
                    <a:lnTo>
                      <a:pt x="164" y="149"/>
                    </a:lnTo>
                    <a:lnTo>
                      <a:pt x="125" y="134"/>
                    </a:lnTo>
                    <a:lnTo>
                      <a:pt x="120" y="162"/>
                    </a:lnTo>
                    <a:lnTo>
                      <a:pt x="92" y="162"/>
                    </a:lnTo>
                    <a:lnTo>
                      <a:pt x="90" y="184"/>
                    </a:lnTo>
                    <a:lnTo>
                      <a:pt x="53" y="203"/>
                    </a:lnTo>
                    <a:lnTo>
                      <a:pt x="29" y="197"/>
                    </a:lnTo>
                    <a:lnTo>
                      <a:pt x="0" y="216"/>
                    </a:lnTo>
                    <a:lnTo>
                      <a:pt x="0" y="245"/>
                    </a:lnTo>
                    <a:lnTo>
                      <a:pt x="24" y="271"/>
                    </a:lnTo>
                    <a:lnTo>
                      <a:pt x="27" y="310"/>
                    </a:lnTo>
                    <a:lnTo>
                      <a:pt x="3" y="331"/>
                    </a:lnTo>
                    <a:lnTo>
                      <a:pt x="22" y="372"/>
                    </a:lnTo>
                    <a:lnTo>
                      <a:pt x="42" y="377"/>
                    </a:lnTo>
                    <a:lnTo>
                      <a:pt x="44" y="394"/>
                    </a:lnTo>
                    <a:lnTo>
                      <a:pt x="68" y="401"/>
                    </a:lnTo>
                    <a:lnTo>
                      <a:pt x="83" y="407"/>
                    </a:lnTo>
                    <a:lnTo>
                      <a:pt x="83" y="407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98" name="Freeform 245"/>
              <p:cNvSpPr/>
              <p:nvPr/>
            </p:nvSpPr>
            <p:spPr bwMode="auto">
              <a:xfrm>
                <a:off x="1721" y="1411"/>
                <a:ext cx="656" cy="635"/>
              </a:xfrm>
              <a:custGeom>
                <a:avLst/>
                <a:gdLst>
                  <a:gd name="T0" fmla="*/ 505 w 656"/>
                  <a:gd name="T1" fmla="*/ 124 h 635"/>
                  <a:gd name="T2" fmla="*/ 457 w 656"/>
                  <a:gd name="T3" fmla="*/ 74 h 635"/>
                  <a:gd name="T4" fmla="*/ 331 w 656"/>
                  <a:gd name="T5" fmla="*/ 141 h 635"/>
                  <a:gd name="T6" fmla="*/ 283 w 656"/>
                  <a:gd name="T7" fmla="*/ 0 h 635"/>
                  <a:gd name="T8" fmla="*/ 239 w 656"/>
                  <a:gd name="T9" fmla="*/ 81 h 635"/>
                  <a:gd name="T10" fmla="*/ 181 w 656"/>
                  <a:gd name="T11" fmla="*/ 52 h 635"/>
                  <a:gd name="T12" fmla="*/ 163 w 656"/>
                  <a:gd name="T13" fmla="*/ 70 h 635"/>
                  <a:gd name="T14" fmla="*/ 148 w 656"/>
                  <a:gd name="T15" fmla="*/ 68 h 635"/>
                  <a:gd name="T16" fmla="*/ 126 w 656"/>
                  <a:gd name="T17" fmla="*/ 78 h 635"/>
                  <a:gd name="T18" fmla="*/ 89 w 656"/>
                  <a:gd name="T19" fmla="*/ 133 h 635"/>
                  <a:gd name="T20" fmla="*/ 106 w 656"/>
                  <a:gd name="T21" fmla="*/ 163 h 635"/>
                  <a:gd name="T22" fmla="*/ 67 w 656"/>
                  <a:gd name="T23" fmla="*/ 230 h 635"/>
                  <a:gd name="T24" fmla="*/ 48 w 656"/>
                  <a:gd name="T25" fmla="*/ 232 h 635"/>
                  <a:gd name="T26" fmla="*/ 4 w 656"/>
                  <a:gd name="T27" fmla="*/ 280 h 635"/>
                  <a:gd name="T28" fmla="*/ 98 w 656"/>
                  <a:gd name="T29" fmla="*/ 427 h 635"/>
                  <a:gd name="T30" fmla="*/ 126 w 656"/>
                  <a:gd name="T31" fmla="*/ 442 h 635"/>
                  <a:gd name="T32" fmla="*/ 198 w 656"/>
                  <a:gd name="T33" fmla="*/ 477 h 635"/>
                  <a:gd name="T34" fmla="*/ 231 w 656"/>
                  <a:gd name="T35" fmla="*/ 516 h 635"/>
                  <a:gd name="T36" fmla="*/ 257 w 656"/>
                  <a:gd name="T37" fmla="*/ 525 h 635"/>
                  <a:gd name="T38" fmla="*/ 250 w 656"/>
                  <a:gd name="T39" fmla="*/ 546 h 635"/>
                  <a:gd name="T40" fmla="*/ 274 w 656"/>
                  <a:gd name="T41" fmla="*/ 562 h 635"/>
                  <a:gd name="T42" fmla="*/ 300 w 656"/>
                  <a:gd name="T43" fmla="*/ 581 h 635"/>
                  <a:gd name="T44" fmla="*/ 322 w 656"/>
                  <a:gd name="T45" fmla="*/ 607 h 635"/>
                  <a:gd name="T46" fmla="*/ 344 w 656"/>
                  <a:gd name="T47" fmla="*/ 620 h 635"/>
                  <a:gd name="T48" fmla="*/ 374 w 656"/>
                  <a:gd name="T49" fmla="*/ 631 h 635"/>
                  <a:gd name="T50" fmla="*/ 398 w 656"/>
                  <a:gd name="T51" fmla="*/ 583 h 635"/>
                  <a:gd name="T52" fmla="*/ 451 w 656"/>
                  <a:gd name="T53" fmla="*/ 497 h 635"/>
                  <a:gd name="T54" fmla="*/ 409 w 656"/>
                  <a:gd name="T55" fmla="*/ 523 h 635"/>
                  <a:gd name="T56" fmla="*/ 372 w 656"/>
                  <a:gd name="T57" fmla="*/ 507 h 635"/>
                  <a:gd name="T58" fmla="*/ 374 w 656"/>
                  <a:gd name="T59" fmla="*/ 484 h 635"/>
                  <a:gd name="T60" fmla="*/ 401 w 656"/>
                  <a:gd name="T61" fmla="*/ 447 h 635"/>
                  <a:gd name="T62" fmla="*/ 433 w 656"/>
                  <a:gd name="T63" fmla="*/ 432 h 635"/>
                  <a:gd name="T64" fmla="*/ 422 w 656"/>
                  <a:gd name="T65" fmla="*/ 412 h 635"/>
                  <a:gd name="T66" fmla="*/ 427 w 656"/>
                  <a:gd name="T67" fmla="*/ 323 h 635"/>
                  <a:gd name="T68" fmla="*/ 438 w 656"/>
                  <a:gd name="T69" fmla="*/ 304 h 635"/>
                  <a:gd name="T70" fmla="*/ 527 w 656"/>
                  <a:gd name="T71" fmla="*/ 369 h 635"/>
                  <a:gd name="T72" fmla="*/ 534 w 656"/>
                  <a:gd name="T73" fmla="*/ 393 h 635"/>
                  <a:gd name="T74" fmla="*/ 566 w 656"/>
                  <a:gd name="T75" fmla="*/ 393 h 635"/>
                  <a:gd name="T76" fmla="*/ 619 w 656"/>
                  <a:gd name="T77" fmla="*/ 373 h 635"/>
                  <a:gd name="T78" fmla="*/ 627 w 656"/>
                  <a:gd name="T79" fmla="*/ 354 h 635"/>
                  <a:gd name="T80" fmla="*/ 614 w 656"/>
                  <a:gd name="T81" fmla="*/ 328 h 635"/>
                  <a:gd name="T82" fmla="*/ 605 w 656"/>
                  <a:gd name="T83" fmla="*/ 245 h 635"/>
                  <a:gd name="T84" fmla="*/ 568 w 656"/>
                  <a:gd name="T85" fmla="*/ 189 h 635"/>
                  <a:gd name="T86" fmla="*/ 555 w 656"/>
                  <a:gd name="T87" fmla="*/ 124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56" h="635" extrusionOk="0">
                    <a:moveTo>
                      <a:pt x="555" y="124"/>
                    </a:moveTo>
                    <a:lnTo>
                      <a:pt x="520" y="154"/>
                    </a:lnTo>
                    <a:lnTo>
                      <a:pt x="505" y="124"/>
                    </a:lnTo>
                    <a:lnTo>
                      <a:pt x="527" y="120"/>
                    </a:lnTo>
                    <a:lnTo>
                      <a:pt x="499" y="68"/>
                    </a:lnTo>
                    <a:lnTo>
                      <a:pt x="457" y="74"/>
                    </a:lnTo>
                    <a:lnTo>
                      <a:pt x="414" y="59"/>
                    </a:lnTo>
                    <a:lnTo>
                      <a:pt x="359" y="68"/>
                    </a:lnTo>
                    <a:lnTo>
                      <a:pt x="331" y="141"/>
                    </a:lnTo>
                    <a:lnTo>
                      <a:pt x="309" y="128"/>
                    </a:lnTo>
                    <a:lnTo>
                      <a:pt x="279" y="57"/>
                    </a:lnTo>
                    <a:lnTo>
                      <a:pt x="283" y="0"/>
                    </a:lnTo>
                    <a:lnTo>
                      <a:pt x="233" y="7"/>
                    </a:lnTo>
                    <a:lnTo>
                      <a:pt x="218" y="55"/>
                    </a:lnTo>
                    <a:lnTo>
                      <a:pt x="239" y="81"/>
                    </a:lnTo>
                    <a:lnTo>
                      <a:pt x="220" y="107"/>
                    </a:lnTo>
                    <a:lnTo>
                      <a:pt x="187" y="89"/>
                    </a:lnTo>
                    <a:lnTo>
                      <a:pt x="181" y="52"/>
                    </a:lnTo>
                    <a:lnTo>
                      <a:pt x="181" y="52"/>
                    </a:lnTo>
                    <a:lnTo>
                      <a:pt x="163" y="70"/>
                    </a:lnTo>
                    <a:lnTo>
                      <a:pt x="163" y="70"/>
                    </a:lnTo>
                    <a:lnTo>
                      <a:pt x="161" y="70"/>
                    </a:lnTo>
                    <a:lnTo>
                      <a:pt x="148" y="68"/>
                    </a:lnTo>
                    <a:lnTo>
                      <a:pt x="148" y="68"/>
                    </a:lnTo>
                    <a:lnTo>
                      <a:pt x="128" y="63"/>
                    </a:lnTo>
                    <a:lnTo>
                      <a:pt x="126" y="76"/>
                    </a:lnTo>
                    <a:lnTo>
                      <a:pt x="126" y="78"/>
                    </a:lnTo>
                    <a:lnTo>
                      <a:pt x="126" y="78"/>
                    </a:lnTo>
                    <a:lnTo>
                      <a:pt x="96" y="109"/>
                    </a:lnTo>
                    <a:lnTo>
                      <a:pt x="89" y="133"/>
                    </a:lnTo>
                    <a:lnTo>
                      <a:pt x="98" y="148"/>
                    </a:lnTo>
                    <a:lnTo>
                      <a:pt x="106" y="163"/>
                    </a:lnTo>
                    <a:lnTo>
                      <a:pt x="106" y="163"/>
                    </a:lnTo>
                    <a:lnTo>
                      <a:pt x="106" y="165"/>
                    </a:lnTo>
                    <a:lnTo>
                      <a:pt x="74" y="198"/>
                    </a:lnTo>
                    <a:lnTo>
                      <a:pt x="67" y="230"/>
                    </a:lnTo>
                    <a:lnTo>
                      <a:pt x="67" y="232"/>
                    </a:lnTo>
                    <a:lnTo>
                      <a:pt x="65" y="232"/>
                    </a:lnTo>
                    <a:lnTo>
                      <a:pt x="48" y="232"/>
                    </a:lnTo>
                    <a:lnTo>
                      <a:pt x="34" y="245"/>
                    </a:lnTo>
                    <a:lnTo>
                      <a:pt x="34" y="245"/>
                    </a:lnTo>
                    <a:lnTo>
                      <a:pt x="4" y="280"/>
                    </a:lnTo>
                    <a:lnTo>
                      <a:pt x="0" y="319"/>
                    </a:lnTo>
                    <a:lnTo>
                      <a:pt x="74" y="403"/>
                    </a:lnTo>
                    <a:lnTo>
                      <a:pt x="98" y="427"/>
                    </a:lnTo>
                    <a:lnTo>
                      <a:pt x="124" y="442"/>
                    </a:lnTo>
                    <a:lnTo>
                      <a:pt x="126" y="442"/>
                    </a:lnTo>
                    <a:lnTo>
                      <a:pt x="126" y="442"/>
                    </a:lnTo>
                    <a:lnTo>
                      <a:pt x="152" y="475"/>
                    </a:lnTo>
                    <a:lnTo>
                      <a:pt x="198" y="477"/>
                    </a:lnTo>
                    <a:lnTo>
                      <a:pt x="198" y="477"/>
                    </a:lnTo>
                    <a:lnTo>
                      <a:pt x="198" y="477"/>
                    </a:lnTo>
                    <a:lnTo>
                      <a:pt x="215" y="523"/>
                    </a:lnTo>
                    <a:lnTo>
                      <a:pt x="231" y="516"/>
                    </a:lnTo>
                    <a:lnTo>
                      <a:pt x="231" y="516"/>
                    </a:lnTo>
                    <a:lnTo>
                      <a:pt x="231" y="516"/>
                    </a:lnTo>
                    <a:lnTo>
                      <a:pt x="257" y="525"/>
                    </a:lnTo>
                    <a:lnTo>
                      <a:pt x="259" y="525"/>
                    </a:lnTo>
                    <a:lnTo>
                      <a:pt x="259" y="527"/>
                    </a:lnTo>
                    <a:lnTo>
                      <a:pt x="250" y="546"/>
                    </a:lnTo>
                    <a:lnTo>
                      <a:pt x="274" y="559"/>
                    </a:lnTo>
                    <a:lnTo>
                      <a:pt x="274" y="559"/>
                    </a:lnTo>
                    <a:lnTo>
                      <a:pt x="274" y="562"/>
                    </a:lnTo>
                    <a:lnTo>
                      <a:pt x="274" y="585"/>
                    </a:lnTo>
                    <a:lnTo>
                      <a:pt x="298" y="581"/>
                    </a:lnTo>
                    <a:lnTo>
                      <a:pt x="300" y="581"/>
                    </a:lnTo>
                    <a:lnTo>
                      <a:pt x="300" y="581"/>
                    </a:lnTo>
                    <a:lnTo>
                      <a:pt x="320" y="605"/>
                    </a:lnTo>
                    <a:lnTo>
                      <a:pt x="322" y="607"/>
                    </a:lnTo>
                    <a:lnTo>
                      <a:pt x="322" y="607"/>
                    </a:lnTo>
                    <a:lnTo>
                      <a:pt x="324" y="635"/>
                    </a:lnTo>
                    <a:lnTo>
                      <a:pt x="344" y="620"/>
                    </a:lnTo>
                    <a:lnTo>
                      <a:pt x="344" y="618"/>
                    </a:lnTo>
                    <a:lnTo>
                      <a:pt x="346" y="620"/>
                    </a:lnTo>
                    <a:lnTo>
                      <a:pt x="374" y="631"/>
                    </a:lnTo>
                    <a:lnTo>
                      <a:pt x="398" y="614"/>
                    </a:lnTo>
                    <a:lnTo>
                      <a:pt x="398" y="585"/>
                    </a:lnTo>
                    <a:lnTo>
                      <a:pt x="398" y="583"/>
                    </a:lnTo>
                    <a:lnTo>
                      <a:pt x="401" y="583"/>
                    </a:lnTo>
                    <a:lnTo>
                      <a:pt x="468" y="529"/>
                    </a:lnTo>
                    <a:lnTo>
                      <a:pt x="451" y="497"/>
                    </a:lnTo>
                    <a:lnTo>
                      <a:pt x="422" y="505"/>
                    </a:lnTo>
                    <a:lnTo>
                      <a:pt x="409" y="523"/>
                    </a:lnTo>
                    <a:lnTo>
                      <a:pt x="409" y="523"/>
                    </a:lnTo>
                    <a:lnTo>
                      <a:pt x="407" y="523"/>
                    </a:lnTo>
                    <a:lnTo>
                      <a:pt x="372" y="507"/>
                    </a:lnTo>
                    <a:lnTo>
                      <a:pt x="372" y="507"/>
                    </a:lnTo>
                    <a:lnTo>
                      <a:pt x="372" y="505"/>
                    </a:lnTo>
                    <a:lnTo>
                      <a:pt x="374" y="484"/>
                    </a:lnTo>
                    <a:lnTo>
                      <a:pt x="374" y="484"/>
                    </a:lnTo>
                    <a:lnTo>
                      <a:pt x="374" y="484"/>
                    </a:lnTo>
                    <a:lnTo>
                      <a:pt x="401" y="447"/>
                    </a:lnTo>
                    <a:lnTo>
                      <a:pt x="401" y="447"/>
                    </a:lnTo>
                    <a:lnTo>
                      <a:pt x="403" y="447"/>
                    </a:lnTo>
                    <a:lnTo>
                      <a:pt x="433" y="445"/>
                    </a:lnTo>
                    <a:lnTo>
                      <a:pt x="433" y="432"/>
                    </a:lnTo>
                    <a:lnTo>
                      <a:pt x="422" y="414"/>
                    </a:lnTo>
                    <a:lnTo>
                      <a:pt x="422" y="414"/>
                    </a:lnTo>
                    <a:lnTo>
                      <a:pt x="422" y="412"/>
                    </a:lnTo>
                    <a:lnTo>
                      <a:pt x="444" y="393"/>
                    </a:lnTo>
                    <a:lnTo>
                      <a:pt x="451" y="360"/>
                    </a:lnTo>
                    <a:lnTo>
                      <a:pt x="427" y="323"/>
                    </a:lnTo>
                    <a:lnTo>
                      <a:pt x="427" y="321"/>
                    </a:lnTo>
                    <a:lnTo>
                      <a:pt x="427" y="321"/>
                    </a:lnTo>
                    <a:lnTo>
                      <a:pt x="438" y="304"/>
                    </a:lnTo>
                    <a:lnTo>
                      <a:pt x="440" y="302"/>
                    </a:lnTo>
                    <a:lnTo>
                      <a:pt x="442" y="304"/>
                    </a:lnTo>
                    <a:lnTo>
                      <a:pt x="527" y="369"/>
                    </a:lnTo>
                    <a:lnTo>
                      <a:pt x="527" y="369"/>
                    </a:lnTo>
                    <a:lnTo>
                      <a:pt x="529" y="371"/>
                    </a:lnTo>
                    <a:lnTo>
                      <a:pt x="534" y="393"/>
                    </a:lnTo>
                    <a:lnTo>
                      <a:pt x="566" y="393"/>
                    </a:lnTo>
                    <a:lnTo>
                      <a:pt x="566" y="393"/>
                    </a:lnTo>
                    <a:lnTo>
                      <a:pt x="566" y="393"/>
                    </a:lnTo>
                    <a:lnTo>
                      <a:pt x="601" y="414"/>
                    </a:lnTo>
                    <a:lnTo>
                      <a:pt x="625" y="401"/>
                    </a:lnTo>
                    <a:lnTo>
                      <a:pt x="619" y="373"/>
                    </a:lnTo>
                    <a:lnTo>
                      <a:pt x="619" y="371"/>
                    </a:lnTo>
                    <a:lnTo>
                      <a:pt x="619" y="371"/>
                    </a:lnTo>
                    <a:lnTo>
                      <a:pt x="627" y="354"/>
                    </a:lnTo>
                    <a:lnTo>
                      <a:pt x="612" y="332"/>
                    </a:lnTo>
                    <a:lnTo>
                      <a:pt x="612" y="330"/>
                    </a:lnTo>
                    <a:lnTo>
                      <a:pt x="614" y="328"/>
                    </a:lnTo>
                    <a:lnTo>
                      <a:pt x="656" y="273"/>
                    </a:lnTo>
                    <a:lnTo>
                      <a:pt x="638" y="250"/>
                    </a:lnTo>
                    <a:lnTo>
                      <a:pt x="605" y="245"/>
                    </a:lnTo>
                    <a:lnTo>
                      <a:pt x="605" y="245"/>
                    </a:lnTo>
                    <a:lnTo>
                      <a:pt x="605" y="245"/>
                    </a:lnTo>
                    <a:lnTo>
                      <a:pt x="568" y="189"/>
                    </a:lnTo>
                    <a:lnTo>
                      <a:pt x="568" y="189"/>
                    </a:lnTo>
                    <a:lnTo>
                      <a:pt x="568" y="189"/>
                    </a:lnTo>
                    <a:lnTo>
                      <a:pt x="555" y="124"/>
                    </a:lnTo>
                    <a:lnTo>
                      <a:pt x="555" y="12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99" name="Freeform 246"/>
              <p:cNvSpPr/>
              <p:nvPr/>
            </p:nvSpPr>
            <p:spPr bwMode="auto">
              <a:xfrm>
                <a:off x="3414" y="744"/>
                <a:ext cx="35" cy="30"/>
              </a:xfrm>
              <a:custGeom>
                <a:avLst/>
                <a:gdLst>
                  <a:gd name="T0" fmla="*/ 0 w 35"/>
                  <a:gd name="T1" fmla="*/ 17 h 30"/>
                  <a:gd name="T2" fmla="*/ 15 w 35"/>
                  <a:gd name="T3" fmla="*/ 30 h 30"/>
                  <a:gd name="T4" fmla="*/ 35 w 35"/>
                  <a:gd name="T5" fmla="*/ 15 h 30"/>
                  <a:gd name="T6" fmla="*/ 24 w 35"/>
                  <a:gd name="T7" fmla="*/ 0 h 30"/>
                  <a:gd name="T8" fmla="*/ 11 w 35"/>
                  <a:gd name="T9" fmla="*/ 4 h 30"/>
                  <a:gd name="T10" fmla="*/ 0 w 35"/>
                  <a:gd name="T11" fmla="*/ 17 h 30"/>
                  <a:gd name="T12" fmla="*/ 0 w 35"/>
                  <a:gd name="T13" fmla="*/ 1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30" extrusionOk="0">
                    <a:moveTo>
                      <a:pt x="0" y="17"/>
                    </a:moveTo>
                    <a:lnTo>
                      <a:pt x="15" y="30"/>
                    </a:lnTo>
                    <a:lnTo>
                      <a:pt x="35" y="15"/>
                    </a:lnTo>
                    <a:lnTo>
                      <a:pt x="24" y="0"/>
                    </a:lnTo>
                    <a:lnTo>
                      <a:pt x="11" y="4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00" name="Freeform 247"/>
              <p:cNvSpPr/>
              <p:nvPr/>
            </p:nvSpPr>
            <p:spPr bwMode="auto">
              <a:xfrm>
                <a:off x="3444" y="746"/>
                <a:ext cx="35" cy="37"/>
              </a:xfrm>
              <a:custGeom>
                <a:avLst/>
                <a:gdLst>
                  <a:gd name="T0" fmla="*/ 0 w 35"/>
                  <a:gd name="T1" fmla="*/ 28 h 37"/>
                  <a:gd name="T2" fmla="*/ 11 w 35"/>
                  <a:gd name="T3" fmla="*/ 37 h 37"/>
                  <a:gd name="T4" fmla="*/ 31 w 35"/>
                  <a:gd name="T5" fmla="*/ 26 h 37"/>
                  <a:gd name="T6" fmla="*/ 35 w 35"/>
                  <a:gd name="T7" fmla="*/ 4 h 37"/>
                  <a:gd name="T8" fmla="*/ 22 w 35"/>
                  <a:gd name="T9" fmla="*/ 0 h 37"/>
                  <a:gd name="T10" fmla="*/ 0 w 35"/>
                  <a:gd name="T11" fmla="*/ 28 h 37"/>
                  <a:gd name="T12" fmla="*/ 0 w 35"/>
                  <a:gd name="T13" fmla="*/ 2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37" extrusionOk="0">
                    <a:moveTo>
                      <a:pt x="0" y="28"/>
                    </a:moveTo>
                    <a:lnTo>
                      <a:pt x="11" y="37"/>
                    </a:lnTo>
                    <a:lnTo>
                      <a:pt x="31" y="26"/>
                    </a:lnTo>
                    <a:lnTo>
                      <a:pt x="35" y="4"/>
                    </a:lnTo>
                    <a:lnTo>
                      <a:pt x="22" y="0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01" name="Freeform 248"/>
              <p:cNvSpPr/>
              <p:nvPr/>
            </p:nvSpPr>
            <p:spPr bwMode="auto">
              <a:xfrm>
                <a:off x="3495" y="737"/>
                <a:ext cx="56" cy="50"/>
              </a:xfrm>
              <a:custGeom>
                <a:avLst/>
                <a:gdLst>
                  <a:gd name="T0" fmla="*/ 0 w 56"/>
                  <a:gd name="T1" fmla="*/ 33 h 50"/>
                  <a:gd name="T2" fmla="*/ 19 w 56"/>
                  <a:gd name="T3" fmla="*/ 50 h 50"/>
                  <a:gd name="T4" fmla="*/ 56 w 56"/>
                  <a:gd name="T5" fmla="*/ 33 h 50"/>
                  <a:gd name="T6" fmla="*/ 50 w 56"/>
                  <a:gd name="T7" fmla="*/ 11 h 50"/>
                  <a:gd name="T8" fmla="*/ 24 w 56"/>
                  <a:gd name="T9" fmla="*/ 0 h 50"/>
                  <a:gd name="T10" fmla="*/ 2 w 56"/>
                  <a:gd name="T11" fmla="*/ 20 h 50"/>
                  <a:gd name="T12" fmla="*/ 0 w 56"/>
                  <a:gd name="T13" fmla="*/ 33 h 50"/>
                  <a:gd name="T14" fmla="*/ 0 w 56"/>
                  <a:gd name="T15" fmla="*/ 3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50" extrusionOk="0">
                    <a:moveTo>
                      <a:pt x="0" y="33"/>
                    </a:moveTo>
                    <a:lnTo>
                      <a:pt x="19" y="50"/>
                    </a:lnTo>
                    <a:lnTo>
                      <a:pt x="56" y="33"/>
                    </a:lnTo>
                    <a:lnTo>
                      <a:pt x="50" y="11"/>
                    </a:lnTo>
                    <a:lnTo>
                      <a:pt x="24" y="0"/>
                    </a:lnTo>
                    <a:lnTo>
                      <a:pt x="2" y="20"/>
                    </a:lnTo>
                    <a:lnTo>
                      <a:pt x="0" y="33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02" name="Freeform 249"/>
              <p:cNvSpPr/>
              <p:nvPr/>
            </p:nvSpPr>
            <p:spPr bwMode="auto">
              <a:xfrm>
                <a:off x="3536" y="714"/>
                <a:ext cx="26" cy="26"/>
              </a:xfrm>
              <a:custGeom>
                <a:avLst/>
                <a:gdLst>
                  <a:gd name="T0" fmla="*/ 0 w 26"/>
                  <a:gd name="T1" fmla="*/ 17 h 26"/>
                  <a:gd name="T2" fmla="*/ 15 w 26"/>
                  <a:gd name="T3" fmla="*/ 26 h 26"/>
                  <a:gd name="T4" fmla="*/ 26 w 26"/>
                  <a:gd name="T5" fmla="*/ 13 h 26"/>
                  <a:gd name="T6" fmla="*/ 13 w 26"/>
                  <a:gd name="T7" fmla="*/ 0 h 26"/>
                  <a:gd name="T8" fmla="*/ 0 w 26"/>
                  <a:gd name="T9" fmla="*/ 17 h 26"/>
                  <a:gd name="T10" fmla="*/ 0 w 26"/>
                  <a:gd name="T11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6" extrusionOk="0">
                    <a:moveTo>
                      <a:pt x="0" y="17"/>
                    </a:moveTo>
                    <a:lnTo>
                      <a:pt x="15" y="26"/>
                    </a:lnTo>
                    <a:lnTo>
                      <a:pt x="26" y="13"/>
                    </a:lnTo>
                    <a:lnTo>
                      <a:pt x="13" y="0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03" name="Freeform 250"/>
              <p:cNvSpPr/>
              <p:nvPr/>
            </p:nvSpPr>
            <p:spPr bwMode="auto">
              <a:xfrm>
                <a:off x="3606" y="677"/>
                <a:ext cx="19" cy="28"/>
              </a:xfrm>
              <a:custGeom>
                <a:avLst/>
                <a:gdLst>
                  <a:gd name="T0" fmla="*/ 0 w 19"/>
                  <a:gd name="T1" fmla="*/ 11 h 28"/>
                  <a:gd name="T2" fmla="*/ 4 w 19"/>
                  <a:gd name="T3" fmla="*/ 28 h 28"/>
                  <a:gd name="T4" fmla="*/ 19 w 19"/>
                  <a:gd name="T5" fmla="*/ 21 h 28"/>
                  <a:gd name="T6" fmla="*/ 15 w 19"/>
                  <a:gd name="T7" fmla="*/ 0 h 28"/>
                  <a:gd name="T8" fmla="*/ 0 w 19"/>
                  <a:gd name="T9" fmla="*/ 11 h 28"/>
                  <a:gd name="T10" fmla="*/ 0 w 19"/>
                  <a:gd name="T11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8" extrusionOk="0">
                    <a:moveTo>
                      <a:pt x="0" y="11"/>
                    </a:moveTo>
                    <a:lnTo>
                      <a:pt x="4" y="28"/>
                    </a:lnTo>
                    <a:lnTo>
                      <a:pt x="19" y="21"/>
                    </a:lnTo>
                    <a:lnTo>
                      <a:pt x="15" y="0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04" name="Freeform 251"/>
              <p:cNvSpPr/>
              <p:nvPr/>
            </p:nvSpPr>
            <p:spPr bwMode="auto">
              <a:xfrm>
                <a:off x="3547" y="629"/>
                <a:ext cx="26" cy="26"/>
              </a:xfrm>
              <a:custGeom>
                <a:avLst/>
                <a:gdLst>
                  <a:gd name="T0" fmla="*/ 4 w 26"/>
                  <a:gd name="T1" fmla="*/ 17 h 26"/>
                  <a:gd name="T2" fmla="*/ 13 w 26"/>
                  <a:gd name="T3" fmla="*/ 26 h 26"/>
                  <a:gd name="T4" fmla="*/ 26 w 26"/>
                  <a:gd name="T5" fmla="*/ 15 h 26"/>
                  <a:gd name="T6" fmla="*/ 9 w 26"/>
                  <a:gd name="T7" fmla="*/ 0 h 26"/>
                  <a:gd name="T8" fmla="*/ 0 w 26"/>
                  <a:gd name="T9" fmla="*/ 7 h 26"/>
                  <a:gd name="T10" fmla="*/ 4 w 26"/>
                  <a:gd name="T11" fmla="*/ 17 h 26"/>
                  <a:gd name="T12" fmla="*/ 4 w 26"/>
                  <a:gd name="T13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6" extrusionOk="0">
                    <a:moveTo>
                      <a:pt x="4" y="17"/>
                    </a:moveTo>
                    <a:lnTo>
                      <a:pt x="13" y="26"/>
                    </a:lnTo>
                    <a:lnTo>
                      <a:pt x="26" y="15"/>
                    </a:lnTo>
                    <a:lnTo>
                      <a:pt x="9" y="0"/>
                    </a:lnTo>
                    <a:lnTo>
                      <a:pt x="0" y="7"/>
                    </a:lnTo>
                    <a:lnTo>
                      <a:pt x="4" y="17"/>
                    </a:lnTo>
                    <a:lnTo>
                      <a:pt x="4" y="17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05" name="Freeform 252"/>
              <p:cNvSpPr/>
              <p:nvPr/>
            </p:nvSpPr>
            <p:spPr bwMode="auto">
              <a:xfrm>
                <a:off x="3503" y="646"/>
                <a:ext cx="33" cy="35"/>
              </a:xfrm>
              <a:custGeom>
                <a:avLst/>
                <a:gdLst>
                  <a:gd name="T0" fmla="*/ 0 w 33"/>
                  <a:gd name="T1" fmla="*/ 11 h 35"/>
                  <a:gd name="T2" fmla="*/ 5 w 33"/>
                  <a:gd name="T3" fmla="*/ 24 h 35"/>
                  <a:gd name="T4" fmla="*/ 22 w 33"/>
                  <a:gd name="T5" fmla="*/ 35 h 35"/>
                  <a:gd name="T6" fmla="*/ 33 w 33"/>
                  <a:gd name="T7" fmla="*/ 20 h 35"/>
                  <a:gd name="T8" fmla="*/ 22 w 33"/>
                  <a:gd name="T9" fmla="*/ 0 h 35"/>
                  <a:gd name="T10" fmla="*/ 0 w 33"/>
                  <a:gd name="T11" fmla="*/ 11 h 35"/>
                  <a:gd name="T12" fmla="*/ 0 w 33"/>
                  <a:gd name="T13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5" extrusionOk="0">
                    <a:moveTo>
                      <a:pt x="0" y="11"/>
                    </a:moveTo>
                    <a:lnTo>
                      <a:pt x="5" y="24"/>
                    </a:lnTo>
                    <a:lnTo>
                      <a:pt x="22" y="35"/>
                    </a:lnTo>
                    <a:lnTo>
                      <a:pt x="33" y="20"/>
                    </a:lnTo>
                    <a:lnTo>
                      <a:pt x="22" y="0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06" name="Freeform 253"/>
              <p:cNvSpPr/>
              <p:nvPr/>
            </p:nvSpPr>
            <p:spPr bwMode="auto">
              <a:xfrm>
                <a:off x="3444" y="669"/>
                <a:ext cx="59" cy="57"/>
              </a:xfrm>
              <a:custGeom>
                <a:avLst/>
                <a:gdLst>
                  <a:gd name="T0" fmla="*/ 27 w 59"/>
                  <a:gd name="T1" fmla="*/ 0 h 57"/>
                  <a:gd name="T2" fmla="*/ 59 w 59"/>
                  <a:gd name="T3" fmla="*/ 31 h 57"/>
                  <a:gd name="T4" fmla="*/ 55 w 59"/>
                  <a:gd name="T5" fmla="*/ 57 h 57"/>
                  <a:gd name="T6" fmla="*/ 22 w 59"/>
                  <a:gd name="T7" fmla="*/ 44 h 57"/>
                  <a:gd name="T8" fmla="*/ 0 w 59"/>
                  <a:gd name="T9" fmla="*/ 20 h 57"/>
                  <a:gd name="T10" fmla="*/ 27 w 59"/>
                  <a:gd name="T11" fmla="*/ 0 h 57"/>
                  <a:gd name="T12" fmla="*/ 27 w 59"/>
                  <a:gd name="T1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57" extrusionOk="0">
                    <a:moveTo>
                      <a:pt x="27" y="0"/>
                    </a:moveTo>
                    <a:lnTo>
                      <a:pt x="59" y="31"/>
                    </a:lnTo>
                    <a:lnTo>
                      <a:pt x="55" y="57"/>
                    </a:lnTo>
                    <a:lnTo>
                      <a:pt x="22" y="44"/>
                    </a:lnTo>
                    <a:lnTo>
                      <a:pt x="0" y="20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07" name="Freeform 254"/>
              <p:cNvSpPr/>
              <p:nvPr/>
            </p:nvSpPr>
            <p:spPr bwMode="auto">
              <a:xfrm>
                <a:off x="3564" y="740"/>
                <a:ext cx="57" cy="45"/>
              </a:xfrm>
              <a:custGeom>
                <a:avLst/>
                <a:gdLst>
                  <a:gd name="T0" fmla="*/ 0 w 57"/>
                  <a:gd name="T1" fmla="*/ 26 h 45"/>
                  <a:gd name="T2" fmla="*/ 5 w 57"/>
                  <a:gd name="T3" fmla="*/ 45 h 45"/>
                  <a:gd name="T4" fmla="*/ 42 w 57"/>
                  <a:gd name="T5" fmla="*/ 45 h 45"/>
                  <a:gd name="T6" fmla="*/ 57 w 57"/>
                  <a:gd name="T7" fmla="*/ 21 h 45"/>
                  <a:gd name="T8" fmla="*/ 44 w 57"/>
                  <a:gd name="T9" fmla="*/ 0 h 45"/>
                  <a:gd name="T10" fmla="*/ 29 w 57"/>
                  <a:gd name="T11" fmla="*/ 23 h 45"/>
                  <a:gd name="T12" fmla="*/ 5 w 57"/>
                  <a:gd name="T13" fmla="*/ 17 h 45"/>
                  <a:gd name="T14" fmla="*/ 0 w 57"/>
                  <a:gd name="T15" fmla="*/ 26 h 45"/>
                  <a:gd name="T16" fmla="*/ 0 w 57"/>
                  <a:gd name="T17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45" extrusionOk="0">
                    <a:moveTo>
                      <a:pt x="0" y="26"/>
                    </a:moveTo>
                    <a:lnTo>
                      <a:pt x="5" y="45"/>
                    </a:lnTo>
                    <a:lnTo>
                      <a:pt x="42" y="45"/>
                    </a:lnTo>
                    <a:lnTo>
                      <a:pt x="57" y="21"/>
                    </a:lnTo>
                    <a:lnTo>
                      <a:pt x="44" y="0"/>
                    </a:lnTo>
                    <a:lnTo>
                      <a:pt x="29" y="23"/>
                    </a:lnTo>
                    <a:lnTo>
                      <a:pt x="5" y="17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08" name="Freeform 255"/>
              <p:cNvSpPr/>
              <p:nvPr/>
            </p:nvSpPr>
            <p:spPr bwMode="auto">
              <a:xfrm>
                <a:off x="3462" y="798"/>
                <a:ext cx="20" cy="26"/>
              </a:xfrm>
              <a:custGeom>
                <a:avLst/>
                <a:gdLst>
                  <a:gd name="T0" fmla="*/ 0 w 20"/>
                  <a:gd name="T1" fmla="*/ 13 h 26"/>
                  <a:gd name="T2" fmla="*/ 9 w 20"/>
                  <a:gd name="T3" fmla="*/ 26 h 26"/>
                  <a:gd name="T4" fmla="*/ 20 w 20"/>
                  <a:gd name="T5" fmla="*/ 15 h 26"/>
                  <a:gd name="T6" fmla="*/ 9 w 20"/>
                  <a:gd name="T7" fmla="*/ 0 h 26"/>
                  <a:gd name="T8" fmla="*/ 0 w 20"/>
                  <a:gd name="T9" fmla="*/ 13 h 26"/>
                  <a:gd name="T10" fmla="*/ 0 w 20"/>
                  <a:gd name="T1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6" extrusionOk="0">
                    <a:moveTo>
                      <a:pt x="0" y="13"/>
                    </a:moveTo>
                    <a:lnTo>
                      <a:pt x="9" y="26"/>
                    </a:lnTo>
                    <a:lnTo>
                      <a:pt x="20" y="15"/>
                    </a:lnTo>
                    <a:lnTo>
                      <a:pt x="9" y="0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09" name="Freeform 256"/>
              <p:cNvSpPr/>
              <p:nvPr/>
            </p:nvSpPr>
            <p:spPr bwMode="auto">
              <a:xfrm>
                <a:off x="3370" y="700"/>
                <a:ext cx="33" cy="39"/>
              </a:xfrm>
              <a:custGeom>
                <a:avLst/>
                <a:gdLst>
                  <a:gd name="T0" fmla="*/ 0 w 33"/>
                  <a:gd name="T1" fmla="*/ 13 h 39"/>
                  <a:gd name="T2" fmla="*/ 16 w 33"/>
                  <a:gd name="T3" fmla="*/ 39 h 39"/>
                  <a:gd name="T4" fmla="*/ 33 w 33"/>
                  <a:gd name="T5" fmla="*/ 21 h 39"/>
                  <a:gd name="T6" fmla="*/ 24 w 33"/>
                  <a:gd name="T7" fmla="*/ 0 h 39"/>
                  <a:gd name="T8" fmla="*/ 0 w 33"/>
                  <a:gd name="T9" fmla="*/ 13 h 39"/>
                  <a:gd name="T10" fmla="*/ 0 w 33"/>
                  <a:gd name="T11" fmla="*/ 1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9" extrusionOk="0">
                    <a:moveTo>
                      <a:pt x="0" y="13"/>
                    </a:moveTo>
                    <a:lnTo>
                      <a:pt x="16" y="39"/>
                    </a:lnTo>
                    <a:lnTo>
                      <a:pt x="33" y="21"/>
                    </a:lnTo>
                    <a:lnTo>
                      <a:pt x="24" y="0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10" name="Freeform 257"/>
              <p:cNvSpPr/>
              <p:nvPr/>
            </p:nvSpPr>
            <p:spPr bwMode="auto">
              <a:xfrm>
                <a:off x="3414" y="696"/>
                <a:ext cx="13" cy="24"/>
              </a:xfrm>
              <a:custGeom>
                <a:avLst/>
                <a:gdLst>
                  <a:gd name="T0" fmla="*/ 0 w 13"/>
                  <a:gd name="T1" fmla="*/ 9 h 24"/>
                  <a:gd name="T2" fmla="*/ 2 w 13"/>
                  <a:gd name="T3" fmla="*/ 24 h 24"/>
                  <a:gd name="T4" fmla="*/ 13 w 13"/>
                  <a:gd name="T5" fmla="*/ 18 h 24"/>
                  <a:gd name="T6" fmla="*/ 4 w 13"/>
                  <a:gd name="T7" fmla="*/ 0 h 24"/>
                  <a:gd name="T8" fmla="*/ 0 w 13"/>
                  <a:gd name="T9" fmla="*/ 9 h 24"/>
                  <a:gd name="T10" fmla="*/ 0 w 13"/>
                  <a:gd name="T11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24" extrusionOk="0">
                    <a:moveTo>
                      <a:pt x="0" y="9"/>
                    </a:moveTo>
                    <a:lnTo>
                      <a:pt x="2" y="24"/>
                    </a:lnTo>
                    <a:lnTo>
                      <a:pt x="13" y="18"/>
                    </a:lnTo>
                    <a:lnTo>
                      <a:pt x="4" y="0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11" name="Freeform 258"/>
              <p:cNvSpPr/>
              <p:nvPr/>
            </p:nvSpPr>
            <p:spPr bwMode="auto">
              <a:xfrm>
                <a:off x="3397" y="612"/>
                <a:ext cx="24" cy="26"/>
              </a:xfrm>
              <a:custGeom>
                <a:avLst/>
                <a:gdLst>
                  <a:gd name="T0" fmla="*/ 0 w 24"/>
                  <a:gd name="T1" fmla="*/ 11 h 26"/>
                  <a:gd name="T2" fmla="*/ 13 w 24"/>
                  <a:gd name="T3" fmla="*/ 26 h 26"/>
                  <a:gd name="T4" fmla="*/ 24 w 24"/>
                  <a:gd name="T5" fmla="*/ 15 h 26"/>
                  <a:gd name="T6" fmla="*/ 4 w 24"/>
                  <a:gd name="T7" fmla="*/ 0 h 26"/>
                  <a:gd name="T8" fmla="*/ 0 w 24"/>
                  <a:gd name="T9" fmla="*/ 11 h 26"/>
                  <a:gd name="T10" fmla="*/ 0 w 24"/>
                  <a:gd name="T1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6" extrusionOk="0">
                    <a:moveTo>
                      <a:pt x="0" y="11"/>
                    </a:moveTo>
                    <a:lnTo>
                      <a:pt x="13" y="26"/>
                    </a:lnTo>
                    <a:lnTo>
                      <a:pt x="24" y="15"/>
                    </a:lnTo>
                    <a:lnTo>
                      <a:pt x="4" y="0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12" name="Freeform 259"/>
              <p:cNvSpPr/>
              <p:nvPr/>
            </p:nvSpPr>
            <p:spPr bwMode="auto">
              <a:xfrm>
                <a:off x="3294" y="590"/>
                <a:ext cx="65" cy="43"/>
              </a:xfrm>
              <a:custGeom>
                <a:avLst/>
                <a:gdLst>
                  <a:gd name="T0" fmla="*/ 0 w 65"/>
                  <a:gd name="T1" fmla="*/ 0 h 43"/>
                  <a:gd name="T2" fmla="*/ 4 w 65"/>
                  <a:gd name="T3" fmla="*/ 22 h 43"/>
                  <a:gd name="T4" fmla="*/ 20 w 65"/>
                  <a:gd name="T5" fmla="*/ 35 h 43"/>
                  <a:gd name="T6" fmla="*/ 44 w 65"/>
                  <a:gd name="T7" fmla="*/ 33 h 43"/>
                  <a:gd name="T8" fmla="*/ 57 w 65"/>
                  <a:gd name="T9" fmla="*/ 43 h 43"/>
                  <a:gd name="T10" fmla="*/ 65 w 65"/>
                  <a:gd name="T11" fmla="*/ 33 h 43"/>
                  <a:gd name="T12" fmla="*/ 48 w 65"/>
                  <a:gd name="T13" fmla="*/ 17 h 43"/>
                  <a:gd name="T14" fmla="*/ 33 w 65"/>
                  <a:gd name="T15" fmla="*/ 22 h 43"/>
                  <a:gd name="T16" fmla="*/ 0 w 65"/>
                  <a:gd name="T17" fmla="*/ 0 h 43"/>
                  <a:gd name="T18" fmla="*/ 0 w 65"/>
                  <a:gd name="T1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43" extrusionOk="0">
                    <a:moveTo>
                      <a:pt x="0" y="0"/>
                    </a:moveTo>
                    <a:lnTo>
                      <a:pt x="4" y="22"/>
                    </a:lnTo>
                    <a:lnTo>
                      <a:pt x="20" y="35"/>
                    </a:lnTo>
                    <a:lnTo>
                      <a:pt x="44" y="33"/>
                    </a:lnTo>
                    <a:lnTo>
                      <a:pt x="57" y="43"/>
                    </a:lnTo>
                    <a:lnTo>
                      <a:pt x="65" y="33"/>
                    </a:lnTo>
                    <a:lnTo>
                      <a:pt x="48" y="17"/>
                    </a:lnTo>
                    <a:lnTo>
                      <a:pt x="33" y="2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13" name="Freeform 260"/>
              <p:cNvSpPr/>
              <p:nvPr/>
            </p:nvSpPr>
            <p:spPr bwMode="auto">
              <a:xfrm>
                <a:off x="3296" y="631"/>
                <a:ext cx="105" cy="70"/>
              </a:xfrm>
              <a:custGeom>
                <a:avLst/>
                <a:gdLst>
                  <a:gd name="T0" fmla="*/ 2 w 105"/>
                  <a:gd name="T1" fmla="*/ 13 h 70"/>
                  <a:gd name="T2" fmla="*/ 0 w 105"/>
                  <a:gd name="T3" fmla="*/ 33 h 70"/>
                  <a:gd name="T4" fmla="*/ 18 w 105"/>
                  <a:gd name="T5" fmla="*/ 48 h 70"/>
                  <a:gd name="T6" fmla="*/ 33 w 105"/>
                  <a:gd name="T7" fmla="*/ 70 h 70"/>
                  <a:gd name="T8" fmla="*/ 40 w 105"/>
                  <a:gd name="T9" fmla="*/ 61 h 70"/>
                  <a:gd name="T10" fmla="*/ 35 w 105"/>
                  <a:gd name="T11" fmla="*/ 39 h 70"/>
                  <a:gd name="T12" fmla="*/ 57 w 105"/>
                  <a:gd name="T13" fmla="*/ 35 h 70"/>
                  <a:gd name="T14" fmla="*/ 87 w 105"/>
                  <a:gd name="T15" fmla="*/ 44 h 70"/>
                  <a:gd name="T16" fmla="*/ 105 w 105"/>
                  <a:gd name="T17" fmla="*/ 26 h 70"/>
                  <a:gd name="T18" fmla="*/ 87 w 105"/>
                  <a:gd name="T19" fmla="*/ 7 h 70"/>
                  <a:gd name="T20" fmla="*/ 74 w 105"/>
                  <a:gd name="T21" fmla="*/ 0 h 70"/>
                  <a:gd name="T22" fmla="*/ 59 w 105"/>
                  <a:gd name="T23" fmla="*/ 13 h 70"/>
                  <a:gd name="T24" fmla="*/ 40 w 105"/>
                  <a:gd name="T25" fmla="*/ 15 h 70"/>
                  <a:gd name="T26" fmla="*/ 26 w 105"/>
                  <a:gd name="T27" fmla="*/ 20 h 70"/>
                  <a:gd name="T28" fmla="*/ 2 w 105"/>
                  <a:gd name="T29" fmla="*/ 13 h 70"/>
                  <a:gd name="T30" fmla="*/ 2 w 105"/>
                  <a:gd name="T31" fmla="*/ 1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70" extrusionOk="0">
                    <a:moveTo>
                      <a:pt x="2" y="13"/>
                    </a:moveTo>
                    <a:lnTo>
                      <a:pt x="0" y="33"/>
                    </a:lnTo>
                    <a:lnTo>
                      <a:pt x="18" y="48"/>
                    </a:lnTo>
                    <a:lnTo>
                      <a:pt x="33" y="70"/>
                    </a:lnTo>
                    <a:lnTo>
                      <a:pt x="40" y="61"/>
                    </a:lnTo>
                    <a:lnTo>
                      <a:pt x="35" y="39"/>
                    </a:lnTo>
                    <a:lnTo>
                      <a:pt x="57" y="35"/>
                    </a:lnTo>
                    <a:lnTo>
                      <a:pt x="87" y="44"/>
                    </a:lnTo>
                    <a:lnTo>
                      <a:pt x="105" y="26"/>
                    </a:lnTo>
                    <a:lnTo>
                      <a:pt x="87" y="7"/>
                    </a:lnTo>
                    <a:lnTo>
                      <a:pt x="74" y="0"/>
                    </a:lnTo>
                    <a:lnTo>
                      <a:pt x="59" y="13"/>
                    </a:lnTo>
                    <a:lnTo>
                      <a:pt x="40" y="15"/>
                    </a:lnTo>
                    <a:lnTo>
                      <a:pt x="26" y="20"/>
                    </a:lnTo>
                    <a:lnTo>
                      <a:pt x="2" y="13"/>
                    </a:lnTo>
                    <a:lnTo>
                      <a:pt x="2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14" name="Freeform 261"/>
              <p:cNvSpPr/>
              <p:nvPr/>
            </p:nvSpPr>
            <p:spPr bwMode="auto">
              <a:xfrm>
                <a:off x="3331" y="714"/>
                <a:ext cx="13" cy="19"/>
              </a:xfrm>
              <a:custGeom>
                <a:avLst/>
                <a:gdLst>
                  <a:gd name="T0" fmla="*/ 2 w 13"/>
                  <a:gd name="T1" fmla="*/ 0 h 19"/>
                  <a:gd name="T2" fmla="*/ 0 w 13"/>
                  <a:gd name="T3" fmla="*/ 13 h 19"/>
                  <a:gd name="T4" fmla="*/ 13 w 13"/>
                  <a:gd name="T5" fmla="*/ 19 h 19"/>
                  <a:gd name="T6" fmla="*/ 13 w 13"/>
                  <a:gd name="T7" fmla="*/ 4 h 19"/>
                  <a:gd name="T8" fmla="*/ 2 w 13"/>
                  <a:gd name="T9" fmla="*/ 0 h 19"/>
                  <a:gd name="T10" fmla="*/ 2 w 13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9" extrusionOk="0">
                    <a:moveTo>
                      <a:pt x="2" y="0"/>
                    </a:moveTo>
                    <a:lnTo>
                      <a:pt x="0" y="13"/>
                    </a:lnTo>
                    <a:lnTo>
                      <a:pt x="13" y="19"/>
                    </a:lnTo>
                    <a:lnTo>
                      <a:pt x="13" y="4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15" name="Freeform 262"/>
              <p:cNvSpPr/>
              <p:nvPr/>
            </p:nvSpPr>
            <p:spPr bwMode="auto">
              <a:xfrm>
                <a:off x="716" y="1251"/>
                <a:ext cx="129" cy="177"/>
              </a:xfrm>
              <a:custGeom>
                <a:avLst/>
                <a:gdLst>
                  <a:gd name="T0" fmla="*/ 0 w 129"/>
                  <a:gd name="T1" fmla="*/ 11 h 178"/>
                  <a:gd name="T2" fmla="*/ 76 w 129"/>
                  <a:gd name="T3" fmla="*/ 178 h 178"/>
                  <a:gd name="T4" fmla="*/ 124 w 129"/>
                  <a:gd name="T5" fmla="*/ 152 h 178"/>
                  <a:gd name="T6" fmla="*/ 129 w 129"/>
                  <a:gd name="T7" fmla="*/ 61 h 178"/>
                  <a:gd name="T8" fmla="*/ 107 w 129"/>
                  <a:gd name="T9" fmla="*/ 26 h 178"/>
                  <a:gd name="T10" fmla="*/ 96 w 129"/>
                  <a:gd name="T11" fmla="*/ 67 h 178"/>
                  <a:gd name="T12" fmla="*/ 72 w 129"/>
                  <a:gd name="T13" fmla="*/ 54 h 178"/>
                  <a:gd name="T14" fmla="*/ 54 w 129"/>
                  <a:gd name="T15" fmla="*/ 0 h 178"/>
                  <a:gd name="T16" fmla="*/ 30 w 129"/>
                  <a:gd name="T17" fmla="*/ 13 h 178"/>
                  <a:gd name="T18" fmla="*/ 0 w 129"/>
                  <a:gd name="T19" fmla="*/ 11 h 178"/>
                  <a:gd name="T20" fmla="*/ 0 w 129"/>
                  <a:gd name="T21" fmla="*/ 11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9" h="178" extrusionOk="0">
                    <a:moveTo>
                      <a:pt x="0" y="11"/>
                    </a:moveTo>
                    <a:lnTo>
                      <a:pt x="76" y="178"/>
                    </a:lnTo>
                    <a:lnTo>
                      <a:pt x="124" y="152"/>
                    </a:lnTo>
                    <a:lnTo>
                      <a:pt x="129" y="61"/>
                    </a:lnTo>
                    <a:lnTo>
                      <a:pt x="107" y="26"/>
                    </a:lnTo>
                    <a:lnTo>
                      <a:pt x="96" y="67"/>
                    </a:lnTo>
                    <a:lnTo>
                      <a:pt x="72" y="54"/>
                    </a:lnTo>
                    <a:lnTo>
                      <a:pt x="54" y="0"/>
                    </a:lnTo>
                    <a:lnTo>
                      <a:pt x="30" y="13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16" name="Freeform 263"/>
              <p:cNvSpPr/>
              <p:nvPr/>
            </p:nvSpPr>
            <p:spPr bwMode="auto">
              <a:xfrm>
                <a:off x="738" y="2480"/>
                <a:ext cx="353" cy="370"/>
              </a:xfrm>
              <a:custGeom>
                <a:avLst/>
                <a:gdLst>
                  <a:gd name="T0" fmla="*/ 248 w 353"/>
                  <a:gd name="T1" fmla="*/ 11 h 370"/>
                  <a:gd name="T2" fmla="*/ 198 w 353"/>
                  <a:gd name="T3" fmla="*/ 30 h 370"/>
                  <a:gd name="T4" fmla="*/ 159 w 353"/>
                  <a:gd name="T5" fmla="*/ 71 h 370"/>
                  <a:gd name="T6" fmla="*/ 96 w 353"/>
                  <a:gd name="T7" fmla="*/ 45 h 370"/>
                  <a:gd name="T8" fmla="*/ 6 w 353"/>
                  <a:gd name="T9" fmla="*/ 67 h 370"/>
                  <a:gd name="T10" fmla="*/ 50 w 353"/>
                  <a:gd name="T11" fmla="*/ 117 h 370"/>
                  <a:gd name="T12" fmla="*/ 0 w 353"/>
                  <a:gd name="T13" fmla="*/ 110 h 370"/>
                  <a:gd name="T14" fmla="*/ 32 w 353"/>
                  <a:gd name="T15" fmla="*/ 132 h 370"/>
                  <a:gd name="T16" fmla="*/ 35 w 353"/>
                  <a:gd name="T17" fmla="*/ 134 h 370"/>
                  <a:gd name="T18" fmla="*/ 63 w 353"/>
                  <a:gd name="T19" fmla="*/ 167 h 370"/>
                  <a:gd name="T20" fmla="*/ 41 w 353"/>
                  <a:gd name="T21" fmla="*/ 206 h 370"/>
                  <a:gd name="T22" fmla="*/ 69 w 353"/>
                  <a:gd name="T23" fmla="*/ 240 h 370"/>
                  <a:gd name="T24" fmla="*/ 63 w 353"/>
                  <a:gd name="T25" fmla="*/ 253 h 370"/>
                  <a:gd name="T26" fmla="*/ 76 w 353"/>
                  <a:gd name="T27" fmla="*/ 297 h 370"/>
                  <a:gd name="T28" fmla="*/ 91 w 353"/>
                  <a:gd name="T29" fmla="*/ 279 h 370"/>
                  <a:gd name="T30" fmla="*/ 115 w 353"/>
                  <a:gd name="T31" fmla="*/ 288 h 370"/>
                  <a:gd name="T32" fmla="*/ 126 w 353"/>
                  <a:gd name="T33" fmla="*/ 273 h 370"/>
                  <a:gd name="T34" fmla="*/ 146 w 353"/>
                  <a:gd name="T35" fmla="*/ 281 h 370"/>
                  <a:gd name="T36" fmla="*/ 148 w 353"/>
                  <a:gd name="T37" fmla="*/ 284 h 370"/>
                  <a:gd name="T38" fmla="*/ 170 w 353"/>
                  <a:gd name="T39" fmla="*/ 323 h 370"/>
                  <a:gd name="T40" fmla="*/ 172 w 353"/>
                  <a:gd name="T41" fmla="*/ 325 h 370"/>
                  <a:gd name="T42" fmla="*/ 183 w 353"/>
                  <a:gd name="T43" fmla="*/ 370 h 370"/>
                  <a:gd name="T44" fmla="*/ 220 w 353"/>
                  <a:gd name="T45" fmla="*/ 351 h 370"/>
                  <a:gd name="T46" fmla="*/ 222 w 353"/>
                  <a:gd name="T47" fmla="*/ 351 h 370"/>
                  <a:gd name="T48" fmla="*/ 294 w 353"/>
                  <a:gd name="T49" fmla="*/ 320 h 370"/>
                  <a:gd name="T50" fmla="*/ 266 w 353"/>
                  <a:gd name="T51" fmla="*/ 303 h 370"/>
                  <a:gd name="T52" fmla="*/ 266 w 353"/>
                  <a:gd name="T53" fmla="*/ 301 h 370"/>
                  <a:gd name="T54" fmla="*/ 239 w 353"/>
                  <a:gd name="T55" fmla="*/ 247 h 370"/>
                  <a:gd name="T56" fmla="*/ 239 w 353"/>
                  <a:gd name="T57" fmla="*/ 245 h 370"/>
                  <a:gd name="T58" fmla="*/ 237 w 353"/>
                  <a:gd name="T59" fmla="*/ 177 h 370"/>
                  <a:gd name="T60" fmla="*/ 237 w 353"/>
                  <a:gd name="T61" fmla="*/ 175 h 370"/>
                  <a:gd name="T62" fmla="*/ 272 w 353"/>
                  <a:gd name="T63" fmla="*/ 156 h 370"/>
                  <a:gd name="T64" fmla="*/ 285 w 353"/>
                  <a:gd name="T65" fmla="*/ 169 h 370"/>
                  <a:gd name="T66" fmla="*/ 322 w 353"/>
                  <a:gd name="T67" fmla="*/ 141 h 370"/>
                  <a:gd name="T68" fmla="*/ 318 w 353"/>
                  <a:gd name="T69" fmla="*/ 95 h 370"/>
                  <a:gd name="T70" fmla="*/ 353 w 353"/>
                  <a:gd name="T71" fmla="*/ 71 h 370"/>
                  <a:gd name="T72" fmla="*/ 320 w 353"/>
                  <a:gd name="T73" fmla="*/ 15 h 370"/>
                  <a:gd name="T74" fmla="*/ 298 w 353"/>
                  <a:gd name="T75" fmla="*/ 28 h 370"/>
                  <a:gd name="T76" fmla="*/ 274 w 353"/>
                  <a:gd name="T77" fmla="*/ 13 h 370"/>
                  <a:gd name="T78" fmla="*/ 248 w 353"/>
                  <a:gd name="T79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3" h="370" extrusionOk="0">
                    <a:moveTo>
                      <a:pt x="248" y="0"/>
                    </a:moveTo>
                    <a:lnTo>
                      <a:pt x="248" y="11"/>
                    </a:lnTo>
                    <a:lnTo>
                      <a:pt x="213" y="8"/>
                    </a:lnTo>
                    <a:lnTo>
                      <a:pt x="198" y="30"/>
                    </a:lnTo>
                    <a:lnTo>
                      <a:pt x="181" y="32"/>
                    </a:lnTo>
                    <a:lnTo>
                      <a:pt x="159" y="71"/>
                    </a:lnTo>
                    <a:lnTo>
                      <a:pt x="122" y="84"/>
                    </a:lnTo>
                    <a:lnTo>
                      <a:pt x="96" y="45"/>
                    </a:lnTo>
                    <a:lnTo>
                      <a:pt x="35" y="39"/>
                    </a:lnTo>
                    <a:lnTo>
                      <a:pt x="6" y="67"/>
                    </a:lnTo>
                    <a:lnTo>
                      <a:pt x="67" y="104"/>
                    </a:lnTo>
                    <a:lnTo>
                      <a:pt x="50" y="117"/>
                    </a:lnTo>
                    <a:lnTo>
                      <a:pt x="17" y="97"/>
                    </a:lnTo>
                    <a:lnTo>
                      <a:pt x="0" y="110"/>
                    </a:lnTo>
                    <a:lnTo>
                      <a:pt x="11" y="132"/>
                    </a:lnTo>
                    <a:lnTo>
                      <a:pt x="32" y="132"/>
                    </a:lnTo>
                    <a:lnTo>
                      <a:pt x="35" y="132"/>
                    </a:lnTo>
                    <a:lnTo>
                      <a:pt x="35" y="134"/>
                    </a:lnTo>
                    <a:lnTo>
                      <a:pt x="61" y="167"/>
                    </a:lnTo>
                    <a:lnTo>
                      <a:pt x="63" y="167"/>
                    </a:lnTo>
                    <a:lnTo>
                      <a:pt x="61" y="169"/>
                    </a:lnTo>
                    <a:lnTo>
                      <a:pt x="41" y="206"/>
                    </a:lnTo>
                    <a:lnTo>
                      <a:pt x="67" y="238"/>
                    </a:lnTo>
                    <a:lnTo>
                      <a:pt x="69" y="240"/>
                    </a:lnTo>
                    <a:lnTo>
                      <a:pt x="67" y="240"/>
                    </a:lnTo>
                    <a:lnTo>
                      <a:pt x="63" y="253"/>
                    </a:lnTo>
                    <a:lnTo>
                      <a:pt x="61" y="279"/>
                    </a:lnTo>
                    <a:lnTo>
                      <a:pt x="76" y="297"/>
                    </a:lnTo>
                    <a:lnTo>
                      <a:pt x="89" y="281"/>
                    </a:lnTo>
                    <a:lnTo>
                      <a:pt x="91" y="279"/>
                    </a:lnTo>
                    <a:lnTo>
                      <a:pt x="91" y="279"/>
                    </a:lnTo>
                    <a:lnTo>
                      <a:pt x="115" y="288"/>
                    </a:lnTo>
                    <a:lnTo>
                      <a:pt x="124" y="275"/>
                    </a:lnTo>
                    <a:lnTo>
                      <a:pt x="126" y="273"/>
                    </a:lnTo>
                    <a:lnTo>
                      <a:pt x="126" y="275"/>
                    </a:lnTo>
                    <a:lnTo>
                      <a:pt x="146" y="281"/>
                    </a:lnTo>
                    <a:lnTo>
                      <a:pt x="148" y="281"/>
                    </a:lnTo>
                    <a:lnTo>
                      <a:pt x="148" y="284"/>
                    </a:lnTo>
                    <a:lnTo>
                      <a:pt x="148" y="312"/>
                    </a:lnTo>
                    <a:lnTo>
                      <a:pt x="170" y="323"/>
                    </a:lnTo>
                    <a:lnTo>
                      <a:pt x="172" y="323"/>
                    </a:lnTo>
                    <a:lnTo>
                      <a:pt x="172" y="325"/>
                    </a:lnTo>
                    <a:lnTo>
                      <a:pt x="172" y="353"/>
                    </a:lnTo>
                    <a:lnTo>
                      <a:pt x="183" y="370"/>
                    </a:lnTo>
                    <a:lnTo>
                      <a:pt x="211" y="368"/>
                    </a:lnTo>
                    <a:lnTo>
                      <a:pt x="220" y="351"/>
                    </a:lnTo>
                    <a:lnTo>
                      <a:pt x="220" y="351"/>
                    </a:lnTo>
                    <a:lnTo>
                      <a:pt x="222" y="351"/>
                    </a:lnTo>
                    <a:lnTo>
                      <a:pt x="266" y="351"/>
                    </a:lnTo>
                    <a:lnTo>
                      <a:pt x="294" y="320"/>
                    </a:lnTo>
                    <a:lnTo>
                      <a:pt x="292" y="305"/>
                    </a:lnTo>
                    <a:lnTo>
                      <a:pt x="266" y="303"/>
                    </a:lnTo>
                    <a:lnTo>
                      <a:pt x="266" y="303"/>
                    </a:lnTo>
                    <a:lnTo>
                      <a:pt x="266" y="301"/>
                    </a:lnTo>
                    <a:lnTo>
                      <a:pt x="263" y="279"/>
                    </a:lnTo>
                    <a:lnTo>
                      <a:pt x="239" y="247"/>
                    </a:lnTo>
                    <a:lnTo>
                      <a:pt x="239" y="247"/>
                    </a:lnTo>
                    <a:lnTo>
                      <a:pt x="239" y="245"/>
                    </a:lnTo>
                    <a:lnTo>
                      <a:pt x="253" y="201"/>
                    </a:lnTo>
                    <a:lnTo>
                      <a:pt x="237" y="177"/>
                    </a:lnTo>
                    <a:lnTo>
                      <a:pt x="235" y="175"/>
                    </a:lnTo>
                    <a:lnTo>
                      <a:pt x="237" y="175"/>
                    </a:lnTo>
                    <a:lnTo>
                      <a:pt x="270" y="156"/>
                    </a:lnTo>
                    <a:lnTo>
                      <a:pt x="272" y="156"/>
                    </a:lnTo>
                    <a:lnTo>
                      <a:pt x="272" y="156"/>
                    </a:lnTo>
                    <a:lnTo>
                      <a:pt x="285" y="169"/>
                    </a:lnTo>
                    <a:lnTo>
                      <a:pt x="309" y="167"/>
                    </a:lnTo>
                    <a:lnTo>
                      <a:pt x="322" y="141"/>
                    </a:lnTo>
                    <a:lnTo>
                      <a:pt x="318" y="95"/>
                    </a:lnTo>
                    <a:lnTo>
                      <a:pt x="318" y="95"/>
                    </a:lnTo>
                    <a:lnTo>
                      <a:pt x="318" y="93"/>
                    </a:lnTo>
                    <a:lnTo>
                      <a:pt x="353" y="71"/>
                    </a:lnTo>
                    <a:lnTo>
                      <a:pt x="346" y="15"/>
                    </a:lnTo>
                    <a:lnTo>
                      <a:pt x="320" y="15"/>
                    </a:lnTo>
                    <a:lnTo>
                      <a:pt x="300" y="28"/>
                    </a:lnTo>
                    <a:lnTo>
                      <a:pt x="298" y="28"/>
                    </a:lnTo>
                    <a:lnTo>
                      <a:pt x="298" y="28"/>
                    </a:lnTo>
                    <a:lnTo>
                      <a:pt x="274" y="13"/>
                    </a:lnTo>
                    <a:lnTo>
                      <a:pt x="248" y="0"/>
                    </a:lnTo>
                    <a:lnTo>
                      <a:pt x="24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17" name="Freeform 264"/>
              <p:cNvSpPr/>
              <p:nvPr/>
            </p:nvSpPr>
            <p:spPr bwMode="auto">
              <a:xfrm>
                <a:off x="979" y="2452"/>
                <a:ext cx="368" cy="361"/>
              </a:xfrm>
              <a:custGeom>
                <a:avLst/>
                <a:gdLst>
                  <a:gd name="T0" fmla="*/ 283 w 368"/>
                  <a:gd name="T1" fmla="*/ 351 h 361"/>
                  <a:gd name="T2" fmla="*/ 320 w 368"/>
                  <a:gd name="T3" fmla="*/ 303 h 361"/>
                  <a:gd name="T4" fmla="*/ 368 w 368"/>
                  <a:gd name="T5" fmla="*/ 290 h 361"/>
                  <a:gd name="T6" fmla="*/ 346 w 368"/>
                  <a:gd name="T7" fmla="*/ 238 h 361"/>
                  <a:gd name="T8" fmla="*/ 344 w 368"/>
                  <a:gd name="T9" fmla="*/ 236 h 361"/>
                  <a:gd name="T10" fmla="*/ 333 w 368"/>
                  <a:gd name="T11" fmla="*/ 221 h 361"/>
                  <a:gd name="T12" fmla="*/ 333 w 368"/>
                  <a:gd name="T13" fmla="*/ 192 h 361"/>
                  <a:gd name="T14" fmla="*/ 320 w 368"/>
                  <a:gd name="T15" fmla="*/ 197 h 361"/>
                  <a:gd name="T16" fmla="*/ 303 w 368"/>
                  <a:gd name="T17" fmla="*/ 197 h 361"/>
                  <a:gd name="T18" fmla="*/ 300 w 368"/>
                  <a:gd name="T19" fmla="*/ 195 h 361"/>
                  <a:gd name="T20" fmla="*/ 300 w 368"/>
                  <a:gd name="T21" fmla="*/ 173 h 361"/>
                  <a:gd name="T22" fmla="*/ 318 w 368"/>
                  <a:gd name="T23" fmla="*/ 153 h 361"/>
                  <a:gd name="T24" fmla="*/ 281 w 368"/>
                  <a:gd name="T25" fmla="*/ 91 h 361"/>
                  <a:gd name="T26" fmla="*/ 259 w 368"/>
                  <a:gd name="T27" fmla="*/ 86 h 361"/>
                  <a:gd name="T28" fmla="*/ 244 w 368"/>
                  <a:gd name="T29" fmla="*/ 67 h 361"/>
                  <a:gd name="T30" fmla="*/ 244 w 368"/>
                  <a:gd name="T31" fmla="*/ 65 h 361"/>
                  <a:gd name="T32" fmla="*/ 209 w 368"/>
                  <a:gd name="T33" fmla="*/ 26 h 361"/>
                  <a:gd name="T34" fmla="*/ 209 w 368"/>
                  <a:gd name="T35" fmla="*/ 26 h 361"/>
                  <a:gd name="T36" fmla="*/ 178 w 368"/>
                  <a:gd name="T37" fmla="*/ 4 h 361"/>
                  <a:gd name="T38" fmla="*/ 178 w 368"/>
                  <a:gd name="T39" fmla="*/ 4 h 361"/>
                  <a:gd name="T40" fmla="*/ 141 w 368"/>
                  <a:gd name="T41" fmla="*/ 21 h 361"/>
                  <a:gd name="T42" fmla="*/ 141 w 368"/>
                  <a:gd name="T43" fmla="*/ 23 h 361"/>
                  <a:gd name="T44" fmla="*/ 115 w 368"/>
                  <a:gd name="T45" fmla="*/ 99 h 361"/>
                  <a:gd name="T46" fmla="*/ 115 w 368"/>
                  <a:gd name="T47" fmla="*/ 101 h 361"/>
                  <a:gd name="T48" fmla="*/ 85 w 368"/>
                  <a:gd name="T49" fmla="*/ 169 h 361"/>
                  <a:gd name="T50" fmla="*/ 85 w 368"/>
                  <a:gd name="T51" fmla="*/ 169 h 361"/>
                  <a:gd name="T52" fmla="*/ 69 w 368"/>
                  <a:gd name="T53" fmla="*/ 199 h 361"/>
                  <a:gd name="T54" fmla="*/ 43 w 368"/>
                  <a:gd name="T55" fmla="*/ 201 h 361"/>
                  <a:gd name="T56" fmla="*/ 41 w 368"/>
                  <a:gd name="T57" fmla="*/ 199 h 361"/>
                  <a:gd name="T58" fmla="*/ 0 w 368"/>
                  <a:gd name="T59" fmla="*/ 205 h 361"/>
                  <a:gd name="T60" fmla="*/ 15 w 368"/>
                  <a:gd name="T61" fmla="*/ 227 h 361"/>
                  <a:gd name="T62" fmla="*/ 2 w 368"/>
                  <a:gd name="T63" fmla="*/ 273 h 361"/>
                  <a:gd name="T64" fmla="*/ 80 w 368"/>
                  <a:gd name="T65" fmla="*/ 312 h 361"/>
                  <a:gd name="T66" fmla="*/ 87 w 368"/>
                  <a:gd name="T67" fmla="*/ 294 h 361"/>
                  <a:gd name="T68" fmla="*/ 106 w 368"/>
                  <a:gd name="T69" fmla="*/ 296 h 361"/>
                  <a:gd name="T70" fmla="*/ 109 w 368"/>
                  <a:gd name="T71" fmla="*/ 296 h 361"/>
                  <a:gd name="T72" fmla="*/ 137 w 368"/>
                  <a:gd name="T73" fmla="*/ 329 h 361"/>
                  <a:gd name="T74" fmla="*/ 157 w 368"/>
                  <a:gd name="T75" fmla="*/ 316 h 361"/>
                  <a:gd name="T76" fmla="*/ 224 w 368"/>
                  <a:gd name="T77" fmla="*/ 329 h 361"/>
                  <a:gd name="T78" fmla="*/ 226 w 368"/>
                  <a:gd name="T79" fmla="*/ 331 h 361"/>
                  <a:gd name="T80" fmla="*/ 244 w 368"/>
                  <a:gd name="T81" fmla="*/ 361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68" h="361" extrusionOk="0">
                    <a:moveTo>
                      <a:pt x="244" y="361"/>
                    </a:moveTo>
                    <a:lnTo>
                      <a:pt x="283" y="351"/>
                    </a:lnTo>
                    <a:lnTo>
                      <a:pt x="287" y="320"/>
                    </a:lnTo>
                    <a:lnTo>
                      <a:pt x="320" y="303"/>
                    </a:lnTo>
                    <a:lnTo>
                      <a:pt x="357" y="292"/>
                    </a:lnTo>
                    <a:lnTo>
                      <a:pt x="368" y="290"/>
                    </a:lnTo>
                    <a:lnTo>
                      <a:pt x="368" y="242"/>
                    </a:lnTo>
                    <a:lnTo>
                      <a:pt x="346" y="238"/>
                    </a:lnTo>
                    <a:lnTo>
                      <a:pt x="346" y="236"/>
                    </a:lnTo>
                    <a:lnTo>
                      <a:pt x="344" y="236"/>
                    </a:lnTo>
                    <a:lnTo>
                      <a:pt x="335" y="221"/>
                    </a:lnTo>
                    <a:lnTo>
                      <a:pt x="333" y="221"/>
                    </a:lnTo>
                    <a:lnTo>
                      <a:pt x="333" y="221"/>
                    </a:lnTo>
                    <a:lnTo>
                      <a:pt x="333" y="192"/>
                    </a:lnTo>
                    <a:lnTo>
                      <a:pt x="320" y="197"/>
                    </a:lnTo>
                    <a:lnTo>
                      <a:pt x="320" y="197"/>
                    </a:lnTo>
                    <a:lnTo>
                      <a:pt x="318" y="197"/>
                    </a:lnTo>
                    <a:lnTo>
                      <a:pt x="303" y="197"/>
                    </a:lnTo>
                    <a:lnTo>
                      <a:pt x="300" y="197"/>
                    </a:lnTo>
                    <a:lnTo>
                      <a:pt x="300" y="195"/>
                    </a:lnTo>
                    <a:lnTo>
                      <a:pt x="300" y="173"/>
                    </a:lnTo>
                    <a:lnTo>
                      <a:pt x="300" y="173"/>
                    </a:lnTo>
                    <a:lnTo>
                      <a:pt x="303" y="173"/>
                    </a:lnTo>
                    <a:lnTo>
                      <a:pt x="318" y="153"/>
                    </a:lnTo>
                    <a:lnTo>
                      <a:pt x="318" y="127"/>
                    </a:lnTo>
                    <a:lnTo>
                      <a:pt x="281" y="91"/>
                    </a:lnTo>
                    <a:lnTo>
                      <a:pt x="259" y="86"/>
                    </a:lnTo>
                    <a:lnTo>
                      <a:pt x="259" y="86"/>
                    </a:lnTo>
                    <a:lnTo>
                      <a:pt x="259" y="86"/>
                    </a:lnTo>
                    <a:lnTo>
                      <a:pt x="244" y="67"/>
                    </a:lnTo>
                    <a:lnTo>
                      <a:pt x="244" y="65"/>
                    </a:lnTo>
                    <a:lnTo>
                      <a:pt x="244" y="65"/>
                    </a:lnTo>
                    <a:lnTo>
                      <a:pt x="242" y="36"/>
                    </a:lnTo>
                    <a:lnTo>
                      <a:pt x="209" y="26"/>
                    </a:lnTo>
                    <a:lnTo>
                      <a:pt x="209" y="26"/>
                    </a:lnTo>
                    <a:lnTo>
                      <a:pt x="209" y="26"/>
                    </a:lnTo>
                    <a:lnTo>
                      <a:pt x="196" y="0"/>
                    </a:lnTo>
                    <a:lnTo>
                      <a:pt x="178" y="4"/>
                    </a:lnTo>
                    <a:lnTo>
                      <a:pt x="178" y="4"/>
                    </a:lnTo>
                    <a:lnTo>
                      <a:pt x="178" y="4"/>
                    </a:lnTo>
                    <a:lnTo>
                      <a:pt x="146" y="0"/>
                    </a:lnTo>
                    <a:lnTo>
                      <a:pt x="141" y="21"/>
                    </a:lnTo>
                    <a:lnTo>
                      <a:pt x="141" y="23"/>
                    </a:lnTo>
                    <a:lnTo>
                      <a:pt x="141" y="23"/>
                    </a:lnTo>
                    <a:lnTo>
                      <a:pt x="109" y="43"/>
                    </a:lnTo>
                    <a:lnTo>
                      <a:pt x="115" y="99"/>
                    </a:lnTo>
                    <a:lnTo>
                      <a:pt x="115" y="101"/>
                    </a:lnTo>
                    <a:lnTo>
                      <a:pt x="115" y="101"/>
                    </a:lnTo>
                    <a:lnTo>
                      <a:pt x="80" y="123"/>
                    </a:lnTo>
                    <a:lnTo>
                      <a:pt x="85" y="169"/>
                    </a:lnTo>
                    <a:lnTo>
                      <a:pt x="85" y="169"/>
                    </a:lnTo>
                    <a:lnTo>
                      <a:pt x="85" y="169"/>
                    </a:lnTo>
                    <a:lnTo>
                      <a:pt x="69" y="199"/>
                    </a:lnTo>
                    <a:lnTo>
                      <a:pt x="69" y="199"/>
                    </a:lnTo>
                    <a:lnTo>
                      <a:pt x="67" y="199"/>
                    </a:lnTo>
                    <a:lnTo>
                      <a:pt x="43" y="201"/>
                    </a:lnTo>
                    <a:lnTo>
                      <a:pt x="41" y="201"/>
                    </a:lnTo>
                    <a:lnTo>
                      <a:pt x="41" y="199"/>
                    </a:lnTo>
                    <a:lnTo>
                      <a:pt x="30" y="188"/>
                    </a:lnTo>
                    <a:lnTo>
                      <a:pt x="0" y="205"/>
                    </a:lnTo>
                    <a:lnTo>
                      <a:pt x="15" y="227"/>
                    </a:lnTo>
                    <a:lnTo>
                      <a:pt x="15" y="227"/>
                    </a:lnTo>
                    <a:lnTo>
                      <a:pt x="15" y="229"/>
                    </a:lnTo>
                    <a:lnTo>
                      <a:pt x="2" y="273"/>
                    </a:lnTo>
                    <a:lnTo>
                      <a:pt x="24" y="305"/>
                    </a:lnTo>
                    <a:lnTo>
                      <a:pt x="80" y="312"/>
                    </a:lnTo>
                    <a:lnTo>
                      <a:pt x="87" y="294"/>
                    </a:lnTo>
                    <a:lnTo>
                      <a:pt x="87" y="294"/>
                    </a:lnTo>
                    <a:lnTo>
                      <a:pt x="89" y="294"/>
                    </a:lnTo>
                    <a:lnTo>
                      <a:pt x="106" y="296"/>
                    </a:lnTo>
                    <a:lnTo>
                      <a:pt x="109" y="296"/>
                    </a:lnTo>
                    <a:lnTo>
                      <a:pt x="109" y="296"/>
                    </a:lnTo>
                    <a:lnTo>
                      <a:pt x="115" y="325"/>
                    </a:lnTo>
                    <a:lnTo>
                      <a:pt x="137" y="329"/>
                    </a:lnTo>
                    <a:lnTo>
                      <a:pt x="157" y="316"/>
                    </a:lnTo>
                    <a:lnTo>
                      <a:pt x="157" y="316"/>
                    </a:lnTo>
                    <a:lnTo>
                      <a:pt x="157" y="316"/>
                    </a:lnTo>
                    <a:lnTo>
                      <a:pt x="224" y="329"/>
                    </a:lnTo>
                    <a:lnTo>
                      <a:pt x="226" y="331"/>
                    </a:lnTo>
                    <a:lnTo>
                      <a:pt x="226" y="331"/>
                    </a:lnTo>
                    <a:lnTo>
                      <a:pt x="244" y="361"/>
                    </a:lnTo>
                    <a:lnTo>
                      <a:pt x="244" y="361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18" name="Freeform 265"/>
              <p:cNvSpPr/>
              <p:nvPr/>
            </p:nvSpPr>
            <p:spPr bwMode="auto">
              <a:xfrm>
                <a:off x="1034" y="2772"/>
                <a:ext cx="190" cy="314"/>
              </a:xfrm>
              <a:custGeom>
                <a:avLst/>
                <a:gdLst>
                  <a:gd name="T0" fmla="*/ 24 w 190"/>
                  <a:gd name="T1" fmla="*/ 301 h 314"/>
                  <a:gd name="T2" fmla="*/ 59 w 190"/>
                  <a:gd name="T3" fmla="*/ 314 h 314"/>
                  <a:gd name="T4" fmla="*/ 155 w 190"/>
                  <a:gd name="T5" fmla="*/ 312 h 314"/>
                  <a:gd name="T6" fmla="*/ 148 w 190"/>
                  <a:gd name="T7" fmla="*/ 273 h 314"/>
                  <a:gd name="T8" fmla="*/ 172 w 190"/>
                  <a:gd name="T9" fmla="*/ 269 h 314"/>
                  <a:gd name="T10" fmla="*/ 190 w 190"/>
                  <a:gd name="T11" fmla="*/ 167 h 314"/>
                  <a:gd name="T12" fmla="*/ 174 w 190"/>
                  <a:gd name="T13" fmla="*/ 145 h 314"/>
                  <a:gd name="T14" fmla="*/ 150 w 190"/>
                  <a:gd name="T15" fmla="*/ 141 h 314"/>
                  <a:gd name="T16" fmla="*/ 153 w 190"/>
                  <a:gd name="T17" fmla="*/ 122 h 314"/>
                  <a:gd name="T18" fmla="*/ 183 w 190"/>
                  <a:gd name="T19" fmla="*/ 93 h 314"/>
                  <a:gd name="T20" fmla="*/ 157 w 190"/>
                  <a:gd name="T21" fmla="*/ 59 h 314"/>
                  <a:gd name="T22" fmla="*/ 170 w 190"/>
                  <a:gd name="T23" fmla="*/ 52 h 314"/>
                  <a:gd name="T24" fmla="*/ 185 w 190"/>
                  <a:gd name="T25" fmla="*/ 44 h 314"/>
                  <a:gd name="T26" fmla="*/ 168 w 190"/>
                  <a:gd name="T27" fmla="*/ 13 h 314"/>
                  <a:gd name="T28" fmla="*/ 103 w 190"/>
                  <a:gd name="T29" fmla="*/ 0 h 314"/>
                  <a:gd name="T30" fmla="*/ 85 w 190"/>
                  <a:gd name="T31" fmla="*/ 11 h 314"/>
                  <a:gd name="T32" fmla="*/ 98 w 190"/>
                  <a:gd name="T33" fmla="*/ 44 h 314"/>
                  <a:gd name="T34" fmla="*/ 98 w 190"/>
                  <a:gd name="T35" fmla="*/ 44 h 314"/>
                  <a:gd name="T36" fmla="*/ 98 w 190"/>
                  <a:gd name="T37" fmla="*/ 44 h 314"/>
                  <a:gd name="T38" fmla="*/ 85 w 190"/>
                  <a:gd name="T39" fmla="*/ 102 h 314"/>
                  <a:gd name="T40" fmla="*/ 100 w 190"/>
                  <a:gd name="T41" fmla="*/ 130 h 314"/>
                  <a:gd name="T42" fmla="*/ 100 w 190"/>
                  <a:gd name="T43" fmla="*/ 130 h 314"/>
                  <a:gd name="T44" fmla="*/ 100 w 190"/>
                  <a:gd name="T45" fmla="*/ 132 h 314"/>
                  <a:gd name="T46" fmla="*/ 85 w 190"/>
                  <a:gd name="T47" fmla="*/ 178 h 314"/>
                  <a:gd name="T48" fmla="*/ 92 w 190"/>
                  <a:gd name="T49" fmla="*/ 204 h 314"/>
                  <a:gd name="T50" fmla="*/ 92 w 190"/>
                  <a:gd name="T51" fmla="*/ 208 h 314"/>
                  <a:gd name="T52" fmla="*/ 89 w 190"/>
                  <a:gd name="T53" fmla="*/ 208 h 314"/>
                  <a:gd name="T54" fmla="*/ 61 w 190"/>
                  <a:gd name="T55" fmla="*/ 204 h 314"/>
                  <a:gd name="T56" fmla="*/ 46 w 190"/>
                  <a:gd name="T57" fmla="*/ 210 h 314"/>
                  <a:gd name="T58" fmla="*/ 46 w 190"/>
                  <a:gd name="T59" fmla="*/ 210 h 314"/>
                  <a:gd name="T60" fmla="*/ 44 w 190"/>
                  <a:gd name="T61" fmla="*/ 210 h 314"/>
                  <a:gd name="T62" fmla="*/ 35 w 190"/>
                  <a:gd name="T63" fmla="*/ 195 h 314"/>
                  <a:gd name="T64" fmla="*/ 24 w 190"/>
                  <a:gd name="T65" fmla="*/ 206 h 314"/>
                  <a:gd name="T66" fmla="*/ 39 w 190"/>
                  <a:gd name="T67" fmla="*/ 241 h 314"/>
                  <a:gd name="T68" fmla="*/ 39 w 190"/>
                  <a:gd name="T69" fmla="*/ 243 h 314"/>
                  <a:gd name="T70" fmla="*/ 39 w 190"/>
                  <a:gd name="T71" fmla="*/ 243 h 314"/>
                  <a:gd name="T72" fmla="*/ 20 w 190"/>
                  <a:gd name="T73" fmla="*/ 258 h 314"/>
                  <a:gd name="T74" fmla="*/ 20 w 190"/>
                  <a:gd name="T75" fmla="*/ 260 h 314"/>
                  <a:gd name="T76" fmla="*/ 20 w 190"/>
                  <a:gd name="T77" fmla="*/ 260 h 314"/>
                  <a:gd name="T78" fmla="*/ 0 w 190"/>
                  <a:gd name="T79" fmla="*/ 269 h 314"/>
                  <a:gd name="T80" fmla="*/ 24 w 190"/>
                  <a:gd name="T81" fmla="*/ 301 h 314"/>
                  <a:gd name="T82" fmla="*/ 24 w 190"/>
                  <a:gd name="T83" fmla="*/ 30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0" h="314" extrusionOk="0">
                    <a:moveTo>
                      <a:pt x="24" y="301"/>
                    </a:moveTo>
                    <a:lnTo>
                      <a:pt x="59" y="314"/>
                    </a:lnTo>
                    <a:lnTo>
                      <a:pt x="155" y="312"/>
                    </a:lnTo>
                    <a:lnTo>
                      <a:pt x="148" y="273"/>
                    </a:lnTo>
                    <a:lnTo>
                      <a:pt x="172" y="269"/>
                    </a:lnTo>
                    <a:lnTo>
                      <a:pt x="190" y="167"/>
                    </a:lnTo>
                    <a:lnTo>
                      <a:pt x="174" y="145"/>
                    </a:lnTo>
                    <a:lnTo>
                      <a:pt x="150" y="141"/>
                    </a:lnTo>
                    <a:lnTo>
                      <a:pt x="153" y="122"/>
                    </a:lnTo>
                    <a:lnTo>
                      <a:pt x="183" y="93"/>
                    </a:lnTo>
                    <a:lnTo>
                      <a:pt x="157" y="59"/>
                    </a:lnTo>
                    <a:lnTo>
                      <a:pt x="170" y="52"/>
                    </a:lnTo>
                    <a:lnTo>
                      <a:pt x="185" y="44"/>
                    </a:lnTo>
                    <a:lnTo>
                      <a:pt x="168" y="13"/>
                    </a:lnTo>
                    <a:lnTo>
                      <a:pt x="103" y="0"/>
                    </a:lnTo>
                    <a:lnTo>
                      <a:pt x="85" y="11"/>
                    </a:lnTo>
                    <a:lnTo>
                      <a:pt x="98" y="44"/>
                    </a:lnTo>
                    <a:lnTo>
                      <a:pt x="98" y="44"/>
                    </a:lnTo>
                    <a:lnTo>
                      <a:pt x="98" y="44"/>
                    </a:lnTo>
                    <a:lnTo>
                      <a:pt x="85" y="102"/>
                    </a:lnTo>
                    <a:lnTo>
                      <a:pt x="100" y="130"/>
                    </a:lnTo>
                    <a:lnTo>
                      <a:pt x="100" y="130"/>
                    </a:lnTo>
                    <a:lnTo>
                      <a:pt x="100" y="132"/>
                    </a:lnTo>
                    <a:lnTo>
                      <a:pt x="85" y="178"/>
                    </a:lnTo>
                    <a:lnTo>
                      <a:pt x="92" y="204"/>
                    </a:lnTo>
                    <a:lnTo>
                      <a:pt x="92" y="208"/>
                    </a:lnTo>
                    <a:lnTo>
                      <a:pt x="89" y="208"/>
                    </a:lnTo>
                    <a:lnTo>
                      <a:pt x="61" y="204"/>
                    </a:lnTo>
                    <a:lnTo>
                      <a:pt x="46" y="210"/>
                    </a:lnTo>
                    <a:lnTo>
                      <a:pt x="46" y="210"/>
                    </a:lnTo>
                    <a:lnTo>
                      <a:pt x="44" y="210"/>
                    </a:lnTo>
                    <a:lnTo>
                      <a:pt x="35" y="195"/>
                    </a:lnTo>
                    <a:lnTo>
                      <a:pt x="24" y="206"/>
                    </a:lnTo>
                    <a:lnTo>
                      <a:pt x="39" y="241"/>
                    </a:lnTo>
                    <a:lnTo>
                      <a:pt x="39" y="243"/>
                    </a:lnTo>
                    <a:lnTo>
                      <a:pt x="39" y="243"/>
                    </a:lnTo>
                    <a:lnTo>
                      <a:pt x="20" y="258"/>
                    </a:lnTo>
                    <a:lnTo>
                      <a:pt x="20" y="260"/>
                    </a:lnTo>
                    <a:lnTo>
                      <a:pt x="20" y="260"/>
                    </a:lnTo>
                    <a:lnTo>
                      <a:pt x="0" y="269"/>
                    </a:lnTo>
                    <a:lnTo>
                      <a:pt x="24" y="301"/>
                    </a:lnTo>
                    <a:lnTo>
                      <a:pt x="24" y="301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19" name="Freeform 266"/>
              <p:cNvSpPr/>
              <p:nvPr/>
            </p:nvSpPr>
            <p:spPr bwMode="auto">
              <a:xfrm>
                <a:off x="816" y="2751"/>
                <a:ext cx="314" cy="338"/>
              </a:xfrm>
              <a:custGeom>
                <a:avLst/>
                <a:gdLst>
                  <a:gd name="T0" fmla="*/ 203 w 314"/>
                  <a:gd name="T1" fmla="*/ 338 h 338"/>
                  <a:gd name="T2" fmla="*/ 214 w 314"/>
                  <a:gd name="T3" fmla="*/ 290 h 338"/>
                  <a:gd name="T4" fmla="*/ 216 w 314"/>
                  <a:gd name="T5" fmla="*/ 288 h 338"/>
                  <a:gd name="T6" fmla="*/ 253 w 314"/>
                  <a:gd name="T7" fmla="*/ 262 h 338"/>
                  <a:gd name="T8" fmla="*/ 238 w 314"/>
                  <a:gd name="T9" fmla="*/ 225 h 338"/>
                  <a:gd name="T10" fmla="*/ 251 w 314"/>
                  <a:gd name="T11" fmla="*/ 212 h 338"/>
                  <a:gd name="T12" fmla="*/ 253 w 314"/>
                  <a:gd name="T13" fmla="*/ 212 h 338"/>
                  <a:gd name="T14" fmla="*/ 279 w 314"/>
                  <a:gd name="T15" fmla="*/ 221 h 338"/>
                  <a:gd name="T16" fmla="*/ 279 w 314"/>
                  <a:gd name="T17" fmla="*/ 221 h 338"/>
                  <a:gd name="T18" fmla="*/ 299 w 314"/>
                  <a:gd name="T19" fmla="*/ 199 h 338"/>
                  <a:gd name="T20" fmla="*/ 299 w 314"/>
                  <a:gd name="T21" fmla="*/ 197 h 338"/>
                  <a:gd name="T22" fmla="*/ 299 w 314"/>
                  <a:gd name="T23" fmla="*/ 125 h 338"/>
                  <a:gd name="T24" fmla="*/ 299 w 314"/>
                  <a:gd name="T25" fmla="*/ 123 h 338"/>
                  <a:gd name="T26" fmla="*/ 299 w 314"/>
                  <a:gd name="T27" fmla="*/ 34 h 338"/>
                  <a:gd name="T28" fmla="*/ 275 w 314"/>
                  <a:gd name="T29" fmla="*/ 30 h 338"/>
                  <a:gd name="T30" fmla="*/ 270 w 314"/>
                  <a:gd name="T31" fmla="*/ 0 h 338"/>
                  <a:gd name="T32" fmla="*/ 249 w 314"/>
                  <a:gd name="T33" fmla="*/ 15 h 338"/>
                  <a:gd name="T34" fmla="*/ 246 w 314"/>
                  <a:gd name="T35" fmla="*/ 17 h 338"/>
                  <a:gd name="T36" fmla="*/ 192 w 314"/>
                  <a:gd name="T37" fmla="*/ 28 h 338"/>
                  <a:gd name="T38" fmla="*/ 218 w 314"/>
                  <a:gd name="T39" fmla="*/ 32 h 338"/>
                  <a:gd name="T40" fmla="*/ 220 w 314"/>
                  <a:gd name="T41" fmla="*/ 49 h 338"/>
                  <a:gd name="T42" fmla="*/ 218 w 314"/>
                  <a:gd name="T43" fmla="*/ 52 h 338"/>
                  <a:gd name="T44" fmla="*/ 190 w 314"/>
                  <a:gd name="T45" fmla="*/ 84 h 338"/>
                  <a:gd name="T46" fmla="*/ 144 w 314"/>
                  <a:gd name="T47" fmla="*/ 84 h 338"/>
                  <a:gd name="T48" fmla="*/ 135 w 314"/>
                  <a:gd name="T49" fmla="*/ 101 h 338"/>
                  <a:gd name="T50" fmla="*/ 105 w 314"/>
                  <a:gd name="T51" fmla="*/ 104 h 338"/>
                  <a:gd name="T52" fmla="*/ 103 w 314"/>
                  <a:gd name="T53" fmla="*/ 104 h 338"/>
                  <a:gd name="T54" fmla="*/ 90 w 314"/>
                  <a:gd name="T55" fmla="*/ 82 h 338"/>
                  <a:gd name="T56" fmla="*/ 90 w 314"/>
                  <a:gd name="T57" fmla="*/ 54 h 338"/>
                  <a:gd name="T58" fmla="*/ 66 w 314"/>
                  <a:gd name="T59" fmla="*/ 43 h 338"/>
                  <a:gd name="T60" fmla="*/ 66 w 314"/>
                  <a:gd name="T61" fmla="*/ 15 h 338"/>
                  <a:gd name="T62" fmla="*/ 42 w 314"/>
                  <a:gd name="T63" fmla="*/ 21 h 338"/>
                  <a:gd name="T64" fmla="*/ 37 w 314"/>
                  <a:gd name="T65" fmla="*/ 23 h 338"/>
                  <a:gd name="T66" fmla="*/ 0 w 314"/>
                  <a:gd name="T67" fmla="*/ 30 h 338"/>
                  <a:gd name="T68" fmla="*/ 33 w 314"/>
                  <a:gd name="T69" fmla="*/ 45 h 338"/>
                  <a:gd name="T70" fmla="*/ 35 w 314"/>
                  <a:gd name="T71" fmla="*/ 45 h 338"/>
                  <a:gd name="T72" fmla="*/ 66 w 314"/>
                  <a:gd name="T73" fmla="*/ 67 h 338"/>
                  <a:gd name="T74" fmla="*/ 68 w 314"/>
                  <a:gd name="T75" fmla="*/ 69 h 338"/>
                  <a:gd name="T76" fmla="*/ 98 w 314"/>
                  <a:gd name="T77" fmla="*/ 132 h 338"/>
                  <a:gd name="T78" fmla="*/ 98 w 314"/>
                  <a:gd name="T79" fmla="*/ 132 h 338"/>
                  <a:gd name="T80" fmla="*/ 116 w 314"/>
                  <a:gd name="T81" fmla="*/ 212 h 338"/>
                  <a:gd name="T82" fmla="*/ 116 w 314"/>
                  <a:gd name="T83" fmla="*/ 212 h 338"/>
                  <a:gd name="T84" fmla="*/ 124 w 314"/>
                  <a:gd name="T85" fmla="*/ 244 h 338"/>
                  <a:gd name="T86" fmla="*/ 122 w 314"/>
                  <a:gd name="T87" fmla="*/ 279 h 338"/>
                  <a:gd name="T88" fmla="*/ 159 w 314"/>
                  <a:gd name="T89" fmla="*/ 314 h 338"/>
                  <a:gd name="T90" fmla="*/ 168 w 314"/>
                  <a:gd name="T91" fmla="*/ 335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14" h="338" extrusionOk="0">
                    <a:moveTo>
                      <a:pt x="168" y="335"/>
                    </a:moveTo>
                    <a:lnTo>
                      <a:pt x="203" y="338"/>
                    </a:lnTo>
                    <a:lnTo>
                      <a:pt x="238" y="322"/>
                    </a:lnTo>
                    <a:lnTo>
                      <a:pt x="214" y="290"/>
                    </a:lnTo>
                    <a:lnTo>
                      <a:pt x="214" y="288"/>
                    </a:lnTo>
                    <a:lnTo>
                      <a:pt x="216" y="288"/>
                    </a:lnTo>
                    <a:lnTo>
                      <a:pt x="236" y="277"/>
                    </a:lnTo>
                    <a:lnTo>
                      <a:pt x="253" y="262"/>
                    </a:lnTo>
                    <a:lnTo>
                      <a:pt x="238" y="227"/>
                    </a:lnTo>
                    <a:lnTo>
                      <a:pt x="238" y="225"/>
                    </a:lnTo>
                    <a:lnTo>
                      <a:pt x="240" y="225"/>
                    </a:lnTo>
                    <a:lnTo>
                      <a:pt x="251" y="212"/>
                    </a:lnTo>
                    <a:lnTo>
                      <a:pt x="253" y="210"/>
                    </a:lnTo>
                    <a:lnTo>
                      <a:pt x="253" y="212"/>
                    </a:lnTo>
                    <a:lnTo>
                      <a:pt x="264" y="227"/>
                    </a:lnTo>
                    <a:lnTo>
                      <a:pt x="279" y="221"/>
                    </a:lnTo>
                    <a:lnTo>
                      <a:pt x="279" y="221"/>
                    </a:lnTo>
                    <a:lnTo>
                      <a:pt x="279" y="221"/>
                    </a:lnTo>
                    <a:lnTo>
                      <a:pt x="305" y="225"/>
                    </a:lnTo>
                    <a:lnTo>
                      <a:pt x="299" y="199"/>
                    </a:lnTo>
                    <a:lnTo>
                      <a:pt x="299" y="199"/>
                    </a:lnTo>
                    <a:lnTo>
                      <a:pt x="299" y="197"/>
                    </a:lnTo>
                    <a:lnTo>
                      <a:pt x="314" y="153"/>
                    </a:lnTo>
                    <a:lnTo>
                      <a:pt x="299" y="125"/>
                    </a:lnTo>
                    <a:lnTo>
                      <a:pt x="299" y="125"/>
                    </a:lnTo>
                    <a:lnTo>
                      <a:pt x="299" y="123"/>
                    </a:lnTo>
                    <a:lnTo>
                      <a:pt x="312" y="65"/>
                    </a:lnTo>
                    <a:lnTo>
                      <a:pt x="299" y="34"/>
                    </a:lnTo>
                    <a:lnTo>
                      <a:pt x="277" y="30"/>
                    </a:lnTo>
                    <a:lnTo>
                      <a:pt x="275" y="30"/>
                    </a:lnTo>
                    <a:lnTo>
                      <a:pt x="275" y="28"/>
                    </a:lnTo>
                    <a:lnTo>
                      <a:pt x="270" y="0"/>
                    </a:lnTo>
                    <a:lnTo>
                      <a:pt x="253" y="0"/>
                    </a:lnTo>
                    <a:lnTo>
                      <a:pt x="249" y="15"/>
                    </a:lnTo>
                    <a:lnTo>
                      <a:pt x="246" y="17"/>
                    </a:lnTo>
                    <a:lnTo>
                      <a:pt x="246" y="17"/>
                    </a:lnTo>
                    <a:lnTo>
                      <a:pt x="190" y="10"/>
                    </a:lnTo>
                    <a:lnTo>
                      <a:pt x="192" y="28"/>
                    </a:lnTo>
                    <a:lnTo>
                      <a:pt x="216" y="30"/>
                    </a:lnTo>
                    <a:lnTo>
                      <a:pt x="218" y="32"/>
                    </a:lnTo>
                    <a:lnTo>
                      <a:pt x="218" y="32"/>
                    </a:lnTo>
                    <a:lnTo>
                      <a:pt x="220" y="49"/>
                    </a:lnTo>
                    <a:lnTo>
                      <a:pt x="220" y="52"/>
                    </a:lnTo>
                    <a:lnTo>
                      <a:pt x="218" y="52"/>
                    </a:lnTo>
                    <a:lnTo>
                      <a:pt x="190" y="84"/>
                    </a:lnTo>
                    <a:lnTo>
                      <a:pt x="190" y="84"/>
                    </a:lnTo>
                    <a:lnTo>
                      <a:pt x="190" y="84"/>
                    </a:lnTo>
                    <a:lnTo>
                      <a:pt x="144" y="84"/>
                    </a:lnTo>
                    <a:lnTo>
                      <a:pt x="135" y="99"/>
                    </a:lnTo>
                    <a:lnTo>
                      <a:pt x="135" y="101"/>
                    </a:lnTo>
                    <a:lnTo>
                      <a:pt x="133" y="101"/>
                    </a:lnTo>
                    <a:lnTo>
                      <a:pt x="105" y="104"/>
                    </a:lnTo>
                    <a:lnTo>
                      <a:pt x="103" y="104"/>
                    </a:lnTo>
                    <a:lnTo>
                      <a:pt x="103" y="104"/>
                    </a:lnTo>
                    <a:lnTo>
                      <a:pt x="90" y="82"/>
                    </a:lnTo>
                    <a:lnTo>
                      <a:pt x="90" y="82"/>
                    </a:lnTo>
                    <a:lnTo>
                      <a:pt x="90" y="82"/>
                    </a:lnTo>
                    <a:lnTo>
                      <a:pt x="90" y="54"/>
                    </a:lnTo>
                    <a:lnTo>
                      <a:pt x="66" y="45"/>
                    </a:lnTo>
                    <a:lnTo>
                      <a:pt x="66" y="43"/>
                    </a:lnTo>
                    <a:lnTo>
                      <a:pt x="66" y="43"/>
                    </a:lnTo>
                    <a:lnTo>
                      <a:pt x="66" y="15"/>
                    </a:lnTo>
                    <a:lnTo>
                      <a:pt x="48" y="8"/>
                    </a:lnTo>
                    <a:lnTo>
                      <a:pt x="42" y="21"/>
                    </a:lnTo>
                    <a:lnTo>
                      <a:pt x="39" y="23"/>
                    </a:lnTo>
                    <a:lnTo>
                      <a:pt x="37" y="23"/>
                    </a:lnTo>
                    <a:lnTo>
                      <a:pt x="13" y="13"/>
                    </a:lnTo>
                    <a:lnTo>
                      <a:pt x="0" y="30"/>
                    </a:lnTo>
                    <a:lnTo>
                      <a:pt x="15" y="47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35" y="45"/>
                    </a:lnTo>
                    <a:lnTo>
                      <a:pt x="44" y="60"/>
                    </a:lnTo>
                    <a:lnTo>
                      <a:pt x="66" y="67"/>
                    </a:lnTo>
                    <a:lnTo>
                      <a:pt x="68" y="67"/>
                    </a:lnTo>
                    <a:lnTo>
                      <a:pt x="68" y="69"/>
                    </a:lnTo>
                    <a:lnTo>
                      <a:pt x="76" y="93"/>
                    </a:lnTo>
                    <a:lnTo>
                      <a:pt x="98" y="132"/>
                    </a:lnTo>
                    <a:lnTo>
                      <a:pt x="100" y="132"/>
                    </a:lnTo>
                    <a:lnTo>
                      <a:pt x="98" y="132"/>
                    </a:lnTo>
                    <a:lnTo>
                      <a:pt x="94" y="169"/>
                    </a:lnTo>
                    <a:lnTo>
                      <a:pt x="116" y="212"/>
                    </a:lnTo>
                    <a:lnTo>
                      <a:pt x="116" y="212"/>
                    </a:lnTo>
                    <a:lnTo>
                      <a:pt x="116" y="212"/>
                    </a:lnTo>
                    <a:lnTo>
                      <a:pt x="124" y="244"/>
                    </a:lnTo>
                    <a:lnTo>
                      <a:pt x="124" y="244"/>
                    </a:lnTo>
                    <a:lnTo>
                      <a:pt x="124" y="244"/>
                    </a:lnTo>
                    <a:lnTo>
                      <a:pt x="122" y="279"/>
                    </a:lnTo>
                    <a:lnTo>
                      <a:pt x="159" y="314"/>
                    </a:lnTo>
                    <a:lnTo>
                      <a:pt x="159" y="314"/>
                    </a:lnTo>
                    <a:lnTo>
                      <a:pt x="159" y="316"/>
                    </a:lnTo>
                    <a:lnTo>
                      <a:pt x="168" y="335"/>
                    </a:lnTo>
                    <a:lnTo>
                      <a:pt x="168" y="335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20" name="Freeform 267"/>
              <p:cNvSpPr/>
              <p:nvPr/>
            </p:nvSpPr>
            <p:spPr bwMode="auto">
              <a:xfrm>
                <a:off x="751" y="3033"/>
                <a:ext cx="229" cy="367"/>
              </a:xfrm>
              <a:custGeom>
                <a:avLst/>
                <a:gdLst>
                  <a:gd name="T0" fmla="*/ 13 w 229"/>
                  <a:gd name="T1" fmla="*/ 172 h 367"/>
                  <a:gd name="T2" fmla="*/ 0 w 229"/>
                  <a:gd name="T3" fmla="*/ 182 h 367"/>
                  <a:gd name="T4" fmla="*/ 2 w 229"/>
                  <a:gd name="T5" fmla="*/ 217 h 367"/>
                  <a:gd name="T6" fmla="*/ 35 w 229"/>
                  <a:gd name="T7" fmla="*/ 263 h 367"/>
                  <a:gd name="T8" fmla="*/ 32 w 229"/>
                  <a:gd name="T9" fmla="*/ 310 h 367"/>
                  <a:gd name="T10" fmla="*/ 26 w 229"/>
                  <a:gd name="T11" fmla="*/ 332 h 367"/>
                  <a:gd name="T12" fmla="*/ 54 w 229"/>
                  <a:gd name="T13" fmla="*/ 367 h 367"/>
                  <a:gd name="T14" fmla="*/ 70 w 229"/>
                  <a:gd name="T15" fmla="*/ 362 h 367"/>
                  <a:gd name="T16" fmla="*/ 76 w 229"/>
                  <a:gd name="T17" fmla="*/ 347 h 367"/>
                  <a:gd name="T18" fmla="*/ 94 w 229"/>
                  <a:gd name="T19" fmla="*/ 358 h 367"/>
                  <a:gd name="T20" fmla="*/ 111 w 229"/>
                  <a:gd name="T21" fmla="*/ 362 h 367"/>
                  <a:gd name="T22" fmla="*/ 133 w 229"/>
                  <a:gd name="T23" fmla="*/ 349 h 367"/>
                  <a:gd name="T24" fmla="*/ 133 w 229"/>
                  <a:gd name="T25" fmla="*/ 289 h 367"/>
                  <a:gd name="T26" fmla="*/ 148 w 229"/>
                  <a:gd name="T27" fmla="*/ 204 h 367"/>
                  <a:gd name="T28" fmla="*/ 202 w 229"/>
                  <a:gd name="T29" fmla="*/ 152 h 367"/>
                  <a:gd name="T30" fmla="*/ 207 w 229"/>
                  <a:gd name="T31" fmla="*/ 98 h 367"/>
                  <a:gd name="T32" fmla="*/ 202 w 229"/>
                  <a:gd name="T33" fmla="*/ 74 h 367"/>
                  <a:gd name="T34" fmla="*/ 229 w 229"/>
                  <a:gd name="T35" fmla="*/ 55 h 367"/>
                  <a:gd name="T36" fmla="*/ 220 w 229"/>
                  <a:gd name="T37" fmla="*/ 35 h 367"/>
                  <a:gd name="T38" fmla="*/ 185 w 229"/>
                  <a:gd name="T39" fmla="*/ 0 h 367"/>
                  <a:gd name="T40" fmla="*/ 172 w 229"/>
                  <a:gd name="T41" fmla="*/ 9 h 367"/>
                  <a:gd name="T42" fmla="*/ 172 w 229"/>
                  <a:gd name="T43" fmla="*/ 9 h 367"/>
                  <a:gd name="T44" fmla="*/ 172 w 229"/>
                  <a:gd name="T45" fmla="*/ 9 h 367"/>
                  <a:gd name="T46" fmla="*/ 135 w 229"/>
                  <a:gd name="T47" fmla="*/ 9 h 367"/>
                  <a:gd name="T48" fmla="*/ 115 w 229"/>
                  <a:gd name="T49" fmla="*/ 24 h 367"/>
                  <a:gd name="T50" fmla="*/ 122 w 229"/>
                  <a:gd name="T51" fmla="*/ 37 h 367"/>
                  <a:gd name="T52" fmla="*/ 122 w 229"/>
                  <a:gd name="T53" fmla="*/ 39 h 367"/>
                  <a:gd name="T54" fmla="*/ 120 w 229"/>
                  <a:gd name="T55" fmla="*/ 42 h 367"/>
                  <a:gd name="T56" fmla="*/ 102 w 229"/>
                  <a:gd name="T57" fmla="*/ 52 h 367"/>
                  <a:gd name="T58" fmla="*/ 126 w 229"/>
                  <a:gd name="T59" fmla="*/ 85 h 367"/>
                  <a:gd name="T60" fmla="*/ 150 w 229"/>
                  <a:gd name="T61" fmla="*/ 89 h 367"/>
                  <a:gd name="T62" fmla="*/ 152 w 229"/>
                  <a:gd name="T63" fmla="*/ 89 h 367"/>
                  <a:gd name="T64" fmla="*/ 152 w 229"/>
                  <a:gd name="T65" fmla="*/ 91 h 367"/>
                  <a:gd name="T66" fmla="*/ 159 w 229"/>
                  <a:gd name="T67" fmla="*/ 120 h 367"/>
                  <a:gd name="T68" fmla="*/ 161 w 229"/>
                  <a:gd name="T69" fmla="*/ 122 h 367"/>
                  <a:gd name="T70" fmla="*/ 159 w 229"/>
                  <a:gd name="T71" fmla="*/ 124 h 367"/>
                  <a:gd name="T72" fmla="*/ 139 w 229"/>
                  <a:gd name="T73" fmla="*/ 130 h 367"/>
                  <a:gd name="T74" fmla="*/ 139 w 229"/>
                  <a:gd name="T75" fmla="*/ 130 h 367"/>
                  <a:gd name="T76" fmla="*/ 139 w 229"/>
                  <a:gd name="T77" fmla="*/ 130 h 367"/>
                  <a:gd name="T78" fmla="*/ 120 w 229"/>
                  <a:gd name="T79" fmla="*/ 130 h 367"/>
                  <a:gd name="T80" fmla="*/ 94 w 229"/>
                  <a:gd name="T81" fmla="*/ 176 h 367"/>
                  <a:gd name="T82" fmla="*/ 94 w 229"/>
                  <a:gd name="T83" fmla="*/ 180 h 367"/>
                  <a:gd name="T84" fmla="*/ 91 w 229"/>
                  <a:gd name="T85" fmla="*/ 178 h 367"/>
                  <a:gd name="T86" fmla="*/ 72 w 229"/>
                  <a:gd name="T87" fmla="*/ 161 h 367"/>
                  <a:gd name="T88" fmla="*/ 61 w 229"/>
                  <a:gd name="T89" fmla="*/ 174 h 367"/>
                  <a:gd name="T90" fmla="*/ 61 w 229"/>
                  <a:gd name="T91" fmla="*/ 176 h 367"/>
                  <a:gd name="T92" fmla="*/ 59 w 229"/>
                  <a:gd name="T93" fmla="*/ 176 h 367"/>
                  <a:gd name="T94" fmla="*/ 13 w 229"/>
                  <a:gd name="T95" fmla="*/ 172 h 367"/>
                  <a:gd name="T96" fmla="*/ 13 w 229"/>
                  <a:gd name="T97" fmla="*/ 172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29" h="367" extrusionOk="0">
                    <a:moveTo>
                      <a:pt x="13" y="172"/>
                    </a:moveTo>
                    <a:lnTo>
                      <a:pt x="0" y="182"/>
                    </a:lnTo>
                    <a:lnTo>
                      <a:pt x="2" y="217"/>
                    </a:lnTo>
                    <a:lnTo>
                      <a:pt x="35" y="263"/>
                    </a:lnTo>
                    <a:lnTo>
                      <a:pt x="32" y="310"/>
                    </a:lnTo>
                    <a:lnTo>
                      <a:pt x="26" y="332"/>
                    </a:lnTo>
                    <a:lnTo>
                      <a:pt x="54" y="367"/>
                    </a:lnTo>
                    <a:lnTo>
                      <a:pt x="70" y="362"/>
                    </a:lnTo>
                    <a:lnTo>
                      <a:pt x="76" y="347"/>
                    </a:lnTo>
                    <a:lnTo>
                      <a:pt x="94" y="358"/>
                    </a:lnTo>
                    <a:lnTo>
                      <a:pt x="111" y="362"/>
                    </a:lnTo>
                    <a:lnTo>
                      <a:pt x="133" y="349"/>
                    </a:lnTo>
                    <a:lnTo>
                      <a:pt x="133" y="289"/>
                    </a:lnTo>
                    <a:lnTo>
                      <a:pt x="148" y="204"/>
                    </a:lnTo>
                    <a:lnTo>
                      <a:pt x="202" y="152"/>
                    </a:lnTo>
                    <a:lnTo>
                      <a:pt x="207" y="98"/>
                    </a:lnTo>
                    <a:lnTo>
                      <a:pt x="202" y="74"/>
                    </a:lnTo>
                    <a:lnTo>
                      <a:pt x="229" y="55"/>
                    </a:lnTo>
                    <a:lnTo>
                      <a:pt x="220" y="35"/>
                    </a:lnTo>
                    <a:lnTo>
                      <a:pt x="185" y="0"/>
                    </a:lnTo>
                    <a:lnTo>
                      <a:pt x="172" y="9"/>
                    </a:lnTo>
                    <a:lnTo>
                      <a:pt x="172" y="9"/>
                    </a:lnTo>
                    <a:lnTo>
                      <a:pt x="172" y="9"/>
                    </a:lnTo>
                    <a:lnTo>
                      <a:pt x="135" y="9"/>
                    </a:lnTo>
                    <a:lnTo>
                      <a:pt x="115" y="24"/>
                    </a:lnTo>
                    <a:lnTo>
                      <a:pt x="122" y="37"/>
                    </a:lnTo>
                    <a:lnTo>
                      <a:pt x="122" y="39"/>
                    </a:lnTo>
                    <a:lnTo>
                      <a:pt x="120" y="42"/>
                    </a:lnTo>
                    <a:lnTo>
                      <a:pt x="102" y="52"/>
                    </a:lnTo>
                    <a:lnTo>
                      <a:pt x="126" y="85"/>
                    </a:lnTo>
                    <a:lnTo>
                      <a:pt x="150" y="89"/>
                    </a:lnTo>
                    <a:lnTo>
                      <a:pt x="152" y="89"/>
                    </a:lnTo>
                    <a:lnTo>
                      <a:pt x="152" y="91"/>
                    </a:lnTo>
                    <a:lnTo>
                      <a:pt x="159" y="120"/>
                    </a:lnTo>
                    <a:lnTo>
                      <a:pt x="161" y="122"/>
                    </a:lnTo>
                    <a:lnTo>
                      <a:pt x="159" y="124"/>
                    </a:lnTo>
                    <a:lnTo>
                      <a:pt x="139" y="130"/>
                    </a:lnTo>
                    <a:lnTo>
                      <a:pt x="139" y="130"/>
                    </a:lnTo>
                    <a:lnTo>
                      <a:pt x="139" y="130"/>
                    </a:lnTo>
                    <a:lnTo>
                      <a:pt x="120" y="130"/>
                    </a:lnTo>
                    <a:lnTo>
                      <a:pt x="94" y="176"/>
                    </a:lnTo>
                    <a:lnTo>
                      <a:pt x="94" y="180"/>
                    </a:lnTo>
                    <a:lnTo>
                      <a:pt x="91" y="178"/>
                    </a:lnTo>
                    <a:lnTo>
                      <a:pt x="72" y="161"/>
                    </a:lnTo>
                    <a:lnTo>
                      <a:pt x="61" y="174"/>
                    </a:lnTo>
                    <a:lnTo>
                      <a:pt x="61" y="176"/>
                    </a:lnTo>
                    <a:lnTo>
                      <a:pt x="59" y="176"/>
                    </a:lnTo>
                    <a:lnTo>
                      <a:pt x="13" y="172"/>
                    </a:lnTo>
                    <a:lnTo>
                      <a:pt x="13" y="17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21" name="Freeform 268"/>
              <p:cNvSpPr/>
              <p:nvPr/>
            </p:nvSpPr>
            <p:spPr bwMode="auto">
              <a:xfrm>
                <a:off x="753" y="3073"/>
                <a:ext cx="153" cy="133"/>
              </a:xfrm>
              <a:custGeom>
                <a:avLst/>
                <a:gdLst>
                  <a:gd name="T0" fmla="*/ 0 w 153"/>
                  <a:gd name="T1" fmla="*/ 89 h 133"/>
                  <a:gd name="T2" fmla="*/ 9 w 153"/>
                  <a:gd name="T3" fmla="*/ 111 h 133"/>
                  <a:gd name="T4" fmla="*/ 13 w 153"/>
                  <a:gd name="T5" fmla="*/ 128 h 133"/>
                  <a:gd name="T6" fmla="*/ 57 w 153"/>
                  <a:gd name="T7" fmla="*/ 133 h 133"/>
                  <a:gd name="T8" fmla="*/ 68 w 153"/>
                  <a:gd name="T9" fmla="*/ 117 h 133"/>
                  <a:gd name="T10" fmla="*/ 70 w 153"/>
                  <a:gd name="T11" fmla="*/ 117 h 133"/>
                  <a:gd name="T12" fmla="*/ 72 w 153"/>
                  <a:gd name="T13" fmla="*/ 117 h 133"/>
                  <a:gd name="T14" fmla="*/ 89 w 153"/>
                  <a:gd name="T15" fmla="*/ 133 h 133"/>
                  <a:gd name="T16" fmla="*/ 113 w 153"/>
                  <a:gd name="T17" fmla="*/ 87 h 133"/>
                  <a:gd name="T18" fmla="*/ 115 w 153"/>
                  <a:gd name="T19" fmla="*/ 85 h 133"/>
                  <a:gd name="T20" fmla="*/ 115 w 153"/>
                  <a:gd name="T21" fmla="*/ 87 h 133"/>
                  <a:gd name="T22" fmla="*/ 137 w 153"/>
                  <a:gd name="T23" fmla="*/ 87 h 133"/>
                  <a:gd name="T24" fmla="*/ 153 w 153"/>
                  <a:gd name="T25" fmla="*/ 81 h 133"/>
                  <a:gd name="T26" fmla="*/ 146 w 153"/>
                  <a:gd name="T27" fmla="*/ 55 h 133"/>
                  <a:gd name="T28" fmla="*/ 122 w 153"/>
                  <a:gd name="T29" fmla="*/ 50 h 133"/>
                  <a:gd name="T30" fmla="*/ 122 w 153"/>
                  <a:gd name="T31" fmla="*/ 50 h 133"/>
                  <a:gd name="T32" fmla="*/ 120 w 153"/>
                  <a:gd name="T33" fmla="*/ 48 h 133"/>
                  <a:gd name="T34" fmla="*/ 87 w 153"/>
                  <a:gd name="T35" fmla="*/ 3 h 133"/>
                  <a:gd name="T36" fmla="*/ 63 w 153"/>
                  <a:gd name="T37" fmla="*/ 0 h 133"/>
                  <a:gd name="T38" fmla="*/ 50 w 153"/>
                  <a:gd name="T39" fmla="*/ 7 h 133"/>
                  <a:gd name="T40" fmla="*/ 65 w 153"/>
                  <a:gd name="T41" fmla="*/ 57 h 133"/>
                  <a:gd name="T42" fmla="*/ 65 w 153"/>
                  <a:gd name="T43" fmla="*/ 59 h 133"/>
                  <a:gd name="T44" fmla="*/ 63 w 153"/>
                  <a:gd name="T45" fmla="*/ 61 h 133"/>
                  <a:gd name="T46" fmla="*/ 0 w 153"/>
                  <a:gd name="T47" fmla="*/ 89 h 133"/>
                  <a:gd name="T48" fmla="*/ 0 w 153"/>
                  <a:gd name="T49" fmla="*/ 8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3" h="133" extrusionOk="0">
                    <a:moveTo>
                      <a:pt x="0" y="89"/>
                    </a:moveTo>
                    <a:lnTo>
                      <a:pt x="9" y="111"/>
                    </a:lnTo>
                    <a:lnTo>
                      <a:pt x="13" y="128"/>
                    </a:lnTo>
                    <a:lnTo>
                      <a:pt x="57" y="133"/>
                    </a:lnTo>
                    <a:lnTo>
                      <a:pt x="68" y="117"/>
                    </a:lnTo>
                    <a:lnTo>
                      <a:pt x="70" y="117"/>
                    </a:lnTo>
                    <a:lnTo>
                      <a:pt x="72" y="117"/>
                    </a:lnTo>
                    <a:lnTo>
                      <a:pt x="89" y="133"/>
                    </a:lnTo>
                    <a:lnTo>
                      <a:pt x="113" y="87"/>
                    </a:lnTo>
                    <a:lnTo>
                      <a:pt x="115" y="85"/>
                    </a:lnTo>
                    <a:lnTo>
                      <a:pt x="115" y="87"/>
                    </a:lnTo>
                    <a:lnTo>
                      <a:pt x="137" y="87"/>
                    </a:lnTo>
                    <a:lnTo>
                      <a:pt x="153" y="81"/>
                    </a:lnTo>
                    <a:lnTo>
                      <a:pt x="146" y="55"/>
                    </a:lnTo>
                    <a:lnTo>
                      <a:pt x="122" y="50"/>
                    </a:lnTo>
                    <a:lnTo>
                      <a:pt x="122" y="50"/>
                    </a:lnTo>
                    <a:lnTo>
                      <a:pt x="120" y="48"/>
                    </a:lnTo>
                    <a:lnTo>
                      <a:pt x="87" y="3"/>
                    </a:lnTo>
                    <a:lnTo>
                      <a:pt x="63" y="0"/>
                    </a:lnTo>
                    <a:lnTo>
                      <a:pt x="50" y="7"/>
                    </a:lnTo>
                    <a:lnTo>
                      <a:pt x="65" y="57"/>
                    </a:lnTo>
                    <a:lnTo>
                      <a:pt x="65" y="59"/>
                    </a:lnTo>
                    <a:lnTo>
                      <a:pt x="63" y="61"/>
                    </a:lnTo>
                    <a:lnTo>
                      <a:pt x="0" y="89"/>
                    </a:lnTo>
                    <a:lnTo>
                      <a:pt x="0" y="89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22" name="Freeform 269"/>
              <p:cNvSpPr/>
              <p:nvPr/>
            </p:nvSpPr>
            <p:spPr bwMode="auto">
              <a:xfrm>
                <a:off x="738" y="3080"/>
                <a:ext cx="74" cy="78"/>
              </a:xfrm>
              <a:custGeom>
                <a:avLst/>
                <a:gdLst>
                  <a:gd name="T0" fmla="*/ 0 w 74"/>
                  <a:gd name="T1" fmla="*/ 61 h 78"/>
                  <a:gd name="T2" fmla="*/ 2 w 74"/>
                  <a:gd name="T3" fmla="*/ 69 h 78"/>
                  <a:gd name="T4" fmla="*/ 13 w 74"/>
                  <a:gd name="T5" fmla="*/ 78 h 78"/>
                  <a:gd name="T6" fmla="*/ 74 w 74"/>
                  <a:gd name="T7" fmla="*/ 50 h 78"/>
                  <a:gd name="T8" fmla="*/ 61 w 74"/>
                  <a:gd name="T9" fmla="*/ 0 h 78"/>
                  <a:gd name="T10" fmla="*/ 50 w 74"/>
                  <a:gd name="T11" fmla="*/ 6 h 78"/>
                  <a:gd name="T12" fmla="*/ 39 w 74"/>
                  <a:gd name="T13" fmla="*/ 39 h 78"/>
                  <a:gd name="T14" fmla="*/ 39 w 74"/>
                  <a:gd name="T15" fmla="*/ 41 h 78"/>
                  <a:gd name="T16" fmla="*/ 39 w 74"/>
                  <a:gd name="T17" fmla="*/ 41 h 78"/>
                  <a:gd name="T18" fmla="*/ 24 w 74"/>
                  <a:gd name="T19" fmla="*/ 52 h 78"/>
                  <a:gd name="T20" fmla="*/ 24 w 74"/>
                  <a:gd name="T21" fmla="*/ 54 h 78"/>
                  <a:gd name="T22" fmla="*/ 22 w 74"/>
                  <a:gd name="T23" fmla="*/ 54 h 78"/>
                  <a:gd name="T24" fmla="*/ 0 w 74"/>
                  <a:gd name="T25" fmla="*/ 61 h 78"/>
                  <a:gd name="T26" fmla="*/ 0 w 74"/>
                  <a:gd name="T27" fmla="*/ 6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78" extrusionOk="0">
                    <a:moveTo>
                      <a:pt x="0" y="61"/>
                    </a:moveTo>
                    <a:lnTo>
                      <a:pt x="2" y="69"/>
                    </a:lnTo>
                    <a:lnTo>
                      <a:pt x="13" y="78"/>
                    </a:lnTo>
                    <a:lnTo>
                      <a:pt x="74" y="50"/>
                    </a:lnTo>
                    <a:lnTo>
                      <a:pt x="61" y="0"/>
                    </a:lnTo>
                    <a:lnTo>
                      <a:pt x="50" y="6"/>
                    </a:lnTo>
                    <a:lnTo>
                      <a:pt x="39" y="39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24" y="52"/>
                    </a:lnTo>
                    <a:lnTo>
                      <a:pt x="24" y="54"/>
                    </a:lnTo>
                    <a:lnTo>
                      <a:pt x="22" y="54"/>
                    </a:lnTo>
                    <a:lnTo>
                      <a:pt x="0" y="61"/>
                    </a:lnTo>
                    <a:lnTo>
                      <a:pt x="0" y="61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23" name="Freeform 270"/>
              <p:cNvSpPr/>
              <p:nvPr/>
            </p:nvSpPr>
            <p:spPr bwMode="auto">
              <a:xfrm>
                <a:off x="690" y="3056"/>
                <a:ext cx="122" cy="80"/>
              </a:xfrm>
              <a:custGeom>
                <a:avLst/>
                <a:gdLst>
                  <a:gd name="T0" fmla="*/ 0 w 122"/>
                  <a:gd name="T1" fmla="*/ 13 h 80"/>
                  <a:gd name="T2" fmla="*/ 2 w 122"/>
                  <a:gd name="T3" fmla="*/ 52 h 80"/>
                  <a:gd name="T4" fmla="*/ 48 w 122"/>
                  <a:gd name="T5" fmla="*/ 74 h 80"/>
                  <a:gd name="T6" fmla="*/ 48 w 122"/>
                  <a:gd name="T7" fmla="*/ 80 h 80"/>
                  <a:gd name="T8" fmla="*/ 70 w 122"/>
                  <a:gd name="T9" fmla="*/ 74 h 80"/>
                  <a:gd name="T10" fmla="*/ 85 w 122"/>
                  <a:gd name="T11" fmla="*/ 61 h 80"/>
                  <a:gd name="T12" fmla="*/ 96 w 122"/>
                  <a:gd name="T13" fmla="*/ 28 h 80"/>
                  <a:gd name="T14" fmla="*/ 96 w 122"/>
                  <a:gd name="T15" fmla="*/ 26 h 80"/>
                  <a:gd name="T16" fmla="*/ 96 w 122"/>
                  <a:gd name="T17" fmla="*/ 26 h 80"/>
                  <a:gd name="T18" fmla="*/ 122 w 122"/>
                  <a:gd name="T19" fmla="*/ 15 h 80"/>
                  <a:gd name="T20" fmla="*/ 102 w 122"/>
                  <a:gd name="T21" fmla="*/ 0 h 80"/>
                  <a:gd name="T22" fmla="*/ 93 w 122"/>
                  <a:gd name="T23" fmla="*/ 11 h 80"/>
                  <a:gd name="T24" fmla="*/ 93 w 122"/>
                  <a:gd name="T25" fmla="*/ 13 h 80"/>
                  <a:gd name="T26" fmla="*/ 91 w 122"/>
                  <a:gd name="T27" fmla="*/ 13 h 80"/>
                  <a:gd name="T28" fmla="*/ 39 w 122"/>
                  <a:gd name="T29" fmla="*/ 0 h 80"/>
                  <a:gd name="T30" fmla="*/ 2 w 122"/>
                  <a:gd name="T31" fmla="*/ 13 h 80"/>
                  <a:gd name="T32" fmla="*/ 0 w 122"/>
                  <a:gd name="T33" fmla="*/ 13 h 80"/>
                  <a:gd name="T34" fmla="*/ 0 w 122"/>
                  <a:gd name="T35" fmla="*/ 1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2" h="80" extrusionOk="0">
                    <a:moveTo>
                      <a:pt x="0" y="13"/>
                    </a:moveTo>
                    <a:lnTo>
                      <a:pt x="2" y="52"/>
                    </a:lnTo>
                    <a:lnTo>
                      <a:pt x="48" y="74"/>
                    </a:lnTo>
                    <a:lnTo>
                      <a:pt x="48" y="80"/>
                    </a:lnTo>
                    <a:lnTo>
                      <a:pt x="70" y="74"/>
                    </a:lnTo>
                    <a:lnTo>
                      <a:pt x="85" y="61"/>
                    </a:lnTo>
                    <a:lnTo>
                      <a:pt x="96" y="28"/>
                    </a:lnTo>
                    <a:lnTo>
                      <a:pt x="96" y="26"/>
                    </a:lnTo>
                    <a:lnTo>
                      <a:pt x="96" y="26"/>
                    </a:lnTo>
                    <a:lnTo>
                      <a:pt x="122" y="15"/>
                    </a:lnTo>
                    <a:lnTo>
                      <a:pt x="102" y="0"/>
                    </a:lnTo>
                    <a:lnTo>
                      <a:pt x="93" y="11"/>
                    </a:lnTo>
                    <a:lnTo>
                      <a:pt x="93" y="13"/>
                    </a:lnTo>
                    <a:lnTo>
                      <a:pt x="91" y="13"/>
                    </a:lnTo>
                    <a:lnTo>
                      <a:pt x="39" y="0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24" name="Freeform 271"/>
              <p:cNvSpPr/>
              <p:nvPr/>
            </p:nvSpPr>
            <p:spPr bwMode="auto">
              <a:xfrm>
                <a:off x="657" y="2969"/>
                <a:ext cx="140" cy="96"/>
              </a:xfrm>
              <a:custGeom>
                <a:avLst/>
                <a:gdLst>
                  <a:gd name="T0" fmla="*/ 0 w 140"/>
                  <a:gd name="T1" fmla="*/ 22 h 96"/>
                  <a:gd name="T2" fmla="*/ 24 w 140"/>
                  <a:gd name="T3" fmla="*/ 48 h 96"/>
                  <a:gd name="T4" fmla="*/ 24 w 140"/>
                  <a:gd name="T5" fmla="*/ 85 h 96"/>
                  <a:gd name="T6" fmla="*/ 33 w 140"/>
                  <a:gd name="T7" fmla="*/ 96 h 96"/>
                  <a:gd name="T8" fmla="*/ 33 w 140"/>
                  <a:gd name="T9" fmla="*/ 96 h 96"/>
                  <a:gd name="T10" fmla="*/ 33 w 140"/>
                  <a:gd name="T11" fmla="*/ 96 h 96"/>
                  <a:gd name="T12" fmla="*/ 72 w 140"/>
                  <a:gd name="T13" fmla="*/ 83 h 96"/>
                  <a:gd name="T14" fmla="*/ 72 w 140"/>
                  <a:gd name="T15" fmla="*/ 83 h 96"/>
                  <a:gd name="T16" fmla="*/ 74 w 140"/>
                  <a:gd name="T17" fmla="*/ 83 h 96"/>
                  <a:gd name="T18" fmla="*/ 124 w 140"/>
                  <a:gd name="T19" fmla="*/ 96 h 96"/>
                  <a:gd name="T20" fmla="*/ 140 w 140"/>
                  <a:gd name="T21" fmla="*/ 68 h 96"/>
                  <a:gd name="T22" fmla="*/ 133 w 140"/>
                  <a:gd name="T23" fmla="*/ 46 h 96"/>
                  <a:gd name="T24" fmla="*/ 109 w 140"/>
                  <a:gd name="T25" fmla="*/ 46 h 96"/>
                  <a:gd name="T26" fmla="*/ 109 w 140"/>
                  <a:gd name="T27" fmla="*/ 46 h 96"/>
                  <a:gd name="T28" fmla="*/ 107 w 140"/>
                  <a:gd name="T29" fmla="*/ 44 h 96"/>
                  <a:gd name="T30" fmla="*/ 61 w 140"/>
                  <a:gd name="T31" fmla="*/ 3 h 96"/>
                  <a:gd name="T32" fmla="*/ 28 w 140"/>
                  <a:gd name="T33" fmla="*/ 0 h 96"/>
                  <a:gd name="T34" fmla="*/ 0 w 140"/>
                  <a:gd name="T35" fmla="*/ 22 h 96"/>
                  <a:gd name="T36" fmla="*/ 0 w 140"/>
                  <a:gd name="T37" fmla="*/ 2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0" h="96" extrusionOk="0">
                    <a:moveTo>
                      <a:pt x="0" y="22"/>
                    </a:moveTo>
                    <a:lnTo>
                      <a:pt x="24" y="48"/>
                    </a:lnTo>
                    <a:lnTo>
                      <a:pt x="24" y="85"/>
                    </a:lnTo>
                    <a:lnTo>
                      <a:pt x="33" y="96"/>
                    </a:lnTo>
                    <a:lnTo>
                      <a:pt x="33" y="96"/>
                    </a:lnTo>
                    <a:lnTo>
                      <a:pt x="33" y="96"/>
                    </a:lnTo>
                    <a:lnTo>
                      <a:pt x="72" y="83"/>
                    </a:lnTo>
                    <a:lnTo>
                      <a:pt x="72" y="83"/>
                    </a:lnTo>
                    <a:lnTo>
                      <a:pt x="74" y="83"/>
                    </a:lnTo>
                    <a:lnTo>
                      <a:pt x="124" y="96"/>
                    </a:lnTo>
                    <a:lnTo>
                      <a:pt x="140" y="68"/>
                    </a:lnTo>
                    <a:lnTo>
                      <a:pt x="133" y="46"/>
                    </a:lnTo>
                    <a:lnTo>
                      <a:pt x="109" y="46"/>
                    </a:lnTo>
                    <a:lnTo>
                      <a:pt x="109" y="46"/>
                    </a:lnTo>
                    <a:lnTo>
                      <a:pt x="107" y="44"/>
                    </a:lnTo>
                    <a:lnTo>
                      <a:pt x="61" y="3"/>
                    </a:lnTo>
                    <a:lnTo>
                      <a:pt x="28" y="0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25" name="Freeform 272"/>
              <p:cNvSpPr/>
              <p:nvPr/>
            </p:nvSpPr>
            <p:spPr bwMode="auto">
              <a:xfrm>
                <a:off x="598" y="2865"/>
                <a:ext cx="135" cy="124"/>
              </a:xfrm>
              <a:custGeom>
                <a:avLst/>
                <a:gdLst>
                  <a:gd name="T0" fmla="*/ 0 w 135"/>
                  <a:gd name="T1" fmla="*/ 18 h 124"/>
                  <a:gd name="T2" fmla="*/ 29 w 135"/>
                  <a:gd name="T3" fmla="*/ 65 h 124"/>
                  <a:gd name="T4" fmla="*/ 29 w 135"/>
                  <a:gd name="T5" fmla="*/ 94 h 124"/>
                  <a:gd name="T6" fmla="*/ 57 w 135"/>
                  <a:gd name="T7" fmla="*/ 124 h 124"/>
                  <a:gd name="T8" fmla="*/ 85 w 135"/>
                  <a:gd name="T9" fmla="*/ 102 h 124"/>
                  <a:gd name="T10" fmla="*/ 85 w 135"/>
                  <a:gd name="T11" fmla="*/ 100 h 124"/>
                  <a:gd name="T12" fmla="*/ 85 w 135"/>
                  <a:gd name="T13" fmla="*/ 100 h 124"/>
                  <a:gd name="T14" fmla="*/ 118 w 135"/>
                  <a:gd name="T15" fmla="*/ 102 h 124"/>
                  <a:gd name="T16" fmla="*/ 118 w 135"/>
                  <a:gd name="T17" fmla="*/ 68 h 124"/>
                  <a:gd name="T18" fmla="*/ 118 w 135"/>
                  <a:gd name="T19" fmla="*/ 68 h 124"/>
                  <a:gd name="T20" fmla="*/ 118 w 135"/>
                  <a:gd name="T21" fmla="*/ 68 h 124"/>
                  <a:gd name="T22" fmla="*/ 135 w 135"/>
                  <a:gd name="T23" fmla="*/ 55 h 124"/>
                  <a:gd name="T24" fmla="*/ 111 w 135"/>
                  <a:gd name="T25" fmla="*/ 9 h 124"/>
                  <a:gd name="T26" fmla="*/ 103 w 135"/>
                  <a:gd name="T27" fmla="*/ 24 h 124"/>
                  <a:gd name="T28" fmla="*/ 101 w 135"/>
                  <a:gd name="T29" fmla="*/ 26 h 124"/>
                  <a:gd name="T30" fmla="*/ 101 w 135"/>
                  <a:gd name="T31" fmla="*/ 26 h 124"/>
                  <a:gd name="T32" fmla="*/ 70 w 135"/>
                  <a:gd name="T33" fmla="*/ 24 h 124"/>
                  <a:gd name="T34" fmla="*/ 70 w 135"/>
                  <a:gd name="T35" fmla="*/ 24 h 124"/>
                  <a:gd name="T36" fmla="*/ 68 w 135"/>
                  <a:gd name="T37" fmla="*/ 22 h 124"/>
                  <a:gd name="T38" fmla="*/ 53 w 135"/>
                  <a:gd name="T39" fmla="*/ 0 h 124"/>
                  <a:gd name="T40" fmla="*/ 0 w 135"/>
                  <a:gd name="T41" fmla="*/ 18 h 124"/>
                  <a:gd name="T42" fmla="*/ 0 w 135"/>
                  <a:gd name="T43" fmla="*/ 1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5" h="124" extrusionOk="0">
                    <a:moveTo>
                      <a:pt x="0" y="18"/>
                    </a:moveTo>
                    <a:lnTo>
                      <a:pt x="29" y="65"/>
                    </a:lnTo>
                    <a:lnTo>
                      <a:pt x="29" y="94"/>
                    </a:lnTo>
                    <a:lnTo>
                      <a:pt x="57" y="124"/>
                    </a:lnTo>
                    <a:lnTo>
                      <a:pt x="85" y="102"/>
                    </a:lnTo>
                    <a:lnTo>
                      <a:pt x="85" y="100"/>
                    </a:lnTo>
                    <a:lnTo>
                      <a:pt x="85" y="100"/>
                    </a:lnTo>
                    <a:lnTo>
                      <a:pt x="118" y="102"/>
                    </a:lnTo>
                    <a:lnTo>
                      <a:pt x="118" y="68"/>
                    </a:lnTo>
                    <a:lnTo>
                      <a:pt x="118" y="68"/>
                    </a:lnTo>
                    <a:lnTo>
                      <a:pt x="118" y="68"/>
                    </a:lnTo>
                    <a:lnTo>
                      <a:pt x="135" y="55"/>
                    </a:lnTo>
                    <a:lnTo>
                      <a:pt x="111" y="9"/>
                    </a:lnTo>
                    <a:lnTo>
                      <a:pt x="103" y="24"/>
                    </a:lnTo>
                    <a:lnTo>
                      <a:pt x="101" y="26"/>
                    </a:lnTo>
                    <a:lnTo>
                      <a:pt x="101" y="26"/>
                    </a:lnTo>
                    <a:lnTo>
                      <a:pt x="70" y="24"/>
                    </a:lnTo>
                    <a:lnTo>
                      <a:pt x="70" y="24"/>
                    </a:lnTo>
                    <a:lnTo>
                      <a:pt x="68" y="22"/>
                    </a:lnTo>
                    <a:lnTo>
                      <a:pt x="53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26" name="Freeform 273"/>
              <p:cNvSpPr>
                <a:spLocks noEditPoints="1"/>
              </p:cNvSpPr>
              <p:nvPr/>
            </p:nvSpPr>
            <p:spPr bwMode="auto">
              <a:xfrm>
                <a:off x="535" y="2551"/>
                <a:ext cx="266" cy="336"/>
              </a:xfrm>
              <a:custGeom>
                <a:avLst/>
                <a:gdLst>
                  <a:gd name="T0" fmla="*/ 0 w 266"/>
                  <a:gd name="T1" fmla="*/ 89 h 336"/>
                  <a:gd name="T2" fmla="*/ 24 w 266"/>
                  <a:gd name="T3" fmla="*/ 148 h 336"/>
                  <a:gd name="T4" fmla="*/ 22 w 266"/>
                  <a:gd name="T5" fmla="*/ 304 h 336"/>
                  <a:gd name="T6" fmla="*/ 61 w 266"/>
                  <a:gd name="T7" fmla="*/ 327 h 336"/>
                  <a:gd name="T8" fmla="*/ 118 w 266"/>
                  <a:gd name="T9" fmla="*/ 310 h 336"/>
                  <a:gd name="T10" fmla="*/ 181 w 266"/>
                  <a:gd name="T11" fmla="*/ 297 h 336"/>
                  <a:gd name="T12" fmla="*/ 205 w 266"/>
                  <a:gd name="T13" fmla="*/ 286 h 336"/>
                  <a:gd name="T14" fmla="*/ 196 w 266"/>
                  <a:gd name="T15" fmla="*/ 273 h 336"/>
                  <a:gd name="T16" fmla="*/ 194 w 266"/>
                  <a:gd name="T17" fmla="*/ 239 h 336"/>
                  <a:gd name="T18" fmla="*/ 211 w 266"/>
                  <a:gd name="T19" fmla="*/ 208 h 336"/>
                  <a:gd name="T20" fmla="*/ 231 w 266"/>
                  <a:gd name="T21" fmla="*/ 197 h 336"/>
                  <a:gd name="T22" fmla="*/ 244 w 266"/>
                  <a:gd name="T23" fmla="*/ 219 h 336"/>
                  <a:gd name="T24" fmla="*/ 262 w 266"/>
                  <a:gd name="T25" fmla="*/ 180 h 336"/>
                  <a:gd name="T26" fmla="*/ 240 w 266"/>
                  <a:gd name="T27" fmla="*/ 137 h 336"/>
                  <a:gd name="T28" fmla="*/ 259 w 266"/>
                  <a:gd name="T29" fmla="*/ 96 h 336"/>
                  <a:gd name="T30" fmla="*/ 211 w 266"/>
                  <a:gd name="T31" fmla="*/ 65 h 336"/>
                  <a:gd name="T32" fmla="*/ 155 w 266"/>
                  <a:gd name="T33" fmla="*/ 0 h 336"/>
                  <a:gd name="T34" fmla="*/ 83 w 266"/>
                  <a:gd name="T35" fmla="*/ 46 h 336"/>
                  <a:gd name="T36" fmla="*/ 11 w 266"/>
                  <a:gd name="T37" fmla="*/ 35 h 336"/>
                  <a:gd name="T38" fmla="*/ 52 w 266"/>
                  <a:gd name="T39" fmla="*/ 256 h 336"/>
                  <a:gd name="T40" fmla="*/ 52 w 266"/>
                  <a:gd name="T41" fmla="*/ 254 h 336"/>
                  <a:gd name="T42" fmla="*/ 83 w 266"/>
                  <a:gd name="T43" fmla="*/ 249 h 336"/>
                  <a:gd name="T44" fmla="*/ 83 w 266"/>
                  <a:gd name="T45" fmla="*/ 232 h 336"/>
                  <a:gd name="T46" fmla="*/ 85 w 266"/>
                  <a:gd name="T47" fmla="*/ 230 h 336"/>
                  <a:gd name="T48" fmla="*/ 96 w 266"/>
                  <a:gd name="T49" fmla="*/ 195 h 336"/>
                  <a:gd name="T50" fmla="*/ 96 w 266"/>
                  <a:gd name="T51" fmla="*/ 193 h 336"/>
                  <a:gd name="T52" fmla="*/ 96 w 266"/>
                  <a:gd name="T53" fmla="*/ 193 h 336"/>
                  <a:gd name="T54" fmla="*/ 70 w 266"/>
                  <a:gd name="T55" fmla="*/ 163 h 336"/>
                  <a:gd name="T56" fmla="*/ 70 w 266"/>
                  <a:gd name="T57" fmla="*/ 161 h 336"/>
                  <a:gd name="T58" fmla="*/ 72 w 266"/>
                  <a:gd name="T59" fmla="*/ 135 h 336"/>
                  <a:gd name="T60" fmla="*/ 79 w 266"/>
                  <a:gd name="T61" fmla="*/ 132 h 336"/>
                  <a:gd name="T62" fmla="*/ 100 w 266"/>
                  <a:gd name="T63" fmla="*/ 141 h 336"/>
                  <a:gd name="T64" fmla="*/ 102 w 266"/>
                  <a:gd name="T65" fmla="*/ 143 h 336"/>
                  <a:gd name="T66" fmla="*/ 144 w 266"/>
                  <a:gd name="T67" fmla="*/ 171 h 336"/>
                  <a:gd name="T68" fmla="*/ 148 w 266"/>
                  <a:gd name="T69" fmla="*/ 171 h 336"/>
                  <a:gd name="T70" fmla="*/ 150 w 266"/>
                  <a:gd name="T71" fmla="*/ 200 h 336"/>
                  <a:gd name="T72" fmla="*/ 170 w 266"/>
                  <a:gd name="T73" fmla="*/ 215 h 336"/>
                  <a:gd name="T74" fmla="*/ 168 w 266"/>
                  <a:gd name="T75" fmla="*/ 252 h 336"/>
                  <a:gd name="T76" fmla="*/ 168 w 266"/>
                  <a:gd name="T77" fmla="*/ 254 h 336"/>
                  <a:gd name="T78" fmla="*/ 137 w 266"/>
                  <a:gd name="T79" fmla="*/ 291 h 336"/>
                  <a:gd name="T80" fmla="*/ 133 w 266"/>
                  <a:gd name="T81" fmla="*/ 286 h 336"/>
                  <a:gd name="T82" fmla="*/ 89 w 266"/>
                  <a:gd name="T83" fmla="*/ 301 h 336"/>
                  <a:gd name="T84" fmla="*/ 85 w 266"/>
                  <a:gd name="T85" fmla="*/ 301 h 336"/>
                  <a:gd name="T86" fmla="*/ 52 w 266"/>
                  <a:gd name="T87" fmla="*/ 286 h 336"/>
                  <a:gd name="T88" fmla="*/ 52 w 266"/>
                  <a:gd name="T89" fmla="*/ 284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66" h="336" extrusionOk="0">
                    <a:moveTo>
                      <a:pt x="11" y="35"/>
                    </a:moveTo>
                    <a:lnTo>
                      <a:pt x="13" y="74"/>
                    </a:lnTo>
                    <a:lnTo>
                      <a:pt x="0" y="89"/>
                    </a:lnTo>
                    <a:lnTo>
                      <a:pt x="7" y="106"/>
                    </a:lnTo>
                    <a:lnTo>
                      <a:pt x="24" y="119"/>
                    </a:lnTo>
                    <a:lnTo>
                      <a:pt x="24" y="148"/>
                    </a:lnTo>
                    <a:lnTo>
                      <a:pt x="33" y="193"/>
                    </a:lnTo>
                    <a:lnTo>
                      <a:pt x="31" y="234"/>
                    </a:lnTo>
                    <a:lnTo>
                      <a:pt x="22" y="304"/>
                    </a:lnTo>
                    <a:lnTo>
                      <a:pt x="31" y="317"/>
                    </a:lnTo>
                    <a:lnTo>
                      <a:pt x="50" y="308"/>
                    </a:lnTo>
                    <a:lnTo>
                      <a:pt x="61" y="327"/>
                    </a:lnTo>
                    <a:lnTo>
                      <a:pt x="116" y="310"/>
                    </a:lnTo>
                    <a:lnTo>
                      <a:pt x="118" y="310"/>
                    </a:lnTo>
                    <a:lnTo>
                      <a:pt x="118" y="310"/>
                    </a:lnTo>
                    <a:lnTo>
                      <a:pt x="135" y="334"/>
                    </a:lnTo>
                    <a:lnTo>
                      <a:pt x="161" y="336"/>
                    </a:lnTo>
                    <a:lnTo>
                      <a:pt x="181" y="297"/>
                    </a:lnTo>
                    <a:lnTo>
                      <a:pt x="183" y="295"/>
                    </a:lnTo>
                    <a:lnTo>
                      <a:pt x="183" y="295"/>
                    </a:lnTo>
                    <a:lnTo>
                      <a:pt x="205" y="286"/>
                    </a:lnTo>
                    <a:lnTo>
                      <a:pt x="196" y="275"/>
                    </a:lnTo>
                    <a:lnTo>
                      <a:pt x="196" y="273"/>
                    </a:lnTo>
                    <a:lnTo>
                      <a:pt x="196" y="273"/>
                    </a:lnTo>
                    <a:lnTo>
                      <a:pt x="207" y="252"/>
                    </a:lnTo>
                    <a:lnTo>
                      <a:pt x="194" y="239"/>
                    </a:lnTo>
                    <a:lnTo>
                      <a:pt x="194" y="239"/>
                    </a:lnTo>
                    <a:lnTo>
                      <a:pt x="194" y="236"/>
                    </a:lnTo>
                    <a:lnTo>
                      <a:pt x="209" y="221"/>
                    </a:lnTo>
                    <a:lnTo>
                      <a:pt x="211" y="208"/>
                    </a:lnTo>
                    <a:lnTo>
                      <a:pt x="211" y="206"/>
                    </a:lnTo>
                    <a:lnTo>
                      <a:pt x="214" y="206"/>
                    </a:lnTo>
                    <a:lnTo>
                      <a:pt x="231" y="197"/>
                    </a:lnTo>
                    <a:lnTo>
                      <a:pt x="231" y="197"/>
                    </a:lnTo>
                    <a:lnTo>
                      <a:pt x="233" y="200"/>
                    </a:lnTo>
                    <a:lnTo>
                      <a:pt x="244" y="219"/>
                    </a:lnTo>
                    <a:lnTo>
                      <a:pt x="259" y="206"/>
                    </a:lnTo>
                    <a:lnTo>
                      <a:pt x="262" y="180"/>
                    </a:lnTo>
                    <a:lnTo>
                      <a:pt x="262" y="180"/>
                    </a:lnTo>
                    <a:lnTo>
                      <a:pt x="262" y="180"/>
                    </a:lnTo>
                    <a:lnTo>
                      <a:pt x="266" y="169"/>
                    </a:lnTo>
                    <a:lnTo>
                      <a:pt x="240" y="137"/>
                    </a:lnTo>
                    <a:lnTo>
                      <a:pt x="240" y="137"/>
                    </a:lnTo>
                    <a:lnTo>
                      <a:pt x="240" y="135"/>
                    </a:lnTo>
                    <a:lnTo>
                      <a:pt x="259" y="96"/>
                    </a:lnTo>
                    <a:lnTo>
                      <a:pt x="235" y="65"/>
                    </a:lnTo>
                    <a:lnTo>
                      <a:pt x="211" y="65"/>
                    </a:lnTo>
                    <a:lnTo>
                      <a:pt x="211" y="65"/>
                    </a:lnTo>
                    <a:lnTo>
                      <a:pt x="211" y="65"/>
                    </a:lnTo>
                    <a:lnTo>
                      <a:pt x="196" y="37"/>
                    </a:lnTo>
                    <a:lnTo>
                      <a:pt x="155" y="0"/>
                    </a:lnTo>
                    <a:lnTo>
                      <a:pt x="148" y="54"/>
                    </a:lnTo>
                    <a:lnTo>
                      <a:pt x="126" y="44"/>
                    </a:lnTo>
                    <a:lnTo>
                      <a:pt x="83" y="46"/>
                    </a:lnTo>
                    <a:lnTo>
                      <a:pt x="68" y="65"/>
                    </a:lnTo>
                    <a:lnTo>
                      <a:pt x="35" y="11"/>
                    </a:lnTo>
                    <a:lnTo>
                      <a:pt x="11" y="35"/>
                    </a:lnTo>
                    <a:lnTo>
                      <a:pt x="11" y="35"/>
                    </a:lnTo>
                    <a:close/>
                    <a:moveTo>
                      <a:pt x="52" y="284"/>
                    </a:moveTo>
                    <a:lnTo>
                      <a:pt x="52" y="256"/>
                    </a:lnTo>
                    <a:lnTo>
                      <a:pt x="52" y="256"/>
                    </a:lnTo>
                    <a:lnTo>
                      <a:pt x="52" y="256"/>
                    </a:lnTo>
                    <a:lnTo>
                      <a:pt x="52" y="254"/>
                    </a:lnTo>
                    <a:lnTo>
                      <a:pt x="52" y="252"/>
                    </a:lnTo>
                    <a:lnTo>
                      <a:pt x="55" y="252"/>
                    </a:lnTo>
                    <a:lnTo>
                      <a:pt x="83" y="249"/>
                    </a:lnTo>
                    <a:lnTo>
                      <a:pt x="83" y="232"/>
                    </a:lnTo>
                    <a:lnTo>
                      <a:pt x="83" y="232"/>
                    </a:lnTo>
                    <a:lnTo>
                      <a:pt x="83" y="232"/>
                    </a:lnTo>
                    <a:lnTo>
                      <a:pt x="83" y="230"/>
                    </a:lnTo>
                    <a:lnTo>
                      <a:pt x="85" y="230"/>
                    </a:lnTo>
                    <a:lnTo>
                      <a:pt x="85" y="230"/>
                    </a:lnTo>
                    <a:lnTo>
                      <a:pt x="85" y="230"/>
                    </a:lnTo>
                    <a:lnTo>
                      <a:pt x="116" y="206"/>
                    </a:lnTo>
                    <a:lnTo>
                      <a:pt x="96" y="195"/>
                    </a:lnTo>
                    <a:lnTo>
                      <a:pt x="96" y="195"/>
                    </a:lnTo>
                    <a:lnTo>
                      <a:pt x="96" y="193"/>
                    </a:lnTo>
                    <a:lnTo>
                      <a:pt x="96" y="193"/>
                    </a:lnTo>
                    <a:lnTo>
                      <a:pt x="96" y="193"/>
                    </a:lnTo>
                    <a:lnTo>
                      <a:pt x="96" y="193"/>
                    </a:lnTo>
                    <a:lnTo>
                      <a:pt x="96" y="193"/>
                    </a:lnTo>
                    <a:lnTo>
                      <a:pt x="70" y="163"/>
                    </a:lnTo>
                    <a:lnTo>
                      <a:pt x="70" y="163"/>
                    </a:lnTo>
                    <a:lnTo>
                      <a:pt x="70" y="163"/>
                    </a:lnTo>
                    <a:lnTo>
                      <a:pt x="70" y="163"/>
                    </a:lnTo>
                    <a:lnTo>
                      <a:pt x="70" y="161"/>
                    </a:lnTo>
                    <a:lnTo>
                      <a:pt x="70" y="161"/>
                    </a:lnTo>
                    <a:lnTo>
                      <a:pt x="72" y="137"/>
                    </a:lnTo>
                    <a:lnTo>
                      <a:pt x="72" y="137"/>
                    </a:lnTo>
                    <a:lnTo>
                      <a:pt x="72" y="135"/>
                    </a:lnTo>
                    <a:lnTo>
                      <a:pt x="72" y="132"/>
                    </a:lnTo>
                    <a:lnTo>
                      <a:pt x="76" y="132"/>
                    </a:lnTo>
                    <a:lnTo>
                      <a:pt x="79" y="132"/>
                    </a:lnTo>
                    <a:lnTo>
                      <a:pt x="100" y="141"/>
                    </a:lnTo>
                    <a:lnTo>
                      <a:pt x="100" y="141"/>
                    </a:lnTo>
                    <a:lnTo>
                      <a:pt x="100" y="141"/>
                    </a:lnTo>
                    <a:lnTo>
                      <a:pt x="100" y="141"/>
                    </a:lnTo>
                    <a:lnTo>
                      <a:pt x="102" y="143"/>
                    </a:lnTo>
                    <a:lnTo>
                      <a:pt x="102" y="143"/>
                    </a:lnTo>
                    <a:lnTo>
                      <a:pt x="102" y="143"/>
                    </a:lnTo>
                    <a:lnTo>
                      <a:pt x="120" y="171"/>
                    </a:lnTo>
                    <a:lnTo>
                      <a:pt x="144" y="171"/>
                    </a:lnTo>
                    <a:lnTo>
                      <a:pt x="144" y="171"/>
                    </a:lnTo>
                    <a:lnTo>
                      <a:pt x="146" y="171"/>
                    </a:lnTo>
                    <a:lnTo>
                      <a:pt x="148" y="171"/>
                    </a:lnTo>
                    <a:lnTo>
                      <a:pt x="148" y="174"/>
                    </a:lnTo>
                    <a:lnTo>
                      <a:pt x="148" y="176"/>
                    </a:lnTo>
                    <a:lnTo>
                      <a:pt x="150" y="200"/>
                    </a:lnTo>
                    <a:lnTo>
                      <a:pt x="168" y="215"/>
                    </a:lnTo>
                    <a:lnTo>
                      <a:pt x="168" y="215"/>
                    </a:lnTo>
                    <a:lnTo>
                      <a:pt x="170" y="215"/>
                    </a:lnTo>
                    <a:lnTo>
                      <a:pt x="170" y="217"/>
                    </a:lnTo>
                    <a:lnTo>
                      <a:pt x="170" y="217"/>
                    </a:lnTo>
                    <a:lnTo>
                      <a:pt x="168" y="252"/>
                    </a:lnTo>
                    <a:lnTo>
                      <a:pt x="168" y="254"/>
                    </a:lnTo>
                    <a:lnTo>
                      <a:pt x="168" y="254"/>
                    </a:lnTo>
                    <a:lnTo>
                      <a:pt x="168" y="254"/>
                    </a:lnTo>
                    <a:lnTo>
                      <a:pt x="166" y="254"/>
                    </a:lnTo>
                    <a:lnTo>
                      <a:pt x="142" y="288"/>
                    </a:lnTo>
                    <a:lnTo>
                      <a:pt x="137" y="291"/>
                    </a:lnTo>
                    <a:lnTo>
                      <a:pt x="135" y="295"/>
                    </a:lnTo>
                    <a:lnTo>
                      <a:pt x="135" y="291"/>
                    </a:lnTo>
                    <a:lnTo>
                      <a:pt x="133" y="286"/>
                    </a:lnTo>
                    <a:lnTo>
                      <a:pt x="131" y="256"/>
                    </a:lnTo>
                    <a:lnTo>
                      <a:pt x="92" y="299"/>
                    </a:lnTo>
                    <a:lnTo>
                      <a:pt x="89" y="301"/>
                    </a:lnTo>
                    <a:lnTo>
                      <a:pt x="89" y="304"/>
                    </a:lnTo>
                    <a:lnTo>
                      <a:pt x="87" y="301"/>
                    </a:lnTo>
                    <a:lnTo>
                      <a:pt x="85" y="301"/>
                    </a:lnTo>
                    <a:lnTo>
                      <a:pt x="55" y="286"/>
                    </a:lnTo>
                    <a:lnTo>
                      <a:pt x="55" y="286"/>
                    </a:lnTo>
                    <a:lnTo>
                      <a:pt x="52" y="286"/>
                    </a:lnTo>
                    <a:lnTo>
                      <a:pt x="52" y="284"/>
                    </a:lnTo>
                    <a:lnTo>
                      <a:pt x="52" y="284"/>
                    </a:lnTo>
                    <a:lnTo>
                      <a:pt x="52" y="28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27" name="Freeform 274"/>
              <p:cNvSpPr/>
              <p:nvPr/>
            </p:nvSpPr>
            <p:spPr bwMode="auto">
              <a:xfrm>
                <a:off x="711" y="2753"/>
                <a:ext cx="224" cy="329"/>
              </a:xfrm>
              <a:custGeom>
                <a:avLst/>
                <a:gdLst>
                  <a:gd name="T0" fmla="*/ 69 w 224"/>
                  <a:gd name="T1" fmla="*/ 21 h 329"/>
                  <a:gd name="T2" fmla="*/ 65 w 224"/>
                  <a:gd name="T3" fmla="*/ 21 h 329"/>
                  <a:gd name="T4" fmla="*/ 39 w 224"/>
                  <a:gd name="T5" fmla="*/ 8 h 329"/>
                  <a:gd name="T6" fmla="*/ 37 w 224"/>
                  <a:gd name="T7" fmla="*/ 21 h 329"/>
                  <a:gd name="T8" fmla="*/ 24 w 224"/>
                  <a:gd name="T9" fmla="*/ 37 h 329"/>
                  <a:gd name="T10" fmla="*/ 37 w 224"/>
                  <a:gd name="T11" fmla="*/ 47 h 329"/>
                  <a:gd name="T12" fmla="*/ 24 w 224"/>
                  <a:gd name="T13" fmla="*/ 71 h 329"/>
                  <a:gd name="T14" fmla="*/ 34 w 224"/>
                  <a:gd name="T15" fmla="*/ 86 h 329"/>
                  <a:gd name="T16" fmla="*/ 8 w 224"/>
                  <a:gd name="T17" fmla="*/ 97 h 329"/>
                  <a:gd name="T18" fmla="*/ 26 w 224"/>
                  <a:gd name="T19" fmla="*/ 167 h 329"/>
                  <a:gd name="T20" fmla="*/ 26 w 224"/>
                  <a:gd name="T21" fmla="*/ 169 h 329"/>
                  <a:gd name="T22" fmla="*/ 8 w 224"/>
                  <a:gd name="T23" fmla="*/ 216 h 329"/>
                  <a:gd name="T24" fmla="*/ 80 w 224"/>
                  <a:gd name="T25" fmla="*/ 258 h 329"/>
                  <a:gd name="T26" fmla="*/ 82 w 224"/>
                  <a:gd name="T27" fmla="*/ 258 h 329"/>
                  <a:gd name="T28" fmla="*/ 89 w 224"/>
                  <a:gd name="T29" fmla="*/ 284 h 329"/>
                  <a:gd name="T30" fmla="*/ 82 w 224"/>
                  <a:gd name="T31" fmla="*/ 299 h 329"/>
                  <a:gd name="T32" fmla="*/ 130 w 224"/>
                  <a:gd name="T33" fmla="*/ 318 h 329"/>
                  <a:gd name="T34" fmla="*/ 133 w 224"/>
                  <a:gd name="T35" fmla="*/ 318 h 329"/>
                  <a:gd name="T36" fmla="*/ 156 w 224"/>
                  <a:gd name="T37" fmla="*/ 320 h 329"/>
                  <a:gd name="T38" fmla="*/ 148 w 224"/>
                  <a:gd name="T39" fmla="*/ 303 h 329"/>
                  <a:gd name="T40" fmla="*/ 172 w 224"/>
                  <a:gd name="T41" fmla="*/ 286 h 329"/>
                  <a:gd name="T42" fmla="*/ 174 w 224"/>
                  <a:gd name="T43" fmla="*/ 286 h 329"/>
                  <a:gd name="T44" fmla="*/ 222 w 224"/>
                  <a:gd name="T45" fmla="*/ 277 h 329"/>
                  <a:gd name="T46" fmla="*/ 218 w 224"/>
                  <a:gd name="T47" fmla="*/ 210 h 329"/>
                  <a:gd name="T48" fmla="*/ 194 w 224"/>
                  <a:gd name="T49" fmla="*/ 169 h 329"/>
                  <a:gd name="T50" fmla="*/ 200 w 224"/>
                  <a:gd name="T51" fmla="*/ 130 h 329"/>
                  <a:gd name="T52" fmla="*/ 178 w 224"/>
                  <a:gd name="T53" fmla="*/ 93 h 329"/>
                  <a:gd name="T54" fmla="*/ 167 w 224"/>
                  <a:gd name="T55" fmla="*/ 69 h 329"/>
                  <a:gd name="T56" fmla="*/ 146 w 224"/>
                  <a:gd name="T57" fmla="*/ 63 h 329"/>
                  <a:gd name="T58" fmla="*/ 135 w 224"/>
                  <a:gd name="T59" fmla="*/ 47 h 329"/>
                  <a:gd name="T60" fmla="*/ 117 w 224"/>
                  <a:gd name="T61" fmla="*/ 50 h 329"/>
                  <a:gd name="T62" fmla="*/ 85 w 224"/>
                  <a:gd name="T63" fmla="*/ 8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4" h="329" extrusionOk="0">
                    <a:moveTo>
                      <a:pt x="85" y="8"/>
                    </a:moveTo>
                    <a:lnTo>
                      <a:pt x="69" y="21"/>
                    </a:lnTo>
                    <a:lnTo>
                      <a:pt x="67" y="24"/>
                    </a:lnTo>
                    <a:lnTo>
                      <a:pt x="65" y="21"/>
                    </a:lnTo>
                    <a:lnTo>
                      <a:pt x="54" y="0"/>
                    </a:lnTo>
                    <a:lnTo>
                      <a:pt x="39" y="8"/>
                    </a:lnTo>
                    <a:lnTo>
                      <a:pt x="37" y="19"/>
                    </a:lnTo>
                    <a:lnTo>
                      <a:pt x="37" y="21"/>
                    </a:lnTo>
                    <a:lnTo>
                      <a:pt x="37" y="21"/>
                    </a:lnTo>
                    <a:lnTo>
                      <a:pt x="24" y="37"/>
                    </a:lnTo>
                    <a:lnTo>
                      <a:pt x="34" y="47"/>
                    </a:lnTo>
                    <a:lnTo>
                      <a:pt x="37" y="47"/>
                    </a:lnTo>
                    <a:lnTo>
                      <a:pt x="37" y="50"/>
                    </a:lnTo>
                    <a:lnTo>
                      <a:pt x="24" y="71"/>
                    </a:lnTo>
                    <a:lnTo>
                      <a:pt x="32" y="84"/>
                    </a:lnTo>
                    <a:lnTo>
                      <a:pt x="34" y="86"/>
                    </a:lnTo>
                    <a:lnTo>
                      <a:pt x="32" y="89"/>
                    </a:lnTo>
                    <a:lnTo>
                      <a:pt x="8" y="97"/>
                    </a:lnTo>
                    <a:lnTo>
                      <a:pt x="0" y="117"/>
                    </a:lnTo>
                    <a:lnTo>
                      <a:pt x="26" y="167"/>
                    </a:lnTo>
                    <a:lnTo>
                      <a:pt x="28" y="169"/>
                    </a:lnTo>
                    <a:lnTo>
                      <a:pt x="26" y="169"/>
                    </a:lnTo>
                    <a:lnTo>
                      <a:pt x="8" y="182"/>
                    </a:lnTo>
                    <a:lnTo>
                      <a:pt x="8" y="216"/>
                    </a:lnTo>
                    <a:lnTo>
                      <a:pt x="54" y="258"/>
                    </a:lnTo>
                    <a:lnTo>
                      <a:pt x="80" y="258"/>
                    </a:lnTo>
                    <a:lnTo>
                      <a:pt x="80" y="258"/>
                    </a:lnTo>
                    <a:lnTo>
                      <a:pt x="82" y="258"/>
                    </a:lnTo>
                    <a:lnTo>
                      <a:pt x="89" y="284"/>
                    </a:lnTo>
                    <a:lnTo>
                      <a:pt x="89" y="284"/>
                    </a:lnTo>
                    <a:lnTo>
                      <a:pt x="89" y="286"/>
                    </a:lnTo>
                    <a:lnTo>
                      <a:pt x="82" y="299"/>
                    </a:lnTo>
                    <a:lnTo>
                      <a:pt x="104" y="316"/>
                    </a:lnTo>
                    <a:lnTo>
                      <a:pt x="130" y="318"/>
                    </a:lnTo>
                    <a:lnTo>
                      <a:pt x="130" y="318"/>
                    </a:lnTo>
                    <a:lnTo>
                      <a:pt x="133" y="318"/>
                    </a:lnTo>
                    <a:lnTo>
                      <a:pt x="139" y="329"/>
                    </a:lnTo>
                    <a:lnTo>
                      <a:pt x="156" y="320"/>
                    </a:lnTo>
                    <a:lnTo>
                      <a:pt x="148" y="305"/>
                    </a:lnTo>
                    <a:lnTo>
                      <a:pt x="148" y="303"/>
                    </a:lnTo>
                    <a:lnTo>
                      <a:pt x="150" y="303"/>
                    </a:lnTo>
                    <a:lnTo>
                      <a:pt x="172" y="286"/>
                    </a:lnTo>
                    <a:lnTo>
                      <a:pt x="172" y="286"/>
                    </a:lnTo>
                    <a:lnTo>
                      <a:pt x="174" y="286"/>
                    </a:lnTo>
                    <a:lnTo>
                      <a:pt x="211" y="286"/>
                    </a:lnTo>
                    <a:lnTo>
                      <a:pt x="222" y="277"/>
                    </a:lnTo>
                    <a:lnTo>
                      <a:pt x="224" y="242"/>
                    </a:lnTo>
                    <a:lnTo>
                      <a:pt x="218" y="210"/>
                    </a:lnTo>
                    <a:lnTo>
                      <a:pt x="194" y="169"/>
                    </a:lnTo>
                    <a:lnTo>
                      <a:pt x="194" y="169"/>
                    </a:lnTo>
                    <a:lnTo>
                      <a:pt x="194" y="167"/>
                    </a:lnTo>
                    <a:lnTo>
                      <a:pt x="200" y="130"/>
                    </a:lnTo>
                    <a:lnTo>
                      <a:pt x="178" y="93"/>
                    </a:lnTo>
                    <a:lnTo>
                      <a:pt x="178" y="93"/>
                    </a:lnTo>
                    <a:lnTo>
                      <a:pt x="176" y="93"/>
                    </a:lnTo>
                    <a:lnTo>
                      <a:pt x="167" y="69"/>
                    </a:lnTo>
                    <a:lnTo>
                      <a:pt x="148" y="63"/>
                    </a:lnTo>
                    <a:lnTo>
                      <a:pt x="146" y="63"/>
                    </a:lnTo>
                    <a:lnTo>
                      <a:pt x="146" y="63"/>
                    </a:lnTo>
                    <a:lnTo>
                      <a:pt x="135" y="47"/>
                    </a:lnTo>
                    <a:lnTo>
                      <a:pt x="119" y="50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85" y="8"/>
                    </a:lnTo>
                    <a:lnTo>
                      <a:pt x="85" y="8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28" name="Freeform 275"/>
              <p:cNvSpPr/>
              <p:nvPr/>
            </p:nvSpPr>
            <p:spPr bwMode="auto">
              <a:xfrm>
                <a:off x="592" y="2688"/>
                <a:ext cx="109" cy="160"/>
              </a:xfrm>
              <a:custGeom>
                <a:avLst/>
                <a:gdLst>
                  <a:gd name="T0" fmla="*/ 0 w 109"/>
                  <a:gd name="T1" fmla="*/ 119 h 160"/>
                  <a:gd name="T2" fmla="*/ 0 w 109"/>
                  <a:gd name="T3" fmla="*/ 147 h 160"/>
                  <a:gd name="T4" fmla="*/ 30 w 109"/>
                  <a:gd name="T5" fmla="*/ 160 h 160"/>
                  <a:gd name="T6" fmla="*/ 74 w 109"/>
                  <a:gd name="T7" fmla="*/ 115 h 160"/>
                  <a:gd name="T8" fmla="*/ 76 w 109"/>
                  <a:gd name="T9" fmla="*/ 110 h 160"/>
                  <a:gd name="T10" fmla="*/ 76 w 109"/>
                  <a:gd name="T11" fmla="*/ 115 h 160"/>
                  <a:gd name="T12" fmla="*/ 80 w 109"/>
                  <a:gd name="T13" fmla="*/ 147 h 160"/>
                  <a:gd name="T14" fmla="*/ 107 w 109"/>
                  <a:gd name="T15" fmla="*/ 115 h 160"/>
                  <a:gd name="T16" fmla="*/ 109 w 109"/>
                  <a:gd name="T17" fmla="*/ 80 h 160"/>
                  <a:gd name="T18" fmla="*/ 89 w 109"/>
                  <a:gd name="T19" fmla="*/ 65 h 160"/>
                  <a:gd name="T20" fmla="*/ 89 w 109"/>
                  <a:gd name="T21" fmla="*/ 65 h 160"/>
                  <a:gd name="T22" fmla="*/ 89 w 109"/>
                  <a:gd name="T23" fmla="*/ 65 h 160"/>
                  <a:gd name="T24" fmla="*/ 87 w 109"/>
                  <a:gd name="T25" fmla="*/ 39 h 160"/>
                  <a:gd name="T26" fmla="*/ 87 w 109"/>
                  <a:gd name="T27" fmla="*/ 39 h 160"/>
                  <a:gd name="T28" fmla="*/ 61 w 109"/>
                  <a:gd name="T29" fmla="*/ 39 h 160"/>
                  <a:gd name="T30" fmla="*/ 61 w 109"/>
                  <a:gd name="T31" fmla="*/ 39 h 160"/>
                  <a:gd name="T32" fmla="*/ 61 w 109"/>
                  <a:gd name="T33" fmla="*/ 37 h 160"/>
                  <a:gd name="T34" fmla="*/ 41 w 109"/>
                  <a:gd name="T35" fmla="*/ 8 h 160"/>
                  <a:gd name="T36" fmla="*/ 19 w 109"/>
                  <a:gd name="T37" fmla="*/ 0 h 160"/>
                  <a:gd name="T38" fmla="*/ 19 w 109"/>
                  <a:gd name="T39" fmla="*/ 0 h 160"/>
                  <a:gd name="T40" fmla="*/ 17 w 109"/>
                  <a:gd name="T41" fmla="*/ 24 h 160"/>
                  <a:gd name="T42" fmla="*/ 17 w 109"/>
                  <a:gd name="T43" fmla="*/ 24 h 160"/>
                  <a:gd name="T44" fmla="*/ 17 w 109"/>
                  <a:gd name="T45" fmla="*/ 24 h 160"/>
                  <a:gd name="T46" fmla="*/ 41 w 109"/>
                  <a:gd name="T47" fmla="*/ 54 h 160"/>
                  <a:gd name="T48" fmla="*/ 41 w 109"/>
                  <a:gd name="T49" fmla="*/ 54 h 160"/>
                  <a:gd name="T50" fmla="*/ 41 w 109"/>
                  <a:gd name="T51" fmla="*/ 54 h 160"/>
                  <a:gd name="T52" fmla="*/ 65 w 109"/>
                  <a:gd name="T53" fmla="*/ 67 h 160"/>
                  <a:gd name="T54" fmla="*/ 67 w 109"/>
                  <a:gd name="T55" fmla="*/ 69 h 160"/>
                  <a:gd name="T56" fmla="*/ 65 w 109"/>
                  <a:gd name="T57" fmla="*/ 71 h 160"/>
                  <a:gd name="T58" fmla="*/ 30 w 109"/>
                  <a:gd name="T59" fmla="*/ 95 h 160"/>
                  <a:gd name="T60" fmla="*/ 30 w 109"/>
                  <a:gd name="T61" fmla="*/ 95 h 160"/>
                  <a:gd name="T62" fmla="*/ 30 w 109"/>
                  <a:gd name="T63" fmla="*/ 115 h 160"/>
                  <a:gd name="T64" fmla="*/ 30 w 109"/>
                  <a:gd name="T65" fmla="*/ 117 h 160"/>
                  <a:gd name="T66" fmla="*/ 28 w 109"/>
                  <a:gd name="T67" fmla="*/ 117 h 160"/>
                  <a:gd name="T68" fmla="*/ 0 w 109"/>
                  <a:gd name="T69" fmla="*/ 119 h 160"/>
                  <a:gd name="T70" fmla="*/ 0 w 109"/>
                  <a:gd name="T71" fmla="*/ 11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9" h="160" extrusionOk="0">
                    <a:moveTo>
                      <a:pt x="0" y="119"/>
                    </a:moveTo>
                    <a:lnTo>
                      <a:pt x="0" y="147"/>
                    </a:lnTo>
                    <a:lnTo>
                      <a:pt x="30" y="160"/>
                    </a:lnTo>
                    <a:lnTo>
                      <a:pt x="74" y="115"/>
                    </a:lnTo>
                    <a:lnTo>
                      <a:pt x="76" y="110"/>
                    </a:lnTo>
                    <a:lnTo>
                      <a:pt x="76" y="115"/>
                    </a:lnTo>
                    <a:lnTo>
                      <a:pt x="80" y="147"/>
                    </a:lnTo>
                    <a:lnTo>
                      <a:pt x="107" y="115"/>
                    </a:lnTo>
                    <a:lnTo>
                      <a:pt x="109" y="80"/>
                    </a:lnTo>
                    <a:lnTo>
                      <a:pt x="89" y="65"/>
                    </a:lnTo>
                    <a:lnTo>
                      <a:pt x="89" y="65"/>
                    </a:lnTo>
                    <a:lnTo>
                      <a:pt x="89" y="65"/>
                    </a:lnTo>
                    <a:lnTo>
                      <a:pt x="87" y="39"/>
                    </a:lnTo>
                    <a:lnTo>
                      <a:pt x="87" y="39"/>
                    </a:lnTo>
                    <a:lnTo>
                      <a:pt x="61" y="39"/>
                    </a:lnTo>
                    <a:lnTo>
                      <a:pt x="61" y="39"/>
                    </a:lnTo>
                    <a:lnTo>
                      <a:pt x="61" y="37"/>
                    </a:lnTo>
                    <a:lnTo>
                      <a:pt x="41" y="8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41" y="54"/>
                    </a:lnTo>
                    <a:lnTo>
                      <a:pt x="41" y="54"/>
                    </a:lnTo>
                    <a:lnTo>
                      <a:pt x="41" y="54"/>
                    </a:lnTo>
                    <a:lnTo>
                      <a:pt x="65" y="67"/>
                    </a:lnTo>
                    <a:lnTo>
                      <a:pt x="67" y="69"/>
                    </a:lnTo>
                    <a:lnTo>
                      <a:pt x="65" y="71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30" y="115"/>
                    </a:lnTo>
                    <a:lnTo>
                      <a:pt x="30" y="117"/>
                    </a:lnTo>
                    <a:lnTo>
                      <a:pt x="28" y="117"/>
                    </a:lnTo>
                    <a:lnTo>
                      <a:pt x="0" y="119"/>
                    </a:lnTo>
                    <a:lnTo>
                      <a:pt x="0" y="119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29" name="Freeform 276"/>
              <p:cNvSpPr/>
              <p:nvPr/>
            </p:nvSpPr>
            <p:spPr bwMode="auto">
              <a:xfrm>
                <a:off x="4129" y="3063"/>
                <a:ext cx="965" cy="736"/>
              </a:xfrm>
              <a:custGeom>
                <a:avLst/>
                <a:gdLst>
                  <a:gd name="T0" fmla="*/ 200 w 965"/>
                  <a:gd name="T1" fmla="*/ 632 h 736"/>
                  <a:gd name="T2" fmla="*/ 329 w 965"/>
                  <a:gd name="T3" fmla="*/ 734 h 736"/>
                  <a:gd name="T4" fmla="*/ 497 w 965"/>
                  <a:gd name="T5" fmla="*/ 708 h 736"/>
                  <a:gd name="T6" fmla="*/ 549 w 965"/>
                  <a:gd name="T7" fmla="*/ 697 h 736"/>
                  <a:gd name="T8" fmla="*/ 580 w 965"/>
                  <a:gd name="T9" fmla="*/ 680 h 736"/>
                  <a:gd name="T10" fmla="*/ 549 w 965"/>
                  <a:gd name="T11" fmla="*/ 643 h 736"/>
                  <a:gd name="T12" fmla="*/ 566 w 965"/>
                  <a:gd name="T13" fmla="*/ 583 h 736"/>
                  <a:gd name="T14" fmla="*/ 662 w 965"/>
                  <a:gd name="T15" fmla="*/ 554 h 736"/>
                  <a:gd name="T16" fmla="*/ 695 w 965"/>
                  <a:gd name="T17" fmla="*/ 557 h 736"/>
                  <a:gd name="T18" fmla="*/ 756 w 965"/>
                  <a:gd name="T19" fmla="*/ 478 h 736"/>
                  <a:gd name="T20" fmla="*/ 806 w 965"/>
                  <a:gd name="T21" fmla="*/ 457 h 736"/>
                  <a:gd name="T22" fmla="*/ 863 w 965"/>
                  <a:gd name="T23" fmla="*/ 413 h 736"/>
                  <a:gd name="T24" fmla="*/ 839 w 965"/>
                  <a:gd name="T25" fmla="*/ 364 h 736"/>
                  <a:gd name="T26" fmla="*/ 839 w 965"/>
                  <a:gd name="T27" fmla="*/ 331 h 736"/>
                  <a:gd name="T28" fmla="*/ 915 w 965"/>
                  <a:gd name="T29" fmla="*/ 242 h 736"/>
                  <a:gd name="T30" fmla="*/ 965 w 965"/>
                  <a:gd name="T31" fmla="*/ 225 h 736"/>
                  <a:gd name="T32" fmla="*/ 898 w 965"/>
                  <a:gd name="T33" fmla="*/ 153 h 736"/>
                  <a:gd name="T34" fmla="*/ 869 w 965"/>
                  <a:gd name="T35" fmla="*/ 67 h 736"/>
                  <a:gd name="T36" fmla="*/ 852 w 965"/>
                  <a:gd name="T37" fmla="*/ 47 h 736"/>
                  <a:gd name="T38" fmla="*/ 845 w 965"/>
                  <a:gd name="T39" fmla="*/ 23 h 736"/>
                  <a:gd name="T40" fmla="*/ 826 w 965"/>
                  <a:gd name="T41" fmla="*/ 21 h 736"/>
                  <a:gd name="T42" fmla="*/ 815 w 965"/>
                  <a:gd name="T43" fmla="*/ 60 h 736"/>
                  <a:gd name="T44" fmla="*/ 719 w 965"/>
                  <a:gd name="T45" fmla="*/ 84 h 736"/>
                  <a:gd name="T46" fmla="*/ 680 w 965"/>
                  <a:gd name="T47" fmla="*/ 62 h 736"/>
                  <a:gd name="T48" fmla="*/ 649 w 965"/>
                  <a:gd name="T49" fmla="*/ 78 h 736"/>
                  <a:gd name="T50" fmla="*/ 603 w 965"/>
                  <a:gd name="T51" fmla="*/ 95 h 736"/>
                  <a:gd name="T52" fmla="*/ 577 w 965"/>
                  <a:gd name="T53" fmla="*/ 86 h 736"/>
                  <a:gd name="T54" fmla="*/ 571 w 965"/>
                  <a:gd name="T55" fmla="*/ 114 h 736"/>
                  <a:gd name="T56" fmla="*/ 558 w 965"/>
                  <a:gd name="T57" fmla="*/ 164 h 736"/>
                  <a:gd name="T58" fmla="*/ 534 w 965"/>
                  <a:gd name="T59" fmla="*/ 195 h 736"/>
                  <a:gd name="T60" fmla="*/ 547 w 965"/>
                  <a:gd name="T61" fmla="*/ 266 h 736"/>
                  <a:gd name="T62" fmla="*/ 558 w 965"/>
                  <a:gd name="T63" fmla="*/ 208 h 736"/>
                  <a:gd name="T64" fmla="*/ 573 w 965"/>
                  <a:gd name="T65" fmla="*/ 179 h 736"/>
                  <a:gd name="T66" fmla="*/ 595 w 965"/>
                  <a:gd name="T67" fmla="*/ 184 h 736"/>
                  <a:gd name="T68" fmla="*/ 599 w 965"/>
                  <a:gd name="T69" fmla="*/ 208 h 736"/>
                  <a:gd name="T70" fmla="*/ 601 w 965"/>
                  <a:gd name="T71" fmla="*/ 335 h 736"/>
                  <a:gd name="T72" fmla="*/ 590 w 965"/>
                  <a:gd name="T73" fmla="*/ 364 h 736"/>
                  <a:gd name="T74" fmla="*/ 575 w 965"/>
                  <a:gd name="T75" fmla="*/ 379 h 736"/>
                  <a:gd name="T76" fmla="*/ 575 w 965"/>
                  <a:gd name="T77" fmla="*/ 407 h 736"/>
                  <a:gd name="T78" fmla="*/ 566 w 965"/>
                  <a:gd name="T79" fmla="*/ 426 h 736"/>
                  <a:gd name="T80" fmla="*/ 549 w 965"/>
                  <a:gd name="T81" fmla="*/ 450 h 736"/>
                  <a:gd name="T82" fmla="*/ 525 w 965"/>
                  <a:gd name="T83" fmla="*/ 487 h 736"/>
                  <a:gd name="T84" fmla="*/ 492 w 965"/>
                  <a:gd name="T85" fmla="*/ 498 h 736"/>
                  <a:gd name="T86" fmla="*/ 468 w 965"/>
                  <a:gd name="T87" fmla="*/ 528 h 736"/>
                  <a:gd name="T88" fmla="*/ 436 w 965"/>
                  <a:gd name="T89" fmla="*/ 565 h 736"/>
                  <a:gd name="T90" fmla="*/ 416 w 965"/>
                  <a:gd name="T91" fmla="*/ 587 h 736"/>
                  <a:gd name="T92" fmla="*/ 348 w 965"/>
                  <a:gd name="T93" fmla="*/ 639 h 736"/>
                  <a:gd name="T94" fmla="*/ 309 w 965"/>
                  <a:gd name="T95" fmla="*/ 654 h 736"/>
                  <a:gd name="T96" fmla="*/ 301 w 965"/>
                  <a:gd name="T97" fmla="*/ 630 h 736"/>
                  <a:gd name="T98" fmla="*/ 259 w 965"/>
                  <a:gd name="T99" fmla="*/ 619 h 736"/>
                  <a:gd name="T100" fmla="*/ 189 w 965"/>
                  <a:gd name="T101" fmla="*/ 554 h 736"/>
                  <a:gd name="T102" fmla="*/ 111 w 965"/>
                  <a:gd name="T103" fmla="*/ 494 h 736"/>
                  <a:gd name="T104" fmla="*/ 87 w 965"/>
                  <a:gd name="T105" fmla="*/ 459 h 736"/>
                  <a:gd name="T106" fmla="*/ 46 w 965"/>
                  <a:gd name="T107" fmla="*/ 487 h 736"/>
                  <a:gd name="T108" fmla="*/ 26 w 965"/>
                  <a:gd name="T109" fmla="*/ 494 h 736"/>
                  <a:gd name="T110" fmla="*/ 17 w 965"/>
                  <a:gd name="T111" fmla="*/ 524 h 736"/>
                  <a:gd name="T112" fmla="*/ 0 w 965"/>
                  <a:gd name="T113" fmla="*/ 544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65" h="736" extrusionOk="0">
                    <a:moveTo>
                      <a:pt x="15" y="572"/>
                    </a:moveTo>
                    <a:lnTo>
                      <a:pt x="111" y="611"/>
                    </a:lnTo>
                    <a:lnTo>
                      <a:pt x="200" y="632"/>
                    </a:lnTo>
                    <a:lnTo>
                      <a:pt x="218" y="702"/>
                    </a:lnTo>
                    <a:lnTo>
                      <a:pt x="283" y="736"/>
                    </a:lnTo>
                    <a:lnTo>
                      <a:pt x="329" y="734"/>
                    </a:lnTo>
                    <a:lnTo>
                      <a:pt x="394" y="695"/>
                    </a:lnTo>
                    <a:lnTo>
                      <a:pt x="444" y="713"/>
                    </a:lnTo>
                    <a:lnTo>
                      <a:pt x="497" y="708"/>
                    </a:lnTo>
                    <a:lnTo>
                      <a:pt x="510" y="732"/>
                    </a:lnTo>
                    <a:lnTo>
                      <a:pt x="540" y="734"/>
                    </a:lnTo>
                    <a:lnTo>
                      <a:pt x="549" y="697"/>
                    </a:lnTo>
                    <a:lnTo>
                      <a:pt x="549" y="695"/>
                    </a:lnTo>
                    <a:lnTo>
                      <a:pt x="551" y="695"/>
                    </a:lnTo>
                    <a:lnTo>
                      <a:pt x="580" y="680"/>
                    </a:lnTo>
                    <a:lnTo>
                      <a:pt x="549" y="648"/>
                    </a:lnTo>
                    <a:lnTo>
                      <a:pt x="547" y="645"/>
                    </a:lnTo>
                    <a:lnTo>
                      <a:pt x="549" y="643"/>
                    </a:lnTo>
                    <a:lnTo>
                      <a:pt x="580" y="619"/>
                    </a:lnTo>
                    <a:lnTo>
                      <a:pt x="566" y="585"/>
                    </a:lnTo>
                    <a:lnTo>
                      <a:pt x="566" y="583"/>
                    </a:lnTo>
                    <a:lnTo>
                      <a:pt x="569" y="583"/>
                    </a:lnTo>
                    <a:lnTo>
                      <a:pt x="627" y="583"/>
                    </a:lnTo>
                    <a:lnTo>
                      <a:pt x="662" y="554"/>
                    </a:lnTo>
                    <a:lnTo>
                      <a:pt x="662" y="552"/>
                    </a:lnTo>
                    <a:lnTo>
                      <a:pt x="665" y="552"/>
                    </a:lnTo>
                    <a:lnTo>
                      <a:pt x="695" y="557"/>
                    </a:lnTo>
                    <a:lnTo>
                      <a:pt x="754" y="481"/>
                    </a:lnTo>
                    <a:lnTo>
                      <a:pt x="754" y="478"/>
                    </a:lnTo>
                    <a:lnTo>
                      <a:pt x="756" y="478"/>
                    </a:lnTo>
                    <a:lnTo>
                      <a:pt x="793" y="476"/>
                    </a:lnTo>
                    <a:lnTo>
                      <a:pt x="804" y="457"/>
                    </a:lnTo>
                    <a:lnTo>
                      <a:pt x="806" y="457"/>
                    </a:lnTo>
                    <a:lnTo>
                      <a:pt x="806" y="457"/>
                    </a:lnTo>
                    <a:lnTo>
                      <a:pt x="839" y="444"/>
                    </a:lnTo>
                    <a:lnTo>
                      <a:pt x="863" y="413"/>
                    </a:lnTo>
                    <a:lnTo>
                      <a:pt x="865" y="381"/>
                    </a:lnTo>
                    <a:lnTo>
                      <a:pt x="839" y="364"/>
                    </a:lnTo>
                    <a:lnTo>
                      <a:pt x="839" y="364"/>
                    </a:lnTo>
                    <a:lnTo>
                      <a:pt x="839" y="361"/>
                    </a:lnTo>
                    <a:lnTo>
                      <a:pt x="839" y="331"/>
                    </a:lnTo>
                    <a:lnTo>
                      <a:pt x="839" y="331"/>
                    </a:lnTo>
                    <a:lnTo>
                      <a:pt x="839" y="329"/>
                    </a:lnTo>
                    <a:lnTo>
                      <a:pt x="896" y="288"/>
                    </a:lnTo>
                    <a:lnTo>
                      <a:pt x="915" y="242"/>
                    </a:lnTo>
                    <a:lnTo>
                      <a:pt x="915" y="242"/>
                    </a:lnTo>
                    <a:lnTo>
                      <a:pt x="915" y="242"/>
                    </a:lnTo>
                    <a:lnTo>
                      <a:pt x="965" y="225"/>
                    </a:lnTo>
                    <a:lnTo>
                      <a:pt x="963" y="186"/>
                    </a:lnTo>
                    <a:lnTo>
                      <a:pt x="933" y="158"/>
                    </a:lnTo>
                    <a:lnTo>
                      <a:pt x="898" y="153"/>
                    </a:lnTo>
                    <a:lnTo>
                      <a:pt x="898" y="151"/>
                    </a:lnTo>
                    <a:lnTo>
                      <a:pt x="898" y="151"/>
                    </a:lnTo>
                    <a:lnTo>
                      <a:pt x="869" y="67"/>
                    </a:lnTo>
                    <a:lnTo>
                      <a:pt x="852" y="52"/>
                    </a:lnTo>
                    <a:lnTo>
                      <a:pt x="850" y="49"/>
                    </a:lnTo>
                    <a:lnTo>
                      <a:pt x="852" y="47"/>
                    </a:lnTo>
                    <a:lnTo>
                      <a:pt x="869" y="23"/>
                    </a:lnTo>
                    <a:lnTo>
                      <a:pt x="865" y="0"/>
                    </a:lnTo>
                    <a:lnTo>
                      <a:pt x="845" y="23"/>
                    </a:lnTo>
                    <a:lnTo>
                      <a:pt x="845" y="23"/>
                    </a:lnTo>
                    <a:lnTo>
                      <a:pt x="843" y="23"/>
                    </a:lnTo>
                    <a:lnTo>
                      <a:pt x="826" y="21"/>
                    </a:lnTo>
                    <a:lnTo>
                      <a:pt x="817" y="58"/>
                    </a:lnTo>
                    <a:lnTo>
                      <a:pt x="815" y="60"/>
                    </a:lnTo>
                    <a:lnTo>
                      <a:pt x="815" y="60"/>
                    </a:lnTo>
                    <a:lnTo>
                      <a:pt x="721" y="86"/>
                    </a:lnTo>
                    <a:lnTo>
                      <a:pt x="719" y="86"/>
                    </a:lnTo>
                    <a:lnTo>
                      <a:pt x="719" y="84"/>
                    </a:lnTo>
                    <a:lnTo>
                      <a:pt x="702" y="62"/>
                    </a:lnTo>
                    <a:lnTo>
                      <a:pt x="682" y="62"/>
                    </a:lnTo>
                    <a:lnTo>
                      <a:pt x="680" y="62"/>
                    </a:lnTo>
                    <a:lnTo>
                      <a:pt x="680" y="62"/>
                    </a:lnTo>
                    <a:lnTo>
                      <a:pt x="660" y="52"/>
                    </a:lnTo>
                    <a:lnTo>
                      <a:pt x="649" y="78"/>
                    </a:lnTo>
                    <a:lnTo>
                      <a:pt x="649" y="80"/>
                    </a:lnTo>
                    <a:lnTo>
                      <a:pt x="647" y="80"/>
                    </a:lnTo>
                    <a:lnTo>
                      <a:pt x="603" y="95"/>
                    </a:lnTo>
                    <a:lnTo>
                      <a:pt x="601" y="95"/>
                    </a:lnTo>
                    <a:lnTo>
                      <a:pt x="601" y="95"/>
                    </a:lnTo>
                    <a:lnTo>
                      <a:pt x="577" y="86"/>
                    </a:lnTo>
                    <a:lnTo>
                      <a:pt x="573" y="112"/>
                    </a:lnTo>
                    <a:lnTo>
                      <a:pt x="573" y="114"/>
                    </a:lnTo>
                    <a:lnTo>
                      <a:pt x="571" y="114"/>
                    </a:lnTo>
                    <a:lnTo>
                      <a:pt x="525" y="119"/>
                    </a:lnTo>
                    <a:lnTo>
                      <a:pt x="529" y="143"/>
                    </a:lnTo>
                    <a:lnTo>
                      <a:pt x="558" y="164"/>
                    </a:lnTo>
                    <a:lnTo>
                      <a:pt x="560" y="166"/>
                    </a:lnTo>
                    <a:lnTo>
                      <a:pt x="558" y="169"/>
                    </a:lnTo>
                    <a:lnTo>
                      <a:pt x="534" y="195"/>
                    </a:lnTo>
                    <a:lnTo>
                      <a:pt x="529" y="238"/>
                    </a:lnTo>
                    <a:lnTo>
                      <a:pt x="545" y="273"/>
                    </a:lnTo>
                    <a:lnTo>
                      <a:pt x="547" y="266"/>
                    </a:lnTo>
                    <a:lnTo>
                      <a:pt x="556" y="208"/>
                    </a:lnTo>
                    <a:lnTo>
                      <a:pt x="556" y="208"/>
                    </a:lnTo>
                    <a:lnTo>
                      <a:pt x="558" y="208"/>
                    </a:lnTo>
                    <a:lnTo>
                      <a:pt x="573" y="182"/>
                    </a:lnTo>
                    <a:lnTo>
                      <a:pt x="573" y="179"/>
                    </a:lnTo>
                    <a:lnTo>
                      <a:pt x="573" y="179"/>
                    </a:lnTo>
                    <a:lnTo>
                      <a:pt x="595" y="182"/>
                    </a:lnTo>
                    <a:lnTo>
                      <a:pt x="595" y="182"/>
                    </a:lnTo>
                    <a:lnTo>
                      <a:pt x="595" y="184"/>
                    </a:lnTo>
                    <a:lnTo>
                      <a:pt x="599" y="205"/>
                    </a:lnTo>
                    <a:lnTo>
                      <a:pt x="599" y="205"/>
                    </a:lnTo>
                    <a:lnTo>
                      <a:pt x="599" y="208"/>
                    </a:lnTo>
                    <a:lnTo>
                      <a:pt x="590" y="257"/>
                    </a:lnTo>
                    <a:lnTo>
                      <a:pt x="593" y="309"/>
                    </a:lnTo>
                    <a:lnTo>
                      <a:pt x="601" y="335"/>
                    </a:lnTo>
                    <a:lnTo>
                      <a:pt x="601" y="338"/>
                    </a:lnTo>
                    <a:lnTo>
                      <a:pt x="601" y="338"/>
                    </a:lnTo>
                    <a:lnTo>
                      <a:pt x="590" y="364"/>
                    </a:lnTo>
                    <a:lnTo>
                      <a:pt x="590" y="364"/>
                    </a:lnTo>
                    <a:lnTo>
                      <a:pt x="590" y="366"/>
                    </a:lnTo>
                    <a:lnTo>
                      <a:pt x="575" y="379"/>
                    </a:lnTo>
                    <a:lnTo>
                      <a:pt x="569" y="390"/>
                    </a:lnTo>
                    <a:lnTo>
                      <a:pt x="575" y="407"/>
                    </a:lnTo>
                    <a:lnTo>
                      <a:pt x="575" y="407"/>
                    </a:lnTo>
                    <a:lnTo>
                      <a:pt x="575" y="407"/>
                    </a:lnTo>
                    <a:lnTo>
                      <a:pt x="569" y="424"/>
                    </a:lnTo>
                    <a:lnTo>
                      <a:pt x="566" y="426"/>
                    </a:lnTo>
                    <a:lnTo>
                      <a:pt x="566" y="426"/>
                    </a:lnTo>
                    <a:lnTo>
                      <a:pt x="549" y="431"/>
                    </a:lnTo>
                    <a:lnTo>
                      <a:pt x="549" y="450"/>
                    </a:lnTo>
                    <a:lnTo>
                      <a:pt x="549" y="450"/>
                    </a:lnTo>
                    <a:lnTo>
                      <a:pt x="547" y="450"/>
                    </a:lnTo>
                    <a:lnTo>
                      <a:pt x="525" y="487"/>
                    </a:lnTo>
                    <a:lnTo>
                      <a:pt x="525" y="487"/>
                    </a:lnTo>
                    <a:lnTo>
                      <a:pt x="525" y="487"/>
                    </a:lnTo>
                    <a:lnTo>
                      <a:pt x="492" y="498"/>
                    </a:lnTo>
                    <a:lnTo>
                      <a:pt x="471" y="528"/>
                    </a:lnTo>
                    <a:lnTo>
                      <a:pt x="468" y="528"/>
                    </a:lnTo>
                    <a:lnTo>
                      <a:pt x="468" y="528"/>
                    </a:lnTo>
                    <a:lnTo>
                      <a:pt x="442" y="526"/>
                    </a:lnTo>
                    <a:lnTo>
                      <a:pt x="436" y="563"/>
                    </a:lnTo>
                    <a:lnTo>
                      <a:pt x="436" y="565"/>
                    </a:lnTo>
                    <a:lnTo>
                      <a:pt x="436" y="565"/>
                    </a:lnTo>
                    <a:lnTo>
                      <a:pt x="418" y="585"/>
                    </a:lnTo>
                    <a:lnTo>
                      <a:pt x="416" y="587"/>
                    </a:lnTo>
                    <a:lnTo>
                      <a:pt x="416" y="587"/>
                    </a:lnTo>
                    <a:lnTo>
                      <a:pt x="357" y="613"/>
                    </a:lnTo>
                    <a:lnTo>
                      <a:pt x="348" y="639"/>
                    </a:lnTo>
                    <a:lnTo>
                      <a:pt x="348" y="641"/>
                    </a:lnTo>
                    <a:lnTo>
                      <a:pt x="348" y="641"/>
                    </a:lnTo>
                    <a:lnTo>
                      <a:pt x="309" y="654"/>
                    </a:lnTo>
                    <a:lnTo>
                      <a:pt x="307" y="654"/>
                    </a:lnTo>
                    <a:lnTo>
                      <a:pt x="307" y="652"/>
                    </a:lnTo>
                    <a:lnTo>
                      <a:pt x="301" y="630"/>
                    </a:lnTo>
                    <a:lnTo>
                      <a:pt x="261" y="622"/>
                    </a:lnTo>
                    <a:lnTo>
                      <a:pt x="259" y="622"/>
                    </a:lnTo>
                    <a:lnTo>
                      <a:pt x="259" y="619"/>
                    </a:lnTo>
                    <a:lnTo>
                      <a:pt x="255" y="591"/>
                    </a:lnTo>
                    <a:lnTo>
                      <a:pt x="229" y="554"/>
                    </a:lnTo>
                    <a:lnTo>
                      <a:pt x="189" y="554"/>
                    </a:lnTo>
                    <a:lnTo>
                      <a:pt x="189" y="554"/>
                    </a:lnTo>
                    <a:lnTo>
                      <a:pt x="189" y="554"/>
                    </a:lnTo>
                    <a:lnTo>
                      <a:pt x="111" y="494"/>
                    </a:lnTo>
                    <a:lnTo>
                      <a:pt x="111" y="494"/>
                    </a:lnTo>
                    <a:lnTo>
                      <a:pt x="111" y="494"/>
                    </a:lnTo>
                    <a:lnTo>
                      <a:pt x="87" y="459"/>
                    </a:lnTo>
                    <a:lnTo>
                      <a:pt x="48" y="487"/>
                    </a:lnTo>
                    <a:lnTo>
                      <a:pt x="48" y="487"/>
                    </a:lnTo>
                    <a:lnTo>
                      <a:pt x="46" y="487"/>
                    </a:lnTo>
                    <a:lnTo>
                      <a:pt x="24" y="487"/>
                    </a:lnTo>
                    <a:lnTo>
                      <a:pt x="26" y="492"/>
                    </a:lnTo>
                    <a:lnTo>
                      <a:pt x="26" y="494"/>
                    </a:lnTo>
                    <a:lnTo>
                      <a:pt x="24" y="494"/>
                    </a:lnTo>
                    <a:lnTo>
                      <a:pt x="13" y="507"/>
                    </a:lnTo>
                    <a:lnTo>
                      <a:pt x="17" y="524"/>
                    </a:lnTo>
                    <a:lnTo>
                      <a:pt x="17" y="524"/>
                    </a:lnTo>
                    <a:lnTo>
                      <a:pt x="17" y="526"/>
                    </a:lnTo>
                    <a:lnTo>
                      <a:pt x="0" y="544"/>
                    </a:lnTo>
                    <a:lnTo>
                      <a:pt x="15" y="572"/>
                    </a:lnTo>
                    <a:lnTo>
                      <a:pt x="15" y="57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30" name="Freeform 277"/>
              <p:cNvSpPr/>
              <p:nvPr/>
            </p:nvSpPr>
            <p:spPr bwMode="auto">
              <a:xfrm>
                <a:off x="3575" y="3485"/>
                <a:ext cx="576" cy="365"/>
              </a:xfrm>
              <a:custGeom>
                <a:avLst/>
                <a:gdLst>
                  <a:gd name="T0" fmla="*/ 164 w 576"/>
                  <a:gd name="T1" fmla="*/ 260 h 366"/>
                  <a:gd name="T2" fmla="*/ 227 w 576"/>
                  <a:gd name="T3" fmla="*/ 269 h 366"/>
                  <a:gd name="T4" fmla="*/ 310 w 576"/>
                  <a:gd name="T5" fmla="*/ 321 h 366"/>
                  <a:gd name="T6" fmla="*/ 423 w 576"/>
                  <a:gd name="T7" fmla="*/ 345 h 366"/>
                  <a:gd name="T8" fmla="*/ 473 w 576"/>
                  <a:gd name="T9" fmla="*/ 366 h 366"/>
                  <a:gd name="T10" fmla="*/ 523 w 576"/>
                  <a:gd name="T11" fmla="*/ 336 h 366"/>
                  <a:gd name="T12" fmla="*/ 512 w 576"/>
                  <a:gd name="T13" fmla="*/ 260 h 366"/>
                  <a:gd name="T14" fmla="*/ 534 w 576"/>
                  <a:gd name="T15" fmla="*/ 202 h 366"/>
                  <a:gd name="T16" fmla="*/ 558 w 576"/>
                  <a:gd name="T17" fmla="*/ 178 h 366"/>
                  <a:gd name="T18" fmla="*/ 549 w 576"/>
                  <a:gd name="T19" fmla="*/ 122 h 366"/>
                  <a:gd name="T20" fmla="*/ 549 w 576"/>
                  <a:gd name="T21" fmla="*/ 119 h 366"/>
                  <a:gd name="T22" fmla="*/ 563 w 576"/>
                  <a:gd name="T23" fmla="*/ 85 h 366"/>
                  <a:gd name="T24" fmla="*/ 563 w 576"/>
                  <a:gd name="T25" fmla="*/ 83 h 366"/>
                  <a:gd name="T26" fmla="*/ 571 w 576"/>
                  <a:gd name="T27" fmla="*/ 59 h 366"/>
                  <a:gd name="T28" fmla="*/ 536 w 576"/>
                  <a:gd name="T29" fmla="*/ 61 h 366"/>
                  <a:gd name="T30" fmla="*/ 451 w 576"/>
                  <a:gd name="T31" fmla="*/ 0 h 366"/>
                  <a:gd name="T32" fmla="*/ 445 w 576"/>
                  <a:gd name="T33" fmla="*/ 26 h 366"/>
                  <a:gd name="T34" fmla="*/ 340 w 576"/>
                  <a:gd name="T35" fmla="*/ 35 h 366"/>
                  <a:gd name="T36" fmla="*/ 332 w 576"/>
                  <a:gd name="T37" fmla="*/ 63 h 366"/>
                  <a:gd name="T38" fmla="*/ 312 w 576"/>
                  <a:gd name="T39" fmla="*/ 70 h 366"/>
                  <a:gd name="T40" fmla="*/ 314 w 576"/>
                  <a:gd name="T41" fmla="*/ 89 h 366"/>
                  <a:gd name="T42" fmla="*/ 284 w 576"/>
                  <a:gd name="T43" fmla="*/ 109 h 366"/>
                  <a:gd name="T44" fmla="*/ 284 w 576"/>
                  <a:gd name="T45" fmla="*/ 128 h 366"/>
                  <a:gd name="T46" fmla="*/ 262 w 576"/>
                  <a:gd name="T47" fmla="*/ 132 h 366"/>
                  <a:gd name="T48" fmla="*/ 227 w 576"/>
                  <a:gd name="T49" fmla="*/ 163 h 366"/>
                  <a:gd name="T50" fmla="*/ 146 w 576"/>
                  <a:gd name="T51" fmla="*/ 152 h 366"/>
                  <a:gd name="T52" fmla="*/ 144 w 576"/>
                  <a:gd name="T53" fmla="*/ 152 h 366"/>
                  <a:gd name="T54" fmla="*/ 72 w 576"/>
                  <a:gd name="T55" fmla="*/ 115 h 366"/>
                  <a:gd name="T56" fmla="*/ 57 w 576"/>
                  <a:gd name="T57" fmla="*/ 154 h 366"/>
                  <a:gd name="T58" fmla="*/ 0 w 576"/>
                  <a:gd name="T59" fmla="*/ 158 h 366"/>
                  <a:gd name="T60" fmla="*/ 37 w 576"/>
                  <a:gd name="T61" fmla="*/ 258 h 366"/>
                  <a:gd name="T62" fmla="*/ 37 w 576"/>
                  <a:gd name="T63" fmla="*/ 260 h 366"/>
                  <a:gd name="T64" fmla="*/ 18 w 576"/>
                  <a:gd name="T65" fmla="*/ 314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6" h="366" extrusionOk="0">
                    <a:moveTo>
                      <a:pt x="18" y="314"/>
                    </a:moveTo>
                    <a:lnTo>
                      <a:pt x="164" y="260"/>
                    </a:lnTo>
                    <a:lnTo>
                      <a:pt x="216" y="256"/>
                    </a:lnTo>
                    <a:lnTo>
                      <a:pt x="227" y="269"/>
                    </a:lnTo>
                    <a:lnTo>
                      <a:pt x="305" y="286"/>
                    </a:lnTo>
                    <a:lnTo>
                      <a:pt x="310" y="321"/>
                    </a:lnTo>
                    <a:lnTo>
                      <a:pt x="340" y="336"/>
                    </a:lnTo>
                    <a:lnTo>
                      <a:pt x="423" y="345"/>
                    </a:lnTo>
                    <a:lnTo>
                      <a:pt x="456" y="349"/>
                    </a:lnTo>
                    <a:lnTo>
                      <a:pt x="473" y="366"/>
                    </a:lnTo>
                    <a:lnTo>
                      <a:pt x="499" y="356"/>
                    </a:lnTo>
                    <a:lnTo>
                      <a:pt x="523" y="336"/>
                    </a:lnTo>
                    <a:lnTo>
                      <a:pt x="541" y="295"/>
                    </a:lnTo>
                    <a:lnTo>
                      <a:pt x="512" y="260"/>
                    </a:lnTo>
                    <a:lnTo>
                      <a:pt x="515" y="208"/>
                    </a:lnTo>
                    <a:lnTo>
                      <a:pt x="534" y="202"/>
                    </a:lnTo>
                    <a:lnTo>
                      <a:pt x="534" y="178"/>
                    </a:lnTo>
                    <a:lnTo>
                      <a:pt x="558" y="178"/>
                    </a:lnTo>
                    <a:lnTo>
                      <a:pt x="565" y="152"/>
                    </a:lnTo>
                    <a:lnTo>
                      <a:pt x="549" y="122"/>
                    </a:lnTo>
                    <a:lnTo>
                      <a:pt x="549" y="122"/>
                    </a:lnTo>
                    <a:lnTo>
                      <a:pt x="549" y="119"/>
                    </a:lnTo>
                    <a:lnTo>
                      <a:pt x="567" y="102"/>
                    </a:lnTo>
                    <a:lnTo>
                      <a:pt x="563" y="85"/>
                    </a:lnTo>
                    <a:lnTo>
                      <a:pt x="563" y="83"/>
                    </a:lnTo>
                    <a:lnTo>
                      <a:pt x="563" y="83"/>
                    </a:lnTo>
                    <a:lnTo>
                      <a:pt x="576" y="70"/>
                    </a:lnTo>
                    <a:lnTo>
                      <a:pt x="571" y="59"/>
                    </a:lnTo>
                    <a:lnTo>
                      <a:pt x="539" y="61"/>
                    </a:lnTo>
                    <a:lnTo>
                      <a:pt x="536" y="61"/>
                    </a:lnTo>
                    <a:lnTo>
                      <a:pt x="536" y="61"/>
                    </a:lnTo>
                    <a:lnTo>
                      <a:pt x="451" y="0"/>
                    </a:lnTo>
                    <a:lnTo>
                      <a:pt x="445" y="24"/>
                    </a:lnTo>
                    <a:lnTo>
                      <a:pt x="445" y="26"/>
                    </a:lnTo>
                    <a:lnTo>
                      <a:pt x="443" y="26"/>
                    </a:lnTo>
                    <a:lnTo>
                      <a:pt x="340" y="35"/>
                    </a:lnTo>
                    <a:lnTo>
                      <a:pt x="334" y="63"/>
                    </a:lnTo>
                    <a:lnTo>
                      <a:pt x="332" y="63"/>
                    </a:lnTo>
                    <a:lnTo>
                      <a:pt x="332" y="63"/>
                    </a:lnTo>
                    <a:lnTo>
                      <a:pt x="312" y="70"/>
                    </a:lnTo>
                    <a:lnTo>
                      <a:pt x="314" y="87"/>
                    </a:lnTo>
                    <a:lnTo>
                      <a:pt x="314" y="89"/>
                    </a:lnTo>
                    <a:lnTo>
                      <a:pt x="312" y="89"/>
                    </a:lnTo>
                    <a:lnTo>
                      <a:pt x="284" y="109"/>
                    </a:lnTo>
                    <a:lnTo>
                      <a:pt x="284" y="126"/>
                    </a:lnTo>
                    <a:lnTo>
                      <a:pt x="284" y="128"/>
                    </a:lnTo>
                    <a:lnTo>
                      <a:pt x="281" y="128"/>
                    </a:lnTo>
                    <a:lnTo>
                      <a:pt x="262" y="132"/>
                    </a:lnTo>
                    <a:lnTo>
                      <a:pt x="227" y="161"/>
                    </a:lnTo>
                    <a:lnTo>
                      <a:pt x="227" y="163"/>
                    </a:lnTo>
                    <a:lnTo>
                      <a:pt x="225" y="163"/>
                    </a:lnTo>
                    <a:lnTo>
                      <a:pt x="146" y="152"/>
                    </a:lnTo>
                    <a:lnTo>
                      <a:pt x="144" y="152"/>
                    </a:lnTo>
                    <a:lnTo>
                      <a:pt x="144" y="152"/>
                    </a:lnTo>
                    <a:lnTo>
                      <a:pt x="96" y="117"/>
                    </a:lnTo>
                    <a:lnTo>
                      <a:pt x="72" y="115"/>
                    </a:lnTo>
                    <a:lnTo>
                      <a:pt x="59" y="154"/>
                    </a:lnTo>
                    <a:lnTo>
                      <a:pt x="57" y="154"/>
                    </a:lnTo>
                    <a:lnTo>
                      <a:pt x="57" y="154"/>
                    </a:lnTo>
                    <a:lnTo>
                      <a:pt x="0" y="158"/>
                    </a:lnTo>
                    <a:lnTo>
                      <a:pt x="2" y="197"/>
                    </a:lnTo>
                    <a:lnTo>
                      <a:pt x="37" y="258"/>
                    </a:lnTo>
                    <a:lnTo>
                      <a:pt x="37" y="260"/>
                    </a:lnTo>
                    <a:lnTo>
                      <a:pt x="37" y="260"/>
                    </a:lnTo>
                    <a:lnTo>
                      <a:pt x="13" y="278"/>
                    </a:lnTo>
                    <a:lnTo>
                      <a:pt x="18" y="314"/>
                    </a:lnTo>
                    <a:lnTo>
                      <a:pt x="18" y="31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31" name="Freeform 278"/>
              <p:cNvSpPr>
                <a:spLocks noEditPoints="1"/>
              </p:cNvSpPr>
              <p:nvPr/>
            </p:nvSpPr>
            <p:spPr bwMode="auto">
              <a:xfrm>
                <a:off x="3277" y="3157"/>
                <a:ext cx="372" cy="700"/>
              </a:xfrm>
              <a:custGeom>
                <a:avLst/>
                <a:gdLst>
                  <a:gd name="T0" fmla="*/ 4 w 372"/>
                  <a:gd name="T1" fmla="*/ 566 h 700"/>
                  <a:gd name="T2" fmla="*/ 41 w 372"/>
                  <a:gd name="T3" fmla="*/ 624 h 700"/>
                  <a:gd name="T4" fmla="*/ 93 w 372"/>
                  <a:gd name="T5" fmla="*/ 650 h 700"/>
                  <a:gd name="T6" fmla="*/ 141 w 372"/>
                  <a:gd name="T7" fmla="*/ 657 h 700"/>
                  <a:gd name="T8" fmla="*/ 209 w 372"/>
                  <a:gd name="T9" fmla="*/ 700 h 700"/>
                  <a:gd name="T10" fmla="*/ 276 w 372"/>
                  <a:gd name="T11" fmla="*/ 670 h 700"/>
                  <a:gd name="T12" fmla="*/ 307 w 372"/>
                  <a:gd name="T13" fmla="*/ 602 h 700"/>
                  <a:gd name="T14" fmla="*/ 307 w 372"/>
                  <a:gd name="T15" fmla="*/ 600 h 700"/>
                  <a:gd name="T16" fmla="*/ 296 w 372"/>
                  <a:gd name="T17" fmla="*/ 527 h 700"/>
                  <a:gd name="T18" fmla="*/ 296 w 372"/>
                  <a:gd name="T19" fmla="*/ 524 h 700"/>
                  <a:gd name="T20" fmla="*/ 263 w 372"/>
                  <a:gd name="T21" fmla="*/ 509 h 700"/>
                  <a:gd name="T22" fmla="*/ 261 w 372"/>
                  <a:gd name="T23" fmla="*/ 509 h 700"/>
                  <a:gd name="T24" fmla="*/ 233 w 372"/>
                  <a:gd name="T25" fmla="*/ 475 h 700"/>
                  <a:gd name="T26" fmla="*/ 244 w 372"/>
                  <a:gd name="T27" fmla="*/ 433 h 700"/>
                  <a:gd name="T28" fmla="*/ 183 w 372"/>
                  <a:gd name="T29" fmla="*/ 414 h 700"/>
                  <a:gd name="T30" fmla="*/ 181 w 372"/>
                  <a:gd name="T31" fmla="*/ 416 h 700"/>
                  <a:gd name="T32" fmla="*/ 152 w 372"/>
                  <a:gd name="T33" fmla="*/ 420 h 700"/>
                  <a:gd name="T34" fmla="*/ 126 w 372"/>
                  <a:gd name="T35" fmla="*/ 403 h 700"/>
                  <a:gd name="T36" fmla="*/ 126 w 372"/>
                  <a:gd name="T37" fmla="*/ 420 h 700"/>
                  <a:gd name="T38" fmla="*/ 102 w 372"/>
                  <a:gd name="T39" fmla="*/ 455 h 700"/>
                  <a:gd name="T40" fmla="*/ 100 w 372"/>
                  <a:gd name="T41" fmla="*/ 457 h 700"/>
                  <a:gd name="T42" fmla="*/ 26 w 372"/>
                  <a:gd name="T43" fmla="*/ 464 h 700"/>
                  <a:gd name="T44" fmla="*/ 32 w 372"/>
                  <a:gd name="T45" fmla="*/ 492 h 700"/>
                  <a:gd name="T46" fmla="*/ 35 w 372"/>
                  <a:gd name="T47" fmla="*/ 494 h 700"/>
                  <a:gd name="T48" fmla="*/ 41 w 372"/>
                  <a:gd name="T49" fmla="*/ 522 h 700"/>
                  <a:gd name="T50" fmla="*/ 0 w 372"/>
                  <a:gd name="T51" fmla="*/ 527 h 700"/>
                  <a:gd name="T52" fmla="*/ 246 w 372"/>
                  <a:gd name="T53" fmla="*/ 429 h 700"/>
                  <a:gd name="T54" fmla="*/ 290 w 372"/>
                  <a:gd name="T55" fmla="*/ 412 h 700"/>
                  <a:gd name="T56" fmla="*/ 314 w 372"/>
                  <a:gd name="T57" fmla="*/ 360 h 700"/>
                  <a:gd name="T58" fmla="*/ 314 w 372"/>
                  <a:gd name="T59" fmla="*/ 360 h 700"/>
                  <a:gd name="T60" fmla="*/ 311 w 372"/>
                  <a:gd name="T61" fmla="*/ 308 h 700"/>
                  <a:gd name="T62" fmla="*/ 311 w 372"/>
                  <a:gd name="T63" fmla="*/ 305 h 700"/>
                  <a:gd name="T64" fmla="*/ 344 w 372"/>
                  <a:gd name="T65" fmla="*/ 247 h 700"/>
                  <a:gd name="T66" fmla="*/ 311 w 372"/>
                  <a:gd name="T67" fmla="*/ 236 h 700"/>
                  <a:gd name="T68" fmla="*/ 307 w 372"/>
                  <a:gd name="T69" fmla="*/ 217 h 700"/>
                  <a:gd name="T70" fmla="*/ 307 w 372"/>
                  <a:gd name="T71" fmla="*/ 214 h 700"/>
                  <a:gd name="T72" fmla="*/ 318 w 372"/>
                  <a:gd name="T73" fmla="*/ 152 h 700"/>
                  <a:gd name="T74" fmla="*/ 318 w 372"/>
                  <a:gd name="T75" fmla="*/ 152 h 700"/>
                  <a:gd name="T76" fmla="*/ 324 w 372"/>
                  <a:gd name="T77" fmla="*/ 126 h 700"/>
                  <a:gd name="T78" fmla="*/ 357 w 372"/>
                  <a:gd name="T79" fmla="*/ 110 h 700"/>
                  <a:gd name="T80" fmla="*/ 340 w 372"/>
                  <a:gd name="T81" fmla="*/ 28 h 700"/>
                  <a:gd name="T82" fmla="*/ 340 w 372"/>
                  <a:gd name="T83" fmla="*/ 28 h 700"/>
                  <a:gd name="T84" fmla="*/ 307 w 372"/>
                  <a:gd name="T85" fmla="*/ 19 h 700"/>
                  <a:gd name="T86" fmla="*/ 305 w 372"/>
                  <a:gd name="T87" fmla="*/ 19 h 700"/>
                  <a:gd name="T88" fmla="*/ 205 w 372"/>
                  <a:gd name="T89" fmla="*/ 6 h 700"/>
                  <a:gd name="T90" fmla="*/ 183 w 372"/>
                  <a:gd name="T91" fmla="*/ 32 h 700"/>
                  <a:gd name="T92" fmla="*/ 126 w 372"/>
                  <a:gd name="T93" fmla="*/ 32 h 700"/>
                  <a:gd name="T94" fmla="*/ 146 w 372"/>
                  <a:gd name="T95" fmla="*/ 178 h 700"/>
                  <a:gd name="T96" fmla="*/ 148 w 372"/>
                  <a:gd name="T97" fmla="*/ 180 h 700"/>
                  <a:gd name="T98" fmla="*/ 181 w 372"/>
                  <a:gd name="T99" fmla="*/ 238 h 700"/>
                  <a:gd name="T100" fmla="*/ 181 w 372"/>
                  <a:gd name="T101" fmla="*/ 240 h 700"/>
                  <a:gd name="T102" fmla="*/ 215 w 372"/>
                  <a:gd name="T103" fmla="*/ 284 h 700"/>
                  <a:gd name="T104" fmla="*/ 215 w 372"/>
                  <a:gd name="T105" fmla="*/ 288 h 700"/>
                  <a:gd name="T106" fmla="*/ 213 w 372"/>
                  <a:gd name="T107" fmla="*/ 327 h 700"/>
                  <a:gd name="T108" fmla="*/ 213 w 372"/>
                  <a:gd name="T109" fmla="*/ 329 h 700"/>
                  <a:gd name="T110" fmla="*/ 205 w 372"/>
                  <a:gd name="T111" fmla="*/ 362 h 700"/>
                  <a:gd name="T112" fmla="*/ 185 w 372"/>
                  <a:gd name="T113" fmla="*/ 375 h 700"/>
                  <a:gd name="T114" fmla="*/ 229 w 372"/>
                  <a:gd name="T115" fmla="*/ 412 h 700"/>
                  <a:gd name="T116" fmla="*/ 231 w 372"/>
                  <a:gd name="T117" fmla="*/ 412 h 700"/>
                  <a:gd name="T118" fmla="*/ 246 w 372"/>
                  <a:gd name="T119" fmla="*/ 429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72" h="700" extrusionOk="0">
                    <a:moveTo>
                      <a:pt x="0" y="527"/>
                    </a:moveTo>
                    <a:lnTo>
                      <a:pt x="4" y="566"/>
                    </a:lnTo>
                    <a:lnTo>
                      <a:pt x="41" y="585"/>
                    </a:lnTo>
                    <a:lnTo>
                      <a:pt x="41" y="624"/>
                    </a:lnTo>
                    <a:lnTo>
                      <a:pt x="78" y="631"/>
                    </a:lnTo>
                    <a:lnTo>
                      <a:pt x="93" y="650"/>
                    </a:lnTo>
                    <a:lnTo>
                      <a:pt x="133" y="628"/>
                    </a:lnTo>
                    <a:lnTo>
                      <a:pt x="141" y="657"/>
                    </a:lnTo>
                    <a:lnTo>
                      <a:pt x="167" y="696"/>
                    </a:lnTo>
                    <a:lnTo>
                      <a:pt x="209" y="700"/>
                    </a:lnTo>
                    <a:lnTo>
                      <a:pt x="222" y="672"/>
                    </a:lnTo>
                    <a:lnTo>
                      <a:pt x="276" y="670"/>
                    </a:lnTo>
                    <a:lnTo>
                      <a:pt x="311" y="644"/>
                    </a:lnTo>
                    <a:lnTo>
                      <a:pt x="307" y="602"/>
                    </a:lnTo>
                    <a:lnTo>
                      <a:pt x="307" y="602"/>
                    </a:lnTo>
                    <a:lnTo>
                      <a:pt x="307" y="600"/>
                    </a:lnTo>
                    <a:lnTo>
                      <a:pt x="331" y="585"/>
                    </a:lnTo>
                    <a:lnTo>
                      <a:pt x="296" y="527"/>
                    </a:lnTo>
                    <a:lnTo>
                      <a:pt x="296" y="527"/>
                    </a:lnTo>
                    <a:lnTo>
                      <a:pt x="296" y="524"/>
                    </a:lnTo>
                    <a:lnTo>
                      <a:pt x="294" y="488"/>
                    </a:lnTo>
                    <a:lnTo>
                      <a:pt x="263" y="509"/>
                    </a:lnTo>
                    <a:lnTo>
                      <a:pt x="261" y="511"/>
                    </a:lnTo>
                    <a:lnTo>
                      <a:pt x="261" y="509"/>
                    </a:lnTo>
                    <a:lnTo>
                      <a:pt x="235" y="475"/>
                    </a:lnTo>
                    <a:lnTo>
                      <a:pt x="233" y="475"/>
                    </a:lnTo>
                    <a:lnTo>
                      <a:pt x="233" y="472"/>
                    </a:lnTo>
                    <a:lnTo>
                      <a:pt x="244" y="433"/>
                    </a:lnTo>
                    <a:lnTo>
                      <a:pt x="229" y="416"/>
                    </a:lnTo>
                    <a:lnTo>
                      <a:pt x="183" y="414"/>
                    </a:lnTo>
                    <a:lnTo>
                      <a:pt x="183" y="414"/>
                    </a:lnTo>
                    <a:lnTo>
                      <a:pt x="181" y="416"/>
                    </a:lnTo>
                    <a:lnTo>
                      <a:pt x="152" y="420"/>
                    </a:lnTo>
                    <a:lnTo>
                      <a:pt x="152" y="420"/>
                    </a:lnTo>
                    <a:lnTo>
                      <a:pt x="150" y="420"/>
                    </a:lnTo>
                    <a:lnTo>
                      <a:pt x="126" y="403"/>
                    </a:lnTo>
                    <a:lnTo>
                      <a:pt x="126" y="420"/>
                    </a:lnTo>
                    <a:lnTo>
                      <a:pt x="126" y="420"/>
                    </a:lnTo>
                    <a:lnTo>
                      <a:pt x="126" y="423"/>
                    </a:lnTo>
                    <a:lnTo>
                      <a:pt x="102" y="455"/>
                    </a:lnTo>
                    <a:lnTo>
                      <a:pt x="102" y="457"/>
                    </a:lnTo>
                    <a:lnTo>
                      <a:pt x="100" y="457"/>
                    </a:lnTo>
                    <a:lnTo>
                      <a:pt x="59" y="453"/>
                    </a:lnTo>
                    <a:lnTo>
                      <a:pt x="26" y="464"/>
                    </a:lnTo>
                    <a:lnTo>
                      <a:pt x="13" y="483"/>
                    </a:lnTo>
                    <a:lnTo>
                      <a:pt x="32" y="492"/>
                    </a:lnTo>
                    <a:lnTo>
                      <a:pt x="35" y="494"/>
                    </a:lnTo>
                    <a:lnTo>
                      <a:pt x="35" y="494"/>
                    </a:lnTo>
                    <a:lnTo>
                      <a:pt x="39" y="518"/>
                    </a:lnTo>
                    <a:lnTo>
                      <a:pt x="41" y="522"/>
                    </a:lnTo>
                    <a:lnTo>
                      <a:pt x="37" y="522"/>
                    </a:lnTo>
                    <a:lnTo>
                      <a:pt x="0" y="527"/>
                    </a:lnTo>
                    <a:lnTo>
                      <a:pt x="0" y="527"/>
                    </a:lnTo>
                    <a:close/>
                    <a:moveTo>
                      <a:pt x="246" y="429"/>
                    </a:moveTo>
                    <a:lnTo>
                      <a:pt x="272" y="420"/>
                    </a:lnTo>
                    <a:lnTo>
                      <a:pt x="290" y="412"/>
                    </a:lnTo>
                    <a:lnTo>
                      <a:pt x="322" y="381"/>
                    </a:lnTo>
                    <a:lnTo>
                      <a:pt x="314" y="360"/>
                    </a:lnTo>
                    <a:lnTo>
                      <a:pt x="314" y="360"/>
                    </a:lnTo>
                    <a:lnTo>
                      <a:pt x="314" y="360"/>
                    </a:lnTo>
                    <a:lnTo>
                      <a:pt x="320" y="338"/>
                    </a:lnTo>
                    <a:lnTo>
                      <a:pt x="311" y="308"/>
                    </a:lnTo>
                    <a:lnTo>
                      <a:pt x="311" y="305"/>
                    </a:lnTo>
                    <a:lnTo>
                      <a:pt x="311" y="305"/>
                    </a:lnTo>
                    <a:lnTo>
                      <a:pt x="333" y="279"/>
                    </a:lnTo>
                    <a:lnTo>
                      <a:pt x="344" y="247"/>
                    </a:lnTo>
                    <a:lnTo>
                      <a:pt x="314" y="236"/>
                    </a:lnTo>
                    <a:lnTo>
                      <a:pt x="311" y="236"/>
                    </a:lnTo>
                    <a:lnTo>
                      <a:pt x="311" y="236"/>
                    </a:lnTo>
                    <a:lnTo>
                      <a:pt x="307" y="217"/>
                    </a:lnTo>
                    <a:lnTo>
                      <a:pt x="307" y="214"/>
                    </a:lnTo>
                    <a:lnTo>
                      <a:pt x="307" y="214"/>
                    </a:lnTo>
                    <a:lnTo>
                      <a:pt x="331" y="184"/>
                    </a:lnTo>
                    <a:lnTo>
                      <a:pt x="318" y="152"/>
                    </a:lnTo>
                    <a:lnTo>
                      <a:pt x="318" y="152"/>
                    </a:lnTo>
                    <a:lnTo>
                      <a:pt x="318" y="152"/>
                    </a:lnTo>
                    <a:lnTo>
                      <a:pt x="324" y="126"/>
                    </a:lnTo>
                    <a:lnTo>
                      <a:pt x="324" y="126"/>
                    </a:lnTo>
                    <a:lnTo>
                      <a:pt x="324" y="126"/>
                    </a:lnTo>
                    <a:lnTo>
                      <a:pt x="357" y="110"/>
                    </a:lnTo>
                    <a:lnTo>
                      <a:pt x="372" y="93"/>
                    </a:lnTo>
                    <a:lnTo>
                      <a:pt x="340" y="28"/>
                    </a:lnTo>
                    <a:lnTo>
                      <a:pt x="337" y="28"/>
                    </a:lnTo>
                    <a:lnTo>
                      <a:pt x="340" y="28"/>
                    </a:lnTo>
                    <a:lnTo>
                      <a:pt x="344" y="4"/>
                    </a:lnTo>
                    <a:lnTo>
                      <a:pt x="307" y="19"/>
                    </a:lnTo>
                    <a:lnTo>
                      <a:pt x="307" y="22"/>
                    </a:lnTo>
                    <a:lnTo>
                      <a:pt x="305" y="19"/>
                    </a:lnTo>
                    <a:lnTo>
                      <a:pt x="259" y="0"/>
                    </a:lnTo>
                    <a:lnTo>
                      <a:pt x="205" y="6"/>
                    </a:lnTo>
                    <a:lnTo>
                      <a:pt x="185" y="30"/>
                    </a:lnTo>
                    <a:lnTo>
                      <a:pt x="183" y="32"/>
                    </a:lnTo>
                    <a:lnTo>
                      <a:pt x="183" y="32"/>
                    </a:lnTo>
                    <a:lnTo>
                      <a:pt x="126" y="32"/>
                    </a:lnTo>
                    <a:lnTo>
                      <a:pt x="126" y="180"/>
                    </a:lnTo>
                    <a:lnTo>
                      <a:pt x="146" y="178"/>
                    </a:lnTo>
                    <a:lnTo>
                      <a:pt x="148" y="178"/>
                    </a:lnTo>
                    <a:lnTo>
                      <a:pt x="148" y="180"/>
                    </a:lnTo>
                    <a:lnTo>
                      <a:pt x="152" y="210"/>
                    </a:lnTo>
                    <a:lnTo>
                      <a:pt x="181" y="238"/>
                    </a:lnTo>
                    <a:lnTo>
                      <a:pt x="181" y="238"/>
                    </a:lnTo>
                    <a:lnTo>
                      <a:pt x="181" y="240"/>
                    </a:lnTo>
                    <a:lnTo>
                      <a:pt x="189" y="266"/>
                    </a:lnTo>
                    <a:lnTo>
                      <a:pt x="215" y="284"/>
                    </a:lnTo>
                    <a:lnTo>
                      <a:pt x="218" y="286"/>
                    </a:lnTo>
                    <a:lnTo>
                      <a:pt x="215" y="288"/>
                    </a:lnTo>
                    <a:lnTo>
                      <a:pt x="196" y="310"/>
                    </a:lnTo>
                    <a:lnTo>
                      <a:pt x="213" y="327"/>
                    </a:lnTo>
                    <a:lnTo>
                      <a:pt x="213" y="329"/>
                    </a:lnTo>
                    <a:lnTo>
                      <a:pt x="213" y="329"/>
                    </a:lnTo>
                    <a:lnTo>
                      <a:pt x="205" y="360"/>
                    </a:lnTo>
                    <a:lnTo>
                      <a:pt x="205" y="362"/>
                    </a:lnTo>
                    <a:lnTo>
                      <a:pt x="205" y="362"/>
                    </a:lnTo>
                    <a:lnTo>
                      <a:pt x="185" y="375"/>
                    </a:lnTo>
                    <a:lnTo>
                      <a:pt x="183" y="410"/>
                    </a:lnTo>
                    <a:lnTo>
                      <a:pt x="229" y="412"/>
                    </a:lnTo>
                    <a:lnTo>
                      <a:pt x="231" y="412"/>
                    </a:lnTo>
                    <a:lnTo>
                      <a:pt x="231" y="412"/>
                    </a:lnTo>
                    <a:lnTo>
                      <a:pt x="246" y="429"/>
                    </a:lnTo>
                    <a:lnTo>
                      <a:pt x="246" y="429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32" name="Freeform 279"/>
              <p:cNvSpPr/>
              <p:nvPr/>
            </p:nvSpPr>
            <p:spPr bwMode="auto">
              <a:xfrm>
                <a:off x="2989" y="3310"/>
                <a:ext cx="499" cy="370"/>
              </a:xfrm>
              <a:custGeom>
                <a:avLst/>
                <a:gdLst>
                  <a:gd name="T0" fmla="*/ 54 w 499"/>
                  <a:gd name="T1" fmla="*/ 299 h 370"/>
                  <a:gd name="T2" fmla="*/ 105 w 499"/>
                  <a:gd name="T3" fmla="*/ 266 h 370"/>
                  <a:gd name="T4" fmla="*/ 131 w 499"/>
                  <a:gd name="T5" fmla="*/ 303 h 370"/>
                  <a:gd name="T6" fmla="*/ 242 w 499"/>
                  <a:gd name="T7" fmla="*/ 320 h 370"/>
                  <a:gd name="T8" fmla="*/ 288 w 499"/>
                  <a:gd name="T9" fmla="*/ 370 h 370"/>
                  <a:gd name="T10" fmla="*/ 318 w 499"/>
                  <a:gd name="T11" fmla="*/ 344 h 370"/>
                  <a:gd name="T12" fmla="*/ 294 w 499"/>
                  <a:gd name="T13" fmla="*/ 331 h 370"/>
                  <a:gd name="T14" fmla="*/ 309 w 499"/>
                  <a:gd name="T15" fmla="*/ 310 h 370"/>
                  <a:gd name="T16" fmla="*/ 312 w 499"/>
                  <a:gd name="T17" fmla="*/ 307 h 370"/>
                  <a:gd name="T18" fmla="*/ 347 w 499"/>
                  <a:gd name="T19" fmla="*/ 297 h 370"/>
                  <a:gd name="T20" fmla="*/ 388 w 499"/>
                  <a:gd name="T21" fmla="*/ 301 h 370"/>
                  <a:gd name="T22" fmla="*/ 412 w 499"/>
                  <a:gd name="T23" fmla="*/ 247 h 370"/>
                  <a:gd name="T24" fmla="*/ 414 w 499"/>
                  <a:gd name="T25" fmla="*/ 245 h 370"/>
                  <a:gd name="T26" fmla="*/ 466 w 499"/>
                  <a:gd name="T27" fmla="*/ 260 h 370"/>
                  <a:gd name="T28" fmla="*/ 469 w 499"/>
                  <a:gd name="T29" fmla="*/ 221 h 370"/>
                  <a:gd name="T30" fmla="*/ 490 w 499"/>
                  <a:gd name="T31" fmla="*/ 208 h 370"/>
                  <a:gd name="T32" fmla="*/ 479 w 499"/>
                  <a:gd name="T33" fmla="*/ 160 h 370"/>
                  <a:gd name="T34" fmla="*/ 479 w 499"/>
                  <a:gd name="T35" fmla="*/ 158 h 370"/>
                  <a:gd name="T36" fmla="*/ 475 w 499"/>
                  <a:gd name="T37" fmla="*/ 117 h 370"/>
                  <a:gd name="T38" fmla="*/ 475 w 499"/>
                  <a:gd name="T39" fmla="*/ 117 h 370"/>
                  <a:gd name="T40" fmla="*/ 436 w 499"/>
                  <a:gd name="T41" fmla="*/ 60 h 370"/>
                  <a:gd name="T42" fmla="*/ 436 w 499"/>
                  <a:gd name="T43" fmla="*/ 58 h 370"/>
                  <a:gd name="T44" fmla="*/ 412 w 499"/>
                  <a:gd name="T45" fmla="*/ 32 h 370"/>
                  <a:gd name="T46" fmla="*/ 386 w 499"/>
                  <a:gd name="T47" fmla="*/ 56 h 370"/>
                  <a:gd name="T48" fmla="*/ 336 w 499"/>
                  <a:gd name="T49" fmla="*/ 52 h 370"/>
                  <a:gd name="T50" fmla="*/ 320 w 499"/>
                  <a:gd name="T51" fmla="*/ 65 h 370"/>
                  <a:gd name="T52" fmla="*/ 305 w 499"/>
                  <a:gd name="T53" fmla="*/ 52 h 370"/>
                  <a:gd name="T54" fmla="*/ 259 w 499"/>
                  <a:gd name="T55" fmla="*/ 93 h 370"/>
                  <a:gd name="T56" fmla="*/ 227 w 499"/>
                  <a:gd name="T57" fmla="*/ 60 h 370"/>
                  <a:gd name="T58" fmla="*/ 224 w 499"/>
                  <a:gd name="T59" fmla="*/ 60 h 370"/>
                  <a:gd name="T60" fmla="*/ 192 w 499"/>
                  <a:gd name="T61" fmla="*/ 0 h 370"/>
                  <a:gd name="T62" fmla="*/ 78 w 499"/>
                  <a:gd name="T63" fmla="*/ 39 h 370"/>
                  <a:gd name="T64" fmla="*/ 54 w 499"/>
                  <a:gd name="T65" fmla="*/ 28 h 370"/>
                  <a:gd name="T66" fmla="*/ 41 w 499"/>
                  <a:gd name="T67" fmla="*/ 36 h 370"/>
                  <a:gd name="T68" fmla="*/ 24 w 499"/>
                  <a:gd name="T69" fmla="*/ 23 h 370"/>
                  <a:gd name="T70" fmla="*/ 0 w 499"/>
                  <a:gd name="T71" fmla="*/ 36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99" h="370" extrusionOk="0">
                    <a:moveTo>
                      <a:pt x="0" y="36"/>
                    </a:moveTo>
                    <a:lnTo>
                      <a:pt x="54" y="299"/>
                    </a:lnTo>
                    <a:lnTo>
                      <a:pt x="85" y="294"/>
                    </a:lnTo>
                    <a:lnTo>
                      <a:pt x="105" y="266"/>
                    </a:lnTo>
                    <a:lnTo>
                      <a:pt x="124" y="273"/>
                    </a:lnTo>
                    <a:lnTo>
                      <a:pt x="131" y="303"/>
                    </a:lnTo>
                    <a:lnTo>
                      <a:pt x="194" y="338"/>
                    </a:lnTo>
                    <a:lnTo>
                      <a:pt x="242" y="320"/>
                    </a:lnTo>
                    <a:lnTo>
                      <a:pt x="268" y="331"/>
                    </a:lnTo>
                    <a:lnTo>
                      <a:pt x="288" y="370"/>
                    </a:lnTo>
                    <a:lnTo>
                      <a:pt x="323" y="366"/>
                    </a:lnTo>
                    <a:lnTo>
                      <a:pt x="318" y="344"/>
                    </a:lnTo>
                    <a:lnTo>
                      <a:pt x="296" y="333"/>
                    </a:lnTo>
                    <a:lnTo>
                      <a:pt x="294" y="331"/>
                    </a:lnTo>
                    <a:lnTo>
                      <a:pt x="294" y="329"/>
                    </a:lnTo>
                    <a:lnTo>
                      <a:pt x="309" y="310"/>
                    </a:lnTo>
                    <a:lnTo>
                      <a:pt x="312" y="310"/>
                    </a:lnTo>
                    <a:lnTo>
                      <a:pt x="312" y="307"/>
                    </a:lnTo>
                    <a:lnTo>
                      <a:pt x="347" y="297"/>
                    </a:lnTo>
                    <a:lnTo>
                      <a:pt x="347" y="297"/>
                    </a:lnTo>
                    <a:lnTo>
                      <a:pt x="347" y="297"/>
                    </a:lnTo>
                    <a:lnTo>
                      <a:pt x="388" y="301"/>
                    </a:lnTo>
                    <a:lnTo>
                      <a:pt x="410" y="268"/>
                    </a:lnTo>
                    <a:lnTo>
                      <a:pt x="412" y="247"/>
                    </a:lnTo>
                    <a:lnTo>
                      <a:pt x="412" y="242"/>
                    </a:lnTo>
                    <a:lnTo>
                      <a:pt x="414" y="245"/>
                    </a:lnTo>
                    <a:lnTo>
                      <a:pt x="440" y="264"/>
                    </a:lnTo>
                    <a:lnTo>
                      <a:pt x="466" y="260"/>
                    </a:lnTo>
                    <a:lnTo>
                      <a:pt x="469" y="221"/>
                    </a:lnTo>
                    <a:lnTo>
                      <a:pt x="469" y="221"/>
                    </a:lnTo>
                    <a:lnTo>
                      <a:pt x="469" y="218"/>
                    </a:lnTo>
                    <a:lnTo>
                      <a:pt x="490" y="208"/>
                    </a:lnTo>
                    <a:lnTo>
                      <a:pt x="497" y="177"/>
                    </a:lnTo>
                    <a:lnTo>
                      <a:pt x="479" y="160"/>
                    </a:lnTo>
                    <a:lnTo>
                      <a:pt x="479" y="158"/>
                    </a:lnTo>
                    <a:lnTo>
                      <a:pt x="479" y="158"/>
                    </a:lnTo>
                    <a:lnTo>
                      <a:pt x="499" y="134"/>
                    </a:lnTo>
                    <a:lnTo>
                      <a:pt x="475" y="117"/>
                    </a:lnTo>
                    <a:lnTo>
                      <a:pt x="475" y="117"/>
                    </a:lnTo>
                    <a:lnTo>
                      <a:pt x="475" y="117"/>
                    </a:lnTo>
                    <a:lnTo>
                      <a:pt x="464" y="91"/>
                    </a:lnTo>
                    <a:lnTo>
                      <a:pt x="436" y="60"/>
                    </a:lnTo>
                    <a:lnTo>
                      <a:pt x="436" y="58"/>
                    </a:lnTo>
                    <a:lnTo>
                      <a:pt x="436" y="58"/>
                    </a:lnTo>
                    <a:lnTo>
                      <a:pt x="432" y="30"/>
                    </a:lnTo>
                    <a:lnTo>
                      <a:pt x="412" y="32"/>
                    </a:lnTo>
                    <a:lnTo>
                      <a:pt x="388" y="56"/>
                    </a:lnTo>
                    <a:lnTo>
                      <a:pt x="386" y="56"/>
                    </a:lnTo>
                    <a:lnTo>
                      <a:pt x="386" y="56"/>
                    </a:lnTo>
                    <a:lnTo>
                      <a:pt x="336" y="52"/>
                    </a:lnTo>
                    <a:lnTo>
                      <a:pt x="323" y="62"/>
                    </a:lnTo>
                    <a:lnTo>
                      <a:pt x="320" y="65"/>
                    </a:lnTo>
                    <a:lnTo>
                      <a:pt x="318" y="62"/>
                    </a:lnTo>
                    <a:lnTo>
                      <a:pt x="305" y="52"/>
                    </a:lnTo>
                    <a:lnTo>
                      <a:pt x="262" y="93"/>
                    </a:lnTo>
                    <a:lnTo>
                      <a:pt x="259" y="93"/>
                    </a:lnTo>
                    <a:lnTo>
                      <a:pt x="259" y="93"/>
                    </a:lnTo>
                    <a:lnTo>
                      <a:pt x="227" y="60"/>
                    </a:lnTo>
                    <a:lnTo>
                      <a:pt x="224" y="60"/>
                    </a:lnTo>
                    <a:lnTo>
                      <a:pt x="224" y="60"/>
                    </a:lnTo>
                    <a:lnTo>
                      <a:pt x="220" y="34"/>
                    </a:lnTo>
                    <a:lnTo>
                      <a:pt x="192" y="0"/>
                    </a:lnTo>
                    <a:lnTo>
                      <a:pt x="81" y="36"/>
                    </a:lnTo>
                    <a:lnTo>
                      <a:pt x="78" y="39"/>
                    </a:lnTo>
                    <a:lnTo>
                      <a:pt x="78" y="36"/>
                    </a:lnTo>
                    <a:lnTo>
                      <a:pt x="54" y="28"/>
                    </a:lnTo>
                    <a:lnTo>
                      <a:pt x="44" y="34"/>
                    </a:lnTo>
                    <a:lnTo>
                      <a:pt x="41" y="36"/>
                    </a:lnTo>
                    <a:lnTo>
                      <a:pt x="41" y="34"/>
                    </a:lnTo>
                    <a:lnTo>
                      <a:pt x="24" y="23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33" name="Freeform 280"/>
              <p:cNvSpPr/>
              <p:nvPr/>
            </p:nvSpPr>
            <p:spPr bwMode="auto">
              <a:xfrm>
                <a:off x="2904" y="2976"/>
                <a:ext cx="495" cy="422"/>
              </a:xfrm>
              <a:custGeom>
                <a:avLst/>
                <a:gdLst>
                  <a:gd name="T0" fmla="*/ 0 w 495"/>
                  <a:gd name="T1" fmla="*/ 260 h 422"/>
                  <a:gd name="T2" fmla="*/ 59 w 495"/>
                  <a:gd name="T3" fmla="*/ 262 h 422"/>
                  <a:gd name="T4" fmla="*/ 35 w 495"/>
                  <a:gd name="T5" fmla="*/ 286 h 422"/>
                  <a:gd name="T6" fmla="*/ 83 w 495"/>
                  <a:gd name="T7" fmla="*/ 366 h 422"/>
                  <a:gd name="T8" fmla="*/ 107 w 495"/>
                  <a:gd name="T9" fmla="*/ 353 h 422"/>
                  <a:gd name="T10" fmla="*/ 109 w 495"/>
                  <a:gd name="T11" fmla="*/ 353 h 422"/>
                  <a:gd name="T12" fmla="*/ 109 w 495"/>
                  <a:gd name="T13" fmla="*/ 353 h 422"/>
                  <a:gd name="T14" fmla="*/ 126 w 495"/>
                  <a:gd name="T15" fmla="*/ 364 h 422"/>
                  <a:gd name="T16" fmla="*/ 137 w 495"/>
                  <a:gd name="T17" fmla="*/ 357 h 422"/>
                  <a:gd name="T18" fmla="*/ 139 w 495"/>
                  <a:gd name="T19" fmla="*/ 355 h 422"/>
                  <a:gd name="T20" fmla="*/ 139 w 495"/>
                  <a:gd name="T21" fmla="*/ 357 h 422"/>
                  <a:gd name="T22" fmla="*/ 163 w 495"/>
                  <a:gd name="T23" fmla="*/ 366 h 422"/>
                  <a:gd name="T24" fmla="*/ 277 w 495"/>
                  <a:gd name="T25" fmla="*/ 329 h 422"/>
                  <a:gd name="T26" fmla="*/ 279 w 495"/>
                  <a:gd name="T27" fmla="*/ 327 h 422"/>
                  <a:gd name="T28" fmla="*/ 279 w 495"/>
                  <a:gd name="T29" fmla="*/ 329 h 422"/>
                  <a:gd name="T30" fmla="*/ 307 w 495"/>
                  <a:gd name="T31" fmla="*/ 366 h 422"/>
                  <a:gd name="T32" fmla="*/ 307 w 495"/>
                  <a:gd name="T33" fmla="*/ 368 h 422"/>
                  <a:gd name="T34" fmla="*/ 307 w 495"/>
                  <a:gd name="T35" fmla="*/ 368 h 422"/>
                  <a:gd name="T36" fmla="*/ 314 w 495"/>
                  <a:gd name="T37" fmla="*/ 392 h 422"/>
                  <a:gd name="T38" fmla="*/ 344 w 495"/>
                  <a:gd name="T39" fmla="*/ 422 h 422"/>
                  <a:gd name="T40" fmla="*/ 388 w 495"/>
                  <a:gd name="T41" fmla="*/ 381 h 422"/>
                  <a:gd name="T42" fmla="*/ 388 w 495"/>
                  <a:gd name="T43" fmla="*/ 379 h 422"/>
                  <a:gd name="T44" fmla="*/ 390 w 495"/>
                  <a:gd name="T45" fmla="*/ 381 h 422"/>
                  <a:gd name="T46" fmla="*/ 405 w 495"/>
                  <a:gd name="T47" fmla="*/ 392 h 422"/>
                  <a:gd name="T48" fmla="*/ 421 w 495"/>
                  <a:gd name="T49" fmla="*/ 381 h 422"/>
                  <a:gd name="T50" fmla="*/ 421 w 495"/>
                  <a:gd name="T51" fmla="*/ 381 h 422"/>
                  <a:gd name="T52" fmla="*/ 421 w 495"/>
                  <a:gd name="T53" fmla="*/ 381 h 422"/>
                  <a:gd name="T54" fmla="*/ 471 w 495"/>
                  <a:gd name="T55" fmla="*/ 386 h 422"/>
                  <a:gd name="T56" fmla="*/ 495 w 495"/>
                  <a:gd name="T57" fmla="*/ 364 h 422"/>
                  <a:gd name="T58" fmla="*/ 495 w 495"/>
                  <a:gd name="T59" fmla="*/ 214 h 422"/>
                  <a:gd name="T60" fmla="*/ 475 w 495"/>
                  <a:gd name="T61" fmla="*/ 214 h 422"/>
                  <a:gd name="T62" fmla="*/ 449 w 495"/>
                  <a:gd name="T63" fmla="*/ 236 h 422"/>
                  <a:gd name="T64" fmla="*/ 447 w 495"/>
                  <a:gd name="T65" fmla="*/ 238 h 422"/>
                  <a:gd name="T66" fmla="*/ 445 w 495"/>
                  <a:gd name="T67" fmla="*/ 236 h 422"/>
                  <a:gd name="T68" fmla="*/ 434 w 495"/>
                  <a:gd name="T69" fmla="*/ 221 h 422"/>
                  <a:gd name="T70" fmla="*/ 434 w 495"/>
                  <a:gd name="T71" fmla="*/ 221 h 422"/>
                  <a:gd name="T72" fmla="*/ 434 w 495"/>
                  <a:gd name="T73" fmla="*/ 219 h 422"/>
                  <a:gd name="T74" fmla="*/ 436 w 495"/>
                  <a:gd name="T75" fmla="*/ 162 h 422"/>
                  <a:gd name="T76" fmla="*/ 355 w 495"/>
                  <a:gd name="T77" fmla="*/ 160 h 422"/>
                  <a:gd name="T78" fmla="*/ 353 w 495"/>
                  <a:gd name="T79" fmla="*/ 160 h 422"/>
                  <a:gd name="T80" fmla="*/ 353 w 495"/>
                  <a:gd name="T81" fmla="*/ 160 h 422"/>
                  <a:gd name="T82" fmla="*/ 338 w 495"/>
                  <a:gd name="T83" fmla="*/ 132 h 422"/>
                  <a:gd name="T84" fmla="*/ 296 w 495"/>
                  <a:gd name="T85" fmla="*/ 134 h 422"/>
                  <a:gd name="T86" fmla="*/ 294 w 495"/>
                  <a:gd name="T87" fmla="*/ 134 h 422"/>
                  <a:gd name="T88" fmla="*/ 294 w 495"/>
                  <a:gd name="T89" fmla="*/ 132 h 422"/>
                  <a:gd name="T90" fmla="*/ 286 w 495"/>
                  <a:gd name="T91" fmla="*/ 102 h 422"/>
                  <a:gd name="T92" fmla="*/ 259 w 495"/>
                  <a:gd name="T93" fmla="*/ 67 h 422"/>
                  <a:gd name="T94" fmla="*/ 116 w 495"/>
                  <a:gd name="T95" fmla="*/ 0 h 422"/>
                  <a:gd name="T96" fmla="*/ 116 w 495"/>
                  <a:gd name="T97" fmla="*/ 45 h 422"/>
                  <a:gd name="T98" fmla="*/ 116 w 495"/>
                  <a:gd name="T99" fmla="*/ 48 h 422"/>
                  <a:gd name="T100" fmla="*/ 113 w 495"/>
                  <a:gd name="T101" fmla="*/ 48 h 422"/>
                  <a:gd name="T102" fmla="*/ 87 w 495"/>
                  <a:gd name="T103" fmla="*/ 63 h 422"/>
                  <a:gd name="T104" fmla="*/ 96 w 495"/>
                  <a:gd name="T105" fmla="*/ 93 h 422"/>
                  <a:gd name="T106" fmla="*/ 96 w 495"/>
                  <a:gd name="T107" fmla="*/ 95 h 422"/>
                  <a:gd name="T108" fmla="*/ 94 w 495"/>
                  <a:gd name="T109" fmla="*/ 95 h 422"/>
                  <a:gd name="T110" fmla="*/ 59 w 495"/>
                  <a:gd name="T111" fmla="*/ 93 h 422"/>
                  <a:gd name="T112" fmla="*/ 31 w 495"/>
                  <a:gd name="T113" fmla="*/ 106 h 422"/>
                  <a:gd name="T114" fmla="*/ 15 w 495"/>
                  <a:gd name="T115" fmla="*/ 134 h 422"/>
                  <a:gd name="T116" fmla="*/ 17 w 495"/>
                  <a:gd name="T117" fmla="*/ 214 h 422"/>
                  <a:gd name="T118" fmla="*/ 17 w 495"/>
                  <a:gd name="T119" fmla="*/ 217 h 422"/>
                  <a:gd name="T120" fmla="*/ 17 w 495"/>
                  <a:gd name="T121" fmla="*/ 217 h 422"/>
                  <a:gd name="T122" fmla="*/ 0 w 495"/>
                  <a:gd name="T123" fmla="*/ 260 h 422"/>
                  <a:gd name="T124" fmla="*/ 0 w 495"/>
                  <a:gd name="T125" fmla="*/ 26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95" h="422" extrusionOk="0">
                    <a:moveTo>
                      <a:pt x="0" y="260"/>
                    </a:moveTo>
                    <a:lnTo>
                      <a:pt x="59" y="262"/>
                    </a:lnTo>
                    <a:lnTo>
                      <a:pt x="35" y="286"/>
                    </a:lnTo>
                    <a:lnTo>
                      <a:pt x="83" y="366"/>
                    </a:lnTo>
                    <a:lnTo>
                      <a:pt x="107" y="353"/>
                    </a:lnTo>
                    <a:lnTo>
                      <a:pt x="109" y="353"/>
                    </a:lnTo>
                    <a:lnTo>
                      <a:pt x="109" y="353"/>
                    </a:lnTo>
                    <a:lnTo>
                      <a:pt x="126" y="364"/>
                    </a:lnTo>
                    <a:lnTo>
                      <a:pt x="137" y="357"/>
                    </a:lnTo>
                    <a:lnTo>
                      <a:pt x="139" y="355"/>
                    </a:lnTo>
                    <a:lnTo>
                      <a:pt x="139" y="357"/>
                    </a:lnTo>
                    <a:lnTo>
                      <a:pt x="163" y="366"/>
                    </a:lnTo>
                    <a:lnTo>
                      <a:pt x="277" y="329"/>
                    </a:lnTo>
                    <a:lnTo>
                      <a:pt x="279" y="327"/>
                    </a:lnTo>
                    <a:lnTo>
                      <a:pt x="279" y="329"/>
                    </a:lnTo>
                    <a:lnTo>
                      <a:pt x="307" y="366"/>
                    </a:lnTo>
                    <a:lnTo>
                      <a:pt x="307" y="368"/>
                    </a:lnTo>
                    <a:lnTo>
                      <a:pt x="307" y="368"/>
                    </a:lnTo>
                    <a:lnTo>
                      <a:pt x="314" y="392"/>
                    </a:lnTo>
                    <a:lnTo>
                      <a:pt x="344" y="422"/>
                    </a:lnTo>
                    <a:lnTo>
                      <a:pt x="388" y="381"/>
                    </a:lnTo>
                    <a:lnTo>
                      <a:pt x="388" y="379"/>
                    </a:lnTo>
                    <a:lnTo>
                      <a:pt x="390" y="381"/>
                    </a:lnTo>
                    <a:lnTo>
                      <a:pt x="405" y="392"/>
                    </a:lnTo>
                    <a:lnTo>
                      <a:pt x="421" y="381"/>
                    </a:lnTo>
                    <a:lnTo>
                      <a:pt x="421" y="381"/>
                    </a:lnTo>
                    <a:lnTo>
                      <a:pt x="421" y="381"/>
                    </a:lnTo>
                    <a:lnTo>
                      <a:pt x="471" y="386"/>
                    </a:lnTo>
                    <a:lnTo>
                      <a:pt x="495" y="364"/>
                    </a:lnTo>
                    <a:lnTo>
                      <a:pt x="495" y="214"/>
                    </a:lnTo>
                    <a:lnTo>
                      <a:pt x="475" y="214"/>
                    </a:lnTo>
                    <a:lnTo>
                      <a:pt x="449" y="236"/>
                    </a:lnTo>
                    <a:lnTo>
                      <a:pt x="447" y="238"/>
                    </a:lnTo>
                    <a:lnTo>
                      <a:pt x="445" y="236"/>
                    </a:lnTo>
                    <a:lnTo>
                      <a:pt x="434" y="221"/>
                    </a:lnTo>
                    <a:lnTo>
                      <a:pt x="434" y="221"/>
                    </a:lnTo>
                    <a:lnTo>
                      <a:pt x="434" y="219"/>
                    </a:lnTo>
                    <a:lnTo>
                      <a:pt x="436" y="162"/>
                    </a:lnTo>
                    <a:lnTo>
                      <a:pt x="355" y="160"/>
                    </a:lnTo>
                    <a:lnTo>
                      <a:pt x="353" y="160"/>
                    </a:lnTo>
                    <a:lnTo>
                      <a:pt x="353" y="160"/>
                    </a:lnTo>
                    <a:lnTo>
                      <a:pt x="338" y="132"/>
                    </a:lnTo>
                    <a:lnTo>
                      <a:pt x="296" y="134"/>
                    </a:lnTo>
                    <a:lnTo>
                      <a:pt x="294" y="134"/>
                    </a:lnTo>
                    <a:lnTo>
                      <a:pt x="294" y="132"/>
                    </a:lnTo>
                    <a:lnTo>
                      <a:pt x="286" y="102"/>
                    </a:lnTo>
                    <a:lnTo>
                      <a:pt x="259" y="67"/>
                    </a:lnTo>
                    <a:lnTo>
                      <a:pt x="116" y="0"/>
                    </a:lnTo>
                    <a:lnTo>
                      <a:pt x="116" y="45"/>
                    </a:lnTo>
                    <a:lnTo>
                      <a:pt x="116" y="48"/>
                    </a:lnTo>
                    <a:lnTo>
                      <a:pt x="113" y="48"/>
                    </a:lnTo>
                    <a:lnTo>
                      <a:pt x="87" y="63"/>
                    </a:lnTo>
                    <a:lnTo>
                      <a:pt x="96" y="93"/>
                    </a:lnTo>
                    <a:lnTo>
                      <a:pt x="96" y="95"/>
                    </a:lnTo>
                    <a:lnTo>
                      <a:pt x="94" y="95"/>
                    </a:lnTo>
                    <a:lnTo>
                      <a:pt x="59" y="93"/>
                    </a:lnTo>
                    <a:lnTo>
                      <a:pt x="31" y="106"/>
                    </a:lnTo>
                    <a:lnTo>
                      <a:pt x="15" y="134"/>
                    </a:lnTo>
                    <a:lnTo>
                      <a:pt x="17" y="214"/>
                    </a:lnTo>
                    <a:lnTo>
                      <a:pt x="17" y="217"/>
                    </a:lnTo>
                    <a:lnTo>
                      <a:pt x="17" y="217"/>
                    </a:lnTo>
                    <a:lnTo>
                      <a:pt x="0" y="260"/>
                    </a:lnTo>
                    <a:lnTo>
                      <a:pt x="0" y="26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34" name="Freeform 281"/>
              <p:cNvSpPr/>
              <p:nvPr/>
            </p:nvSpPr>
            <p:spPr bwMode="auto">
              <a:xfrm>
                <a:off x="2673" y="2781"/>
                <a:ext cx="342" cy="483"/>
              </a:xfrm>
              <a:custGeom>
                <a:avLst/>
                <a:gdLst>
                  <a:gd name="T0" fmla="*/ 26 w 342"/>
                  <a:gd name="T1" fmla="*/ 269 h 483"/>
                  <a:gd name="T2" fmla="*/ 15 w 342"/>
                  <a:gd name="T3" fmla="*/ 310 h 483"/>
                  <a:gd name="T4" fmla="*/ 0 w 342"/>
                  <a:gd name="T5" fmla="*/ 357 h 483"/>
                  <a:gd name="T6" fmla="*/ 54 w 342"/>
                  <a:gd name="T7" fmla="*/ 388 h 483"/>
                  <a:gd name="T8" fmla="*/ 81 w 342"/>
                  <a:gd name="T9" fmla="*/ 414 h 483"/>
                  <a:gd name="T10" fmla="*/ 116 w 342"/>
                  <a:gd name="T11" fmla="*/ 440 h 483"/>
                  <a:gd name="T12" fmla="*/ 89 w 342"/>
                  <a:gd name="T13" fmla="*/ 479 h 483"/>
                  <a:gd name="T14" fmla="*/ 139 w 342"/>
                  <a:gd name="T15" fmla="*/ 483 h 483"/>
                  <a:gd name="T16" fmla="*/ 177 w 342"/>
                  <a:gd name="T17" fmla="*/ 464 h 483"/>
                  <a:gd name="T18" fmla="*/ 244 w 342"/>
                  <a:gd name="T19" fmla="*/ 409 h 483"/>
                  <a:gd name="T20" fmla="*/ 242 w 342"/>
                  <a:gd name="T21" fmla="*/ 327 h 483"/>
                  <a:gd name="T22" fmla="*/ 259 w 342"/>
                  <a:gd name="T23" fmla="*/ 297 h 483"/>
                  <a:gd name="T24" fmla="*/ 259 w 342"/>
                  <a:gd name="T25" fmla="*/ 297 h 483"/>
                  <a:gd name="T26" fmla="*/ 288 w 342"/>
                  <a:gd name="T27" fmla="*/ 284 h 483"/>
                  <a:gd name="T28" fmla="*/ 320 w 342"/>
                  <a:gd name="T29" fmla="*/ 286 h 483"/>
                  <a:gd name="T30" fmla="*/ 314 w 342"/>
                  <a:gd name="T31" fmla="*/ 256 h 483"/>
                  <a:gd name="T32" fmla="*/ 342 w 342"/>
                  <a:gd name="T33" fmla="*/ 240 h 483"/>
                  <a:gd name="T34" fmla="*/ 323 w 342"/>
                  <a:gd name="T35" fmla="*/ 104 h 483"/>
                  <a:gd name="T36" fmla="*/ 323 w 342"/>
                  <a:gd name="T37" fmla="*/ 102 h 483"/>
                  <a:gd name="T38" fmla="*/ 342 w 342"/>
                  <a:gd name="T39" fmla="*/ 61 h 483"/>
                  <a:gd name="T40" fmla="*/ 303 w 342"/>
                  <a:gd name="T41" fmla="*/ 87 h 483"/>
                  <a:gd name="T42" fmla="*/ 272 w 342"/>
                  <a:gd name="T43" fmla="*/ 87 h 483"/>
                  <a:gd name="T44" fmla="*/ 270 w 342"/>
                  <a:gd name="T45" fmla="*/ 87 h 483"/>
                  <a:gd name="T46" fmla="*/ 211 w 342"/>
                  <a:gd name="T47" fmla="*/ 74 h 483"/>
                  <a:gd name="T48" fmla="*/ 209 w 342"/>
                  <a:gd name="T49" fmla="*/ 74 h 483"/>
                  <a:gd name="T50" fmla="*/ 150 w 342"/>
                  <a:gd name="T51" fmla="*/ 41 h 483"/>
                  <a:gd name="T52" fmla="*/ 148 w 342"/>
                  <a:gd name="T53" fmla="*/ 39 h 483"/>
                  <a:gd name="T54" fmla="*/ 142 w 342"/>
                  <a:gd name="T55" fmla="*/ 0 h 483"/>
                  <a:gd name="T56" fmla="*/ 100 w 342"/>
                  <a:gd name="T57" fmla="*/ 71 h 483"/>
                  <a:gd name="T58" fmla="*/ 100 w 342"/>
                  <a:gd name="T59" fmla="*/ 74 h 483"/>
                  <a:gd name="T60" fmla="*/ 92 w 342"/>
                  <a:gd name="T61" fmla="*/ 97 h 483"/>
                  <a:gd name="T62" fmla="*/ 116 w 342"/>
                  <a:gd name="T63" fmla="*/ 106 h 483"/>
                  <a:gd name="T64" fmla="*/ 124 w 342"/>
                  <a:gd name="T65" fmla="*/ 130 h 483"/>
                  <a:gd name="T66" fmla="*/ 124 w 342"/>
                  <a:gd name="T67" fmla="*/ 130 h 483"/>
                  <a:gd name="T68" fmla="*/ 120 w 342"/>
                  <a:gd name="T69" fmla="*/ 152 h 483"/>
                  <a:gd name="T70" fmla="*/ 111 w 342"/>
                  <a:gd name="T71" fmla="*/ 165 h 483"/>
                  <a:gd name="T72" fmla="*/ 109 w 342"/>
                  <a:gd name="T73" fmla="*/ 167 h 483"/>
                  <a:gd name="T74" fmla="*/ 59 w 342"/>
                  <a:gd name="T75" fmla="*/ 184 h 483"/>
                  <a:gd name="T76" fmla="*/ 54 w 342"/>
                  <a:gd name="T77" fmla="*/ 212 h 483"/>
                  <a:gd name="T78" fmla="*/ 15 w 342"/>
                  <a:gd name="T79" fmla="*/ 247 h 483"/>
                  <a:gd name="T80" fmla="*/ 9 w 342"/>
                  <a:gd name="T81" fmla="*/ 264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42" h="483" extrusionOk="0">
                    <a:moveTo>
                      <a:pt x="9" y="264"/>
                    </a:moveTo>
                    <a:lnTo>
                      <a:pt x="26" y="269"/>
                    </a:lnTo>
                    <a:lnTo>
                      <a:pt x="26" y="299"/>
                    </a:lnTo>
                    <a:lnTo>
                      <a:pt x="15" y="310"/>
                    </a:lnTo>
                    <a:lnTo>
                      <a:pt x="24" y="331"/>
                    </a:lnTo>
                    <a:lnTo>
                      <a:pt x="0" y="357"/>
                    </a:lnTo>
                    <a:lnTo>
                      <a:pt x="4" y="377"/>
                    </a:lnTo>
                    <a:lnTo>
                      <a:pt x="54" y="388"/>
                    </a:lnTo>
                    <a:lnTo>
                      <a:pt x="57" y="414"/>
                    </a:lnTo>
                    <a:lnTo>
                      <a:pt x="81" y="414"/>
                    </a:lnTo>
                    <a:lnTo>
                      <a:pt x="98" y="418"/>
                    </a:lnTo>
                    <a:lnTo>
                      <a:pt x="116" y="440"/>
                    </a:lnTo>
                    <a:lnTo>
                      <a:pt x="89" y="461"/>
                    </a:lnTo>
                    <a:lnTo>
                      <a:pt x="89" y="479"/>
                    </a:lnTo>
                    <a:lnTo>
                      <a:pt x="116" y="470"/>
                    </a:lnTo>
                    <a:lnTo>
                      <a:pt x="139" y="483"/>
                    </a:lnTo>
                    <a:lnTo>
                      <a:pt x="159" y="479"/>
                    </a:lnTo>
                    <a:lnTo>
                      <a:pt x="177" y="464"/>
                    </a:lnTo>
                    <a:lnTo>
                      <a:pt x="227" y="455"/>
                    </a:lnTo>
                    <a:lnTo>
                      <a:pt x="244" y="409"/>
                    </a:lnTo>
                    <a:lnTo>
                      <a:pt x="242" y="327"/>
                    </a:lnTo>
                    <a:lnTo>
                      <a:pt x="242" y="327"/>
                    </a:lnTo>
                    <a:lnTo>
                      <a:pt x="242" y="327"/>
                    </a:lnTo>
                    <a:lnTo>
                      <a:pt x="259" y="297"/>
                    </a:lnTo>
                    <a:lnTo>
                      <a:pt x="259" y="297"/>
                    </a:lnTo>
                    <a:lnTo>
                      <a:pt x="259" y="297"/>
                    </a:lnTo>
                    <a:lnTo>
                      <a:pt x="288" y="284"/>
                    </a:lnTo>
                    <a:lnTo>
                      <a:pt x="288" y="284"/>
                    </a:lnTo>
                    <a:lnTo>
                      <a:pt x="288" y="284"/>
                    </a:lnTo>
                    <a:lnTo>
                      <a:pt x="320" y="286"/>
                    </a:lnTo>
                    <a:lnTo>
                      <a:pt x="314" y="258"/>
                    </a:lnTo>
                    <a:lnTo>
                      <a:pt x="314" y="256"/>
                    </a:lnTo>
                    <a:lnTo>
                      <a:pt x="314" y="256"/>
                    </a:lnTo>
                    <a:lnTo>
                      <a:pt x="342" y="240"/>
                    </a:lnTo>
                    <a:lnTo>
                      <a:pt x="342" y="126"/>
                    </a:lnTo>
                    <a:lnTo>
                      <a:pt x="323" y="104"/>
                    </a:lnTo>
                    <a:lnTo>
                      <a:pt x="320" y="104"/>
                    </a:lnTo>
                    <a:lnTo>
                      <a:pt x="323" y="102"/>
                    </a:lnTo>
                    <a:lnTo>
                      <a:pt x="342" y="76"/>
                    </a:lnTo>
                    <a:lnTo>
                      <a:pt x="342" y="61"/>
                    </a:lnTo>
                    <a:lnTo>
                      <a:pt x="303" y="87"/>
                    </a:lnTo>
                    <a:lnTo>
                      <a:pt x="303" y="87"/>
                    </a:lnTo>
                    <a:lnTo>
                      <a:pt x="301" y="87"/>
                    </a:lnTo>
                    <a:lnTo>
                      <a:pt x="272" y="87"/>
                    </a:lnTo>
                    <a:lnTo>
                      <a:pt x="272" y="87"/>
                    </a:lnTo>
                    <a:lnTo>
                      <a:pt x="270" y="87"/>
                    </a:lnTo>
                    <a:lnTo>
                      <a:pt x="242" y="69"/>
                    </a:lnTo>
                    <a:lnTo>
                      <a:pt x="211" y="74"/>
                    </a:lnTo>
                    <a:lnTo>
                      <a:pt x="209" y="74"/>
                    </a:lnTo>
                    <a:lnTo>
                      <a:pt x="209" y="74"/>
                    </a:lnTo>
                    <a:lnTo>
                      <a:pt x="168" y="45"/>
                    </a:lnTo>
                    <a:lnTo>
                      <a:pt x="150" y="41"/>
                    </a:lnTo>
                    <a:lnTo>
                      <a:pt x="146" y="41"/>
                    </a:lnTo>
                    <a:lnTo>
                      <a:pt x="148" y="39"/>
                    </a:lnTo>
                    <a:lnTo>
                      <a:pt x="161" y="19"/>
                    </a:lnTo>
                    <a:lnTo>
                      <a:pt x="142" y="0"/>
                    </a:lnTo>
                    <a:lnTo>
                      <a:pt x="105" y="37"/>
                    </a:lnTo>
                    <a:lnTo>
                      <a:pt x="100" y="71"/>
                    </a:lnTo>
                    <a:lnTo>
                      <a:pt x="100" y="71"/>
                    </a:lnTo>
                    <a:lnTo>
                      <a:pt x="100" y="74"/>
                    </a:lnTo>
                    <a:lnTo>
                      <a:pt x="89" y="87"/>
                    </a:lnTo>
                    <a:lnTo>
                      <a:pt x="92" y="97"/>
                    </a:lnTo>
                    <a:lnTo>
                      <a:pt x="116" y="106"/>
                    </a:lnTo>
                    <a:lnTo>
                      <a:pt x="116" y="106"/>
                    </a:lnTo>
                    <a:lnTo>
                      <a:pt x="116" y="106"/>
                    </a:lnTo>
                    <a:lnTo>
                      <a:pt x="124" y="130"/>
                    </a:lnTo>
                    <a:lnTo>
                      <a:pt x="124" y="130"/>
                    </a:lnTo>
                    <a:lnTo>
                      <a:pt x="124" y="130"/>
                    </a:lnTo>
                    <a:lnTo>
                      <a:pt x="120" y="152"/>
                    </a:lnTo>
                    <a:lnTo>
                      <a:pt x="120" y="152"/>
                    </a:lnTo>
                    <a:lnTo>
                      <a:pt x="120" y="152"/>
                    </a:lnTo>
                    <a:lnTo>
                      <a:pt x="111" y="165"/>
                    </a:lnTo>
                    <a:lnTo>
                      <a:pt x="111" y="167"/>
                    </a:lnTo>
                    <a:lnTo>
                      <a:pt x="109" y="167"/>
                    </a:lnTo>
                    <a:lnTo>
                      <a:pt x="81" y="160"/>
                    </a:lnTo>
                    <a:lnTo>
                      <a:pt x="59" y="184"/>
                    </a:lnTo>
                    <a:lnTo>
                      <a:pt x="54" y="210"/>
                    </a:lnTo>
                    <a:lnTo>
                      <a:pt x="54" y="212"/>
                    </a:lnTo>
                    <a:lnTo>
                      <a:pt x="52" y="212"/>
                    </a:lnTo>
                    <a:lnTo>
                      <a:pt x="15" y="247"/>
                    </a:lnTo>
                    <a:lnTo>
                      <a:pt x="9" y="264"/>
                    </a:lnTo>
                    <a:lnTo>
                      <a:pt x="9" y="26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35" name="Freeform 282"/>
              <p:cNvSpPr/>
              <p:nvPr/>
            </p:nvSpPr>
            <p:spPr bwMode="auto">
              <a:xfrm>
                <a:off x="3000" y="2679"/>
                <a:ext cx="669" cy="529"/>
              </a:xfrm>
              <a:custGeom>
                <a:avLst/>
                <a:gdLst>
                  <a:gd name="T0" fmla="*/ 444 w 669"/>
                  <a:gd name="T1" fmla="*/ 46 h 529"/>
                  <a:gd name="T2" fmla="*/ 383 w 669"/>
                  <a:gd name="T3" fmla="*/ 82 h 529"/>
                  <a:gd name="T4" fmla="*/ 329 w 669"/>
                  <a:gd name="T5" fmla="*/ 43 h 529"/>
                  <a:gd name="T6" fmla="*/ 255 w 669"/>
                  <a:gd name="T7" fmla="*/ 43 h 529"/>
                  <a:gd name="T8" fmla="*/ 207 w 669"/>
                  <a:gd name="T9" fmla="*/ 11 h 529"/>
                  <a:gd name="T10" fmla="*/ 139 w 669"/>
                  <a:gd name="T11" fmla="*/ 24 h 529"/>
                  <a:gd name="T12" fmla="*/ 115 w 669"/>
                  <a:gd name="T13" fmla="*/ 102 h 529"/>
                  <a:gd name="T14" fmla="*/ 85 w 669"/>
                  <a:gd name="T15" fmla="*/ 100 h 529"/>
                  <a:gd name="T16" fmla="*/ 59 w 669"/>
                  <a:gd name="T17" fmla="*/ 137 h 529"/>
                  <a:gd name="T18" fmla="*/ 57 w 669"/>
                  <a:gd name="T19" fmla="*/ 139 h 529"/>
                  <a:gd name="T20" fmla="*/ 20 w 669"/>
                  <a:gd name="T21" fmla="*/ 180 h 529"/>
                  <a:gd name="T22" fmla="*/ 20 w 669"/>
                  <a:gd name="T23" fmla="*/ 180 h 529"/>
                  <a:gd name="T24" fmla="*/ 20 w 669"/>
                  <a:gd name="T25" fmla="*/ 225 h 529"/>
                  <a:gd name="T26" fmla="*/ 20 w 669"/>
                  <a:gd name="T27" fmla="*/ 225 h 529"/>
                  <a:gd name="T28" fmla="*/ 166 w 669"/>
                  <a:gd name="T29" fmla="*/ 360 h 529"/>
                  <a:gd name="T30" fmla="*/ 166 w 669"/>
                  <a:gd name="T31" fmla="*/ 362 h 529"/>
                  <a:gd name="T32" fmla="*/ 194 w 669"/>
                  <a:gd name="T33" fmla="*/ 397 h 529"/>
                  <a:gd name="T34" fmla="*/ 200 w 669"/>
                  <a:gd name="T35" fmla="*/ 427 h 529"/>
                  <a:gd name="T36" fmla="*/ 244 w 669"/>
                  <a:gd name="T37" fmla="*/ 425 h 529"/>
                  <a:gd name="T38" fmla="*/ 259 w 669"/>
                  <a:gd name="T39" fmla="*/ 453 h 529"/>
                  <a:gd name="T40" fmla="*/ 344 w 669"/>
                  <a:gd name="T41" fmla="*/ 455 h 529"/>
                  <a:gd name="T42" fmla="*/ 342 w 669"/>
                  <a:gd name="T43" fmla="*/ 516 h 529"/>
                  <a:gd name="T44" fmla="*/ 377 w 669"/>
                  <a:gd name="T45" fmla="*/ 507 h 529"/>
                  <a:gd name="T46" fmla="*/ 379 w 669"/>
                  <a:gd name="T47" fmla="*/ 507 h 529"/>
                  <a:gd name="T48" fmla="*/ 403 w 669"/>
                  <a:gd name="T49" fmla="*/ 507 h 529"/>
                  <a:gd name="T50" fmla="*/ 458 w 669"/>
                  <a:gd name="T51" fmla="*/ 507 h 529"/>
                  <a:gd name="T52" fmla="*/ 479 w 669"/>
                  <a:gd name="T53" fmla="*/ 483 h 529"/>
                  <a:gd name="T54" fmla="*/ 536 w 669"/>
                  <a:gd name="T55" fmla="*/ 475 h 529"/>
                  <a:gd name="T56" fmla="*/ 536 w 669"/>
                  <a:gd name="T57" fmla="*/ 475 h 529"/>
                  <a:gd name="T58" fmla="*/ 621 w 669"/>
                  <a:gd name="T59" fmla="*/ 479 h 529"/>
                  <a:gd name="T60" fmla="*/ 623 w 669"/>
                  <a:gd name="T61" fmla="*/ 440 h 529"/>
                  <a:gd name="T62" fmla="*/ 665 w 669"/>
                  <a:gd name="T63" fmla="*/ 410 h 529"/>
                  <a:gd name="T64" fmla="*/ 634 w 669"/>
                  <a:gd name="T65" fmla="*/ 379 h 529"/>
                  <a:gd name="T66" fmla="*/ 634 w 669"/>
                  <a:gd name="T67" fmla="*/ 379 h 529"/>
                  <a:gd name="T68" fmla="*/ 608 w 669"/>
                  <a:gd name="T69" fmla="*/ 355 h 529"/>
                  <a:gd name="T70" fmla="*/ 604 w 669"/>
                  <a:gd name="T71" fmla="*/ 321 h 529"/>
                  <a:gd name="T72" fmla="*/ 606 w 669"/>
                  <a:gd name="T73" fmla="*/ 319 h 529"/>
                  <a:gd name="T74" fmla="*/ 649 w 669"/>
                  <a:gd name="T75" fmla="*/ 260 h 529"/>
                  <a:gd name="T76" fmla="*/ 621 w 669"/>
                  <a:gd name="T77" fmla="*/ 256 h 529"/>
                  <a:gd name="T78" fmla="*/ 588 w 669"/>
                  <a:gd name="T79" fmla="*/ 191 h 529"/>
                  <a:gd name="T80" fmla="*/ 477 w 669"/>
                  <a:gd name="T81" fmla="*/ 173 h 529"/>
                  <a:gd name="T82" fmla="*/ 477 w 669"/>
                  <a:gd name="T83" fmla="*/ 141 h 529"/>
                  <a:gd name="T84" fmla="*/ 477 w 669"/>
                  <a:gd name="T85" fmla="*/ 139 h 529"/>
                  <a:gd name="T86" fmla="*/ 477 w 669"/>
                  <a:gd name="T87" fmla="*/ 67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69" h="529" extrusionOk="0">
                    <a:moveTo>
                      <a:pt x="477" y="67"/>
                    </a:moveTo>
                    <a:lnTo>
                      <a:pt x="444" y="46"/>
                    </a:lnTo>
                    <a:lnTo>
                      <a:pt x="383" y="82"/>
                    </a:lnTo>
                    <a:lnTo>
                      <a:pt x="383" y="82"/>
                    </a:lnTo>
                    <a:lnTo>
                      <a:pt x="381" y="80"/>
                    </a:lnTo>
                    <a:lnTo>
                      <a:pt x="329" y="43"/>
                    </a:lnTo>
                    <a:lnTo>
                      <a:pt x="257" y="43"/>
                    </a:lnTo>
                    <a:lnTo>
                      <a:pt x="255" y="43"/>
                    </a:lnTo>
                    <a:lnTo>
                      <a:pt x="255" y="41"/>
                    </a:lnTo>
                    <a:lnTo>
                      <a:pt x="207" y="11"/>
                    </a:lnTo>
                    <a:lnTo>
                      <a:pt x="172" y="0"/>
                    </a:lnTo>
                    <a:lnTo>
                      <a:pt x="139" y="24"/>
                    </a:lnTo>
                    <a:lnTo>
                      <a:pt x="115" y="102"/>
                    </a:lnTo>
                    <a:lnTo>
                      <a:pt x="115" y="102"/>
                    </a:lnTo>
                    <a:lnTo>
                      <a:pt x="113" y="102"/>
                    </a:lnTo>
                    <a:lnTo>
                      <a:pt x="85" y="100"/>
                    </a:lnTo>
                    <a:lnTo>
                      <a:pt x="63" y="113"/>
                    </a:lnTo>
                    <a:lnTo>
                      <a:pt x="59" y="137"/>
                    </a:lnTo>
                    <a:lnTo>
                      <a:pt x="59" y="137"/>
                    </a:lnTo>
                    <a:lnTo>
                      <a:pt x="57" y="139"/>
                    </a:lnTo>
                    <a:lnTo>
                      <a:pt x="17" y="160"/>
                    </a:lnTo>
                    <a:lnTo>
                      <a:pt x="20" y="180"/>
                    </a:lnTo>
                    <a:lnTo>
                      <a:pt x="20" y="180"/>
                    </a:lnTo>
                    <a:lnTo>
                      <a:pt x="20" y="180"/>
                    </a:lnTo>
                    <a:lnTo>
                      <a:pt x="0" y="206"/>
                    </a:lnTo>
                    <a:lnTo>
                      <a:pt x="20" y="225"/>
                    </a:lnTo>
                    <a:lnTo>
                      <a:pt x="20" y="225"/>
                    </a:lnTo>
                    <a:lnTo>
                      <a:pt x="20" y="225"/>
                    </a:lnTo>
                    <a:lnTo>
                      <a:pt x="20" y="293"/>
                    </a:lnTo>
                    <a:lnTo>
                      <a:pt x="166" y="360"/>
                    </a:lnTo>
                    <a:lnTo>
                      <a:pt x="166" y="362"/>
                    </a:lnTo>
                    <a:lnTo>
                      <a:pt x="166" y="362"/>
                    </a:lnTo>
                    <a:lnTo>
                      <a:pt x="194" y="397"/>
                    </a:lnTo>
                    <a:lnTo>
                      <a:pt x="194" y="397"/>
                    </a:lnTo>
                    <a:lnTo>
                      <a:pt x="194" y="397"/>
                    </a:lnTo>
                    <a:lnTo>
                      <a:pt x="200" y="427"/>
                    </a:lnTo>
                    <a:lnTo>
                      <a:pt x="244" y="425"/>
                    </a:lnTo>
                    <a:lnTo>
                      <a:pt x="244" y="425"/>
                    </a:lnTo>
                    <a:lnTo>
                      <a:pt x="246" y="427"/>
                    </a:lnTo>
                    <a:lnTo>
                      <a:pt x="259" y="453"/>
                    </a:lnTo>
                    <a:lnTo>
                      <a:pt x="342" y="455"/>
                    </a:lnTo>
                    <a:lnTo>
                      <a:pt x="344" y="455"/>
                    </a:lnTo>
                    <a:lnTo>
                      <a:pt x="344" y="457"/>
                    </a:lnTo>
                    <a:lnTo>
                      <a:pt x="342" y="516"/>
                    </a:lnTo>
                    <a:lnTo>
                      <a:pt x="351" y="529"/>
                    </a:lnTo>
                    <a:lnTo>
                      <a:pt x="377" y="507"/>
                    </a:lnTo>
                    <a:lnTo>
                      <a:pt x="379" y="507"/>
                    </a:lnTo>
                    <a:lnTo>
                      <a:pt x="379" y="507"/>
                    </a:lnTo>
                    <a:lnTo>
                      <a:pt x="401" y="507"/>
                    </a:lnTo>
                    <a:lnTo>
                      <a:pt x="403" y="507"/>
                    </a:lnTo>
                    <a:lnTo>
                      <a:pt x="403" y="507"/>
                    </a:lnTo>
                    <a:lnTo>
                      <a:pt x="458" y="507"/>
                    </a:lnTo>
                    <a:lnTo>
                      <a:pt x="479" y="483"/>
                    </a:lnTo>
                    <a:lnTo>
                      <a:pt x="479" y="483"/>
                    </a:lnTo>
                    <a:lnTo>
                      <a:pt x="479" y="481"/>
                    </a:lnTo>
                    <a:lnTo>
                      <a:pt x="536" y="475"/>
                    </a:lnTo>
                    <a:lnTo>
                      <a:pt x="536" y="475"/>
                    </a:lnTo>
                    <a:lnTo>
                      <a:pt x="536" y="475"/>
                    </a:lnTo>
                    <a:lnTo>
                      <a:pt x="584" y="496"/>
                    </a:lnTo>
                    <a:lnTo>
                      <a:pt x="621" y="479"/>
                    </a:lnTo>
                    <a:lnTo>
                      <a:pt x="623" y="440"/>
                    </a:lnTo>
                    <a:lnTo>
                      <a:pt x="623" y="440"/>
                    </a:lnTo>
                    <a:lnTo>
                      <a:pt x="623" y="440"/>
                    </a:lnTo>
                    <a:lnTo>
                      <a:pt x="665" y="410"/>
                    </a:lnTo>
                    <a:lnTo>
                      <a:pt x="669" y="390"/>
                    </a:lnTo>
                    <a:lnTo>
                      <a:pt x="634" y="379"/>
                    </a:lnTo>
                    <a:lnTo>
                      <a:pt x="634" y="379"/>
                    </a:lnTo>
                    <a:lnTo>
                      <a:pt x="634" y="379"/>
                    </a:lnTo>
                    <a:lnTo>
                      <a:pt x="608" y="355"/>
                    </a:lnTo>
                    <a:lnTo>
                      <a:pt x="608" y="355"/>
                    </a:lnTo>
                    <a:lnTo>
                      <a:pt x="608" y="353"/>
                    </a:lnTo>
                    <a:lnTo>
                      <a:pt x="604" y="321"/>
                    </a:lnTo>
                    <a:lnTo>
                      <a:pt x="604" y="321"/>
                    </a:lnTo>
                    <a:lnTo>
                      <a:pt x="606" y="319"/>
                    </a:lnTo>
                    <a:lnTo>
                      <a:pt x="647" y="282"/>
                    </a:lnTo>
                    <a:lnTo>
                      <a:pt x="649" y="260"/>
                    </a:lnTo>
                    <a:lnTo>
                      <a:pt x="621" y="256"/>
                    </a:lnTo>
                    <a:lnTo>
                      <a:pt x="621" y="256"/>
                    </a:lnTo>
                    <a:lnTo>
                      <a:pt x="619" y="256"/>
                    </a:lnTo>
                    <a:lnTo>
                      <a:pt x="588" y="191"/>
                    </a:lnTo>
                    <a:lnTo>
                      <a:pt x="477" y="173"/>
                    </a:lnTo>
                    <a:lnTo>
                      <a:pt x="477" y="173"/>
                    </a:lnTo>
                    <a:lnTo>
                      <a:pt x="477" y="171"/>
                    </a:lnTo>
                    <a:lnTo>
                      <a:pt x="477" y="141"/>
                    </a:lnTo>
                    <a:lnTo>
                      <a:pt x="477" y="141"/>
                    </a:lnTo>
                    <a:lnTo>
                      <a:pt x="477" y="139"/>
                    </a:lnTo>
                    <a:lnTo>
                      <a:pt x="492" y="121"/>
                    </a:lnTo>
                    <a:lnTo>
                      <a:pt x="477" y="67"/>
                    </a:lnTo>
                    <a:lnTo>
                      <a:pt x="477" y="67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36" name="Freeform 283"/>
              <p:cNvSpPr/>
              <p:nvPr/>
            </p:nvSpPr>
            <p:spPr bwMode="auto">
              <a:xfrm>
                <a:off x="3514" y="3279"/>
                <a:ext cx="240" cy="384"/>
              </a:xfrm>
              <a:custGeom>
                <a:avLst/>
                <a:gdLst>
                  <a:gd name="T0" fmla="*/ 90 w 240"/>
                  <a:gd name="T1" fmla="*/ 7 h 384"/>
                  <a:gd name="T2" fmla="*/ 98 w 240"/>
                  <a:gd name="T3" fmla="*/ 61 h 384"/>
                  <a:gd name="T4" fmla="*/ 98 w 240"/>
                  <a:gd name="T5" fmla="*/ 63 h 384"/>
                  <a:gd name="T6" fmla="*/ 79 w 240"/>
                  <a:gd name="T7" fmla="*/ 113 h 384"/>
                  <a:gd name="T8" fmla="*/ 111 w 240"/>
                  <a:gd name="T9" fmla="*/ 124 h 384"/>
                  <a:gd name="T10" fmla="*/ 100 w 240"/>
                  <a:gd name="T11" fmla="*/ 161 h 384"/>
                  <a:gd name="T12" fmla="*/ 100 w 240"/>
                  <a:gd name="T13" fmla="*/ 161 h 384"/>
                  <a:gd name="T14" fmla="*/ 87 w 240"/>
                  <a:gd name="T15" fmla="*/ 215 h 384"/>
                  <a:gd name="T16" fmla="*/ 87 w 240"/>
                  <a:gd name="T17" fmla="*/ 217 h 384"/>
                  <a:gd name="T18" fmla="*/ 90 w 240"/>
                  <a:gd name="T19" fmla="*/ 258 h 384"/>
                  <a:gd name="T20" fmla="*/ 87 w 240"/>
                  <a:gd name="T21" fmla="*/ 260 h 384"/>
                  <a:gd name="T22" fmla="*/ 55 w 240"/>
                  <a:gd name="T23" fmla="*/ 293 h 384"/>
                  <a:gd name="T24" fmla="*/ 35 w 240"/>
                  <a:gd name="T25" fmla="*/ 304 h 384"/>
                  <a:gd name="T26" fmla="*/ 35 w 240"/>
                  <a:gd name="T27" fmla="*/ 304 h 384"/>
                  <a:gd name="T28" fmla="*/ 0 w 240"/>
                  <a:gd name="T29" fmla="*/ 351 h 384"/>
                  <a:gd name="T30" fmla="*/ 57 w 240"/>
                  <a:gd name="T31" fmla="*/ 360 h 384"/>
                  <a:gd name="T32" fmla="*/ 59 w 240"/>
                  <a:gd name="T33" fmla="*/ 360 h 384"/>
                  <a:gd name="T34" fmla="*/ 131 w 240"/>
                  <a:gd name="T35" fmla="*/ 319 h 384"/>
                  <a:gd name="T36" fmla="*/ 133 w 240"/>
                  <a:gd name="T37" fmla="*/ 317 h 384"/>
                  <a:gd name="T38" fmla="*/ 172 w 240"/>
                  <a:gd name="T39" fmla="*/ 284 h 384"/>
                  <a:gd name="T40" fmla="*/ 175 w 240"/>
                  <a:gd name="T41" fmla="*/ 282 h 384"/>
                  <a:gd name="T42" fmla="*/ 212 w 240"/>
                  <a:gd name="T43" fmla="*/ 252 h 384"/>
                  <a:gd name="T44" fmla="*/ 212 w 240"/>
                  <a:gd name="T45" fmla="*/ 228 h 384"/>
                  <a:gd name="T46" fmla="*/ 240 w 240"/>
                  <a:gd name="T47" fmla="*/ 213 h 384"/>
                  <a:gd name="T48" fmla="*/ 227 w 240"/>
                  <a:gd name="T49" fmla="*/ 156 h 384"/>
                  <a:gd name="T50" fmla="*/ 227 w 240"/>
                  <a:gd name="T51" fmla="*/ 156 h 384"/>
                  <a:gd name="T52" fmla="*/ 196 w 240"/>
                  <a:gd name="T53" fmla="*/ 87 h 384"/>
                  <a:gd name="T54" fmla="*/ 196 w 240"/>
                  <a:gd name="T55" fmla="*/ 85 h 384"/>
                  <a:gd name="T56" fmla="*/ 190 w 240"/>
                  <a:gd name="T57" fmla="*/ 50 h 384"/>
                  <a:gd name="T58" fmla="*/ 157 w 240"/>
                  <a:gd name="T59" fmla="*/ 52 h 384"/>
                  <a:gd name="T60" fmla="*/ 122 w 240"/>
                  <a:gd name="T61" fmla="*/ 52 h 384"/>
                  <a:gd name="T62" fmla="*/ 120 w 240"/>
                  <a:gd name="T63" fmla="*/ 52 h 384"/>
                  <a:gd name="T64" fmla="*/ 103 w 240"/>
                  <a:gd name="T65" fmla="*/ 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0" h="384" extrusionOk="0">
                    <a:moveTo>
                      <a:pt x="103" y="0"/>
                    </a:moveTo>
                    <a:lnTo>
                      <a:pt x="90" y="7"/>
                    </a:lnTo>
                    <a:lnTo>
                      <a:pt x="85" y="31"/>
                    </a:lnTo>
                    <a:lnTo>
                      <a:pt x="98" y="61"/>
                    </a:lnTo>
                    <a:lnTo>
                      <a:pt x="98" y="63"/>
                    </a:lnTo>
                    <a:lnTo>
                      <a:pt x="98" y="63"/>
                    </a:lnTo>
                    <a:lnTo>
                      <a:pt x="74" y="96"/>
                    </a:lnTo>
                    <a:lnTo>
                      <a:pt x="79" y="113"/>
                    </a:lnTo>
                    <a:lnTo>
                      <a:pt x="109" y="124"/>
                    </a:lnTo>
                    <a:lnTo>
                      <a:pt x="111" y="124"/>
                    </a:lnTo>
                    <a:lnTo>
                      <a:pt x="111" y="126"/>
                    </a:lnTo>
                    <a:lnTo>
                      <a:pt x="100" y="161"/>
                    </a:lnTo>
                    <a:lnTo>
                      <a:pt x="100" y="161"/>
                    </a:lnTo>
                    <a:lnTo>
                      <a:pt x="100" y="161"/>
                    </a:lnTo>
                    <a:lnTo>
                      <a:pt x="79" y="187"/>
                    </a:lnTo>
                    <a:lnTo>
                      <a:pt x="87" y="215"/>
                    </a:lnTo>
                    <a:lnTo>
                      <a:pt x="87" y="217"/>
                    </a:lnTo>
                    <a:lnTo>
                      <a:pt x="87" y="217"/>
                    </a:lnTo>
                    <a:lnTo>
                      <a:pt x="81" y="239"/>
                    </a:lnTo>
                    <a:lnTo>
                      <a:pt x="90" y="258"/>
                    </a:lnTo>
                    <a:lnTo>
                      <a:pt x="90" y="260"/>
                    </a:lnTo>
                    <a:lnTo>
                      <a:pt x="87" y="260"/>
                    </a:lnTo>
                    <a:lnTo>
                      <a:pt x="55" y="293"/>
                    </a:lnTo>
                    <a:lnTo>
                      <a:pt x="55" y="293"/>
                    </a:lnTo>
                    <a:lnTo>
                      <a:pt x="55" y="295"/>
                    </a:lnTo>
                    <a:lnTo>
                      <a:pt x="35" y="304"/>
                    </a:lnTo>
                    <a:lnTo>
                      <a:pt x="35" y="304"/>
                    </a:lnTo>
                    <a:lnTo>
                      <a:pt x="35" y="304"/>
                    </a:lnTo>
                    <a:lnTo>
                      <a:pt x="11" y="312"/>
                    </a:lnTo>
                    <a:lnTo>
                      <a:pt x="0" y="351"/>
                    </a:lnTo>
                    <a:lnTo>
                      <a:pt x="26" y="384"/>
                    </a:lnTo>
                    <a:lnTo>
                      <a:pt x="57" y="360"/>
                    </a:lnTo>
                    <a:lnTo>
                      <a:pt x="59" y="358"/>
                    </a:lnTo>
                    <a:lnTo>
                      <a:pt x="59" y="360"/>
                    </a:lnTo>
                    <a:lnTo>
                      <a:pt x="116" y="356"/>
                    </a:lnTo>
                    <a:lnTo>
                      <a:pt x="131" y="319"/>
                    </a:lnTo>
                    <a:lnTo>
                      <a:pt x="131" y="317"/>
                    </a:lnTo>
                    <a:lnTo>
                      <a:pt x="133" y="317"/>
                    </a:lnTo>
                    <a:lnTo>
                      <a:pt x="155" y="319"/>
                    </a:lnTo>
                    <a:lnTo>
                      <a:pt x="172" y="284"/>
                    </a:lnTo>
                    <a:lnTo>
                      <a:pt x="172" y="282"/>
                    </a:lnTo>
                    <a:lnTo>
                      <a:pt x="175" y="282"/>
                    </a:lnTo>
                    <a:lnTo>
                      <a:pt x="203" y="271"/>
                    </a:lnTo>
                    <a:lnTo>
                      <a:pt x="212" y="252"/>
                    </a:lnTo>
                    <a:lnTo>
                      <a:pt x="212" y="230"/>
                    </a:lnTo>
                    <a:lnTo>
                      <a:pt x="212" y="228"/>
                    </a:lnTo>
                    <a:lnTo>
                      <a:pt x="214" y="228"/>
                    </a:lnTo>
                    <a:lnTo>
                      <a:pt x="240" y="213"/>
                    </a:lnTo>
                    <a:lnTo>
                      <a:pt x="240" y="191"/>
                    </a:lnTo>
                    <a:lnTo>
                      <a:pt x="227" y="156"/>
                    </a:lnTo>
                    <a:lnTo>
                      <a:pt x="227" y="156"/>
                    </a:lnTo>
                    <a:lnTo>
                      <a:pt x="227" y="156"/>
                    </a:lnTo>
                    <a:lnTo>
                      <a:pt x="223" y="124"/>
                    </a:lnTo>
                    <a:lnTo>
                      <a:pt x="196" y="87"/>
                    </a:lnTo>
                    <a:lnTo>
                      <a:pt x="196" y="85"/>
                    </a:lnTo>
                    <a:lnTo>
                      <a:pt x="196" y="85"/>
                    </a:lnTo>
                    <a:lnTo>
                      <a:pt x="207" y="61"/>
                    </a:lnTo>
                    <a:lnTo>
                      <a:pt x="190" y="50"/>
                    </a:lnTo>
                    <a:lnTo>
                      <a:pt x="157" y="52"/>
                    </a:lnTo>
                    <a:lnTo>
                      <a:pt x="157" y="52"/>
                    </a:lnTo>
                    <a:lnTo>
                      <a:pt x="157" y="52"/>
                    </a:lnTo>
                    <a:lnTo>
                      <a:pt x="122" y="52"/>
                    </a:lnTo>
                    <a:lnTo>
                      <a:pt x="122" y="52"/>
                    </a:lnTo>
                    <a:lnTo>
                      <a:pt x="120" y="52"/>
                    </a:lnTo>
                    <a:lnTo>
                      <a:pt x="103" y="0"/>
                    </a:lnTo>
                    <a:lnTo>
                      <a:pt x="10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37" name="Freeform 284"/>
              <p:cNvSpPr/>
              <p:nvPr/>
            </p:nvSpPr>
            <p:spPr bwMode="auto">
              <a:xfrm>
                <a:off x="3564" y="1578"/>
                <a:ext cx="35" cy="48"/>
              </a:xfrm>
              <a:custGeom>
                <a:avLst/>
                <a:gdLst>
                  <a:gd name="T0" fmla="*/ 0 w 35"/>
                  <a:gd name="T1" fmla="*/ 22 h 48"/>
                  <a:gd name="T2" fmla="*/ 20 w 35"/>
                  <a:gd name="T3" fmla="*/ 48 h 48"/>
                  <a:gd name="T4" fmla="*/ 35 w 35"/>
                  <a:gd name="T5" fmla="*/ 41 h 48"/>
                  <a:gd name="T6" fmla="*/ 31 w 35"/>
                  <a:gd name="T7" fmla="*/ 7 h 48"/>
                  <a:gd name="T8" fmla="*/ 16 w 35"/>
                  <a:gd name="T9" fmla="*/ 0 h 48"/>
                  <a:gd name="T10" fmla="*/ 0 w 35"/>
                  <a:gd name="T11" fmla="*/ 22 h 48"/>
                  <a:gd name="T12" fmla="*/ 0 w 35"/>
                  <a:gd name="T13" fmla="*/ 2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48" extrusionOk="0">
                    <a:moveTo>
                      <a:pt x="0" y="22"/>
                    </a:moveTo>
                    <a:lnTo>
                      <a:pt x="20" y="48"/>
                    </a:lnTo>
                    <a:lnTo>
                      <a:pt x="35" y="41"/>
                    </a:lnTo>
                    <a:lnTo>
                      <a:pt x="31" y="7"/>
                    </a:lnTo>
                    <a:lnTo>
                      <a:pt x="16" y="0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38" name="Freeform 285"/>
              <p:cNvSpPr/>
              <p:nvPr/>
            </p:nvSpPr>
            <p:spPr bwMode="auto">
              <a:xfrm>
                <a:off x="3619" y="1427"/>
                <a:ext cx="22" cy="28"/>
              </a:xfrm>
              <a:custGeom>
                <a:avLst/>
                <a:gdLst>
                  <a:gd name="T0" fmla="*/ 0 w 22"/>
                  <a:gd name="T1" fmla="*/ 15 h 28"/>
                  <a:gd name="T2" fmla="*/ 11 w 22"/>
                  <a:gd name="T3" fmla="*/ 28 h 28"/>
                  <a:gd name="T4" fmla="*/ 22 w 22"/>
                  <a:gd name="T5" fmla="*/ 17 h 28"/>
                  <a:gd name="T6" fmla="*/ 17 w 22"/>
                  <a:gd name="T7" fmla="*/ 0 h 28"/>
                  <a:gd name="T8" fmla="*/ 2 w 22"/>
                  <a:gd name="T9" fmla="*/ 4 h 28"/>
                  <a:gd name="T10" fmla="*/ 0 w 22"/>
                  <a:gd name="T11" fmla="*/ 15 h 28"/>
                  <a:gd name="T12" fmla="*/ 0 w 22"/>
                  <a:gd name="T13" fmla="*/ 1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8" extrusionOk="0">
                    <a:moveTo>
                      <a:pt x="0" y="15"/>
                    </a:moveTo>
                    <a:lnTo>
                      <a:pt x="11" y="28"/>
                    </a:lnTo>
                    <a:lnTo>
                      <a:pt x="22" y="17"/>
                    </a:lnTo>
                    <a:lnTo>
                      <a:pt x="17" y="0"/>
                    </a:lnTo>
                    <a:lnTo>
                      <a:pt x="2" y="4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39" name="Freeform 286"/>
              <p:cNvSpPr/>
              <p:nvPr/>
            </p:nvSpPr>
            <p:spPr bwMode="auto">
              <a:xfrm>
                <a:off x="3989" y="798"/>
                <a:ext cx="44" cy="33"/>
              </a:xfrm>
              <a:custGeom>
                <a:avLst/>
                <a:gdLst>
                  <a:gd name="T0" fmla="*/ 0 w 44"/>
                  <a:gd name="T1" fmla="*/ 26 h 33"/>
                  <a:gd name="T2" fmla="*/ 44 w 44"/>
                  <a:gd name="T3" fmla="*/ 33 h 33"/>
                  <a:gd name="T4" fmla="*/ 33 w 44"/>
                  <a:gd name="T5" fmla="*/ 0 h 33"/>
                  <a:gd name="T6" fmla="*/ 5 w 44"/>
                  <a:gd name="T7" fmla="*/ 2 h 33"/>
                  <a:gd name="T8" fmla="*/ 0 w 44"/>
                  <a:gd name="T9" fmla="*/ 26 h 33"/>
                  <a:gd name="T10" fmla="*/ 0 w 44"/>
                  <a:gd name="T11" fmla="*/ 2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33" extrusionOk="0">
                    <a:moveTo>
                      <a:pt x="0" y="26"/>
                    </a:moveTo>
                    <a:lnTo>
                      <a:pt x="44" y="33"/>
                    </a:lnTo>
                    <a:lnTo>
                      <a:pt x="33" y="0"/>
                    </a:lnTo>
                    <a:lnTo>
                      <a:pt x="5" y="2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40" name="Freeform 287"/>
              <p:cNvSpPr/>
              <p:nvPr/>
            </p:nvSpPr>
            <p:spPr bwMode="auto">
              <a:xfrm>
                <a:off x="4026" y="807"/>
                <a:ext cx="112" cy="141"/>
              </a:xfrm>
              <a:custGeom>
                <a:avLst/>
                <a:gdLst>
                  <a:gd name="T0" fmla="*/ 0 w 112"/>
                  <a:gd name="T1" fmla="*/ 95 h 141"/>
                  <a:gd name="T2" fmla="*/ 24 w 112"/>
                  <a:gd name="T3" fmla="*/ 65 h 141"/>
                  <a:gd name="T4" fmla="*/ 18 w 112"/>
                  <a:gd name="T5" fmla="*/ 37 h 141"/>
                  <a:gd name="T6" fmla="*/ 40 w 112"/>
                  <a:gd name="T7" fmla="*/ 21 h 141"/>
                  <a:gd name="T8" fmla="*/ 64 w 112"/>
                  <a:gd name="T9" fmla="*/ 0 h 141"/>
                  <a:gd name="T10" fmla="*/ 88 w 112"/>
                  <a:gd name="T11" fmla="*/ 21 h 141"/>
                  <a:gd name="T12" fmla="*/ 103 w 112"/>
                  <a:gd name="T13" fmla="*/ 63 h 141"/>
                  <a:gd name="T14" fmla="*/ 112 w 112"/>
                  <a:gd name="T15" fmla="*/ 80 h 141"/>
                  <a:gd name="T16" fmla="*/ 88 w 112"/>
                  <a:gd name="T17" fmla="*/ 93 h 141"/>
                  <a:gd name="T18" fmla="*/ 88 w 112"/>
                  <a:gd name="T19" fmla="*/ 115 h 141"/>
                  <a:gd name="T20" fmla="*/ 29 w 112"/>
                  <a:gd name="T21" fmla="*/ 141 h 141"/>
                  <a:gd name="T22" fmla="*/ 0 w 112"/>
                  <a:gd name="T23" fmla="*/ 115 h 141"/>
                  <a:gd name="T24" fmla="*/ 0 w 112"/>
                  <a:gd name="T25" fmla="*/ 95 h 141"/>
                  <a:gd name="T26" fmla="*/ 0 w 112"/>
                  <a:gd name="T27" fmla="*/ 95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2" h="141" extrusionOk="0">
                    <a:moveTo>
                      <a:pt x="0" y="95"/>
                    </a:moveTo>
                    <a:lnTo>
                      <a:pt x="24" y="65"/>
                    </a:lnTo>
                    <a:lnTo>
                      <a:pt x="18" y="37"/>
                    </a:lnTo>
                    <a:lnTo>
                      <a:pt x="40" y="21"/>
                    </a:lnTo>
                    <a:lnTo>
                      <a:pt x="64" y="0"/>
                    </a:lnTo>
                    <a:lnTo>
                      <a:pt x="88" y="21"/>
                    </a:lnTo>
                    <a:lnTo>
                      <a:pt x="103" y="63"/>
                    </a:lnTo>
                    <a:lnTo>
                      <a:pt x="112" y="80"/>
                    </a:lnTo>
                    <a:lnTo>
                      <a:pt x="88" y="93"/>
                    </a:lnTo>
                    <a:lnTo>
                      <a:pt x="88" y="115"/>
                    </a:lnTo>
                    <a:lnTo>
                      <a:pt x="29" y="141"/>
                    </a:lnTo>
                    <a:lnTo>
                      <a:pt x="0" y="115"/>
                    </a:lnTo>
                    <a:lnTo>
                      <a:pt x="0" y="95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41" name="Freeform 288"/>
              <p:cNvSpPr/>
              <p:nvPr/>
            </p:nvSpPr>
            <p:spPr bwMode="auto">
              <a:xfrm>
                <a:off x="3987" y="937"/>
                <a:ext cx="63" cy="50"/>
              </a:xfrm>
              <a:custGeom>
                <a:avLst/>
                <a:gdLst>
                  <a:gd name="T0" fmla="*/ 18 w 63"/>
                  <a:gd name="T1" fmla="*/ 0 h 50"/>
                  <a:gd name="T2" fmla="*/ 63 w 63"/>
                  <a:gd name="T3" fmla="*/ 17 h 50"/>
                  <a:gd name="T4" fmla="*/ 57 w 63"/>
                  <a:gd name="T5" fmla="*/ 39 h 50"/>
                  <a:gd name="T6" fmla="*/ 35 w 63"/>
                  <a:gd name="T7" fmla="*/ 50 h 50"/>
                  <a:gd name="T8" fmla="*/ 5 w 63"/>
                  <a:gd name="T9" fmla="*/ 30 h 50"/>
                  <a:gd name="T10" fmla="*/ 0 w 63"/>
                  <a:gd name="T11" fmla="*/ 9 h 50"/>
                  <a:gd name="T12" fmla="*/ 18 w 63"/>
                  <a:gd name="T13" fmla="*/ 0 h 50"/>
                  <a:gd name="T14" fmla="*/ 18 w 63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50" extrusionOk="0">
                    <a:moveTo>
                      <a:pt x="18" y="0"/>
                    </a:moveTo>
                    <a:lnTo>
                      <a:pt x="63" y="17"/>
                    </a:lnTo>
                    <a:lnTo>
                      <a:pt x="57" y="39"/>
                    </a:lnTo>
                    <a:lnTo>
                      <a:pt x="35" y="50"/>
                    </a:lnTo>
                    <a:lnTo>
                      <a:pt x="5" y="30"/>
                    </a:lnTo>
                    <a:lnTo>
                      <a:pt x="0" y="9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42" name="Freeform 289"/>
              <p:cNvSpPr/>
              <p:nvPr/>
            </p:nvSpPr>
            <p:spPr bwMode="auto">
              <a:xfrm>
                <a:off x="4043" y="933"/>
                <a:ext cx="126" cy="158"/>
              </a:xfrm>
              <a:custGeom>
                <a:avLst/>
                <a:gdLst>
                  <a:gd name="T0" fmla="*/ 0 w 126"/>
                  <a:gd name="T1" fmla="*/ 75 h 158"/>
                  <a:gd name="T2" fmla="*/ 19 w 126"/>
                  <a:gd name="T3" fmla="*/ 26 h 158"/>
                  <a:gd name="T4" fmla="*/ 74 w 126"/>
                  <a:gd name="T5" fmla="*/ 0 h 158"/>
                  <a:gd name="T6" fmla="*/ 85 w 126"/>
                  <a:gd name="T7" fmla="*/ 36 h 158"/>
                  <a:gd name="T8" fmla="*/ 100 w 126"/>
                  <a:gd name="T9" fmla="*/ 32 h 158"/>
                  <a:gd name="T10" fmla="*/ 100 w 126"/>
                  <a:gd name="T11" fmla="*/ 17 h 158"/>
                  <a:gd name="T12" fmla="*/ 126 w 126"/>
                  <a:gd name="T13" fmla="*/ 41 h 158"/>
                  <a:gd name="T14" fmla="*/ 124 w 126"/>
                  <a:gd name="T15" fmla="*/ 73 h 158"/>
                  <a:gd name="T16" fmla="*/ 104 w 126"/>
                  <a:gd name="T17" fmla="*/ 101 h 158"/>
                  <a:gd name="T18" fmla="*/ 122 w 126"/>
                  <a:gd name="T19" fmla="*/ 121 h 158"/>
                  <a:gd name="T20" fmla="*/ 117 w 126"/>
                  <a:gd name="T21" fmla="*/ 147 h 158"/>
                  <a:gd name="T22" fmla="*/ 98 w 126"/>
                  <a:gd name="T23" fmla="*/ 158 h 158"/>
                  <a:gd name="T24" fmla="*/ 56 w 126"/>
                  <a:gd name="T25" fmla="*/ 132 h 158"/>
                  <a:gd name="T26" fmla="*/ 19 w 126"/>
                  <a:gd name="T27" fmla="*/ 99 h 158"/>
                  <a:gd name="T28" fmla="*/ 0 w 126"/>
                  <a:gd name="T29" fmla="*/ 91 h 158"/>
                  <a:gd name="T30" fmla="*/ 0 w 126"/>
                  <a:gd name="T31" fmla="*/ 75 h 158"/>
                  <a:gd name="T32" fmla="*/ 0 w 126"/>
                  <a:gd name="T33" fmla="*/ 75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6" h="158" extrusionOk="0">
                    <a:moveTo>
                      <a:pt x="0" y="75"/>
                    </a:moveTo>
                    <a:lnTo>
                      <a:pt x="19" y="26"/>
                    </a:lnTo>
                    <a:lnTo>
                      <a:pt x="74" y="0"/>
                    </a:lnTo>
                    <a:lnTo>
                      <a:pt x="85" y="36"/>
                    </a:lnTo>
                    <a:lnTo>
                      <a:pt x="100" y="32"/>
                    </a:lnTo>
                    <a:lnTo>
                      <a:pt x="100" y="17"/>
                    </a:lnTo>
                    <a:lnTo>
                      <a:pt x="126" y="41"/>
                    </a:lnTo>
                    <a:lnTo>
                      <a:pt x="124" y="73"/>
                    </a:lnTo>
                    <a:lnTo>
                      <a:pt x="104" y="101"/>
                    </a:lnTo>
                    <a:lnTo>
                      <a:pt x="122" y="121"/>
                    </a:lnTo>
                    <a:lnTo>
                      <a:pt x="117" y="147"/>
                    </a:lnTo>
                    <a:lnTo>
                      <a:pt x="98" y="158"/>
                    </a:lnTo>
                    <a:lnTo>
                      <a:pt x="56" y="132"/>
                    </a:lnTo>
                    <a:lnTo>
                      <a:pt x="19" y="99"/>
                    </a:lnTo>
                    <a:lnTo>
                      <a:pt x="0" y="91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43" name="Freeform 290"/>
              <p:cNvSpPr/>
              <p:nvPr/>
            </p:nvSpPr>
            <p:spPr bwMode="auto">
              <a:xfrm>
                <a:off x="4157" y="1017"/>
                <a:ext cx="116" cy="158"/>
              </a:xfrm>
              <a:custGeom>
                <a:avLst/>
                <a:gdLst>
                  <a:gd name="T0" fmla="*/ 31 w 116"/>
                  <a:gd name="T1" fmla="*/ 20 h 158"/>
                  <a:gd name="T2" fmla="*/ 24 w 116"/>
                  <a:gd name="T3" fmla="*/ 82 h 158"/>
                  <a:gd name="T4" fmla="*/ 0 w 116"/>
                  <a:gd name="T5" fmla="*/ 126 h 158"/>
                  <a:gd name="T6" fmla="*/ 11 w 116"/>
                  <a:gd name="T7" fmla="*/ 158 h 158"/>
                  <a:gd name="T8" fmla="*/ 50 w 116"/>
                  <a:gd name="T9" fmla="*/ 128 h 158"/>
                  <a:gd name="T10" fmla="*/ 92 w 116"/>
                  <a:gd name="T11" fmla="*/ 124 h 158"/>
                  <a:gd name="T12" fmla="*/ 113 w 116"/>
                  <a:gd name="T13" fmla="*/ 102 h 158"/>
                  <a:gd name="T14" fmla="*/ 116 w 116"/>
                  <a:gd name="T15" fmla="*/ 52 h 158"/>
                  <a:gd name="T16" fmla="*/ 94 w 116"/>
                  <a:gd name="T17" fmla="*/ 22 h 158"/>
                  <a:gd name="T18" fmla="*/ 74 w 116"/>
                  <a:gd name="T19" fmla="*/ 41 h 158"/>
                  <a:gd name="T20" fmla="*/ 63 w 116"/>
                  <a:gd name="T21" fmla="*/ 30 h 158"/>
                  <a:gd name="T22" fmla="*/ 63 w 116"/>
                  <a:gd name="T23" fmla="*/ 0 h 158"/>
                  <a:gd name="T24" fmla="*/ 31 w 116"/>
                  <a:gd name="T25" fmla="*/ 20 h 158"/>
                  <a:gd name="T26" fmla="*/ 31 w 116"/>
                  <a:gd name="T27" fmla="*/ 2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6" h="158" extrusionOk="0">
                    <a:moveTo>
                      <a:pt x="31" y="20"/>
                    </a:moveTo>
                    <a:lnTo>
                      <a:pt x="24" y="82"/>
                    </a:lnTo>
                    <a:lnTo>
                      <a:pt x="0" y="126"/>
                    </a:lnTo>
                    <a:lnTo>
                      <a:pt x="11" y="158"/>
                    </a:lnTo>
                    <a:lnTo>
                      <a:pt x="50" y="128"/>
                    </a:lnTo>
                    <a:lnTo>
                      <a:pt x="92" y="124"/>
                    </a:lnTo>
                    <a:lnTo>
                      <a:pt x="113" y="102"/>
                    </a:lnTo>
                    <a:lnTo>
                      <a:pt x="116" y="52"/>
                    </a:lnTo>
                    <a:lnTo>
                      <a:pt x="94" y="22"/>
                    </a:lnTo>
                    <a:lnTo>
                      <a:pt x="74" y="41"/>
                    </a:lnTo>
                    <a:lnTo>
                      <a:pt x="63" y="30"/>
                    </a:lnTo>
                    <a:lnTo>
                      <a:pt x="63" y="0"/>
                    </a:lnTo>
                    <a:lnTo>
                      <a:pt x="31" y="20"/>
                    </a:lnTo>
                    <a:lnTo>
                      <a:pt x="31" y="2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44" name="Freeform 291"/>
              <p:cNvSpPr/>
              <p:nvPr/>
            </p:nvSpPr>
            <p:spPr bwMode="auto">
              <a:xfrm>
                <a:off x="4303" y="1121"/>
                <a:ext cx="35" cy="30"/>
              </a:xfrm>
              <a:custGeom>
                <a:avLst/>
                <a:gdLst>
                  <a:gd name="T0" fmla="*/ 0 w 35"/>
                  <a:gd name="T1" fmla="*/ 7 h 30"/>
                  <a:gd name="T2" fmla="*/ 5 w 35"/>
                  <a:gd name="T3" fmla="*/ 24 h 30"/>
                  <a:gd name="T4" fmla="*/ 35 w 35"/>
                  <a:gd name="T5" fmla="*/ 30 h 30"/>
                  <a:gd name="T6" fmla="*/ 35 w 35"/>
                  <a:gd name="T7" fmla="*/ 17 h 30"/>
                  <a:gd name="T8" fmla="*/ 2 w 35"/>
                  <a:gd name="T9" fmla="*/ 0 h 30"/>
                  <a:gd name="T10" fmla="*/ 0 w 35"/>
                  <a:gd name="T11" fmla="*/ 7 h 30"/>
                  <a:gd name="T12" fmla="*/ 0 w 35"/>
                  <a:gd name="T13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30" extrusionOk="0">
                    <a:moveTo>
                      <a:pt x="0" y="7"/>
                    </a:moveTo>
                    <a:lnTo>
                      <a:pt x="5" y="24"/>
                    </a:lnTo>
                    <a:lnTo>
                      <a:pt x="35" y="30"/>
                    </a:lnTo>
                    <a:lnTo>
                      <a:pt x="35" y="17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45" name="Freeform 292"/>
              <p:cNvSpPr/>
              <p:nvPr/>
            </p:nvSpPr>
            <p:spPr bwMode="auto">
              <a:xfrm>
                <a:off x="4068" y="1242"/>
                <a:ext cx="28" cy="24"/>
              </a:xfrm>
              <a:custGeom>
                <a:avLst/>
                <a:gdLst>
                  <a:gd name="T0" fmla="*/ 0 w 28"/>
                  <a:gd name="T1" fmla="*/ 11 h 24"/>
                  <a:gd name="T2" fmla="*/ 15 w 28"/>
                  <a:gd name="T3" fmla="*/ 24 h 24"/>
                  <a:gd name="T4" fmla="*/ 28 w 28"/>
                  <a:gd name="T5" fmla="*/ 18 h 24"/>
                  <a:gd name="T6" fmla="*/ 19 w 28"/>
                  <a:gd name="T7" fmla="*/ 0 h 24"/>
                  <a:gd name="T8" fmla="*/ 0 w 28"/>
                  <a:gd name="T9" fmla="*/ 11 h 24"/>
                  <a:gd name="T10" fmla="*/ 0 w 28"/>
                  <a:gd name="T11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4" extrusionOk="0">
                    <a:moveTo>
                      <a:pt x="0" y="11"/>
                    </a:moveTo>
                    <a:lnTo>
                      <a:pt x="15" y="24"/>
                    </a:lnTo>
                    <a:lnTo>
                      <a:pt x="28" y="18"/>
                    </a:lnTo>
                    <a:lnTo>
                      <a:pt x="19" y="0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46" name="Freeform 293"/>
              <p:cNvSpPr/>
              <p:nvPr/>
            </p:nvSpPr>
            <p:spPr bwMode="auto">
              <a:xfrm>
                <a:off x="3922" y="1210"/>
                <a:ext cx="24" cy="32"/>
              </a:xfrm>
              <a:custGeom>
                <a:avLst/>
                <a:gdLst>
                  <a:gd name="T0" fmla="*/ 2 w 24"/>
                  <a:gd name="T1" fmla="*/ 22 h 32"/>
                  <a:gd name="T2" fmla="*/ 22 w 24"/>
                  <a:gd name="T3" fmla="*/ 32 h 32"/>
                  <a:gd name="T4" fmla="*/ 24 w 24"/>
                  <a:gd name="T5" fmla="*/ 15 h 32"/>
                  <a:gd name="T6" fmla="*/ 8 w 24"/>
                  <a:gd name="T7" fmla="*/ 0 h 32"/>
                  <a:gd name="T8" fmla="*/ 0 w 24"/>
                  <a:gd name="T9" fmla="*/ 9 h 32"/>
                  <a:gd name="T10" fmla="*/ 2 w 24"/>
                  <a:gd name="T11" fmla="*/ 22 h 32"/>
                  <a:gd name="T12" fmla="*/ 2 w 24"/>
                  <a:gd name="T13" fmla="*/ 2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 extrusionOk="0">
                    <a:moveTo>
                      <a:pt x="2" y="22"/>
                    </a:moveTo>
                    <a:lnTo>
                      <a:pt x="22" y="32"/>
                    </a:lnTo>
                    <a:lnTo>
                      <a:pt x="24" y="15"/>
                    </a:lnTo>
                    <a:lnTo>
                      <a:pt x="8" y="0"/>
                    </a:lnTo>
                    <a:lnTo>
                      <a:pt x="0" y="9"/>
                    </a:lnTo>
                    <a:lnTo>
                      <a:pt x="2" y="22"/>
                    </a:lnTo>
                    <a:lnTo>
                      <a:pt x="2" y="2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47" name="Freeform 294"/>
              <p:cNvSpPr/>
              <p:nvPr/>
            </p:nvSpPr>
            <p:spPr bwMode="auto">
              <a:xfrm>
                <a:off x="4050" y="1286"/>
                <a:ext cx="18" cy="21"/>
              </a:xfrm>
              <a:custGeom>
                <a:avLst/>
                <a:gdLst>
                  <a:gd name="T0" fmla="*/ 0 w 18"/>
                  <a:gd name="T1" fmla="*/ 13 h 21"/>
                  <a:gd name="T2" fmla="*/ 7 w 18"/>
                  <a:gd name="T3" fmla="*/ 21 h 21"/>
                  <a:gd name="T4" fmla="*/ 18 w 18"/>
                  <a:gd name="T5" fmla="*/ 13 h 21"/>
                  <a:gd name="T6" fmla="*/ 7 w 18"/>
                  <a:gd name="T7" fmla="*/ 0 h 21"/>
                  <a:gd name="T8" fmla="*/ 0 w 18"/>
                  <a:gd name="T9" fmla="*/ 13 h 21"/>
                  <a:gd name="T10" fmla="*/ 0 w 18"/>
                  <a:gd name="T11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1" extrusionOk="0">
                    <a:moveTo>
                      <a:pt x="0" y="13"/>
                    </a:moveTo>
                    <a:lnTo>
                      <a:pt x="7" y="21"/>
                    </a:lnTo>
                    <a:lnTo>
                      <a:pt x="18" y="13"/>
                    </a:lnTo>
                    <a:lnTo>
                      <a:pt x="7" y="0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48" name="Freeform 295"/>
              <p:cNvSpPr/>
              <p:nvPr/>
            </p:nvSpPr>
            <p:spPr bwMode="auto">
              <a:xfrm>
                <a:off x="3704" y="1496"/>
                <a:ext cx="26" cy="30"/>
              </a:xfrm>
              <a:custGeom>
                <a:avLst/>
                <a:gdLst>
                  <a:gd name="T0" fmla="*/ 0 w 26"/>
                  <a:gd name="T1" fmla="*/ 15 h 30"/>
                  <a:gd name="T2" fmla="*/ 15 w 26"/>
                  <a:gd name="T3" fmla="*/ 30 h 30"/>
                  <a:gd name="T4" fmla="*/ 26 w 26"/>
                  <a:gd name="T5" fmla="*/ 19 h 30"/>
                  <a:gd name="T6" fmla="*/ 22 w 26"/>
                  <a:gd name="T7" fmla="*/ 4 h 30"/>
                  <a:gd name="T8" fmla="*/ 9 w 26"/>
                  <a:gd name="T9" fmla="*/ 0 h 30"/>
                  <a:gd name="T10" fmla="*/ 0 w 26"/>
                  <a:gd name="T11" fmla="*/ 15 h 30"/>
                  <a:gd name="T12" fmla="*/ 0 w 26"/>
                  <a:gd name="T13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30" extrusionOk="0">
                    <a:moveTo>
                      <a:pt x="0" y="15"/>
                    </a:moveTo>
                    <a:lnTo>
                      <a:pt x="15" y="30"/>
                    </a:lnTo>
                    <a:lnTo>
                      <a:pt x="26" y="19"/>
                    </a:lnTo>
                    <a:lnTo>
                      <a:pt x="22" y="4"/>
                    </a:lnTo>
                    <a:lnTo>
                      <a:pt x="9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49" name="Freeform 296"/>
              <p:cNvSpPr/>
              <p:nvPr/>
            </p:nvSpPr>
            <p:spPr bwMode="auto">
              <a:xfrm>
                <a:off x="3741" y="1515"/>
                <a:ext cx="15" cy="22"/>
              </a:xfrm>
              <a:custGeom>
                <a:avLst/>
                <a:gdLst>
                  <a:gd name="T0" fmla="*/ 0 w 15"/>
                  <a:gd name="T1" fmla="*/ 16 h 22"/>
                  <a:gd name="T2" fmla="*/ 9 w 15"/>
                  <a:gd name="T3" fmla="*/ 22 h 22"/>
                  <a:gd name="T4" fmla="*/ 15 w 15"/>
                  <a:gd name="T5" fmla="*/ 11 h 22"/>
                  <a:gd name="T6" fmla="*/ 4 w 15"/>
                  <a:gd name="T7" fmla="*/ 0 h 22"/>
                  <a:gd name="T8" fmla="*/ 0 w 15"/>
                  <a:gd name="T9" fmla="*/ 16 h 22"/>
                  <a:gd name="T10" fmla="*/ 0 w 15"/>
                  <a:gd name="T11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2" extrusionOk="0">
                    <a:moveTo>
                      <a:pt x="0" y="16"/>
                    </a:moveTo>
                    <a:lnTo>
                      <a:pt x="9" y="22"/>
                    </a:lnTo>
                    <a:lnTo>
                      <a:pt x="15" y="11"/>
                    </a:lnTo>
                    <a:lnTo>
                      <a:pt x="4" y="0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50" name="Freeform 297"/>
              <p:cNvSpPr/>
              <p:nvPr/>
            </p:nvSpPr>
            <p:spPr bwMode="auto">
              <a:xfrm>
                <a:off x="3765" y="1474"/>
                <a:ext cx="13" cy="20"/>
              </a:xfrm>
              <a:custGeom>
                <a:avLst/>
                <a:gdLst>
                  <a:gd name="T0" fmla="*/ 0 w 13"/>
                  <a:gd name="T1" fmla="*/ 13 h 20"/>
                  <a:gd name="T2" fmla="*/ 9 w 13"/>
                  <a:gd name="T3" fmla="*/ 20 h 20"/>
                  <a:gd name="T4" fmla="*/ 13 w 13"/>
                  <a:gd name="T5" fmla="*/ 9 h 20"/>
                  <a:gd name="T6" fmla="*/ 0 w 13"/>
                  <a:gd name="T7" fmla="*/ 0 h 20"/>
                  <a:gd name="T8" fmla="*/ 0 w 13"/>
                  <a:gd name="T9" fmla="*/ 13 h 20"/>
                  <a:gd name="T10" fmla="*/ 0 w 13"/>
                  <a:gd name="T11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20" extrusionOk="0">
                    <a:moveTo>
                      <a:pt x="0" y="13"/>
                    </a:moveTo>
                    <a:lnTo>
                      <a:pt x="9" y="20"/>
                    </a:lnTo>
                    <a:lnTo>
                      <a:pt x="13" y="9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51" name="Freeform 298"/>
              <p:cNvSpPr/>
              <p:nvPr/>
            </p:nvSpPr>
            <p:spPr bwMode="auto">
              <a:xfrm>
                <a:off x="3776" y="1448"/>
                <a:ext cx="24" cy="24"/>
              </a:xfrm>
              <a:custGeom>
                <a:avLst/>
                <a:gdLst>
                  <a:gd name="T0" fmla="*/ 4 w 24"/>
                  <a:gd name="T1" fmla="*/ 15 h 24"/>
                  <a:gd name="T2" fmla="*/ 15 w 24"/>
                  <a:gd name="T3" fmla="*/ 24 h 24"/>
                  <a:gd name="T4" fmla="*/ 24 w 24"/>
                  <a:gd name="T5" fmla="*/ 11 h 24"/>
                  <a:gd name="T6" fmla="*/ 8 w 24"/>
                  <a:gd name="T7" fmla="*/ 0 h 24"/>
                  <a:gd name="T8" fmla="*/ 0 w 24"/>
                  <a:gd name="T9" fmla="*/ 5 h 24"/>
                  <a:gd name="T10" fmla="*/ 4 w 24"/>
                  <a:gd name="T11" fmla="*/ 15 h 24"/>
                  <a:gd name="T12" fmla="*/ 4 w 24"/>
                  <a:gd name="T1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4" extrusionOk="0">
                    <a:moveTo>
                      <a:pt x="4" y="15"/>
                    </a:moveTo>
                    <a:lnTo>
                      <a:pt x="15" y="24"/>
                    </a:lnTo>
                    <a:lnTo>
                      <a:pt x="24" y="1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4" y="15"/>
                    </a:lnTo>
                    <a:lnTo>
                      <a:pt x="4" y="15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52" name="Freeform 299"/>
              <p:cNvSpPr/>
              <p:nvPr/>
            </p:nvSpPr>
            <p:spPr bwMode="auto">
              <a:xfrm>
                <a:off x="3699" y="1361"/>
                <a:ext cx="38" cy="30"/>
              </a:xfrm>
              <a:custGeom>
                <a:avLst/>
                <a:gdLst>
                  <a:gd name="T0" fmla="*/ 9 w 38"/>
                  <a:gd name="T1" fmla="*/ 21 h 30"/>
                  <a:gd name="T2" fmla="*/ 22 w 38"/>
                  <a:gd name="T3" fmla="*/ 30 h 30"/>
                  <a:gd name="T4" fmla="*/ 38 w 38"/>
                  <a:gd name="T5" fmla="*/ 19 h 30"/>
                  <a:gd name="T6" fmla="*/ 29 w 38"/>
                  <a:gd name="T7" fmla="*/ 4 h 30"/>
                  <a:gd name="T8" fmla="*/ 14 w 38"/>
                  <a:gd name="T9" fmla="*/ 0 h 30"/>
                  <a:gd name="T10" fmla="*/ 0 w 38"/>
                  <a:gd name="T11" fmla="*/ 10 h 30"/>
                  <a:gd name="T12" fmla="*/ 9 w 38"/>
                  <a:gd name="T13" fmla="*/ 21 h 30"/>
                  <a:gd name="T14" fmla="*/ 9 w 38"/>
                  <a:gd name="T15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30" extrusionOk="0">
                    <a:moveTo>
                      <a:pt x="9" y="21"/>
                    </a:moveTo>
                    <a:lnTo>
                      <a:pt x="22" y="30"/>
                    </a:lnTo>
                    <a:lnTo>
                      <a:pt x="38" y="19"/>
                    </a:lnTo>
                    <a:lnTo>
                      <a:pt x="29" y="4"/>
                    </a:lnTo>
                    <a:lnTo>
                      <a:pt x="14" y="0"/>
                    </a:lnTo>
                    <a:lnTo>
                      <a:pt x="0" y="10"/>
                    </a:lnTo>
                    <a:lnTo>
                      <a:pt x="9" y="21"/>
                    </a:lnTo>
                    <a:lnTo>
                      <a:pt x="9" y="21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53" name="Freeform 300"/>
              <p:cNvSpPr/>
              <p:nvPr/>
            </p:nvSpPr>
            <p:spPr bwMode="auto">
              <a:xfrm>
                <a:off x="3741" y="1327"/>
                <a:ext cx="17" cy="22"/>
              </a:xfrm>
              <a:custGeom>
                <a:avLst/>
                <a:gdLst>
                  <a:gd name="T0" fmla="*/ 4 w 17"/>
                  <a:gd name="T1" fmla="*/ 0 h 22"/>
                  <a:gd name="T2" fmla="*/ 0 w 17"/>
                  <a:gd name="T3" fmla="*/ 9 h 22"/>
                  <a:gd name="T4" fmla="*/ 9 w 17"/>
                  <a:gd name="T5" fmla="*/ 22 h 22"/>
                  <a:gd name="T6" fmla="*/ 17 w 17"/>
                  <a:gd name="T7" fmla="*/ 13 h 22"/>
                  <a:gd name="T8" fmla="*/ 17 w 17"/>
                  <a:gd name="T9" fmla="*/ 0 h 22"/>
                  <a:gd name="T10" fmla="*/ 4 w 17"/>
                  <a:gd name="T11" fmla="*/ 0 h 22"/>
                  <a:gd name="T12" fmla="*/ 4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 extrusionOk="0">
                    <a:moveTo>
                      <a:pt x="4" y="0"/>
                    </a:moveTo>
                    <a:lnTo>
                      <a:pt x="0" y="9"/>
                    </a:lnTo>
                    <a:lnTo>
                      <a:pt x="9" y="22"/>
                    </a:lnTo>
                    <a:lnTo>
                      <a:pt x="17" y="13"/>
                    </a:lnTo>
                    <a:lnTo>
                      <a:pt x="17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54" name="Freeform 301"/>
              <p:cNvSpPr/>
              <p:nvPr/>
            </p:nvSpPr>
            <p:spPr bwMode="auto">
              <a:xfrm>
                <a:off x="3715" y="917"/>
                <a:ext cx="32" cy="35"/>
              </a:xfrm>
              <a:custGeom>
                <a:avLst/>
                <a:gdLst>
                  <a:gd name="T0" fmla="*/ 2 w 32"/>
                  <a:gd name="T1" fmla="*/ 9 h 35"/>
                  <a:gd name="T2" fmla="*/ 0 w 32"/>
                  <a:gd name="T3" fmla="*/ 22 h 35"/>
                  <a:gd name="T4" fmla="*/ 15 w 32"/>
                  <a:gd name="T5" fmla="*/ 35 h 35"/>
                  <a:gd name="T6" fmla="*/ 32 w 32"/>
                  <a:gd name="T7" fmla="*/ 35 h 35"/>
                  <a:gd name="T8" fmla="*/ 32 w 32"/>
                  <a:gd name="T9" fmla="*/ 18 h 35"/>
                  <a:gd name="T10" fmla="*/ 19 w 32"/>
                  <a:gd name="T11" fmla="*/ 0 h 35"/>
                  <a:gd name="T12" fmla="*/ 2 w 32"/>
                  <a:gd name="T13" fmla="*/ 9 h 35"/>
                  <a:gd name="T14" fmla="*/ 2 w 32"/>
                  <a:gd name="T15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5" extrusionOk="0">
                    <a:moveTo>
                      <a:pt x="2" y="9"/>
                    </a:moveTo>
                    <a:lnTo>
                      <a:pt x="0" y="22"/>
                    </a:lnTo>
                    <a:lnTo>
                      <a:pt x="15" y="35"/>
                    </a:lnTo>
                    <a:lnTo>
                      <a:pt x="32" y="35"/>
                    </a:lnTo>
                    <a:lnTo>
                      <a:pt x="32" y="18"/>
                    </a:lnTo>
                    <a:lnTo>
                      <a:pt x="19" y="0"/>
                    </a:lnTo>
                    <a:lnTo>
                      <a:pt x="2" y="9"/>
                    </a:lnTo>
                    <a:lnTo>
                      <a:pt x="2" y="9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55" name="Freeform 302"/>
              <p:cNvSpPr/>
              <p:nvPr/>
            </p:nvSpPr>
            <p:spPr bwMode="auto">
              <a:xfrm>
                <a:off x="3802" y="785"/>
                <a:ext cx="39" cy="41"/>
              </a:xfrm>
              <a:custGeom>
                <a:avLst/>
                <a:gdLst>
                  <a:gd name="T0" fmla="*/ 2 w 39"/>
                  <a:gd name="T1" fmla="*/ 37 h 41"/>
                  <a:gd name="T2" fmla="*/ 20 w 39"/>
                  <a:gd name="T3" fmla="*/ 41 h 41"/>
                  <a:gd name="T4" fmla="*/ 39 w 39"/>
                  <a:gd name="T5" fmla="*/ 37 h 41"/>
                  <a:gd name="T6" fmla="*/ 28 w 39"/>
                  <a:gd name="T7" fmla="*/ 11 h 41"/>
                  <a:gd name="T8" fmla="*/ 13 w 39"/>
                  <a:gd name="T9" fmla="*/ 0 h 41"/>
                  <a:gd name="T10" fmla="*/ 2 w 39"/>
                  <a:gd name="T11" fmla="*/ 9 h 41"/>
                  <a:gd name="T12" fmla="*/ 0 w 39"/>
                  <a:gd name="T13" fmla="*/ 26 h 41"/>
                  <a:gd name="T14" fmla="*/ 2 w 39"/>
                  <a:gd name="T15" fmla="*/ 37 h 41"/>
                  <a:gd name="T16" fmla="*/ 2 w 39"/>
                  <a:gd name="T17" fmla="*/ 3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41" extrusionOk="0">
                    <a:moveTo>
                      <a:pt x="2" y="37"/>
                    </a:moveTo>
                    <a:lnTo>
                      <a:pt x="20" y="41"/>
                    </a:lnTo>
                    <a:lnTo>
                      <a:pt x="39" y="37"/>
                    </a:lnTo>
                    <a:lnTo>
                      <a:pt x="28" y="11"/>
                    </a:lnTo>
                    <a:lnTo>
                      <a:pt x="13" y="0"/>
                    </a:lnTo>
                    <a:lnTo>
                      <a:pt x="2" y="9"/>
                    </a:lnTo>
                    <a:lnTo>
                      <a:pt x="0" y="26"/>
                    </a:lnTo>
                    <a:lnTo>
                      <a:pt x="2" y="37"/>
                    </a:lnTo>
                    <a:lnTo>
                      <a:pt x="2" y="37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56" name="Freeform 303"/>
              <p:cNvSpPr>
                <a:spLocks noEditPoints="1"/>
              </p:cNvSpPr>
              <p:nvPr/>
            </p:nvSpPr>
            <p:spPr bwMode="auto">
              <a:xfrm>
                <a:off x="3968" y="2482"/>
                <a:ext cx="1155" cy="1229"/>
              </a:xfrm>
              <a:custGeom>
                <a:avLst/>
                <a:gdLst>
                  <a:gd name="T0" fmla="*/ 525 w 1155"/>
                  <a:gd name="T1" fmla="*/ 24 h 1229"/>
                  <a:gd name="T2" fmla="*/ 505 w 1155"/>
                  <a:gd name="T3" fmla="*/ 93 h 1229"/>
                  <a:gd name="T4" fmla="*/ 509 w 1155"/>
                  <a:gd name="T5" fmla="*/ 197 h 1229"/>
                  <a:gd name="T6" fmla="*/ 481 w 1155"/>
                  <a:gd name="T7" fmla="*/ 249 h 1229"/>
                  <a:gd name="T8" fmla="*/ 435 w 1155"/>
                  <a:gd name="T9" fmla="*/ 329 h 1229"/>
                  <a:gd name="T10" fmla="*/ 490 w 1155"/>
                  <a:gd name="T11" fmla="*/ 399 h 1229"/>
                  <a:gd name="T12" fmla="*/ 477 w 1155"/>
                  <a:gd name="T13" fmla="*/ 455 h 1229"/>
                  <a:gd name="T14" fmla="*/ 488 w 1155"/>
                  <a:gd name="T15" fmla="*/ 483 h 1229"/>
                  <a:gd name="T16" fmla="*/ 418 w 1155"/>
                  <a:gd name="T17" fmla="*/ 513 h 1229"/>
                  <a:gd name="T18" fmla="*/ 357 w 1155"/>
                  <a:gd name="T19" fmla="*/ 522 h 1229"/>
                  <a:gd name="T20" fmla="*/ 283 w 1155"/>
                  <a:gd name="T21" fmla="*/ 648 h 1229"/>
                  <a:gd name="T22" fmla="*/ 228 w 1155"/>
                  <a:gd name="T23" fmla="*/ 591 h 1229"/>
                  <a:gd name="T24" fmla="*/ 95 w 1155"/>
                  <a:gd name="T25" fmla="*/ 680 h 1229"/>
                  <a:gd name="T26" fmla="*/ 124 w 1155"/>
                  <a:gd name="T27" fmla="*/ 769 h 1229"/>
                  <a:gd name="T28" fmla="*/ 61 w 1155"/>
                  <a:gd name="T29" fmla="*/ 919 h 1229"/>
                  <a:gd name="T30" fmla="*/ 58 w 1155"/>
                  <a:gd name="T31" fmla="*/ 999 h 1229"/>
                  <a:gd name="T32" fmla="*/ 185 w 1155"/>
                  <a:gd name="T33" fmla="*/ 1064 h 1229"/>
                  <a:gd name="T34" fmla="*/ 274 w 1155"/>
                  <a:gd name="T35" fmla="*/ 1070 h 1229"/>
                  <a:gd name="T36" fmla="*/ 420 w 1155"/>
                  <a:gd name="T37" fmla="*/ 1170 h 1229"/>
                  <a:gd name="T38" fmla="*/ 466 w 1155"/>
                  <a:gd name="T39" fmla="*/ 1207 h 1229"/>
                  <a:gd name="T40" fmla="*/ 477 w 1155"/>
                  <a:gd name="T41" fmla="*/ 1194 h 1229"/>
                  <a:gd name="T42" fmla="*/ 468 w 1155"/>
                  <a:gd name="T43" fmla="*/ 1172 h 1229"/>
                  <a:gd name="T44" fmla="*/ 557 w 1155"/>
                  <a:gd name="T45" fmla="*/ 1125 h 1229"/>
                  <a:gd name="T46" fmla="*/ 618 w 1155"/>
                  <a:gd name="T47" fmla="*/ 1042 h 1229"/>
                  <a:gd name="T48" fmla="*/ 666 w 1155"/>
                  <a:gd name="T49" fmla="*/ 968 h 1229"/>
                  <a:gd name="T50" fmla="*/ 686 w 1155"/>
                  <a:gd name="T51" fmla="*/ 819 h 1229"/>
                  <a:gd name="T52" fmla="*/ 714 w 1155"/>
                  <a:gd name="T53" fmla="*/ 747 h 1229"/>
                  <a:gd name="T54" fmla="*/ 682 w 1155"/>
                  <a:gd name="T55" fmla="*/ 698 h 1229"/>
                  <a:gd name="T56" fmla="*/ 738 w 1155"/>
                  <a:gd name="T57" fmla="*/ 663 h 1229"/>
                  <a:gd name="T58" fmla="*/ 821 w 1155"/>
                  <a:gd name="T59" fmla="*/ 628 h 1229"/>
                  <a:gd name="T60" fmla="*/ 882 w 1155"/>
                  <a:gd name="T61" fmla="*/ 663 h 1229"/>
                  <a:gd name="T62" fmla="*/ 1004 w 1155"/>
                  <a:gd name="T63" fmla="*/ 600 h 1229"/>
                  <a:gd name="T64" fmla="*/ 1089 w 1155"/>
                  <a:gd name="T65" fmla="*/ 611 h 1229"/>
                  <a:gd name="T66" fmla="*/ 1087 w 1155"/>
                  <a:gd name="T67" fmla="*/ 520 h 1229"/>
                  <a:gd name="T68" fmla="*/ 1104 w 1155"/>
                  <a:gd name="T69" fmla="*/ 451 h 1229"/>
                  <a:gd name="T70" fmla="*/ 1043 w 1155"/>
                  <a:gd name="T71" fmla="*/ 351 h 1229"/>
                  <a:gd name="T72" fmla="*/ 924 w 1155"/>
                  <a:gd name="T73" fmla="*/ 282 h 1229"/>
                  <a:gd name="T74" fmla="*/ 834 w 1155"/>
                  <a:gd name="T75" fmla="*/ 438 h 1229"/>
                  <a:gd name="T76" fmla="*/ 788 w 1155"/>
                  <a:gd name="T77" fmla="*/ 440 h 1229"/>
                  <a:gd name="T78" fmla="*/ 673 w 1155"/>
                  <a:gd name="T79" fmla="*/ 433 h 1229"/>
                  <a:gd name="T80" fmla="*/ 679 w 1155"/>
                  <a:gd name="T81" fmla="*/ 347 h 1229"/>
                  <a:gd name="T82" fmla="*/ 651 w 1155"/>
                  <a:gd name="T83" fmla="*/ 230 h 1229"/>
                  <a:gd name="T84" fmla="*/ 634 w 1155"/>
                  <a:gd name="T85" fmla="*/ 156 h 1229"/>
                  <a:gd name="T86" fmla="*/ 597 w 1155"/>
                  <a:gd name="T87" fmla="*/ 69 h 1229"/>
                  <a:gd name="T88" fmla="*/ 568 w 1155"/>
                  <a:gd name="T89" fmla="*/ 39 h 1229"/>
                  <a:gd name="T90" fmla="*/ 573 w 1155"/>
                  <a:gd name="T91" fmla="*/ 0 h 1229"/>
                  <a:gd name="T92" fmla="*/ 383 w 1155"/>
                  <a:gd name="T93" fmla="*/ 1012 h 1229"/>
                  <a:gd name="T94" fmla="*/ 403 w 1155"/>
                  <a:gd name="T95" fmla="*/ 971 h 1229"/>
                  <a:gd name="T96" fmla="*/ 472 w 1155"/>
                  <a:gd name="T97" fmla="*/ 981 h 1229"/>
                  <a:gd name="T98" fmla="*/ 520 w 1155"/>
                  <a:gd name="T99" fmla="*/ 1010 h 1229"/>
                  <a:gd name="T100" fmla="*/ 549 w 1155"/>
                  <a:gd name="T101" fmla="*/ 1012 h 1229"/>
                  <a:gd name="T102" fmla="*/ 509 w 1155"/>
                  <a:gd name="T103" fmla="*/ 1096 h 1229"/>
                  <a:gd name="T104" fmla="*/ 442 w 1155"/>
                  <a:gd name="T105" fmla="*/ 1079 h 1229"/>
                  <a:gd name="T106" fmla="*/ 366 w 1155"/>
                  <a:gd name="T107" fmla="*/ 1044 h 1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55" h="1229" extrusionOk="0">
                    <a:moveTo>
                      <a:pt x="573" y="0"/>
                    </a:moveTo>
                    <a:lnTo>
                      <a:pt x="557" y="15"/>
                    </a:lnTo>
                    <a:lnTo>
                      <a:pt x="557" y="15"/>
                    </a:lnTo>
                    <a:lnTo>
                      <a:pt x="557" y="15"/>
                    </a:lnTo>
                    <a:lnTo>
                      <a:pt x="525" y="24"/>
                    </a:lnTo>
                    <a:lnTo>
                      <a:pt x="494" y="37"/>
                    </a:lnTo>
                    <a:lnTo>
                      <a:pt x="496" y="69"/>
                    </a:lnTo>
                    <a:lnTo>
                      <a:pt x="505" y="91"/>
                    </a:lnTo>
                    <a:lnTo>
                      <a:pt x="505" y="91"/>
                    </a:lnTo>
                    <a:lnTo>
                      <a:pt x="505" y="93"/>
                    </a:lnTo>
                    <a:lnTo>
                      <a:pt x="488" y="130"/>
                    </a:lnTo>
                    <a:lnTo>
                      <a:pt x="505" y="156"/>
                    </a:lnTo>
                    <a:lnTo>
                      <a:pt x="505" y="156"/>
                    </a:lnTo>
                    <a:lnTo>
                      <a:pt x="505" y="156"/>
                    </a:lnTo>
                    <a:lnTo>
                      <a:pt x="509" y="197"/>
                    </a:lnTo>
                    <a:lnTo>
                      <a:pt x="509" y="197"/>
                    </a:lnTo>
                    <a:lnTo>
                      <a:pt x="507" y="197"/>
                    </a:lnTo>
                    <a:lnTo>
                      <a:pt x="481" y="247"/>
                    </a:lnTo>
                    <a:lnTo>
                      <a:pt x="481" y="247"/>
                    </a:lnTo>
                    <a:lnTo>
                      <a:pt x="481" y="249"/>
                    </a:lnTo>
                    <a:lnTo>
                      <a:pt x="438" y="275"/>
                    </a:lnTo>
                    <a:lnTo>
                      <a:pt x="455" y="301"/>
                    </a:lnTo>
                    <a:lnTo>
                      <a:pt x="455" y="303"/>
                    </a:lnTo>
                    <a:lnTo>
                      <a:pt x="455" y="303"/>
                    </a:lnTo>
                    <a:lnTo>
                      <a:pt x="435" y="329"/>
                    </a:lnTo>
                    <a:lnTo>
                      <a:pt x="446" y="362"/>
                    </a:lnTo>
                    <a:lnTo>
                      <a:pt x="483" y="373"/>
                    </a:lnTo>
                    <a:lnTo>
                      <a:pt x="483" y="375"/>
                    </a:lnTo>
                    <a:lnTo>
                      <a:pt x="483" y="375"/>
                    </a:lnTo>
                    <a:lnTo>
                      <a:pt x="490" y="399"/>
                    </a:lnTo>
                    <a:lnTo>
                      <a:pt x="490" y="401"/>
                    </a:lnTo>
                    <a:lnTo>
                      <a:pt x="490" y="401"/>
                    </a:lnTo>
                    <a:lnTo>
                      <a:pt x="462" y="429"/>
                    </a:lnTo>
                    <a:lnTo>
                      <a:pt x="459" y="451"/>
                    </a:lnTo>
                    <a:lnTo>
                      <a:pt x="477" y="455"/>
                    </a:lnTo>
                    <a:lnTo>
                      <a:pt x="479" y="455"/>
                    </a:lnTo>
                    <a:lnTo>
                      <a:pt x="479" y="455"/>
                    </a:lnTo>
                    <a:lnTo>
                      <a:pt x="488" y="481"/>
                    </a:lnTo>
                    <a:lnTo>
                      <a:pt x="488" y="483"/>
                    </a:lnTo>
                    <a:lnTo>
                      <a:pt x="488" y="483"/>
                    </a:lnTo>
                    <a:lnTo>
                      <a:pt x="466" y="505"/>
                    </a:lnTo>
                    <a:lnTo>
                      <a:pt x="457" y="535"/>
                    </a:lnTo>
                    <a:lnTo>
                      <a:pt x="457" y="537"/>
                    </a:lnTo>
                    <a:lnTo>
                      <a:pt x="455" y="535"/>
                    </a:lnTo>
                    <a:lnTo>
                      <a:pt x="418" y="513"/>
                    </a:lnTo>
                    <a:lnTo>
                      <a:pt x="416" y="513"/>
                    </a:lnTo>
                    <a:lnTo>
                      <a:pt x="416" y="511"/>
                    </a:lnTo>
                    <a:lnTo>
                      <a:pt x="398" y="472"/>
                    </a:lnTo>
                    <a:lnTo>
                      <a:pt x="363" y="490"/>
                    </a:lnTo>
                    <a:lnTo>
                      <a:pt x="357" y="522"/>
                    </a:lnTo>
                    <a:lnTo>
                      <a:pt x="357" y="522"/>
                    </a:lnTo>
                    <a:lnTo>
                      <a:pt x="357" y="524"/>
                    </a:lnTo>
                    <a:lnTo>
                      <a:pt x="281" y="607"/>
                    </a:lnTo>
                    <a:lnTo>
                      <a:pt x="283" y="646"/>
                    </a:lnTo>
                    <a:lnTo>
                      <a:pt x="283" y="648"/>
                    </a:lnTo>
                    <a:lnTo>
                      <a:pt x="283" y="648"/>
                    </a:lnTo>
                    <a:lnTo>
                      <a:pt x="261" y="656"/>
                    </a:lnTo>
                    <a:lnTo>
                      <a:pt x="259" y="656"/>
                    </a:lnTo>
                    <a:lnTo>
                      <a:pt x="259" y="654"/>
                    </a:lnTo>
                    <a:lnTo>
                      <a:pt x="228" y="591"/>
                    </a:lnTo>
                    <a:lnTo>
                      <a:pt x="209" y="617"/>
                    </a:lnTo>
                    <a:lnTo>
                      <a:pt x="209" y="620"/>
                    </a:lnTo>
                    <a:lnTo>
                      <a:pt x="207" y="620"/>
                    </a:lnTo>
                    <a:lnTo>
                      <a:pt x="126" y="622"/>
                    </a:lnTo>
                    <a:lnTo>
                      <a:pt x="95" y="680"/>
                    </a:lnTo>
                    <a:lnTo>
                      <a:pt x="130" y="737"/>
                    </a:lnTo>
                    <a:lnTo>
                      <a:pt x="130" y="737"/>
                    </a:lnTo>
                    <a:lnTo>
                      <a:pt x="130" y="737"/>
                    </a:lnTo>
                    <a:lnTo>
                      <a:pt x="124" y="769"/>
                    </a:lnTo>
                    <a:lnTo>
                      <a:pt x="124" y="769"/>
                    </a:lnTo>
                    <a:lnTo>
                      <a:pt x="122" y="769"/>
                    </a:lnTo>
                    <a:lnTo>
                      <a:pt x="87" y="776"/>
                    </a:lnTo>
                    <a:lnTo>
                      <a:pt x="67" y="812"/>
                    </a:lnTo>
                    <a:lnTo>
                      <a:pt x="61" y="916"/>
                    </a:lnTo>
                    <a:lnTo>
                      <a:pt x="61" y="919"/>
                    </a:lnTo>
                    <a:lnTo>
                      <a:pt x="58" y="919"/>
                    </a:lnTo>
                    <a:lnTo>
                      <a:pt x="24" y="914"/>
                    </a:lnTo>
                    <a:lnTo>
                      <a:pt x="0" y="925"/>
                    </a:lnTo>
                    <a:lnTo>
                      <a:pt x="0" y="947"/>
                    </a:lnTo>
                    <a:lnTo>
                      <a:pt x="58" y="999"/>
                    </a:lnTo>
                    <a:lnTo>
                      <a:pt x="146" y="1059"/>
                    </a:lnTo>
                    <a:lnTo>
                      <a:pt x="180" y="1057"/>
                    </a:lnTo>
                    <a:lnTo>
                      <a:pt x="183" y="1057"/>
                    </a:lnTo>
                    <a:lnTo>
                      <a:pt x="183" y="1057"/>
                    </a:lnTo>
                    <a:lnTo>
                      <a:pt x="185" y="1064"/>
                    </a:lnTo>
                    <a:lnTo>
                      <a:pt x="207" y="1064"/>
                    </a:lnTo>
                    <a:lnTo>
                      <a:pt x="246" y="1036"/>
                    </a:lnTo>
                    <a:lnTo>
                      <a:pt x="248" y="1036"/>
                    </a:lnTo>
                    <a:lnTo>
                      <a:pt x="250" y="1036"/>
                    </a:lnTo>
                    <a:lnTo>
                      <a:pt x="274" y="1070"/>
                    </a:lnTo>
                    <a:lnTo>
                      <a:pt x="353" y="1131"/>
                    </a:lnTo>
                    <a:lnTo>
                      <a:pt x="390" y="1131"/>
                    </a:lnTo>
                    <a:lnTo>
                      <a:pt x="390" y="1131"/>
                    </a:lnTo>
                    <a:lnTo>
                      <a:pt x="392" y="1133"/>
                    </a:lnTo>
                    <a:lnTo>
                      <a:pt x="420" y="1170"/>
                    </a:lnTo>
                    <a:lnTo>
                      <a:pt x="420" y="1170"/>
                    </a:lnTo>
                    <a:lnTo>
                      <a:pt x="420" y="1170"/>
                    </a:lnTo>
                    <a:lnTo>
                      <a:pt x="425" y="1198"/>
                    </a:lnTo>
                    <a:lnTo>
                      <a:pt x="464" y="1207"/>
                    </a:lnTo>
                    <a:lnTo>
                      <a:pt x="466" y="1207"/>
                    </a:lnTo>
                    <a:lnTo>
                      <a:pt x="466" y="1209"/>
                    </a:lnTo>
                    <a:lnTo>
                      <a:pt x="470" y="1229"/>
                    </a:lnTo>
                    <a:lnTo>
                      <a:pt x="507" y="1218"/>
                    </a:lnTo>
                    <a:lnTo>
                      <a:pt x="514" y="1194"/>
                    </a:lnTo>
                    <a:lnTo>
                      <a:pt x="477" y="1194"/>
                    </a:lnTo>
                    <a:lnTo>
                      <a:pt x="475" y="1194"/>
                    </a:lnTo>
                    <a:lnTo>
                      <a:pt x="475" y="1192"/>
                    </a:lnTo>
                    <a:lnTo>
                      <a:pt x="466" y="1174"/>
                    </a:lnTo>
                    <a:lnTo>
                      <a:pt x="466" y="1174"/>
                    </a:lnTo>
                    <a:lnTo>
                      <a:pt x="468" y="1172"/>
                    </a:lnTo>
                    <a:lnTo>
                      <a:pt x="486" y="1161"/>
                    </a:lnTo>
                    <a:lnTo>
                      <a:pt x="486" y="1161"/>
                    </a:lnTo>
                    <a:lnTo>
                      <a:pt x="486" y="1161"/>
                    </a:lnTo>
                    <a:lnTo>
                      <a:pt x="509" y="1159"/>
                    </a:lnTo>
                    <a:lnTo>
                      <a:pt x="557" y="1125"/>
                    </a:lnTo>
                    <a:lnTo>
                      <a:pt x="575" y="1099"/>
                    </a:lnTo>
                    <a:lnTo>
                      <a:pt x="575" y="1099"/>
                    </a:lnTo>
                    <a:lnTo>
                      <a:pt x="575" y="1099"/>
                    </a:lnTo>
                    <a:lnTo>
                      <a:pt x="612" y="1066"/>
                    </a:lnTo>
                    <a:lnTo>
                      <a:pt x="618" y="1042"/>
                    </a:lnTo>
                    <a:lnTo>
                      <a:pt x="618" y="1042"/>
                    </a:lnTo>
                    <a:lnTo>
                      <a:pt x="618" y="1042"/>
                    </a:lnTo>
                    <a:lnTo>
                      <a:pt x="640" y="1007"/>
                    </a:lnTo>
                    <a:lnTo>
                      <a:pt x="640" y="1007"/>
                    </a:lnTo>
                    <a:lnTo>
                      <a:pt x="666" y="968"/>
                    </a:lnTo>
                    <a:lnTo>
                      <a:pt x="688" y="908"/>
                    </a:lnTo>
                    <a:lnTo>
                      <a:pt x="688" y="908"/>
                    </a:lnTo>
                    <a:lnTo>
                      <a:pt x="703" y="860"/>
                    </a:lnTo>
                    <a:lnTo>
                      <a:pt x="686" y="819"/>
                    </a:lnTo>
                    <a:lnTo>
                      <a:pt x="686" y="819"/>
                    </a:lnTo>
                    <a:lnTo>
                      <a:pt x="686" y="819"/>
                    </a:lnTo>
                    <a:lnTo>
                      <a:pt x="690" y="776"/>
                    </a:lnTo>
                    <a:lnTo>
                      <a:pt x="690" y="776"/>
                    </a:lnTo>
                    <a:lnTo>
                      <a:pt x="690" y="773"/>
                    </a:lnTo>
                    <a:lnTo>
                      <a:pt x="714" y="747"/>
                    </a:lnTo>
                    <a:lnTo>
                      <a:pt x="688" y="726"/>
                    </a:lnTo>
                    <a:lnTo>
                      <a:pt x="686" y="726"/>
                    </a:lnTo>
                    <a:lnTo>
                      <a:pt x="686" y="724"/>
                    </a:lnTo>
                    <a:lnTo>
                      <a:pt x="682" y="700"/>
                    </a:lnTo>
                    <a:lnTo>
                      <a:pt x="682" y="698"/>
                    </a:lnTo>
                    <a:lnTo>
                      <a:pt x="684" y="698"/>
                    </a:lnTo>
                    <a:lnTo>
                      <a:pt x="730" y="691"/>
                    </a:lnTo>
                    <a:lnTo>
                      <a:pt x="736" y="665"/>
                    </a:lnTo>
                    <a:lnTo>
                      <a:pt x="736" y="661"/>
                    </a:lnTo>
                    <a:lnTo>
                      <a:pt x="738" y="663"/>
                    </a:lnTo>
                    <a:lnTo>
                      <a:pt x="762" y="672"/>
                    </a:lnTo>
                    <a:lnTo>
                      <a:pt x="806" y="656"/>
                    </a:lnTo>
                    <a:lnTo>
                      <a:pt x="819" y="630"/>
                    </a:lnTo>
                    <a:lnTo>
                      <a:pt x="819" y="628"/>
                    </a:lnTo>
                    <a:lnTo>
                      <a:pt x="821" y="628"/>
                    </a:lnTo>
                    <a:lnTo>
                      <a:pt x="843" y="641"/>
                    </a:lnTo>
                    <a:lnTo>
                      <a:pt x="865" y="641"/>
                    </a:lnTo>
                    <a:lnTo>
                      <a:pt x="865" y="641"/>
                    </a:lnTo>
                    <a:lnTo>
                      <a:pt x="867" y="641"/>
                    </a:lnTo>
                    <a:lnTo>
                      <a:pt x="882" y="663"/>
                    </a:lnTo>
                    <a:lnTo>
                      <a:pt x="974" y="637"/>
                    </a:lnTo>
                    <a:lnTo>
                      <a:pt x="982" y="598"/>
                    </a:lnTo>
                    <a:lnTo>
                      <a:pt x="985" y="598"/>
                    </a:lnTo>
                    <a:lnTo>
                      <a:pt x="987" y="598"/>
                    </a:lnTo>
                    <a:lnTo>
                      <a:pt x="1004" y="600"/>
                    </a:lnTo>
                    <a:lnTo>
                      <a:pt x="1026" y="574"/>
                    </a:lnTo>
                    <a:lnTo>
                      <a:pt x="1030" y="570"/>
                    </a:lnTo>
                    <a:lnTo>
                      <a:pt x="1030" y="576"/>
                    </a:lnTo>
                    <a:lnTo>
                      <a:pt x="1033" y="604"/>
                    </a:lnTo>
                    <a:lnTo>
                      <a:pt x="1089" y="611"/>
                    </a:lnTo>
                    <a:lnTo>
                      <a:pt x="1122" y="589"/>
                    </a:lnTo>
                    <a:lnTo>
                      <a:pt x="1124" y="548"/>
                    </a:lnTo>
                    <a:lnTo>
                      <a:pt x="1089" y="522"/>
                    </a:lnTo>
                    <a:lnTo>
                      <a:pt x="1087" y="522"/>
                    </a:lnTo>
                    <a:lnTo>
                      <a:pt x="1087" y="520"/>
                    </a:lnTo>
                    <a:lnTo>
                      <a:pt x="1085" y="468"/>
                    </a:lnTo>
                    <a:lnTo>
                      <a:pt x="1085" y="466"/>
                    </a:lnTo>
                    <a:lnTo>
                      <a:pt x="1085" y="466"/>
                    </a:lnTo>
                    <a:lnTo>
                      <a:pt x="1104" y="451"/>
                    </a:lnTo>
                    <a:lnTo>
                      <a:pt x="1104" y="451"/>
                    </a:lnTo>
                    <a:lnTo>
                      <a:pt x="1107" y="451"/>
                    </a:lnTo>
                    <a:lnTo>
                      <a:pt x="1155" y="448"/>
                    </a:lnTo>
                    <a:lnTo>
                      <a:pt x="1109" y="349"/>
                    </a:lnTo>
                    <a:lnTo>
                      <a:pt x="1085" y="331"/>
                    </a:lnTo>
                    <a:lnTo>
                      <a:pt x="1043" y="351"/>
                    </a:lnTo>
                    <a:lnTo>
                      <a:pt x="1041" y="351"/>
                    </a:lnTo>
                    <a:lnTo>
                      <a:pt x="1039" y="349"/>
                    </a:lnTo>
                    <a:lnTo>
                      <a:pt x="1024" y="303"/>
                    </a:lnTo>
                    <a:lnTo>
                      <a:pt x="958" y="277"/>
                    </a:lnTo>
                    <a:lnTo>
                      <a:pt x="924" y="282"/>
                    </a:lnTo>
                    <a:lnTo>
                      <a:pt x="871" y="394"/>
                    </a:lnTo>
                    <a:lnTo>
                      <a:pt x="871" y="394"/>
                    </a:lnTo>
                    <a:lnTo>
                      <a:pt x="871" y="394"/>
                    </a:lnTo>
                    <a:lnTo>
                      <a:pt x="836" y="435"/>
                    </a:lnTo>
                    <a:lnTo>
                      <a:pt x="834" y="438"/>
                    </a:lnTo>
                    <a:lnTo>
                      <a:pt x="832" y="435"/>
                    </a:lnTo>
                    <a:lnTo>
                      <a:pt x="808" y="412"/>
                    </a:lnTo>
                    <a:lnTo>
                      <a:pt x="791" y="440"/>
                    </a:lnTo>
                    <a:lnTo>
                      <a:pt x="791" y="440"/>
                    </a:lnTo>
                    <a:lnTo>
                      <a:pt x="788" y="440"/>
                    </a:lnTo>
                    <a:lnTo>
                      <a:pt x="741" y="442"/>
                    </a:lnTo>
                    <a:lnTo>
                      <a:pt x="708" y="468"/>
                    </a:lnTo>
                    <a:lnTo>
                      <a:pt x="706" y="468"/>
                    </a:lnTo>
                    <a:lnTo>
                      <a:pt x="706" y="468"/>
                    </a:lnTo>
                    <a:lnTo>
                      <a:pt x="673" y="433"/>
                    </a:lnTo>
                    <a:lnTo>
                      <a:pt x="673" y="433"/>
                    </a:lnTo>
                    <a:lnTo>
                      <a:pt x="673" y="433"/>
                    </a:lnTo>
                    <a:lnTo>
                      <a:pt x="679" y="347"/>
                    </a:lnTo>
                    <a:lnTo>
                      <a:pt x="679" y="347"/>
                    </a:lnTo>
                    <a:lnTo>
                      <a:pt x="679" y="347"/>
                    </a:lnTo>
                    <a:lnTo>
                      <a:pt x="708" y="279"/>
                    </a:lnTo>
                    <a:lnTo>
                      <a:pt x="671" y="269"/>
                    </a:lnTo>
                    <a:lnTo>
                      <a:pt x="671" y="269"/>
                    </a:lnTo>
                    <a:lnTo>
                      <a:pt x="669" y="269"/>
                    </a:lnTo>
                    <a:lnTo>
                      <a:pt x="651" y="230"/>
                    </a:lnTo>
                    <a:lnTo>
                      <a:pt x="651" y="227"/>
                    </a:lnTo>
                    <a:lnTo>
                      <a:pt x="651" y="227"/>
                    </a:lnTo>
                    <a:lnTo>
                      <a:pt x="664" y="173"/>
                    </a:lnTo>
                    <a:lnTo>
                      <a:pt x="636" y="156"/>
                    </a:lnTo>
                    <a:lnTo>
                      <a:pt x="634" y="156"/>
                    </a:lnTo>
                    <a:lnTo>
                      <a:pt x="634" y="154"/>
                    </a:lnTo>
                    <a:lnTo>
                      <a:pt x="636" y="100"/>
                    </a:lnTo>
                    <a:lnTo>
                      <a:pt x="614" y="58"/>
                    </a:lnTo>
                    <a:lnTo>
                      <a:pt x="597" y="69"/>
                    </a:lnTo>
                    <a:lnTo>
                      <a:pt x="597" y="69"/>
                    </a:lnTo>
                    <a:lnTo>
                      <a:pt x="594" y="69"/>
                    </a:lnTo>
                    <a:lnTo>
                      <a:pt x="571" y="69"/>
                    </a:lnTo>
                    <a:lnTo>
                      <a:pt x="568" y="67"/>
                    </a:lnTo>
                    <a:lnTo>
                      <a:pt x="568" y="67"/>
                    </a:lnTo>
                    <a:lnTo>
                      <a:pt x="568" y="39"/>
                    </a:lnTo>
                    <a:lnTo>
                      <a:pt x="568" y="37"/>
                    </a:lnTo>
                    <a:lnTo>
                      <a:pt x="568" y="37"/>
                    </a:lnTo>
                    <a:lnTo>
                      <a:pt x="588" y="24"/>
                    </a:lnTo>
                    <a:lnTo>
                      <a:pt x="573" y="0"/>
                    </a:lnTo>
                    <a:lnTo>
                      <a:pt x="573" y="0"/>
                    </a:lnTo>
                    <a:close/>
                    <a:moveTo>
                      <a:pt x="366" y="1042"/>
                    </a:moveTo>
                    <a:lnTo>
                      <a:pt x="361" y="1020"/>
                    </a:lnTo>
                    <a:lnTo>
                      <a:pt x="361" y="1020"/>
                    </a:lnTo>
                    <a:lnTo>
                      <a:pt x="363" y="1018"/>
                    </a:lnTo>
                    <a:lnTo>
                      <a:pt x="383" y="1012"/>
                    </a:lnTo>
                    <a:lnTo>
                      <a:pt x="374" y="981"/>
                    </a:lnTo>
                    <a:lnTo>
                      <a:pt x="374" y="979"/>
                    </a:lnTo>
                    <a:lnTo>
                      <a:pt x="377" y="979"/>
                    </a:lnTo>
                    <a:lnTo>
                      <a:pt x="401" y="971"/>
                    </a:lnTo>
                    <a:lnTo>
                      <a:pt x="403" y="971"/>
                    </a:lnTo>
                    <a:lnTo>
                      <a:pt x="403" y="971"/>
                    </a:lnTo>
                    <a:lnTo>
                      <a:pt x="422" y="1010"/>
                    </a:lnTo>
                    <a:lnTo>
                      <a:pt x="470" y="981"/>
                    </a:lnTo>
                    <a:lnTo>
                      <a:pt x="470" y="979"/>
                    </a:lnTo>
                    <a:lnTo>
                      <a:pt x="472" y="981"/>
                    </a:lnTo>
                    <a:lnTo>
                      <a:pt x="488" y="1005"/>
                    </a:lnTo>
                    <a:lnTo>
                      <a:pt x="488" y="1005"/>
                    </a:lnTo>
                    <a:lnTo>
                      <a:pt x="488" y="1005"/>
                    </a:lnTo>
                    <a:lnTo>
                      <a:pt x="503" y="1016"/>
                    </a:lnTo>
                    <a:lnTo>
                      <a:pt x="520" y="1010"/>
                    </a:lnTo>
                    <a:lnTo>
                      <a:pt x="520" y="1010"/>
                    </a:lnTo>
                    <a:lnTo>
                      <a:pt x="520" y="1010"/>
                    </a:lnTo>
                    <a:lnTo>
                      <a:pt x="547" y="1010"/>
                    </a:lnTo>
                    <a:lnTo>
                      <a:pt x="549" y="1010"/>
                    </a:lnTo>
                    <a:lnTo>
                      <a:pt x="549" y="1012"/>
                    </a:lnTo>
                    <a:lnTo>
                      <a:pt x="562" y="1031"/>
                    </a:lnTo>
                    <a:lnTo>
                      <a:pt x="562" y="1031"/>
                    </a:lnTo>
                    <a:lnTo>
                      <a:pt x="560" y="1033"/>
                    </a:lnTo>
                    <a:lnTo>
                      <a:pt x="512" y="1096"/>
                    </a:lnTo>
                    <a:lnTo>
                      <a:pt x="509" y="1096"/>
                    </a:lnTo>
                    <a:lnTo>
                      <a:pt x="509" y="1096"/>
                    </a:lnTo>
                    <a:lnTo>
                      <a:pt x="479" y="1075"/>
                    </a:lnTo>
                    <a:lnTo>
                      <a:pt x="442" y="1079"/>
                    </a:lnTo>
                    <a:lnTo>
                      <a:pt x="442" y="1079"/>
                    </a:lnTo>
                    <a:lnTo>
                      <a:pt x="442" y="1079"/>
                    </a:lnTo>
                    <a:lnTo>
                      <a:pt x="420" y="1064"/>
                    </a:lnTo>
                    <a:lnTo>
                      <a:pt x="420" y="1064"/>
                    </a:lnTo>
                    <a:lnTo>
                      <a:pt x="394" y="1046"/>
                    </a:lnTo>
                    <a:lnTo>
                      <a:pt x="368" y="1044"/>
                    </a:lnTo>
                    <a:lnTo>
                      <a:pt x="366" y="1044"/>
                    </a:lnTo>
                    <a:lnTo>
                      <a:pt x="366" y="1042"/>
                    </a:lnTo>
                    <a:lnTo>
                      <a:pt x="366" y="104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57" name="Freeform 304"/>
              <p:cNvSpPr/>
              <p:nvPr/>
            </p:nvSpPr>
            <p:spPr bwMode="auto">
              <a:xfrm>
                <a:off x="4334" y="3457"/>
                <a:ext cx="191" cy="117"/>
              </a:xfrm>
              <a:custGeom>
                <a:avLst/>
                <a:gdLst>
                  <a:gd name="T0" fmla="*/ 0 w 191"/>
                  <a:gd name="T1" fmla="*/ 48 h 117"/>
                  <a:gd name="T2" fmla="*/ 4 w 191"/>
                  <a:gd name="T3" fmla="*/ 65 h 117"/>
                  <a:gd name="T4" fmla="*/ 28 w 191"/>
                  <a:gd name="T5" fmla="*/ 67 h 117"/>
                  <a:gd name="T6" fmla="*/ 30 w 191"/>
                  <a:gd name="T7" fmla="*/ 67 h 117"/>
                  <a:gd name="T8" fmla="*/ 30 w 191"/>
                  <a:gd name="T9" fmla="*/ 67 h 117"/>
                  <a:gd name="T10" fmla="*/ 30 w 191"/>
                  <a:gd name="T11" fmla="*/ 67 h 117"/>
                  <a:gd name="T12" fmla="*/ 30 w 191"/>
                  <a:gd name="T13" fmla="*/ 67 h 117"/>
                  <a:gd name="T14" fmla="*/ 30 w 191"/>
                  <a:gd name="T15" fmla="*/ 67 h 117"/>
                  <a:gd name="T16" fmla="*/ 56 w 191"/>
                  <a:gd name="T17" fmla="*/ 87 h 117"/>
                  <a:gd name="T18" fmla="*/ 76 w 191"/>
                  <a:gd name="T19" fmla="*/ 100 h 117"/>
                  <a:gd name="T20" fmla="*/ 113 w 191"/>
                  <a:gd name="T21" fmla="*/ 95 h 117"/>
                  <a:gd name="T22" fmla="*/ 113 w 191"/>
                  <a:gd name="T23" fmla="*/ 95 h 117"/>
                  <a:gd name="T24" fmla="*/ 115 w 191"/>
                  <a:gd name="T25" fmla="*/ 95 h 117"/>
                  <a:gd name="T26" fmla="*/ 115 w 191"/>
                  <a:gd name="T27" fmla="*/ 95 h 117"/>
                  <a:gd name="T28" fmla="*/ 115 w 191"/>
                  <a:gd name="T29" fmla="*/ 98 h 117"/>
                  <a:gd name="T30" fmla="*/ 143 w 191"/>
                  <a:gd name="T31" fmla="*/ 117 h 117"/>
                  <a:gd name="T32" fmla="*/ 191 w 191"/>
                  <a:gd name="T33" fmla="*/ 56 h 117"/>
                  <a:gd name="T34" fmla="*/ 178 w 191"/>
                  <a:gd name="T35" fmla="*/ 39 h 117"/>
                  <a:gd name="T36" fmla="*/ 157 w 191"/>
                  <a:gd name="T37" fmla="*/ 39 h 117"/>
                  <a:gd name="T38" fmla="*/ 137 w 191"/>
                  <a:gd name="T39" fmla="*/ 45 h 117"/>
                  <a:gd name="T40" fmla="*/ 137 w 191"/>
                  <a:gd name="T41" fmla="*/ 45 h 117"/>
                  <a:gd name="T42" fmla="*/ 135 w 191"/>
                  <a:gd name="T43" fmla="*/ 48 h 117"/>
                  <a:gd name="T44" fmla="*/ 135 w 191"/>
                  <a:gd name="T45" fmla="*/ 45 h 117"/>
                  <a:gd name="T46" fmla="*/ 133 w 191"/>
                  <a:gd name="T47" fmla="*/ 45 h 117"/>
                  <a:gd name="T48" fmla="*/ 120 w 191"/>
                  <a:gd name="T49" fmla="*/ 32 h 117"/>
                  <a:gd name="T50" fmla="*/ 120 w 191"/>
                  <a:gd name="T51" fmla="*/ 32 h 117"/>
                  <a:gd name="T52" fmla="*/ 120 w 191"/>
                  <a:gd name="T53" fmla="*/ 32 h 117"/>
                  <a:gd name="T54" fmla="*/ 120 w 191"/>
                  <a:gd name="T55" fmla="*/ 32 h 117"/>
                  <a:gd name="T56" fmla="*/ 120 w 191"/>
                  <a:gd name="T57" fmla="*/ 32 h 117"/>
                  <a:gd name="T58" fmla="*/ 120 w 191"/>
                  <a:gd name="T59" fmla="*/ 32 h 117"/>
                  <a:gd name="T60" fmla="*/ 104 w 191"/>
                  <a:gd name="T61" fmla="*/ 11 h 117"/>
                  <a:gd name="T62" fmla="*/ 59 w 191"/>
                  <a:gd name="T63" fmla="*/ 37 h 117"/>
                  <a:gd name="T64" fmla="*/ 56 w 191"/>
                  <a:gd name="T65" fmla="*/ 39 h 117"/>
                  <a:gd name="T66" fmla="*/ 54 w 191"/>
                  <a:gd name="T67" fmla="*/ 39 h 117"/>
                  <a:gd name="T68" fmla="*/ 54 w 191"/>
                  <a:gd name="T69" fmla="*/ 39 h 117"/>
                  <a:gd name="T70" fmla="*/ 52 w 191"/>
                  <a:gd name="T71" fmla="*/ 37 h 117"/>
                  <a:gd name="T72" fmla="*/ 35 w 191"/>
                  <a:gd name="T73" fmla="*/ 0 h 117"/>
                  <a:gd name="T74" fmla="*/ 13 w 191"/>
                  <a:gd name="T75" fmla="*/ 9 h 117"/>
                  <a:gd name="T76" fmla="*/ 21 w 191"/>
                  <a:gd name="T77" fmla="*/ 37 h 117"/>
                  <a:gd name="T78" fmla="*/ 21 w 191"/>
                  <a:gd name="T79" fmla="*/ 39 h 117"/>
                  <a:gd name="T80" fmla="*/ 24 w 191"/>
                  <a:gd name="T81" fmla="*/ 41 h 117"/>
                  <a:gd name="T82" fmla="*/ 21 w 191"/>
                  <a:gd name="T83" fmla="*/ 41 h 117"/>
                  <a:gd name="T84" fmla="*/ 19 w 191"/>
                  <a:gd name="T85" fmla="*/ 41 h 117"/>
                  <a:gd name="T86" fmla="*/ 0 w 191"/>
                  <a:gd name="T87" fmla="*/ 48 h 117"/>
                  <a:gd name="T88" fmla="*/ 0 w 191"/>
                  <a:gd name="T89" fmla="*/ 4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1" h="117" extrusionOk="0">
                    <a:moveTo>
                      <a:pt x="0" y="48"/>
                    </a:moveTo>
                    <a:lnTo>
                      <a:pt x="4" y="65"/>
                    </a:lnTo>
                    <a:lnTo>
                      <a:pt x="28" y="67"/>
                    </a:lnTo>
                    <a:lnTo>
                      <a:pt x="30" y="67"/>
                    </a:lnTo>
                    <a:lnTo>
                      <a:pt x="30" y="67"/>
                    </a:lnTo>
                    <a:lnTo>
                      <a:pt x="30" y="67"/>
                    </a:lnTo>
                    <a:lnTo>
                      <a:pt x="30" y="67"/>
                    </a:lnTo>
                    <a:lnTo>
                      <a:pt x="30" y="67"/>
                    </a:lnTo>
                    <a:lnTo>
                      <a:pt x="56" y="87"/>
                    </a:lnTo>
                    <a:lnTo>
                      <a:pt x="76" y="100"/>
                    </a:lnTo>
                    <a:lnTo>
                      <a:pt x="113" y="95"/>
                    </a:lnTo>
                    <a:lnTo>
                      <a:pt x="113" y="95"/>
                    </a:lnTo>
                    <a:lnTo>
                      <a:pt x="115" y="95"/>
                    </a:lnTo>
                    <a:lnTo>
                      <a:pt x="115" y="95"/>
                    </a:lnTo>
                    <a:lnTo>
                      <a:pt x="115" y="98"/>
                    </a:lnTo>
                    <a:lnTo>
                      <a:pt x="143" y="117"/>
                    </a:lnTo>
                    <a:lnTo>
                      <a:pt x="191" y="56"/>
                    </a:lnTo>
                    <a:lnTo>
                      <a:pt x="178" y="39"/>
                    </a:lnTo>
                    <a:lnTo>
                      <a:pt x="157" y="39"/>
                    </a:lnTo>
                    <a:lnTo>
                      <a:pt x="137" y="45"/>
                    </a:lnTo>
                    <a:lnTo>
                      <a:pt x="137" y="45"/>
                    </a:lnTo>
                    <a:lnTo>
                      <a:pt x="135" y="48"/>
                    </a:lnTo>
                    <a:lnTo>
                      <a:pt x="135" y="45"/>
                    </a:lnTo>
                    <a:lnTo>
                      <a:pt x="133" y="45"/>
                    </a:lnTo>
                    <a:lnTo>
                      <a:pt x="120" y="32"/>
                    </a:lnTo>
                    <a:lnTo>
                      <a:pt x="120" y="32"/>
                    </a:lnTo>
                    <a:lnTo>
                      <a:pt x="120" y="32"/>
                    </a:lnTo>
                    <a:lnTo>
                      <a:pt x="120" y="32"/>
                    </a:lnTo>
                    <a:lnTo>
                      <a:pt x="120" y="32"/>
                    </a:lnTo>
                    <a:lnTo>
                      <a:pt x="120" y="32"/>
                    </a:lnTo>
                    <a:lnTo>
                      <a:pt x="104" y="11"/>
                    </a:lnTo>
                    <a:lnTo>
                      <a:pt x="59" y="37"/>
                    </a:lnTo>
                    <a:lnTo>
                      <a:pt x="56" y="39"/>
                    </a:lnTo>
                    <a:lnTo>
                      <a:pt x="54" y="39"/>
                    </a:lnTo>
                    <a:lnTo>
                      <a:pt x="54" y="39"/>
                    </a:lnTo>
                    <a:lnTo>
                      <a:pt x="52" y="37"/>
                    </a:lnTo>
                    <a:lnTo>
                      <a:pt x="35" y="0"/>
                    </a:lnTo>
                    <a:lnTo>
                      <a:pt x="13" y="9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24" y="41"/>
                    </a:lnTo>
                    <a:lnTo>
                      <a:pt x="21" y="41"/>
                    </a:lnTo>
                    <a:lnTo>
                      <a:pt x="19" y="41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58" name="Freeform 305"/>
              <p:cNvSpPr>
                <a:spLocks noEditPoints="1"/>
              </p:cNvSpPr>
              <p:nvPr/>
            </p:nvSpPr>
            <p:spPr bwMode="auto">
              <a:xfrm>
                <a:off x="4674" y="2935"/>
                <a:ext cx="725" cy="912"/>
              </a:xfrm>
              <a:custGeom>
                <a:avLst/>
                <a:gdLst>
                  <a:gd name="T0" fmla="*/ 37 w 725"/>
                  <a:gd name="T1" fmla="*/ 899 h 912"/>
                  <a:gd name="T2" fmla="*/ 318 w 725"/>
                  <a:gd name="T3" fmla="*/ 851 h 912"/>
                  <a:gd name="T4" fmla="*/ 446 w 725"/>
                  <a:gd name="T5" fmla="*/ 769 h 912"/>
                  <a:gd name="T6" fmla="*/ 616 w 725"/>
                  <a:gd name="T7" fmla="*/ 782 h 912"/>
                  <a:gd name="T8" fmla="*/ 656 w 725"/>
                  <a:gd name="T9" fmla="*/ 665 h 912"/>
                  <a:gd name="T10" fmla="*/ 684 w 725"/>
                  <a:gd name="T11" fmla="*/ 468 h 912"/>
                  <a:gd name="T12" fmla="*/ 725 w 725"/>
                  <a:gd name="T13" fmla="*/ 368 h 912"/>
                  <a:gd name="T14" fmla="*/ 677 w 725"/>
                  <a:gd name="T15" fmla="*/ 294 h 912"/>
                  <a:gd name="T16" fmla="*/ 664 w 725"/>
                  <a:gd name="T17" fmla="*/ 253 h 912"/>
                  <a:gd name="T18" fmla="*/ 629 w 725"/>
                  <a:gd name="T19" fmla="*/ 201 h 912"/>
                  <a:gd name="T20" fmla="*/ 610 w 725"/>
                  <a:gd name="T21" fmla="*/ 169 h 912"/>
                  <a:gd name="T22" fmla="*/ 568 w 725"/>
                  <a:gd name="T23" fmla="*/ 188 h 912"/>
                  <a:gd name="T24" fmla="*/ 544 w 725"/>
                  <a:gd name="T25" fmla="*/ 162 h 912"/>
                  <a:gd name="T26" fmla="*/ 510 w 725"/>
                  <a:gd name="T27" fmla="*/ 112 h 912"/>
                  <a:gd name="T28" fmla="*/ 401 w 725"/>
                  <a:gd name="T29" fmla="*/ 2 h 912"/>
                  <a:gd name="T30" fmla="*/ 420 w 725"/>
                  <a:gd name="T31" fmla="*/ 91 h 912"/>
                  <a:gd name="T32" fmla="*/ 420 w 725"/>
                  <a:gd name="T33" fmla="*/ 138 h 912"/>
                  <a:gd name="T34" fmla="*/ 385 w 725"/>
                  <a:gd name="T35" fmla="*/ 162 h 912"/>
                  <a:gd name="T36" fmla="*/ 327 w 725"/>
                  <a:gd name="T37" fmla="*/ 154 h 912"/>
                  <a:gd name="T38" fmla="*/ 327 w 725"/>
                  <a:gd name="T39" fmla="*/ 193 h 912"/>
                  <a:gd name="T40" fmla="*/ 390 w 725"/>
                  <a:gd name="T41" fmla="*/ 281 h 912"/>
                  <a:gd name="T42" fmla="*/ 420 w 725"/>
                  <a:gd name="T43" fmla="*/ 312 h 912"/>
                  <a:gd name="T44" fmla="*/ 425 w 725"/>
                  <a:gd name="T45" fmla="*/ 353 h 912"/>
                  <a:gd name="T46" fmla="*/ 374 w 725"/>
                  <a:gd name="T47" fmla="*/ 372 h 912"/>
                  <a:gd name="T48" fmla="*/ 355 w 725"/>
                  <a:gd name="T49" fmla="*/ 418 h 912"/>
                  <a:gd name="T50" fmla="*/ 324 w 725"/>
                  <a:gd name="T51" fmla="*/ 507 h 912"/>
                  <a:gd name="T52" fmla="*/ 322 w 725"/>
                  <a:gd name="T53" fmla="*/ 541 h 912"/>
                  <a:gd name="T54" fmla="*/ 296 w 725"/>
                  <a:gd name="T55" fmla="*/ 574 h 912"/>
                  <a:gd name="T56" fmla="*/ 263 w 725"/>
                  <a:gd name="T57" fmla="*/ 589 h 912"/>
                  <a:gd name="T58" fmla="*/ 250 w 725"/>
                  <a:gd name="T59" fmla="*/ 609 h 912"/>
                  <a:gd name="T60" fmla="*/ 152 w 725"/>
                  <a:gd name="T61" fmla="*/ 689 h 912"/>
                  <a:gd name="T62" fmla="*/ 85 w 725"/>
                  <a:gd name="T63" fmla="*/ 715 h 912"/>
                  <a:gd name="T64" fmla="*/ 28 w 725"/>
                  <a:gd name="T65" fmla="*/ 715 h 912"/>
                  <a:gd name="T66" fmla="*/ 37 w 725"/>
                  <a:gd name="T67" fmla="*/ 750 h 912"/>
                  <a:gd name="T68" fmla="*/ 41 w 725"/>
                  <a:gd name="T69" fmla="*/ 810 h 912"/>
                  <a:gd name="T70" fmla="*/ 0 w 725"/>
                  <a:gd name="T71" fmla="*/ 862 h 912"/>
                  <a:gd name="T72" fmla="*/ 266 w 725"/>
                  <a:gd name="T73" fmla="*/ 702 h 912"/>
                  <a:gd name="T74" fmla="*/ 268 w 725"/>
                  <a:gd name="T75" fmla="*/ 700 h 912"/>
                  <a:gd name="T76" fmla="*/ 346 w 725"/>
                  <a:gd name="T77" fmla="*/ 659 h 912"/>
                  <a:gd name="T78" fmla="*/ 351 w 725"/>
                  <a:gd name="T79" fmla="*/ 654 h 912"/>
                  <a:gd name="T80" fmla="*/ 379 w 725"/>
                  <a:gd name="T81" fmla="*/ 635 h 912"/>
                  <a:gd name="T82" fmla="*/ 381 w 725"/>
                  <a:gd name="T83" fmla="*/ 633 h 912"/>
                  <a:gd name="T84" fmla="*/ 414 w 725"/>
                  <a:gd name="T85" fmla="*/ 628 h 912"/>
                  <a:gd name="T86" fmla="*/ 414 w 725"/>
                  <a:gd name="T87" fmla="*/ 626 h 912"/>
                  <a:gd name="T88" fmla="*/ 416 w 725"/>
                  <a:gd name="T89" fmla="*/ 628 h 912"/>
                  <a:gd name="T90" fmla="*/ 455 w 725"/>
                  <a:gd name="T91" fmla="*/ 652 h 912"/>
                  <a:gd name="T92" fmla="*/ 453 w 725"/>
                  <a:gd name="T93" fmla="*/ 654 h 912"/>
                  <a:gd name="T94" fmla="*/ 449 w 725"/>
                  <a:gd name="T95" fmla="*/ 680 h 912"/>
                  <a:gd name="T96" fmla="*/ 429 w 725"/>
                  <a:gd name="T97" fmla="*/ 685 h 912"/>
                  <a:gd name="T98" fmla="*/ 459 w 725"/>
                  <a:gd name="T99" fmla="*/ 715 h 912"/>
                  <a:gd name="T100" fmla="*/ 457 w 725"/>
                  <a:gd name="T101" fmla="*/ 719 h 912"/>
                  <a:gd name="T102" fmla="*/ 333 w 725"/>
                  <a:gd name="T103" fmla="*/ 780 h 912"/>
                  <a:gd name="T104" fmla="*/ 329 w 725"/>
                  <a:gd name="T105" fmla="*/ 778 h 912"/>
                  <a:gd name="T106" fmla="*/ 255 w 725"/>
                  <a:gd name="T107" fmla="*/ 732 h 912"/>
                  <a:gd name="T108" fmla="*/ 257 w 725"/>
                  <a:gd name="T109" fmla="*/ 730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25" h="912" extrusionOk="0">
                    <a:moveTo>
                      <a:pt x="0" y="862"/>
                    </a:moveTo>
                    <a:lnTo>
                      <a:pt x="17" y="862"/>
                    </a:lnTo>
                    <a:lnTo>
                      <a:pt x="37" y="899"/>
                    </a:lnTo>
                    <a:lnTo>
                      <a:pt x="187" y="912"/>
                    </a:lnTo>
                    <a:lnTo>
                      <a:pt x="287" y="851"/>
                    </a:lnTo>
                    <a:lnTo>
                      <a:pt x="318" y="851"/>
                    </a:lnTo>
                    <a:lnTo>
                      <a:pt x="329" y="819"/>
                    </a:lnTo>
                    <a:lnTo>
                      <a:pt x="377" y="773"/>
                    </a:lnTo>
                    <a:lnTo>
                      <a:pt x="446" y="769"/>
                    </a:lnTo>
                    <a:lnTo>
                      <a:pt x="466" y="789"/>
                    </a:lnTo>
                    <a:lnTo>
                      <a:pt x="494" y="763"/>
                    </a:lnTo>
                    <a:lnTo>
                      <a:pt x="616" y="782"/>
                    </a:lnTo>
                    <a:lnTo>
                      <a:pt x="632" y="737"/>
                    </a:lnTo>
                    <a:lnTo>
                      <a:pt x="673" y="708"/>
                    </a:lnTo>
                    <a:lnTo>
                      <a:pt x="656" y="665"/>
                    </a:lnTo>
                    <a:lnTo>
                      <a:pt x="675" y="552"/>
                    </a:lnTo>
                    <a:lnTo>
                      <a:pt x="706" y="522"/>
                    </a:lnTo>
                    <a:lnTo>
                      <a:pt x="684" y="468"/>
                    </a:lnTo>
                    <a:lnTo>
                      <a:pt x="643" y="463"/>
                    </a:lnTo>
                    <a:lnTo>
                      <a:pt x="673" y="407"/>
                    </a:lnTo>
                    <a:lnTo>
                      <a:pt x="725" y="368"/>
                    </a:lnTo>
                    <a:lnTo>
                      <a:pt x="677" y="297"/>
                    </a:lnTo>
                    <a:lnTo>
                      <a:pt x="677" y="294"/>
                    </a:lnTo>
                    <a:lnTo>
                      <a:pt x="677" y="294"/>
                    </a:lnTo>
                    <a:lnTo>
                      <a:pt x="695" y="271"/>
                    </a:lnTo>
                    <a:lnTo>
                      <a:pt x="664" y="253"/>
                    </a:lnTo>
                    <a:lnTo>
                      <a:pt x="664" y="253"/>
                    </a:lnTo>
                    <a:lnTo>
                      <a:pt x="664" y="251"/>
                    </a:lnTo>
                    <a:lnTo>
                      <a:pt x="660" y="195"/>
                    </a:lnTo>
                    <a:lnTo>
                      <a:pt x="629" y="201"/>
                    </a:lnTo>
                    <a:lnTo>
                      <a:pt x="629" y="201"/>
                    </a:lnTo>
                    <a:lnTo>
                      <a:pt x="627" y="201"/>
                    </a:lnTo>
                    <a:lnTo>
                      <a:pt x="610" y="169"/>
                    </a:lnTo>
                    <a:lnTo>
                      <a:pt x="571" y="190"/>
                    </a:lnTo>
                    <a:lnTo>
                      <a:pt x="571" y="190"/>
                    </a:lnTo>
                    <a:lnTo>
                      <a:pt x="568" y="188"/>
                    </a:lnTo>
                    <a:lnTo>
                      <a:pt x="544" y="167"/>
                    </a:lnTo>
                    <a:lnTo>
                      <a:pt x="544" y="164"/>
                    </a:lnTo>
                    <a:lnTo>
                      <a:pt x="544" y="162"/>
                    </a:lnTo>
                    <a:lnTo>
                      <a:pt x="558" y="145"/>
                    </a:lnTo>
                    <a:lnTo>
                      <a:pt x="512" y="112"/>
                    </a:lnTo>
                    <a:lnTo>
                      <a:pt x="510" y="112"/>
                    </a:lnTo>
                    <a:lnTo>
                      <a:pt x="510" y="112"/>
                    </a:lnTo>
                    <a:lnTo>
                      <a:pt x="451" y="0"/>
                    </a:lnTo>
                    <a:lnTo>
                      <a:pt x="401" y="2"/>
                    </a:lnTo>
                    <a:lnTo>
                      <a:pt x="383" y="15"/>
                    </a:lnTo>
                    <a:lnTo>
                      <a:pt x="385" y="67"/>
                    </a:lnTo>
                    <a:lnTo>
                      <a:pt x="420" y="91"/>
                    </a:lnTo>
                    <a:lnTo>
                      <a:pt x="422" y="93"/>
                    </a:lnTo>
                    <a:lnTo>
                      <a:pt x="422" y="93"/>
                    </a:lnTo>
                    <a:lnTo>
                      <a:pt x="420" y="138"/>
                    </a:lnTo>
                    <a:lnTo>
                      <a:pt x="420" y="138"/>
                    </a:lnTo>
                    <a:lnTo>
                      <a:pt x="420" y="138"/>
                    </a:lnTo>
                    <a:lnTo>
                      <a:pt x="385" y="162"/>
                    </a:lnTo>
                    <a:lnTo>
                      <a:pt x="385" y="164"/>
                    </a:lnTo>
                    <a:lnTo>
                      <a:pt x="383" y="162"/>
                    </a:lnTo>
                    <a:lnTo>
                      <a:pt x="327" y="154"/>
                    </a:lnTo>
                    <a:lnTo>
                      <a:pt x="311" y="177"/>
                    </a:lnTo>
                    <a:lnTo>
                      <a:pt x="327" y="193"/>
                    </a:lnTo>
                    <a:lnTo>
                      <a:pt x="327" y="193"/>
                    </a:lnTo>
                    <a:lnTo>
                      <a:pt x="329" y="193"/>
                    </a:lnTo>
                    <a:lnTo>
                      <a:pt x="355" y="277"/>
                    </a:lnTo>
                    <a:lnTo>
                      <a:pt x="390" y="281"/>
                    </a:lnTo>
                    <a:lnTo>
                      <a:pt x="390" y="281"/>
                    </a:lnTo>
                    <a:lnTo>
                      <a:pt x="390" y="284"/>
                    </a:lnTo>
                    <a:lnTo>
                      <a:pt x="420" y="312"/>
                    </a:lnTo>
                    <a:lnTo>
                      <a:pt x="422" y="312"/>
                    </a:lnTo>
                    <a:lnTo>
                      <a:pt x="422" y="312"/>
                    </a:lnTo>
                    <a:lnTo>
                      <a:pt x="425" y="353"/>
                    </a:lnTo>
                    <a:lnTo>
                      <a:pt x="425" y="355"/>
                    </a:lnTo>
                    <a:lnTo>
                      <a:pt x="422" y="355"/>
                    </a:lnTo>
                    <a:lnTo>
                      <a:pt x="374" y="372"/>
                    </a:lnTo>
                    <a:lnTo>
                      <a:pt x="355" y="418"/>
                    </a:lnTo>
                    <a:lnTo>
                      <a:pt x="355" y="418"/>
                    </a:lnTo>
                    <a:lnTo>
                      <a:pt x="355" y="418"/>
                    </a:lnTo>
                    <a:lnTo>
                      <a:pt x="298" y="461"/>
                    </a:lnTo>
                    <a:lnTo>
                      <a:pt x="298" y="489"/>
                    </a:lnTo>
                    <a:lnTo>
                      <a:pt x="324" y="507"/>
                    </a:lnTo>
                    <a:lnTo>
                      <a:pt x="324" y="507"/>
                    </a:lnTo>
                    <a:lnTo>
                      <a:pt x="324" y="509"/>
                    </a:lnTo>
                    <a:lnTo>
                      <a:pt x="322" y="541"/>
                    </a:lnTo>
                    <a:lnTo>
                      <a:pt x="322" y="544"/>
                    </a:lnTo>
                    <a:lnTo>
                      <a:pt x="322" y="544"/>
                    </a:lnTo>
                    <a:lnTo>
                      <a:pt x="296" y="574"/>
                    </a:lnTo>
                    <a:lnTo>
                      <a:pt x="296" y="576"/>
                    </a:lnTo>
                    <a:lnTo>
                      <a:pt x="296" y="576"/>
                    </a:lnTo>
                    <a:lnTo>
                      <a:pt x="263" y="589"/>
                    </a:lnTo>
                    <a:lnTo>
                      <a:pt x="252" y="606"/>
                    </a:lnTo>
                    <a:lnTo>
                      <a:pt x="250" y="609"/>
                    </a:lnTo>
                    <a:lnTo>
                      <a:pt x="250" y="609"/>
                    </a:lnTo>
                    <a:lnTo>
                      <a:pt x="211" y="611"/>
                    </a:lnTo>
                    <a:lnTo>
                      <a:pt x="152" y="689"/>
                    </a:lnTo>
                    <a:lnTo>
                      <a:pt x="152" y="689"/>
                    </a:lnTo>
                    <a:lnTo>
                      <a:pt x="150" y="689"/>
                    </a:lnTo>
                    <a:lnTo>
                      <a:pt x="120" y="685"/>
                    </a:lnTo>
                    <a:lnTo>
                      <a:pt x="85" y="715"/>
                    </a:lnTo>
                    <a:lnTo>
                      <a:pt x="82" y="715"/>
                    </a:lnTo>
                    <a:lnTo>
                      <a:pt x="82" y="715"/>
                    </a:lnTo>
                    <a:lnTo>
                      <a:pt x="28" y="715"/>
                    </a:lnTo>
                    <a:lnTo>
                      <a:pt x="39" y="747"/>
                    </a:lnTo>
                    <a:lnTo>
                      <a:pt x="39" y="750"/>
                    </a:lnTo>
                    <a:lnTo>
                      <a:pt x="37" y="750"/>
                    </a:lnTo>
                    <a:lnTo>
                      <a:pt x="8" y="773"/>
                    </a:lnTo>
                    <a:lnTo>
                      <a:pt x="39" y="808"/>
                    </a:lnTo>
                    <a:lnTo>
                      <a:pt x="41" y="810"/>
                    </a:lnTo>
                    <a:lnTo>
                      <a:pt x="39" y="810"/>
                    </a:lnTo>
                    <a:lnTo>
                      <a:pt x="8" y="828"/>
                    </a:lnTo>
                    <a:lnTo>
                      <a:pt x="0" y="862"/>
                    </a:lnTo>
                    <a:lnTo>
                      <a:pt x="0" y="862"/>
                    </a:lnTo>
                    <a:close/>
                    <a:moveTo>
                      <a:pt x="257" y="730"/>
                    </a:moveTo>
                    <a:lnTo>
                      <a:pt x="266" y="702"/>
                    </a:lnTo>
                    <a:lnTo>
                      <a:pt x="268" y="702"/>
                    </a:lnTo>
                    <a:lnTo>
                      <a:pt x="268" y="700"/>
                    </a:lnTo>
                    <a:lnTo>
                      <a:pt x="268" y="700"/>
                    </a:lnTo>
                    <a:lnTo>
                      <a:pt x="270" y="700"/>
                    </a:lnTo>
                    <a:lnTo>
                      <a:pt x="329" y="693"/>
                    </a:lnTo>
                    <a:lnTo>
                      <a:pt x="346" y="659"/>
                    </a:lnTo>
                    <a:lnTo>
                      <a:pt x="346" y="654"/>
                    </a:lnTo>
                    <a:lnTo>
                      <a:pt x="348" y="652"/>
                    </a:lnTo>
                    <a:lnTo>
                      <a:pt x="351" y="654"/>
                    </a:lnTo>
                    <a:lnTo>
                      <a:pt x="353" y="656"/>
                    </a:lnTo>
                    <a:lnTo>
                      <a:pt x="366" y="669"/>
                    </a:lnTo>
                    <a:lnTo>
                      <a:pt x="379" y="635"/>
                    </a:lnTo>
                    <a:lnTo>
                      <a:pt x="381" y="635"/>
                    </a:lnTo>
                    <a:lnTo>
                      <a:pt x="381" y="633"/>
                    </a:lnTo>
                    <a:lnTo>
                      <a:pt x="381" y="633"/>
                    </a:lnTo>
                    <a:lnTo>
                      <a:pt x="383" y="633"/>
                    </a:lnTo>
                    <a:lnTo>
                      <a:pt x="383" y="633"/>
                    </a:lnTo>
                    <a:lnTo>
                      <a:pt x="414" y="628"/>
                    </a:lnTo>
                    <a:lnTo>
                      <a:pt x="414" y="628"/>
                    </a:lnTo>
                    <a:lnTo>
                      <a:pt x="414" y="626"/>
                    </a:lnTo>
                    <a:lnTo>
                      <a:pt x="414" y="626"/>
                    </a:lnTo>
                    <a:lnTo>
                      <a:pt x="416" y="628"/>
                    </a:lnTo>
                    <a:lnTo>
                      <a:pt x="416" y="628"/>
                    </a:lnTo>
                    <a:lnTo>
                      <a:pt x="416" y="628"/>
                    </a:lnTo>
                    <a:lnTo>
                      <a:pt x="451" y="650"/>
                    </a:lnTo>
                    <a:lnTo>
                      <a:pt x="453" y="650"/>
                    </a:lnTo>
                    <a:lnTo>
                      <a:pt x="455" y="652"/>
                    </a:lnTo>
                    <a:lnTo>
                      <a:pt x="453" y="652"/>
                    </a:lnTo>
                    <a:lnTo>
                      <a:pt x="453" y="654"/>
                    </a:lnTo>
                    <a:lnTo>
                      <a:pt x="453" y="654"/>
                    </a:lnTo>
                    <a:lnTo>
                      <a:pt x="449" y="678"/>
                    </a:lnTo>
                    <a:lnTo>
                      <a:pt x="449" y="680"/>
                    </a:lnTo>
                    <a:lnTo>
                      <a:pt x="449" y="680"/>
                    </a:lnTo>
                    <a:lnTo>
                      <a:pt x="446" y="680"/>
                    </a:lnTo>
                    <a:lnTo>
                      <a:pt x="446" y="682"/>
                    </a:lnTo>
                    <a:lnTo>
                      <a:pt x="429" y="685"/>
                    </a:lnTo>
                    <a:lnTo>
                      <a:pt x="457" y="713"/>
                    </a:lnTo>
                    <a:lnTo>
                      <a:pt x="457" y="713"/>
                    </a:lnTo>
                    <a:lnTo>
                      <a:pt x="459" y="715"/>
                    </a:lnTo>
                    <a:lnTo>
                      <a:pt x="464" y="717"/>
                    </a:lnTo>
                    <a:lnTo>
                      <a:pt x="459" y="719"/>
                    </a:lnTo>
                    <a:lnTo>
                      <a:pt x="457" y="719"/>
                    </a:lnTo>
                    <a:lnTo>
                      <a:pt x="333" y="780"/>
                    </a:lnTo>
                    <a:lnTo>
                      <a:pt x="333" y="780"/>
                    </a:lnTo>
                    <a:lnTo>
                      <a:pt x="333" y="780"/>
                    </a:lnTo>
                    <a:lnTo>
                      <a:pt x="331" y="780"/>
                    </a:lnTo>
                    <a:lnTo>
                      <a:pt x="331" y="780"/>
                    </a:lnTo>
                    <a:lnTo>
                      <a:pt x="329" y="778"/>
                    </a:lnTo>
                    <a:lnTo>
                      <a:pt x="257" y="734"/>
                    </a:lnTo>
                    <a:lnTo>
                      <a:pt x="257" y="734"/>
                    </a:lnTo>
                    <a:lnTo>
                      <a:pt x="255" y="732"/>
                    </a:lnTo>
                    <a:lnTo>
                      <a:pt x="255" y="730"/>
                    </a:lnTo>
                    <a:lnTo>
                      <a:pt x="257" y="730"/>
                    </a:lnTo>
                    <a:lnTo>
                      <a:pt x="257" y="73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59" name="Freeform 306"/>
              <p:cNvSpPr/>
              <p:nvPr/>
            </p:nvSpPr>
            <p:spPr bwMode="auto">
              <a:xfrm>
                <a:off x="4933" y="3565"/>
                <a:ext cx="196" cy="146"/>
              </a:xfrm>
              <a:custGeom>
                <a:avLst/>
                <a:gdLst>
                  <a:gd name="T0" fmla="*/ 11 w 196"/>
                  <a:gd name="T1" fmla="*/ 74 h 146"/>
                  <a:gd name="T2" fmla="*/ 0 w 196"/>
                  <a:gd name="T3" fmla="*/ 100 h 146"/>
                  <a:gd name="T4" fmla="*/ 72 w 196"/>
                  <a:gd name="T5" fmla="*/ 146 h 146"/>
                  <a:gd name="T6" fmla="*/ 196 w 196"/>
                  <a:gd name="T7" fmla="*/ 85 h 146"/>
                  <a:gd name="T8" fmla="*/ 196 w 196"/>
                  <a:gd name="T9" fmla="*/ 85 h 146"/>
                  <a:gd name="T10" fmla="*/ 196 w 196"/>
                  <a:gd name="T11" fmla="*/ 85 h 146"/>
                  <a:gd name="T12" fmla="*/ 163 w 196"/>
                  <a:gd name="T13" fmla="*/ 57 h 146"/>
                  <a:gd name="T14" fmla="*/ 161 w 196"/>
                  <a:gd name="T15" fmla="*/ 52 h 146"/>
                  <a:gd name="T16" fmla="*/ 166 w 196"/>
                  <a:gd name="T17" fmla="*/ 52 h 146"/>
                  <a:gd name="T18" fmla="*/ 185 w 196"/>
                  <a:gd name="T19" fmla="*/ 48 h 146"/>
                  <a:gd name="T20" fmla="*/ 190 w 196"/>
                  <a:gd name="T21" fmla="*/ 24 h 146"/>
                  <a:gd name="T22" fmla="*/ 155 w 196"/>
                  <a:gd name="T23" fmla="*/ 0 h 146"/>
                  <a:gd name="T24" fmla="*/ 124 w 196"/>
                  <a:gd name="T25" fmla="*/ 7 h 146"/>
                  <a:gd name="T26" fmla="*/ 109 w 196"/>
                  <a:gd name="T27" fmla="*/ 44 h 146"/>
                  <a:gd name="T28" fmla="*/ 109 w 196"/>
                  <a:gd name="T29" fmla="*/ 46 h 146"/>
                  <a:gd name="T30" fmla="*/ 107 w 196"/>
                  <a:gd name="T31" fmla="*/ 44 h 146"/>
                  <a:gd name="T32" fmla="*/ 92 w 196"/>
                  <a:gd name="T33" fmla="*/ 29 h 146"/>
                  <a:gd name="T34" fmla="*/ 74 w 196"/>
                  <a:gd name="T35" fmla="*/ 65 h 146"/>
                  <a:gd name="T36" fmla="*/ 72 w 196"/>
                  <a:gd name="T37" fmla="*/ 68 h 146"/>
                  <a:gd name="T38" fmla="*/ 72 w 196"/>
                  <a:gd name="T39" fmla="*/ 68 h 146"/>
                  <a:gd name="T40" fmla="*/ 11 w 196"/>
                  <a:gd name="T41" fmla="*/ 74 h 146"/>
                  <a:gd name="T42" fmla="*/ 11 w 196"/>
                  <a:gd name="T43" fmla="*/ 7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146" extrusionOk="0">
                    <a:moveTo>
                      <a:pt x="11" y="74"/>
                    </a:moveTo>
                    <a:lnTo>
                      <a:pt x="0" y="100"/>
                    </a:lnTo>
                    <a:lnTo>
                      <a:pt x="72" y="146"/>
                    </a:lnTo>
                    <a:lnTo>
                      <a:pt x="196" y="85"/>
                    </a:lnTo>
                    <a:lnTo>
                      <a:pt x="196" y="85"/>
                    </a:lnTo>
                    <a:lnTo>
                      <a:pt x="196" y="85"/>
                    </a:lnTo>
                    <a:lnTo>
                      <a:pt x="163" y="57"/>
                    </a:lnTo>
                    <a:lnTo>
                      <a:pt x="161" y="52"/>
                    </a:lnTo>
                    <a:lnTo>
                      <a:pt x="166" y="52"/>
                    </a:lnTo>
                    <a:lnTo>
                      <a:pt x="185" y="48"/>
                    </a:lnTo>
                    <a:lnTo>
                      <a:pt x="190" y="24"/>
                    </a:lnTo>
                    <a:lnTo>
                      <a:pt x="155" y="0"/>
                    </a:lnTo>
                    <a:lnTo>
                      <a:pt x="124" y="7"/>
                    </a:lnTo>
                    <a:lnTo>
                      <a:pt x="109" y="44"/>
                    </a:lnTo>
                    <a:lnTo>
                      <a:pt x="109" y="46"/>
                    </a:lnTo>
                    <a:lnTo>
                      <a:pt x="107" y="44"/>
                    </a:lnTo>
                    <a:lnTo>
                      <a:pt x="92" y="29"/>
                    </a:lnTo>
                    <a:lnTo>
                      <a:pt x="74" y="65"/>
                    </a:lnTo>
                    <a:lnTo>
                      <a:pt x="72" y="68"/>
                    </a:lnTo>
                    <a:lnTo>
                      <a:pt x="72" y="68"/>
                    </a:lnTo>
                    <a:lnTo>
                      <a:pt x="11" y="74"/>
                    </a:lnTo>
                    <a:lnTo>
                      <a:pt x="11" y="7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60" name="Freeform 307"/>
              <p:cNvSpPr/>
              <p:nvPr/>
            </p:nvSpPr>
            <p:spPr bwMode="auto">
              <a:xfrm>
                <a:off x="3482" y="1190"/>
                <a:ext cx="1087" cy="2453"/>
              </a:xfrm>
              <a:custGeom>
                <a:avLst/>
                <a:gdLst>
                  <a:gd name="T0" fmla="*/ 937 w 1087"/>
                  <a:gd name="T1" fmla="*/ 1272 h 2453"/>
                  <a:gd name="T2" fmla="*/ 974 w 1087"/>
                  <a:gd name="T3" fmla="*/ 1199 h 2453"/>
                  <a:gd name="T4" fmla="*/ 943 w 1087"/>
                  <a:gd name="T5" fmla="*/ 1108 h 2453"/>
                  <a:gd name="T6" fmla="*/ 926 w 1087"/>
                  <a:gd name="T7" fmla="*/ 1047 h 2453"/>
                  <a:gd name="T8" fmla="*/ 930 w 1087"/>
                  <a:gd name="T9" fmla="*/ 793 h 2453"/>
                  <a:gd name="T10" fmla="*/ 1013 w 1087"/>
                  <a:gd name="T11" fmla="*/ 711 h 2453"/>
                  <a:gd name="T12" fmla="*/ 1030 w 1087"/>
                  <a:gd name="T13" fmla="*/ 663 h 2453"/>
                  <a:gd name="T14" fmla="*/ 1063 w 1087"/>
                  <a:gd name="T15" fmla="*/ 544 h 2453"/>
                  <a:gd name="T16" fmla="*/ 991 w 1087"/>
                  <a:gd name="T17" fmla="*/ 421 h 2453"/>
                  <a:gd name="T18" fmla="*/ 928 w 1087"/>
                  <a:gd name="T19" fmla="*/ 440 h 2453"/>
                  <a:gd name="T20" fmla="*/ 1013 w 1087"/>
                  <a:gd name="T21" fmla="*/ 250 h 2453"/>
                  <a:gd name="T22" fmla="*/ 843 w 1087"/>
                  <a:gd name="T23" fmla="*/ 120 h 2453"/>
                  <a:gd name="T24" fmla="*/ 762 w 1087"/>
                  <a:gd name="T25" fmla="*/ 11 h 2453"/>
                  <a:gd name="T26" fmla="*/ 693 w 1087"/>
                  <a:gd name="T27" fmla="*/ 172 h 2453"/>
                  <a:gd name="T28" fmla="*/ 525 w 1087"/>
                  <a:gd name="T29" fmla="*/ 156 h 2453"/>
                  <a:gd name="T30" fmla="*/ 335 w 1087"/>
                  <a:gd name="T31" fmla="*/ 267 h 2453"/>
                  <a:gd name="T32" fmla="*/ 156 w 1087"/>
                  <a:gd name="T33" fmla="*/ 354 h 2453"/>
                  <a:gd name="T34" fmla="*/ 141 w 1087"/>
                  <a:gd name="T35" fmla="*/ 538 h 2453"/>
                  <a:gd name="T36" fmla="*/ 98 w 1087"/>
                  <a:gd name="T37" fmla="*/ 525 h 2453"/>
                  <a:gd name="T38" fmla="*/ 87 w 1087"/>
                  <a:gd name="T39" fmla="*/ 622 h 2453"/>
                  <a:gd name="T40" fmla="*/ 15 w 1087"/>
                  <a:gd name="T41" fmla="*/ 679 h 2453"/>
                  <a:gd name="T42" fmla="*/ 95 w 1087"/>
                  <a:gd name="T43" fmla="*/ 778 h 2453"/>
                  <a:gd name="T44" fmla="*/ 87 w 1087"/>
                  <a:gd name="T45" fmla="*/ 884 h 2453"/>
                  <a:gd name="T46" fmla="*/ 56 w 1087"/>
                  <a:gd name="T47" fmla="*/ 930 h 2453"/>
                  <a:gd name="T48" fmla="*/ 67 w 1087"/>
                  <a:gd name="T49" fmla="*/ 1095 h 2453"/>
                  <a:gd name="T50" fmla="*/ 126 w 1087"/>
                  <a:gd name="T51" fmla="*/ 1220 h 2453"/>
                  <a:gd name="T52" fmla="*/ 132 w 1087"/>
                  <a:gd name="T53" fmla="*/ 1266 h 2453"/>
                  <a:gd name="T54" fmla="*/ 39 w 1087"/>
                  <a:gd name="T55" fmla="*/ 1431 h 2453"/>
                  <a:gd name="T56" fmla="*/ 76 w 1087"/>
                  <a:gd name="T57" fmla="*/ 1535 h 2453"/>
                  <a:gd name="T58" fmla="*/ 34 w 1087"/>
                  <a:gd name="T59" fmla="*/ 1554 h 2453"/>
                  <a:gd name="T60" fmla="*/ 0 w 1087"/>
                  <a:gd name="T61" fmla="*/ 1630 h 2453"/>
                  <a:gd name="T62" fmla="*/ 141 w 1087"/>
                  <a:gd name="T63" fmla="*/ 1743 h 2453"/>
                  <a:gd name="T64" fmla="*/ 170 w 1087"/>
                  <a:gd name="T65" fmla="*/ 1773 h 2453"/>
                  <a:gd name="T66" fmla="*/ 189 w 1087"/>
                  <a:gd name="T67" fmla="*/ 1877 h 2453"/>
                  <a:gd name="T68" fmla="*/ 185 w 1087"/>
                  <a:gd name="T69" fmla="*/ 1901 h 2453"/>
                  <a:gd name="T70" fmla="*/ 139 w 1087"/>
                  <a:gd name="T71" fmla="*/ 1996 h 2453"/>
                  <a:gd name="T72" fmla="*/ 154 w 1087"/>
                  <a:gd name="T73" fmla="*/ 2081 h 2453"/>
                  <a:gd name="T74" fmla="*/ 222 w 1087"/>
                  <a:gd name="T75" fmla="*/ 2135 h 2453"/>
                  <a:gd name="T76" fmla="*/ 244 w 1087"/>
                  <a:gd name="T77" fmla="*/ 2150 h 2453"/>
                  <a:gd name="T78" fmla="*/ 263 w 1087"/>
                  <a:gd name="T79" fmla="*/ 2243 h 2453"/>
                  <a:gd name="T80" fmla="*/ 276 w 1087"/>
                  <a:gd name="T81" fmla="*/ 2304 h 2453"/>
                  <a:gd name="T82" fmla="*/ 239 w 1087"/>
                  <a:gd name="T83" fmla="*/ 2362 h 2453"/>
                  <a:gd name="T84" fmla="*/ 239 w 1087"/>
                  <a:gd name="T85" fmla="*/ 2443 h 2453"/>
                  <a:gd name="T86" fmla="*/ 372 w 1087"/>
                  <a:gd name="T87" fmla="*/ 2419 h 2453"/>
                  <a:gd name="T88" fmla="*/ 401 w 1087"/>
                  <a:gd name="T89" fmla="*/ 2362 h 2453"/>
                  <a:gd name="T90" fmla="*/ 429 w 1087"/>
                  <a:gd name="T91" fmla="*/ 2325 h 2453"/>
                  <a:gd name="T92" fmla="*/ 481 w 1087"/>
                  <a:gd name="T93" fmla="*/ 2241 h 2453"/>
                  <a:gd name="T94" fmla="*/ 510 w 1087"/>
                  <a:gd name="T95" fmla="*/ 2202 h 2453"/>
                  <a:gd name="T96" fmla="*/ 571 w 1087"/>
                  <a:gd name="T97" fmla="*/ 2063 h 2453"/>
                  <a:gd name="T98" fmla="*/ 577 w 1087"/>
                  <a:gd name="T99" fmla="*/ 1974 h 2453"/>
                  <a:gd name="T100" fmla="*/ 612 w 1087"/>
                  <a:gd name="T101" fmla="*/ 1909 h 2453"/>
                  <a:gd name="T102" fmla="*/ 747 w 1087"/>
                  <a:gd name="T103" fmla="*/ 1944 h 2453"/>
                  <a:gd name="T104" fmla="*/ 839 w 1087"/>
                  <a:gd name="T105" fmla="*/ 1812 h 2453"/>
                  <a:gd name="T106" fmla="*/ 906 w 1087"/>
                  <a:gd name="T107" fmla="*/ 1801 h 2453"/>
                  <a:gd name="T108" fmla="*/ 969 w 1087"/>
                  <a:gd name="T109" fmla="*/ 1773 h 2453"/>
                  <a:gd name="T110" fmla="*/ 943 w 1087"/>
                  <a:gd name="T111" fmla="*/ 1721 h 2453"/>
                  <a:gd name="T112" fmla="*/ 930 w 1087"/>
                  <a:gd name="T113" fmla="*/ 1658 h 2453"/>
                  <a:gd name="T114" fmla="*/ 917 w 1087"/>
                  <a:gd name="T115" fmla="*/ 1619 h 2453"/>
                  <a:gd name="T116" fmla="*/ 965 w 1087"/>
                  <a:gd name="T117" fmla="*/ 1537 h 2453"/>
                  <a:gd name="T118" fmla="*/ 969 w 1087"/>
                  <a:gd name="T119" fmla="*/ 1420 h 2453"/>
                  <a:gd name="T120" fmla="*/ 976 w 1087"/>
                  <a:gd name="T121" fmla="*/ 1327 h 2453"/>
                  <a:gd name="T122" fmla="*/ 1009 w 1087"/>
                  <a:gd name="T123" fmla="*/ 1311 h 2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87" h="2453" extrusionOk="0">
                    <a:moveTo>
                      <a:pt x="1019" y="1290"/>
                    </a:moveTo>
                    <a:lnTo>
                      <a:pt x="1017" y="1292"/>
                    </a:lnTo>
                    <a:lnTo>
                      <a:pt x="1017" y="1290"/>
                    </a:lnTo>
                    <a:lnTo>
                      <a:pt x="993" y="1272"/>
                    </a:lnTo>
                    <a:lnTo>
                      <a:pt x="937" y="1272"/>
                    </a:lnTo>
                    <a:lnTo>
                      <a:pt x="937" y="1270"/>
                    </a:lnTo>
                    <a:lnTo>
                      <a:pt x="941" y="1238"/>
                    </a:lnTo>
                    <a:lnTo>
                      <a:pt x="941" y="1238"/>
                    </a:lnTo>
                    <a:lnTo>
                      <a:pt x="941" y="1238"/>
                    </a:lnTo>
                    <a:lnTo>
                      <a:pt x="974" y="1199"/>
                    </a:lnTo>
                    <a:lnTo>
                      <a:pt x="982" y="1173"/>
                    </a:lnTo>
                    <a:lnTo>
                      <a:pt x="961" y="1158"/>
                    </a:lnTo>
                    <a:lnTo>
                      <a:pt x="961" y="1158"/>
                    </a:lnTo>
                    <a:lnTo>
                      <a:pt x="961" y="1127"/>
                    </a:lnTo>
                    <a:lnTo>
                      <a:pt x="943" y="1108"/>
                    </a:lnTo>
                    <a:lnTo>
                      <a:pt x="941" y="1106"/>
                    </a:lnTo>
                    <a:lnTo>
                      <a:pt x="941" y="1106"/>
                    </a:lnTo>
                    <a:lnTo>
                      <a:pt x="950" y="1067"/>
                    </a:lnTo>
                    <a:lnTo>
                      <a:pt x="928" y="1049"/>
                    </a:lnTo>
                    <a:lnTo>
                      <a:pt x="926" y="1047"/>
                    </a:lnTo>
                    <a:lnTo>
                      <a:pt x="928" y="1047"/>
                    </a:lnTo>
                    <a:lnTo>
                      <a:pt x="961" y="1010"/>
                    </a:lnTo>
                    <a:lnTo>
                      <a:pt x="950" y="861"/>
                    </a:lnTo>
                    <a:lnTo>
                      <a:pt x="911" y="802"/>
                    </a:lnTo>
                    <a:lnTo>
                      <a:pt x="930" y="793"/>
                    </a:lnTo>
                    <a:lnTo>
                      <a:pt x="976" y="757"/>
                    </a:lnTo>
                    <a:lnTo>
                      <a:pt x="976" y="754"/>
                    </a:lnTo>
                    <a:lnTo>
                      <a:pt x="976" y="757"/>
                    </a:lnTo>
                    <a:lnTo>
                      <a:pt x="1004" y="759"/>
                    </a:lnTo>
                    <a:lnTo>
                      <a:pt x="1013" y="711"/>
                    </a:lnTo>
                    <a:lnTo>
                      <a:pt x="1013" y="711"/>
                    </a:lnTo>
                    <a:lnTo>
                      <a:pt x="1013" y="711"/>
                    </a:lnTo>
                    <a:lnTo>
                      <a:pt x="1026" y="692"/>
                    </a:lnTo>
                    <a:lnTo>
                      <a:pt x="1030" y="666"/>
                    </a:lnTo>
                    <a:lnTo>
                      <a:pt x="1030" y="663"/>
                    </a:lnTo>
                    <a:lnTo>
                      <a:pt x="1030" y="663"/>
                    </a:lnTo>
                    <a:lnTo>
                      <a:pt x="1087" y="620"/>
                    </a:lnTo>
                    <a:lnTo>
                      <a:pt x="1063" y="592"/>
                    </a:lnTo>
                    <a:lnTo>
                      <a:pt x="1063" y="590"/>
                    </a:lnTo>
                    <a:lnTo>
                      <a:pt x="1063" y="544"/>
                    </a:lnTo>
                    <a:lnTo>
                      <a:pt x="1013" y="477"/>
                    </a:lnTo>
                    <a:lnTo>
                      <a:pt x="1013" y="477"/>
                    </a:lnTo>
                    <a:lnTo>
                      <a:pt x="1013" y="475"/>
                    </a:lnTo>
                    <a:lnTo>
                      <a:pt x="1006" y="440"/>
                    </a:lnTo>
                    <a:lnTo>
                      <a:pt x="991" y="421"/>
                    </a:lnTo>
                    <a:lnTo>
                      <a:pt x="991" y="421"/>
                    </a:lnTo>
                    <a:lnTo>
                      <a:pt x="991" y="419"/>
                    </a:lnTo>
                    <a:lnTo>
                      <a:pt x="993" y="399"/>
                    </a:lnTo>
                    <a:lnTo>
                      <a:pt x="963" y="414"/>
                    </a:lnTo>
                    <a:lnTo>
                      <a:pt x="928" y="440"/>
                    </a:lnTo>
                    <a:lnTo>
                      <a:pt x="882" y="453"/>
                    </a:lnTo>
                    <a:lnTo>
                      <a:pt x="865" y="486"/>
                    </a:lnTo>
                    <a:lnTo>
                      <a:pt x="865" y="440"/>
                    </a:lnTo>
                    <a:lnTo>
                      <a:pt x="961" y="343"/>
                    </a:lnTo>
                    <a:lnTo>
                      <a:pt x="1013" y="250"/>
                    </a:lnTo>
                    <a:lnTo>
                      <a:pt x="1037" y="165"/>
                    </a:lnTo>
                    <a:lnTo>
                      <a:pt x="963" y="83"/>
                    </a:lnTo>
                    <a:lnTo>
                      <a:pt x="895" y="81"/>
                    </a:lnTo>
                    <a:lnTo>
                      <a:pt x="871" y="115"/>
                    </a:lnTo>
                    <a:lnTo>
                      <a:pt x="843" y="120"/>
                    </a:lnTo>
                    <a:lnTo>
                      <a:pt x="865" y="61"/>
                    </a:lnTo>
                    <a:lnTo>
                      <a:pt x="808" y="55"/>
                    </a:lnTo>
                    <a:lnTo>
                      <a:pt x="826" y="29"/>
                    </a:lnTo>
                    <a:lnTo>
                      <a:pt x="793" y="0"/>
                    </a:lnTo>
                    <a:lnTo>
                      <a:pt x="762" y="11"/>
                    </a:lnTo>
                    <a:lnTo>
                      <a:pt x="712" y="85"/>
                    </a:lnTo>
                    <a:lnTo>
                      <a:pt x="723" y="128"/>
                    </a:lnTo>
                    <a:lnTo>
                      <a:pt x="671" y="130"/>
                    </a:lnTo>
                    <a:lnTo>
                      <a:pt x="673" y="143"/>
                    </a:lnTo>
                    <a:lnTo>
                      <a:pt x="693" y="172"/>
                    </a:lnTo>
                    <a:lnTo>
                      <a:pt x="656" y="165"/>
                    </a:lnTo>
                    <a:lnTo>
                      <a:pt x="636" y="182"/>
                    </a:lnTo>
                    <a:lnTo>
                      <a:pt x="592" y="174"/>
                    </a:lnTo>
                    <a:lnTo>
                      <a:pt x="586" y="156"/>
                    </a:lnTo>
                    <a:lnTo>
                      <a:pt x="525" y="156"/>
                    </a:lnTo>
                    <a:lnTo>
                      <a:pt x="527" y="191"/>
                    </a:lnTo>
                    <a:lnTo>
                      <a:pt x="453" y="202"/>
                    </a:lnTo>
                    <a:lnTo>
                      <a:pt x="403" y="241"/>
                    </a:lnTo>
                    <a:lnTo>
                      <a:pt x="363" y="243"/>
                    </a:lnTo>
                    <a:lnTo>
                      <a:pt x="335" y="267"/>
                    </a:lnTo>
                    <a:lnTo>
                      <a:pt x="322" y="319"/>
                    </a:lnTo>
                    <a:lnTo>
                      <a:pt x="346" y="362"/>
                    </a:lnTo>
                    <a:lnTo>
                      <a:pt x="309" y="371"/>
                    </a:lnTo>
                    <a:lnTo>
                      <a:pt x="213" y="356"/>
                    </a:lnTo>
                    <a:lnTo>
                      <a:pt x="156" y="354"/>
                    </a:lnTo>
                    <a:lnTo>
                      <a:pt x="141" y="384"/>
                    </a:lnTo>
                    <a:lnTo>
                      <a:pt x="139" y="464"/>
                    </a:lnTo>
                    <a:lnTo>
                      <a:pt x="174" y="497"/>
                    </a:lnTo>
                    <a:lnTo>
                      <a:pt x="191" y="538"/>
                    </a:lnTo>
                    <a:lnTo>
                      <a:pt x="141" y="538"/>
                    </a:lnTo>
                    <a:lnTo>
                      <a:pt x="100" y="460"/>
                    </a:lnTo>
                    <a:lnTo>
                      <a:pt x="69" y="460"/>
                    </a:lnTo>
                    <a:lnTo>
                      <a:pt x="69" y="464"/>
                    </a:lnTo>
                    <a:lnTo>
                      <a:pt x="95" y="520"/>
                    </a:lnTo>
                    <a:lnTo>
                      <a:pt x="98" y="525"/>
                    </a:lnTo>
                    <a:lnTo>
                      <a:pt x="93" y="525"/>
                    </a:lnTo>
                    <a:lnTo>
                      <a:pt x="65" y="529"/>
                    </a:lnTo>
                    <a:lnTo>
                      <a:pt x="58" y="564"/>
                    </a:lnTo>
                    <a:lnTo>
                      <a:pt x="85" y="620"/>
                    </a:lnTo>
                    <a:lnTo>
                      <a:pt x="87" y="622"/>
                    </a:lnTo>
                    <a:lnTo>
                      <a:pt x="87" y="622"/>
                    </a:lnTo>
                    <a:lnTo>
                      <a:pt x="78" y="648"/>
                    </a:lnTo>
                    <a:lnTo>
                      <a:pt x="78" y="650"/>
                    </a:lnTo>
                    <a:lnTo>
                      <a:pt x="78" y="650"/>
                    </a:lnTo>
                    <a:lnTo>
                      <a:pt x="15" y="679"/>
                    </a:lnTo>
                    <a:lnTo>
                      <a:pt x="6" y="711"/>
                    </a:lnTo>
                    <a:lnTo>
                      <a:pt x="47" y="765"/>
                    </a:lnTo>
                    <a:lnTo>
                      <a:pt x="95" y="776"/>
                    </a:lnTo>
                    <a:lnTo>
                      <a:pt x="95" y="776"/>
                    </a:lnTo>
                    <a:lnTo>
                      <a:pt x="95" y="778"/>
                    </a:lnTo>
                    <a:lnTo>
                      <a:pt x="106" y="835"/>
                    </a:lnTo>
                    <a:lnTo>
                      <a:pt x="104" y="843"/>
                    </a:lnTo>
                    <a:lnTo>
                      <a:pt x="104" y="843"/>
                    </a:lnTo>
                    <a:lnTo>
                      <a:pt x="87" y="884"/>
                    </a:lnTo>
                    <a:lnTo>
                      <a:pt x="87" y="884"/>
                    </a:lnTo>
                    <a:lnTo>
                      <a:pt x="85" y="887"/>
                    </a:lnTo>
                    <a:lnTo>
                      <a:pt x="43" y="897"/>
                    </a:lnTo>
                    <a:lnTo>
                      <a:pt x="56" y="928"/>
                    </a:lnTo>
                    <a:lnTo>
                      <a:pt x="56" y="928"/>
                    </a:lnTo>
                    <a:lnTo>
                      <a:pt x="56" y="930"/>
                    </a:lnTo>
                    <a:lnTo>
                      <a:pt x="41" y="969"/>
                    </a:lnTo>
                    <a:lnTo>
                      <a:pt x="76" y="1012"/>
                    </a:lnTo>
                    <a:lnTo>
                      <a:pt x="76" y="1014"/>
                    </a:lnTo>
                    <a:lnTo>
                      <a:pt x="76" y="1014"/>
                    </a:lnTo>
                    <a:lnTo>
                      <a:pt x="67" y="1095"/>
                    </a:lnTo>
                    <a:lnTo>
                      <a:pt x="95" y="1132"/>
                    </a:lnTo>
                    <a:lnTo>
                      <a:pt x="95" y="1134"/>
                    </a:lnTo>
                    <a:lnTo>
                      <a:pt x="95" y="1134"/>
                    </a:lnTo>
                    <a:lnTo>
                      <a:pt x="85" y="1192"/>
                    </a:lnTo>
                    <a:lnTo>
                      <a:pt x="126" y="1220"/>
                    </a:lnTo>
                    <a:lnTo>
                      <a:pt x="126" y="1223"/>
                    </a:lnTo>
                    <a:lnTo>
                      <a:pt x="126" y="1223"/>
                    </a:lnTo>
                    <a:lnTo>
                      <a:pt x="132" y="1264"/>
                    </a:lnTo>
                    <a:lnTo>
                      <a:pt x="135" y="1266"/>
                    </a:lnTo>
                    <a:lnTo>
                      <a:pt x="132" y="1266"/>
                    </a:lnTo>
                    <a:lnTo>
                      <a:pt x="98" y="1316"/>
                    </a:lnTo>
                    <a:lnTo>
                      <a:pt x="93" y="1359"/>
                    </a:lnTo>
                    <a:lnTo>
                      <a:pt x="93" y="1359"/>
                    </a:lnTo>
                    <a:lnTo>
                      <a:pt x="93" y="1361"/>
                    </a:lnTo>
                    <a:lnTo>
                      <a:pt x="39" y="1431"/>
                    </a:lnTo>
                    <a:lnTo>
                      <a:pt x="39" y="1485"/>
                    </a:lnTo>
                    <a:lnTo>
                      <a:pt x="82" y="1511"/>
                    </a:lnTo>
                    <a:lnTo>
                      <a:pt x="85" y="1513"/>
                    </a:lnTo>
                    <a:lnTo>
                      <a:pt x="85" y="1513"/>
                    </a:lnTo>
                    <a:lnTo>
                      <a:pt x="76" y="1535"/>
                    </a:lnTo>
                    <a:lnTo>
                      <a:pt x="76" y="1535"/>
                    </a:lnTo>
                    <a:lnTo>
                      <a:pt x="76" y="1537"/>
                    </a:lnTo>
                    <a:lnTo>
                      <a:pt x="34" y="1554"/>
                    </a:lnTo>
                    <a:lnTo>
                      <a:pt x="34" y="1554"/>
                    </a:lnTo>
                    <a:lnTo>
                      <a:pt x="34" y="1554"/>
                    </a:lnTo>
                    <a:lnTo>
                      <a:pt x="0" y="1558"/>
                    </a:lnTo>
                    <a:lnTo>
                      <a:pt x="15" y="1610"/>
                    </a:lnTo>
                    <a:lnTo>
                      <a:pt x="15" y="1610"/>
                    </a:lnTo>
                    <a:lnTo>
                      <a:pt x="13" y="1613"/>
                    </a:lnTo>
                    <a:lnTo>
                      <a:pt x="0" y="1630"/>
                    </a:lnTo>
                    <a:lnTo>
                      <a:pt x="0" y="1658"/>
                    </a:lnTo>
                    <a:lnTo>
                      <a:pt x="109" y="1675"/>
                    </a:lnTo>
                    <a:lnTo>
                      <a:pt x="109" y="1675"/>
                    </a:lnTo>
                    <a:lnTo>
                      <a:pt x="109" y="1675"/>
                    </a:lnTo>
                    <a:lnTo>
                      <a:pt x="141" y="1743"/>
                    </a:lnTo>
                    <a:lnTo>
                      <a:pt x="170" y="1745"/>
                    </a:lnTo>
                    <a:lnTo>
                      <a:pt x="172" y="1745"/>
                    </a:lnTo>
                    <a:lnTo>
                      <a:pt x="172" y="1747"/>
                    </a:lnTo>
                    <a:lnTo>
                      <a:pt x="170" y="1773"/>
                    </a:lnTo>
                    <a:lnTo>
                      <a:pt x="170" y="1773"/>
                    </a:lnTo>
                    <a:lnTo>
                      <a:pt x="170" y="1773"/>
                    </a:lnTo>
                    <a:lnTo>
                      <a:pt x="126" y="1812"/>
                    </a:lnTo>
                    <a:lnTo>
                      <a:pt x="130" y="1842"/>
                    </a:lnTo>
                    <a:lnTo>
                      <a:pt x="154" y="1866"/>
                    </a:lnTo>
                    <a:lnTo>
                      <a:pt x="189" y="1877"/>
                    </a:lnTo>
                    <a:lnTo>
                      <a:pt x="191" y="1877"/>
                    </a:lnTo>
                    <a:lnTo>
                      <a:pt x="191" y="1879"/>
                    </a:lnTo>
                    <a:lnTo>
                      <a:pt x="185" y="1901"/>
                    </a:lnTo>
                    <a:lnTo>
                      <a:pt x="185" y="1901"/>
                    </a:lnTo>
                    <a:lnTo>
                      <a:pt x="185" y="1901"/>
                    </a:lnTo>
                    <a:lnTo>
                      <a:pt x="146" y="1931"/>
                    </a:lnTo>
                    <a:lnTo>
                      <a:pt x="143" y="1970"/>
                    </a:lnTo>
                    <a:lnTo>
                      <a:pt x="143" y="1970"/>
                    </a:lnTo>
                    <a:lnTo>
                      <a:pt x="143" y="1970"/>
                    </a:lnTo>
                    <a:lnTo>
                      <a:pt x="139" y="1996"/>
                    </a:lnTo>
                    <a:lnTo>
                      <a:pt x="172" y="2061"/>
                    </a:lnTo>
                    <a:lnTo>
                      <a:pt x="172" y="2063"/>
                    </a:lnTo>
                    <a:lnTo>
                      <a:pt x="172" y="2063"/>
                    </a:lnTo>
                    <a:lnTo>
                      <a:pt x="154" y="2081"/>
                    </a:lnTo>
                    <a:lnTo>
                      <a:pt x="154" y="2081"/>
                    </a:lnTo>
                    <a:lnTo>
                      <a:pt x="154" y="2081"/>
                    </a:lnTo>
                    <a:lnTo>
                      <a:pt x="139" y="2087"/>
                    </a:lnTo>
                    <a:lnTo>
                      <a:pt x="156" y="2139"/>
                    </a:lnTo>
                    <a:lnTo>
                      <a:pt x="189" y="2139"/>
                    </a:lnTo>
                    <a:lnTo>
                      <a:pt x="222" y="2135"/>
                    </a:lnTo>
                    <a:lnTo>
                      <a:pt x="222" y="2135"/>
                    </a:lnTo>
                    <a:lnTo>
                      <a:pt x="222" y="2135"/>
                    </a:lnTo>
                    <a:lnTo>
                      <a:pt x="244" y="2148"/>
                    </a:lnTo>
                    <a:lnTo>
                      <a:pt x="246" y="2150"/>
                    </a:lnTo>
                    <a:lnTo>
                      <a:pt x="244" y="2150"/>
                    </a:lnTo>
                    <a:lnTo>
                      <a:pt x="233" y="2174"/>
                    </a:lnTo>
                    <a:lnTo>
                      <a:pt x="257" y="2211"/>
                    </a:lnTo>
                    <a:lnTo>
                      <a:pt x="259" y="2211"/>
                    </a:lnTo>
                    <a:lnTo>
                      <a:pt x="259" y="2213"/>
                    </a:lnTo>
                    <a:lnTo>
                      <a:pt x="263" y="2243"/>
                    </a:lnTo>
                    <a:lnTo>
                      <a:pt x="274" y="2278"/>
                    </a:lnTo>
                    <a:lnTo>
                      <a:pt x="274" y="2278"/>
                    </a:lnTo>
                    <a:lnTo>
                      <a:pt x="276" y="2278"/>
                    </a:lnTo>
                    <a:lnTo>
                      <a:pt x="276" y="2304"/>
                    </a:lnTo>
                    <a:lnTo>
                      <a:pt x="276" y="2304"/>
                    </a:lnTo>
                    <a:lnTo>
                      <a:pt x="276" y="2306"/>
                    </a:lnTo>
                    <a:lnTo>
                      <a:pt x="248" y="2319"/>
                    </a:lnTo>
                    <a:lnTo>
                      <a:pt x="248" y="2341"/>
                    </a:lnTo>
                    <a:lnTo>
                      <a:pt x="248" y="2343"/>
                    </a:lnTo>
                    <a:lnTo>
                      <a:pt x="239" y="2362"/>
                    </a:lnTo>
                    <a:lnTo>
                      <a:pt x="239" y="2365"/>
                    </a:lnTo>
                    <a:lnTo>
                      <a:pt x="237" y="2365"/>
                    </a:lnTo>
                    <a:lnTo>
                      <a:pt x="209" y="2375"/>
                    </a:lnTo>
                    <a:lnTo>
                      <a:pt x="191" y="2408"/>
                    </a:lnTo>
                    <a:lnTo>
                      <a:pt x="239" y="2443"/>
                    </a:lnTo>
                    <a:lnTo>
                      <a:pt x="318" y="2453"/>
                    </a:lnTo>
                    <a:lnTo>
                      <a:pt x="353" y="2425"/>
                    </a:lnTo>
                    <a:lnTo>
                      <a:pt x="353" y="2423"/>
                    </a:lnTo>
                    <a:lnTo>
                      <a:pt x="353" y="2423"/>
                    </a:lnTo>
                    <a:lnTo>
                      <a:pt x="372" y="2419"/>
                    </a:lnTo>
                    <a:lnTo>
                      <a:pt x="372" y="2401"/>
                    </a:lnTo>
                    <a:lnTo>
                      <a:pt x="372" y="2401"/>
                    </a:lnTo>
                    <a:lnTo>
                      <a:pt x="374" y="2399"/>
                    </a:lnTo>
                    <a:lnTo>
                      <a:pt x="403" y="2382"/>
                    </a:lnTo>
                    <a:lnTo>
                      <a:pt x="401" y="2362"/>
                    </a:lnTo>
                    <a:lnTo>
                      <a:pt x="398" y="2360"/>
                    </a:lnTo>
                    <a:lnTo>
                      <a:pt x="401" y="2360"/>
                    </a:lnTo>
                    <a:lnTo>
                      <a:pt x="422" y="2356"/>
                    </a:lnTo>
                    <a:lnTo>
                      <a:pt x="429" y="2328"/>
                    </a:lnTo>
                    <a:lnTo>
                      <a:pt x="429" y="2325"/>
                    </a:lnTo>
                    <a:lnTo>
                      <a:pt x="431" y="2325"/>
                    </a:lnTo>
                    <a:lnTo>
                      <a:pt x="536" y="2317"/>
                    </a:lnTo>
                    <a:lnTo>
                      <a:pt x="540" y="2293"/>
                    </a:lnTo>
                    <a:lnTo>
                      <a:pt x="481" y="2241"/>
                    </a:lnTo>
                    <a:lnTo>
                      <a:pt x="481" y="2241"/>
                    </a:lnTo>
                    <a:lnTo>
                      <a:pt x="481" y="2215"/>
                    </a:lnTo>
                    <a:lnTo>
                      <a:pt x="481" y="2215"/>
                    </a:lnTo>
                    <a:lnTo>
                      <a:pt x="507" y="2202"/>
                    </a:lnTo>
                    <a:lnTo>
                      <a:pt x="510" y="2202"/>
                    </a:lnTo>
                    <a:lnTo>
                      <a:pt x="510" y="2202"/>
                    </a:lnTo>
                    <a:lnTo>
                      <a:pt x="542" y="2206"/>
                    </a:lnTo>
                    <a:lnTo>
                      <a:pt x="549" y="2104"/>
                    </a:lnTo>
                    <a:lnTo>
                      <a:pt x="549" y="2104"/>
                    </a:lnTo>
                    <a:lnTo>
                      <a:pt x="549" y="2104"/>
                    </a:lnTo>
                    <a:lnTo>
                      <a:pt x="571" y="2063"/>
                    </a:lnTo>
                    <a:lnTo>
                      <a:pt x="571" y="2063"/>
                    </a:lnTo>
                    <a:lnTo>
                      <a:pt x="571" y="2063"/>
                    </a:lnTo>
                    <a:lnTo>
                      <a:pt x="605" y="2059"/>
                    </a:lnTo>
                    <a:lnTo>
                      <a:pt x="612" y="2029"/>
                    </a:lnTo>
                    <a:lnTo>
                      <a:pt x="577" y="1974"/>
                    </a:lnTo>
                    <a:lnTo>
                      <a:pt x="575" y="1972"/>
                    </a:lnTo>
                    <a:lnTo>
                      <a:pt x="577" y="1972"/>
                    </a:lnTo>
                    <a:lnTo>
                      <a:pt x="610" y="1912"/>
                    </a:lnTo>
                    <a:lnTo>
                      <a:pt x="610" y="1909"/>
                    </a:lnTo>
                    <a:lnTo>
                      <a:pt x="612" y="1909"/>
                    </a:lnTo>
                    <a:lnTo>
                      <a:pt x="693" y="1907"/>
                    </a:lnTo>
                    <a:lnTo>
                      <a:pt x="714" y="1877"/>
                    </a:lnTo>
                    <a:lnTo>
                      <a:pt x="717" y="1875"/>
                    </a:lnTo>
                    <a:lnTo>
                      <a:pt x="717" y="1879"/>
                    </a:lnTo>
                    <a:lnTo>
                      <a:pt x="747" y="1944"/>
                    </a:lnTo>
                    <a:lnTo>
                      <a:pt x="764" y="1935"/>
                    </a:lnTo>
                    <a:lnTo>
                      <a:pt x="762" y="1899"/>
                    </a:lnTo>
                    <a:lnTo>
                      <a:pt x="762" y="1896"/>
                    </a:lnTo>
                    <a:lnTo>
                      <a:pt x="762" y="1896"/>
                    </a:lnTo>
                    <a:lnTo>
                      <a:pt x="839" y="1812"/>
                    </a:lnTo>
                    <a:lnTo>
                      <a:pt x="845" y="1779"/>
                    </a:lnTo>
                    <a:lnTo>
                      <a:pt x="845" y="1777"/>
                    </a:lnTo>
                    <a:lnTo>
                      <a:pt x="887" y="1760"/>
                    </a:lnTo>
                    <a:lnTo>
                      <a:pt x="887" y="1762"/>
                    </a:lnTo>
                    <a:lnTo>
                      <a:pt x="906" y="1801"/>
                    </a:lnTo>
                    <a:lnTo>
                      <a:pt x="941" y="1823"/>
                    </a:lnTo>
                    <a:lnTo>
                      <a:pt x="950" y="1795"/>
                    </a:lnTo>
                    <a:lnTo>
                      <a:pt x="950" y="1795"/>
                    </a:lnTo>
                    <a:lnTo>
                      <a:pt x="950" y="1792"/>
                    </a:lnTo>
                    <a:lnTo>
                      <a:pt x="969" y="1773"/>
                    </a:lnTo>
                    <a:lnTo>
                      <a:pt x="961" y="1749"/>
                    </a:lnTo>
                    <a:lnTo>
                      <a:pt x="943" y="1745"/>
                    </a:lnTo>
                    <a:lnTo>
                      <a:pt x="941" y="1745"/>
                    </a:lnTo>
                    <a:lnTo>
                      <a:pt x="941" y="1743"/>
                    </a:lnTo>
                    <a:lnTo>
                      <a:pt x="943" y="1721"/>
                    </a:lnTo>
                    <a:lnTo>
                      <a:pt x="943" y="1721"/>
                    </a:lnTo>
                    <a:lnTo>
                      <a:pt x="943" y="1719"/>
                    </a:lnTo>
                    <a:lnTo>
                      <a:pt x="972" y="1691"/>
                    </a:lnTo>
                    <a:lnTo>
                      <a:pt x="967" y="1669"/>
                    </a:lnTo>
                    <a:lnTo>
                      <a:pt x="930" y="1658"/>
                    </a:lnTo>
                    <a:lnTo>
                      <a:pt x="928" y="1658"/>
                    </a:lnTo>
                    <a:lnTo>
                      <a:pt x="928" y="1656"/>
                    </a:lnTo>
                    <a:lnTo>
                      <a:pt x="917" y="1621"/>
                    </a:lnTo>
                    <a:lnTo>
                      <a:pt x="917" y="1621"/>
                    </a:lnTo>
                    <a:lnTo>
                      <a:pt x="917" y="1619"/>
                    </a:lnTo>
                    <a:lnTo>
                      <a:pt x="937" y="1595"/>
                    </a:lnTo>
                    <a:lnTo>
                      <a:pt x="919" y="1567"/>
                    </a:lnTo>
                    <a:lnTo>
                      <a:pt x="919" y="1565"/>
                    </a:lnTo>
                    <a:lnTo>
                      <a:pt x="919" y="1565"/>
                    </a:lnTo>
                    <a:lnTo>
                      <a:pt x="965" y="1537"/>
                    </a:lnTo>
                    <a:lnTo>
                      <a:pt x="991" y="1487"/>
                    </a:lnTo>
                    <a:lnTo>
                      <a:pt x="987" y="1450"/>
                    </a:lnTo>
                    <a:lnTo>
                      <a:pt x="969" y="1422"/>
                    </a:lnTo>
                    <a:lnTo>
                      <a:pt x="969" y="1422"/>
                    </a:lnTo>
                    <a:lnTo>
                      <a:pt x="969" y="1420"/>
                    </a:lnTo>
                    <a:lnTo>
                      <a:pt x="987" y="1383"/>
                    </a:lnTo>
                    <a:lnTo>
                      <a:pt x="978" y="1361"/>
                    </a:lnTo>
                    <a:lnTo>
                      <a:pt x="978" y="1361"/>
                    </a:lnTo>
                    <a:lnTo>
                      <a:pt x="978" y="1361"/>
                    </a:lnTo>
                    <a:lnTo>
                      <a:pt x="976" y="1327"/>
                    </a:lnTo>
                    <a:lnTo>
                      <a:pt x="976" y="1324"/>
                    </a:lnTo>
                    <a:lnTo>
                      <a:pt x="978" y="1324"/>
                    </a:lnTo>
                    <a:lnTo>
                      <a:pt x="1009" y="1311"/>
                    </a:lnTo>
                    <a:lnTo>
                      <a:pt x="1009" y="1311"/>
                    </a:lnTo>
                    <a:lnTo>
                      <a:pt x="1009" y="1311"/>
                    </a:lnTo>
                    <a:lnTo>
                      <a:pt x="1041" y="1305"/>
                    </a:lnTo>
                    <a:lnTo>
                      <a:pt x="1054" y="1288"/>
                    </a:lnTo>
                    <a:lnTo>
                      <a:pt x="1043" y="1275"/>
                    </a:lnTo>
                    <a:lnTo>
                      <a:pt x="1019" y="129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61" name="Freeform 308"/>
              <p:cNvSpPr/>
              <p:nvPr/>
            </p:nvSpPr>
            <p:spPr bwMode="auto">
              <a:xfrm>
                <a:off x="6398" y="1115"/>
                <a:ext cx="771" cy="1313"/>
              </a:xfrm>
              <a:custGeom>
                <a:avLst/>
                <a:gdLst>
                  <a:gd name="T0" fmla="*/ 760 w 771"/>
                  <a:gd name="T1" fmla="*/ 1200 h 1313"/>
                  <a:gd name="T2" fmla="*/ 710 w 771"/>
                  <a:gd name="T3" fmla="*/ 1111 h 1313"/>
                  <a:gd name="T4" fmla="*/ 734 w 771"/>
                  <a:gd name="T5" fmla="*/ 1040 h 1313"/>
                  <a:gd name="T6" fmla="*/ 671 w 771"/>
                  <a:gd name="T7" fmla="*/ 912 h 1313"/>
                  <a:gd name="T8" fmla="*/ 690 w 771"/>
                  <a:gd name="T9" fmla="*/ 853 h 1313"/>
                  <a:gd name="T10" fmla="*/ 579 w 771"/>
                  <a:gd name="T11" fmla="*/ 741 h 1313"/>
                  <a:gd name="T12" fmla="*/ 610 w 771"/>
                  <a:gd name="T13" fmla="*/ 754 h 1313"/>
                  <a:gd name="T14" fmla="*/ 597 w 771"/>
                  <a:gd name="T15" fmla="*/ 697 h 1313"/>
                  <a:gd name="T16" fmla="*/ 538 w 771"/>
                  <a:gd name="T17" fmla="*/ 686 h 1313"/>
                  <a:gd name="T18" fmla="*/ 518 w 771"/>
                  <a:gd name="T19" fmla="*/ 643 h 1313"/>
                  <a:gd name="T20" fmla="*/ 475 w 771"/>
                  <a:gd name="T21" fmla="*/ 669 h 1313"/>
                  <a:gd name="T22" fmla="*/ 374 w 771"/>
                  <a:gd name="T23" fmla="*/ 513 h 1313"/>
                  <a:gd name="T24" fmla="*/ 409 w 771"/>
                  <a:gd name="T25" fmla="*/ 459 h 1313"/>
                  <a:gd name="T26" fmla="*/ 435 w 771"/>
                  <a:gd name="T27" fmla="*/ 407 h 1313"/>
                  <a:gd name="T28" fmla="*/ 475 w 771"/>
                  <a:gd name="T29" fmla="*/ 257 h 1313"/>
                  <a:gd name="T30" fmla="*/ 501 w 771"/>
                  <a:gd name="T31" fmla="*/ 177 h 1313"/>
                  <a:gd name="T32" fmla="*/ 446 w 771"/>
                  <a:gd name="T33" fmla="*/ 15 h 1313"/>
                  <a:gd name="T34" fmla="*/ 446 w 771"/>
                  <a:gd name="T35" fmla="*/ 15 h 1313"/>
                  <a:gd name="T36" fmla="*/ 370 w 771"/>
                  <a:gd name="T37" fmla="*/ 138 h 1313"/>
                  <a:gd name="T38" fmla="*/ 368 w 771"/>
                  <a:gd name="T39" fmla="*/ 138 h 1313"/>
                  <a:gd name="T40" fmla="*/ 248 w 771"/>
                  <a:gd name="T41" fmla="*/ 156 h 1313"/>
                  <a:gd name="T42" fmla="*/ 246 w 771"/>
                  <a:gd name="T43" fmla="*/ 153 h 1313"/>
                  <a:gd name="T44" fmla="*/ 152 w 771"/>
                  <a:gd name="T45" fmla="*/ 108 h 1313"/>
                  <a:gd name="T46" fmla="*/ 137 w 771"/>
                  <a:gd name="T47" fmla="*/ 132 h 1313"/>
                  <a:gd name="T48" fmla="*/ 82 w 771"/>
                  <a:gd name="T49" fmla="*/ 145 h 1313"/>
                  <a:gd name="T50" fmla="*/ 74 w 771"/>
                  <a:gd name="T51" fmla="*/ 173 h 1313"/>
                  <a:gd name="T52" fmla="*/ 43 w 771"/>
                  <a:gd name="T53" fmla="*/ 177 h 1313"/>
                  <a:gd name="T54" fmla="*/ 34 w 771"/>
                  <a:gd name="T55" fmla="*/ 210 h 1313"/>
                  <a:gd name="T56" fmla="*/ 0 w 771"/>
                  <a:gd name="T57" fmla="*/ 221 h 1313"/>
                  <a:gd name="T58" fmla="*/ 54 w 771"/>
                  <a:gd name="T59" fmla="*/ 322 h 1313"/>
                  <a:gd name="T60" fmla="*/ 84 w 771"/>
                  <a:gd name="T61" fmla="*/ 329 h 1313"/>
                  <a:gd name="T62" fmla="*/ 104 w 771"/>
                  <a:gd name="T63" fmla="*/ 381 h 1313"/>
                  <a:gd name="T64" fmla="*/ 139 w 771"/>
                  <a:gd name="T65" fmla="*/ 379 h 1313"/>
                  <a:gd name="T66" fmla="*/ 163 w 771"/>
                  <a:gd name="T67" fmla="*/ 400 h 1313"/>
                  <a:gd name="T68" fmla="*/ 163 w 771"/>
                  <a:gd name="T69" fmla="*/ 400 h 1313"/>
                  <a:gd name="T70" fmla="*/ 200 w 771"/>
                  <a:gd name="T71" fmla="*/ 450 h 1313"/>
                  <a:gd name="T72" fmla="*/ 163 w 771"/>
                  <a:gd name="T73" fmla="*/ 361 h 1313"/>
                  <a:gd name="T74" fmla="*/ 233 w 771"/>
                  <a:gd name="T75" fmla="*/ 296 h 1313"/>
                  <a:gd name="T76" fmla="*/ 211 w 771"/>
                  <a:gd name="T77" fmla="*/ 374 h 1313"/>
                  <a:gd name="T78" fmla="*/ 274 w 771"/>
                  <a:gd name="T79" fmla="*/ 407 h 1313"/>
                  <a:gd name="T80" fmla="*/ 294 w 771"/>
                  <a:gd name="T81" fmla="*/ 444 h 1313"/>
                  <a:gd name="T82" fmla="*/ 296 w 771"/>
                  <a:gd name="T83" fmla="*/ 567 h 1313"/>
                  <a:gd name="T84" fmla="*/ 318 w 771"/>
                  <a:gd name="T85" fmla="*/ 741 h 1313"/>
                  <a:gd name="T86" fmla="*/ 316 w 771"/>
                  <a:gd name="T87" fmla="*/ 836 h 1313"/>
                  <a:gd name="T88" fmla="*/ 309 w 771"/>
                  <a:gd name="T89" fmla="*/ 879 h 1313"/>
                  <a:gd name="T90" fmla="*/ 350 w 771"/>
                  <a:gd name="T91" fmla="*/ 985 h 1313"/>
                  <a:gd name="T92" fmla="*/ 398 w 771"/>
                  <a:gd name="T93" fmla="*/ 1040 h 1313"/>
                  <a:gd name="T94" fmla="*/ 771 w 771"/>
                  <a:gd name="T95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71" h="1313" extrusionOk="0">
                    <a:moveTo>
                      <a:pt x="771" y="1313"/>
                    </a:moveTo>
                    <a:lnTo>
                      <a:pt x="760" y="1200"/>
                    </a:lnTo>
                    <a:lnTo>
                      <a:pt x="749" y="1148"/>
                    </a:lnTo>
                    <a:lnTo>
                      <a:pt x="710" y="1111"/>
                    </a:lnTo>
                    <a:lnTo>
                      <a:pt x="714" y="1055"/>
                    </a:lnTo>
                    <a:lnTo>
                      <a:pt x="734" y="1040"/>
                    </a:lnTo>
                    <a:lnTo>
                      <a:pt x="669" y="964"/>
                    </a:lnTo>
                    <a:lnTo>
                      <a:pt x="671" y="912"/>
                    </a:lnTo>
                    <a:lnTo>
                      <a:pt x="697" y="884"/>
                    </a:lnTo>
                    <a:lnTo>
                      <a:pt x="690" y="853"/>
                    </a:lnTo>
                    <a:lnTo>
                      <a:pt x="636" y="838"/>
                    </a:lnTo>
                    <a:lnTo>
                      <a:pt x="579" y="741"/>
                    </a:lnTo>
                    <a:lnTo>
                      <a:pt x="594" y="730"/>
                    </a:lnTo>
                    <a:lnTo>
                      <a:pt x="610" y="754"/>
                    </a:lnTo>
                    <a:lnTo>
                      <a:pt x="638" y="738"/>
                    </a:lnTo>
                    <a:lnTo>
                      <a:pt x="597" y="697"/>
                    </a:lnTo>
                    <a:lnTo>
                      <a:pt x="573" y="710"/>
                    </a:lnTo>
                    <a:lnTo>
                      <a:pt x="538" y="686"/>
                    </a:lnTo>
                    <a:lnTo>
                      <a:pt x="536" y="686"/>
                    </a:lnTo>
                    <a:lnTo>
                      <a:pt x="518" y="643"/>
                    </a:lnTo>
                    <a:lnTo>
                      <a:pt x="479" y="643"/>
                    </a:lnTo>
                    <a:lnTo>
                      <a:pt x="475" y="669"/>
                    </a:lnTo>
                    <a:lnTo>
                      <a:pt x="451" y="667"/>
                    </a:lnTo>
                    <a:lnTo>
                      <a:pt x="374" y="513"/>
                    </a:lnTo>
                    <a:lnTo>
                      <a:pt x="379" y="465"/>
                    </a:lnTo>
                    <a:lnTo>
                      <a:pt x="409" y="459"/>
                    </a:lnTo>
                    <a:lnTo>
                      <a:pt x="387" y="368"/>
                    </a:lnTo>
                    <a:lnTo>
                      <a:pt x="435" y="407"/>
                    </a:lnTo>
                    <a:lnTo>
                      <a:pt x="438" y="296"/>
                    </a:lnTo>
                    <a:lnTo>
                      <a:pt x="475" y="257"/>
                    </a:lnTo>
                    <a:lnTo>
                      <a:pt x="533" y="257"/>
                    </a:lnTo>
                    <a:lnTo>
                      <a:pt x="501" y="177"/>
                    </a:lnTo>
                    <a:lnTo>
                      <a:pt x="485" y="4"/>
                    </a:lnTo>
                    <a:lnTo>
                      <a:pt x="446" y="15"/>
                    </a:lnTo>
                    <a:lnTo>
                      <a:pt x="446" y="15"/>
                    </a:lnTo>
                    <a:lnTo>
                      <a:pt x="446" y="15"/>
                    </a:lnTo>
                    <a:lnTo>
                      <a:pt x="418" y="0"/>
                    </a:lnTo>
                    <a:lnTo>
                      <a:pt x="370" y="138"/>
                    </a:lnTo>
                    <a:lnTo>
                      <a:pt x="368" y="138"/>
                    </a:lnTo>
                    <a:lnTo>
                      <a:pt x="368" y="138"/>
                    </a:lnTo>
                    <a:lnTo>
                      <a:pt x="305" y="138"/>
                    </a:lnTo>
                    <a:lnTo>
                      <a:pt x="248" y="156"/>
                    </a:lnTo>
                    <a:lnTo>
                      <a:pt x="248" y="156"/>
                    </a:lnTo>
                    <a:lnTo>
                      <a:pt x="246" y="153"/>
                    </a:lnTo>
                    <a:lnTo>
                      <a:pt x="228" y="104"/>
                    </a:lnTo>
                    <a:lnTo>
                      <a:pt x="152" y="108"/>
                    </a:lnTo>
                    <a:lnTo>
                      <a:pt x="137" y="132"/>
                    </a:lnTo>
                    <a:lnTo>
                      <a:pt x="137" y="132"/>
                    </a:lnTo>
                    <a:lnTo>
                      <a:pt x="137" y="132"/>
                    </a:lnTo>
                    <a:lnTo>
                      <a:pt x="82" y="145"/>
                    </a:lnTo>
                    <a:lnTo>
                      <a:pt x="74" y="173"/>
                    </a:lnTo>
                    <a:lnTo>
                      <a:pt x="74" y="173"/>
                    </a:lnTo>
                    <a:lnTo>
                      <a:pt x="71" y="173"/>
                    </a:lnTo>
                    <a:lnTo>
                      <a:pt x="43" y="177"/>
                    </a:lnTo>
                    <a:lnTo>
                      <a:pt x="34" y="208"/>
                    </a:lnTo>
                    <a:lnTo>
                      <a:pt x="34" y="210"/>
                    </a:lnTo>
                    <a:lnTo>
                      <a:pt x="32" y="210"/>
                    </a:lnTo>
                    <a:lnTo>
                      <a:pt x="0" y="221"/>
                    </a:lnTo>
                    <a:lnTo>
                      <a:pt x="6" y="253"/>
                    </a:lnTo>
                    <a:lnTo>
                      <a:pt x="54" y="322"/>
                    </a:lnTo>
                    <a:lnTo>
                      <a:pt x="82" y="327"/>
                    </a:lnTo>
                    <a:lnTo>
                      <a:pt x="84" y="329"/>
                    </a:lnTo>
                    <a:lnTo>
                      <a:pt x="84" y="329"/>
                    </a:lnTo>
                    <a:lnTo>
                      <a:pt x="104" y="381"/>
                    </a:lnTo>
                    <a:lnTo>
                      <a:pt x="139" y="379"/>
                    </a:lnTo>
                    <a:lnTo>
                      <a:pt x="139" y="379"/>
                    </a:lnTo>
                    <a:lnTo>
                      <a:pt x="139" y="379"/>
                    </a:lnTo>
                    <a:lnTo>
                      <a:pt x="163" y="400"/>
                    </a:lnTo>
                    <a:lnTo>
                      <a:pt x="163" y="400"/>
                    </a:lnTo>
                    <a:lnTo>
                      <a:pt x="163" y="400"/>
                    </a:lnTo>
                    <a:lnTo>
                      <a:pt x="169" y="433"/>
                    </a:lnTo>
                    <a:lnTo>
                      <a:pt x="200" y="450"/>
                    </a:lnTo>
                    <a:lnTo>
                      <a:pt x="222" y="431"/>
                    </a:lnTo>
                    <a:lnTo>
                      <a:pt x="163" y="361"/>
                    </a:lnTo>
                    <a:lnTo>
                      <a:pt x="178" y="316"/>
                    </a:lnTo>
                    <a:lnTo>
                      <a:pt x="233" y="296"/>
                    </a:lnTo>
                    <a:lnTo>
                      <a:pt x="204" y="342"/>
                    </a:lnTo>
                    <a:lnTo>
                      <a:pt x="211" y="374"/>
                    </a:lnTo>
                    <a:lnTo>
                      <a:pt x="254" y="407"/>
                    </a:lnTo>
                    <a:lnTo>
                      <a:pt x="274" y="407"/>
                    </a:lnTo>
                    <a:lnTo>
                      <a:pt x="274" y="439"/>
                    </a:lnTo>
                    <a:lnTo>
                      <a:pt x="294" y="444"/>
                    </a:lnTo>
                    <a:lnTo>
                      <a:pt x="274" y="535"/>
                    </a:lnTo>
                    <a:lnTo>
                      <a:pt x="296" y="567"/>
                    </a:lnTo>
                    <a:lnTo>
                      <a:pt x="302" y="673"/>
                    </a:lnTo>
                    <a:lnTo>
                      <a:pt x="318" y="741"/>
                    </a:lnTo>
                    <a:lnTo>
                      <a:pt x="339" y="808"/>
                    </a:lnTo>
                    <a:lnTo>
                      <a:pt x="316" y="836"/>
                    </a:lnTo>
                    <a:lnTo>
                      <a:pt x="322" y="862"/>
                    </a:lnTo>
                    <a:lnTo>
                      <a:pt x="309" y="879"/>
                    </a:lnTo>
                    <a:lnTo>
                      <a:pt x="344" y="920"/>
                    </a:lnTo>
                    <a:lnTo>
                      <a:pt x="350" y="985"/>
                    </a:lnTo>
                    <a:lnTo>
                      <a:pt x="398" y="1040"/>
                    </a:lnTo>
                    <a:lnTo>
                      <a:pt x="398" y="1040"/>
                    </a:lnTo>
                    <a:lnTo>
                      <a:pt x="455" y="1105"/>
                    </a:lnTo>
                    <a:lnTo>
                      <a:pt x="771" y="1313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62" name="Freeform 309"/>
              <p:cNvSpPr/>
              <p:nvPr/>
            </p:nvSpPr>
            <p:spPr bwMode="auto">
              <a:xfrm>
                <a:off x="2008" y="2146"/>
                <a:ext cx="473" cy="496"/>
              </a:xfrm>
              <a:custGeom>
                <a:avLst/>
                <a:gdLst>
                  <a:gd name="T0" fmla="*/ 432 w 473"/>
                  <a:gd name="T1" fmla="*/ 117 h 496"/>
                  <a:gd name="T2" fmla="*/ 366 w 473"/>
                  <a:gd name="T3" fmla="*/ 65 h 496"/>
                  <a:gd name="T4" fmla="*/ 342 w 473"/>
                  <a:gd name="T5" fmla="*/ 78 h 496"/>
                  <a:gd name="T6" fmla="*/ 279 w 473"/>
                  <a:gd name="T7" fmla="*/ 72 h 496"/>
                  <a:gd name="T8" fmla="*/ 236 w 473"/>
                  <a:gd name="T9" fmla="*/ 48 h 496"/>
                  <a:gd name="T10" fmla="*/ 236 w 473"/>
                  <a:gd name="T11" fmla="*/ 48 h 496"/>
                  <a:gd name="T12" fmla="*/ 146 w 473"/>
                  <a:gd name="T13" fmla="*/ 0 h 496"/>
                  <a:gd name="T14" fmla="*/ 166 w 473"/>
                  <a:gd name="T15" fmla="*/ 82 h 496"/>
                  <a:gd name="T16" fmla="*/ 168 w 473"/>
                  <a:gd name="T17" fmla="*/ 85 h 496"/>
                  <a:gd name="T18" fmla="*/ 170 w 473"/>
                  <a:gd name="T19" fmla="*/ 119 h 496"/>
                  <a:gd name="T20" fmla="*/ 109 w 473"/>
                  <a:gd name="T21" fmla="*/ 145 h 496"/>
                  <a:gd name="T22" fmla="*/ 125 w 473"/>
                  <a:gd name="T23" fmla="*/ 178 h 496"/>
                  <a:gd name="T24" fmla="*/ 107 w 473"/>
                  <a:gd name="T25" fmla="*/ 204 h 496"/>
                  <a:gd name="T26" fmla="*/ 92 w 473"/>
                  <a:gd name="T27" fmla="*/ 223 h 496"/>
                  <a:gd name="T28" fmla="*/ 70 w 473"/>
                  <a:gd name="T29" fmla="*/ 280 h 496"/>
                  <a:gd name="T30" fmla="*/ 50 w 473"/>
                  <a:gd name="T31" fmla="*/ 299 h 496"/>
                  <a:gd name="T32" fmla="*/ 40 w 473"/>
                  <a:gd name="T33" fmla="*/ 329 h 496"/>
                  <a:gd name="T34" fmla="*/ 20 w 473"/>
                  <a:gd name="T35" fmla="*/ 351 h 496"/>
                  <a:gd name="T36" fmla="*/ 18 w 473"/>
                  <a:gd name="T37" fmla="*/ 351 h 496"/>
                  <a:gd name="T38" fmla="*/ 0 w 473"/>
                  <a:gd name="T39" fmla="*/ 392 h 496"/>
                  <a:gd name="T40" fmla="*/ 22 w 473"/>
                  <a:gd name="T41" fmla="*/ 392 h 496"/>
                  <a:gd name="T42" fmla="*/ 63 w 473"/>
                  <a:gd name="T43" fmla="*/ 427 h 496"/>
                  <a:gd name="T44" fmla="*/ 66 w 473"/>
                  <a:gd name="T45" fmla="*/ 429 h 496"/>
                  <a:gd name="T46" fmla="*/ 85 w 473"/>
                  <a:gd name="T47" fmla="*/ 457 h 496"/>
                  <a:gd name="T48" fmla="*/ 85 w 473"/>
                  <a:gd name="T49" fmla="*/ 459 h 496"/>
                  <a:gd name="T50" fmla="*/ 90 w 473"/>
                  <a:gd name="T51" fmla="*/ 470 h 496"/>
                  <a:gd name="T52" fmla="*/ 98 w 473"/>
                  <a:gd name="T53" fmla="*/ 496 h 496"/>
                  <a:gd name="T54" fmla="*/ 148 w 473"/>
                  <a:gd name="T55" fmla="*/ 451 h 496"/>
                  <a:gd name="T56" fmla="*/ 151 w 473"/>
                  <a:gd name="T57" fmla="*/ 449 h 496"/>
                  <a:gd name="T58" fmla="*/ 216 w 473"/>
                  <a:gd name="T59" fmla="*/ 405 h 496"/>
                  <a:gd name="T60" fmla="*/ 218 w 473"/>
                  <a:gd name="T61" fmla="*/ 405 h 496"/>
                  <a:gd name="T62" fmla="*/ 253 w 473"/>
                  <a:gd name="T63" fmla="*/ 414 h 496"/>
                  <a:gd name="T64" fmla="*/ 260 w 473"/>
                  <a:gd name="T65" fmla="*/ 386 h 496"/>
                  <a:gd name="T66" fmla="*/ 305 w 473"/>
                  <a:gd name="T67" fmla="*/ 384 h 496"/>
                  <a:gd name="T68" fmla="*/ 321 w 473"/>
                  <a:gd name="T69" fmla="*/ 338 h 496"/>
                  <a:gd name="T70" fmla="*/ 321 w 473"/>
                  <a:gd name="T71" fmla="*/ 336 h 496"/>
                  <a:gd name="T72" fmla="*/ 325 w 473"/>
                  <a:gd name="T73" fmla="*/ 286 h 496"/>
                  <a:gd name="T74" fmla="*/ 325 w 473"/>
                  <a:gd name="T75" fmla="*/ 286 h 496"/>
                  <a:gd name="T76" fmla="*/ 327 w 473"/>
                  <a:gd name="T77" fmla="*/ 262 h 496"/>
                  <a:gd name="T78" fmla="*/ 375 w 473"/>
                  <a:gd name="T79" fmla="*/ 241 h 496"/>
                  <a:gd name="T80" fmla="*/ 467 w 473"/>
                  <a:gd name="T81" fmla="*/ 139 h 496"/>
                  <a:gd name="T82" fmla="*/ 434 w 473"/>
                  <a:gd name="T83" fmla="*/ 119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3" h="496" extrusionOk="0">
                    <a:moveTo>
                      <a:pt x="434" y="119"/>
                    </a:moveTo>
                    <a:lnTo>
                      <a:pt x="432" y="117"/>
                    </a:lnTo>
                    <a:lnTo>
                      <a:pt x="432" y="117"/>
                    </a:lnTo>
                    <a:lnTo>
                      <a:pt x="366" y="65"/>
                    </a:lnTo>
                    <a:lnTo>
                      <a:pt x="345" y="78"/>
                    </a:lnTo>
                    <a:lnTo>
                      <a:pt x="342" y="78"/>
                    </a:lnTo>
                    <a:lnTo>
                      <a:pt x="342" y="78"/>
                    </a:lnTo>
                    <a:lnTo>
                      <a:pt x="279" y="72"/>
                    </a:lnTo>
                    <a:lnTo>
                      <a:pt x="279" y="69"/>
                    </a:lnTo>
                    <a:lnTo>
                      <a:pt x="236" y="48"/>
                    </a:lnTo>
                    <a:lnTo>
                      <a:pt x="236" y="48"/>
                    </a:lnTo>
                    <a:lnTo>
                      <a:pt x="236" y="48"/>
                    </a:lnTo>
                    <a:lnTo>
                      <a:pt x="196" y="4"/>
                    </a:lnTo>
                    <a:lnTo>
                      <a:pt x="146" y="0"/>
                    </a:lnTo>
                    <a:lnTo>
                      <a:pt x="131" y="37"/>
                    </a:lnTo>
                    <a:lnTo>
                      <a:pt x="166" y="82"/>
                    </a:lnTo>
                    <a:lnTo>
                      <a:pt x="168" y="85"/>
                    </a:lnTo>
                    <a:lnTo>
                      <a:pt x="168" y="85"/>
                    </a:lnTo>
                    <a:lnTo>
                      <a:pt x="170" y="117"/>
                    </a:lnTo>
                    <a:lnTo>
                      <a:pt x="170" y="119"/>
                    </a:lnTo>
                    <a:lnTo>
                      <a:pt x="168" y="119"/>
                    </a:lnTo>
                    <a:lnTo>
                      <a:pt x="109" y="145"/>
                    </a:lnTo>
                    <a:lnTo>
                      <a:pt x="109" y="165"/>
                    </a:lnTo>
                    <a:lnTo>
                      <a:pt x="125" y="178"/>
                    </a:lnTo>
                    <a:lnTo>
                      <a:pt x="127" y="180"/>
                    </a:lnTo>
                    <a:lnTo>
                      <a:pt x="107" y="204"/>
                    </a:lnTo>
                    <a:lnTo>
                      <a:pt x="107" y="204"/>
                    </a:lnTo>
                    <a:lnTo>
                      <a:pt x="92" y="223"/>
                    </a:lnTo>
                    <a:lnTo>
                      <a:pt x="70" y="277"/>
                    </a:lnTo>
                    <a:lnTo>
                      <a:pt x="70" y="280"/>
                    </a:lnTo>
                    <a:lnTo>
                      <a:pt x="70" y="280"/>
                    </a:lnTo>
                    <a:lnTo>
                      <a:pt x="50" y="299"/>
                    </a:lnTo>
                    <a:lnTo>
                      <a:pt x="40" y="329"/>
                    </a:lnTo>
                    <a:lnTo>
                      <a:pt x="40" y="329"/>
                    </a:lnTo>
                    <a:lnTo>
                      <a:pt x="40" y="329"/>
                    </a:lnTo>
                    <a:lnTo>
                      <a:pt x="20" y="351"/>
                    </a:lnTo>
                    <a:lnTo>
                      <a:pt x="18" y="353"/>
                    </a:lnTo>
                    <a:lnTo>
                      <a:pt x="18" y="351"/>
                    </a:lnTo>
                    <a:lnTo>
                      <a:pt x="0" y="351"/>
                    </a:lnTo>
                    <a:lnTo>
                      <a:pt x="0" y="392"/>
                    </a:lnTo>
                    <a:lnTo>
                      <a:pt x="20" y="392"/>
                    </a:lnTo>
                    <a:lnTo>
                      <a:pt x="22" y="392"/>
                    </a:lnTo>
                    <a:lnTo>
                      <a:pt x="22" y="425"/>
                    </a:lnTo>
                    <a:lnTo>
                      <a:pt x="63" y="427"/>
                    </a:lnTo>
                    <a:lnTo>
                      <a:pt x="66" y="427"/>
                    </a:lnTo>
                    <a:lnTo>
                      <a:pt x="66" y="429"/>
                    </a:lnTo>
                    <a:lnTo>
                      <a:pt x="68" y="453"/>
                    </a:lnTo>
                    <a:lnTo>
                      <a:pt x="85" y="457"/>
                    </a:lnTo>
                    <a:lnTo>
                      <a:pt x="85" y="457"/>
                    </a:lnTo>
                    <a:lnTo>
                      <a:pt x="85" y="459"/>
                    </a:lnTo>
                    <a:lnTo>
                      <a:pt x="90" y="470"/>
                    </a:lnTo>
                    <a:lnTo>
                      <a:pt x="90" y="470"/>
                    </a:lnTo>
                    <a:lnTo>
                      <a:pt x="92" y="488"/>
                    </a:lnTo>
                    <a:lnTo>
                      <a:pt x="98" y="496"/>
                    </a:lnTo>
                    <a:lnTo>
                      <a:pt x="114" y="492"/>
                    </a:lnTo>
                    <a:lnTo>
                      <a:pt x="148" y="451"/>
                    </a:lnTo>
                    <a:lnTo>
                      <a:pt x="148" y="449"/>
                    </a:lnTo>
                    <a:lnTo>
                      <a:pt x="151" y="449"/>
                    </a:lnTo>
                    <a:lnTo>
                      <a:pt x="190" y="444"/>
                    </a:lnTo>
                    <a:lnTo>
                      <a:pt x="216" y="405"/>
                    </a:lnTo>
                    <a:lnTo>
                      <a:pt x="216" y="403"/>
                    </a:lnTo>
                    <a:lnTo>
                      <a:pt x="218" y="405"/>
                    </a:lnTo>
                    <a:lnTo>
                      <a:pt x="236" y="425"/>
                    </a:lnTo>
                    <a:lnTo>
                      <a:pt x="253" y="414"/>
                    </a:lnTo>
                    <a:lnTo>
                      <a:pt x="260" y="386"/>
                    </a:lnTo>
                    <a:lnTo>
                      <a:pt x="260" y="386"/>
                    </a:lnTo>
                    <a:lnTo>
                      <a:pt x="262" y="386"/>
                    </a:lnTo>
                    <a:lnTo>
                      <a:pt x="305" y="384"/>
                    </a:lnTo>
                    <a:lnTo>
                      <a:pt x="316" y="368"/>
                    </a:lnTo>
                    <a:lnTo>
                      <a:pt x="321" y="338"/>
                    </a:lnTo>
                    <a:lnTo>
                      <a:pt x="321" y="338"/>
                    </a:lnTo>
                    <a:lnTo>
                      <a:pt x="321" y="336"/>
                    </a:lnTo>
                    <a:lnTo>
                      <a:pt x="340" y="314"/>
                    </a:lnTo>
                    <a:lnTo>
                      <a:pt x="325" y="286"/>
                    </a:lnTo>
                    <a:lnTo>
                      <a:pt x="325" y="286"/>
                    </a:lnTo>
                    <a:lnTo>
                      <a:pt x="325" y="286"/>
                    </a:lnTo>
                    <a:lnTo>
                      <a:pt x="327" y="262"/>
                    </a:lnTo>
                    <a:lnTo>
                      <a:pt x="327" y="262"/>
                    </a:lnTo>
                    <a:lnTo>
                      <a:pt x="327" y="262"/>
                    </a:lnTo>
                    <a:lnTo>
                      <a:pt x="375" y="241"/>
                    </a:lnTo>
                    <a:lnTo>
                      <a:pt x="430" y="186"/>
                    </a:lnTo>
                    <a:lnTo>
                      <a:pt x="467" y="139"/>
                    </a:lnTo>
                    <a:lnTo>
                      <a:pt x="473" y="124"/>
                    </a:lnTo>
                    <a:lnTo>
                      <a:pt x="434" y="119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63" name="Freeform 310"/>
              <p:cNvSpPr/>
              <p:nvPr/>
            </p:nvSpPr>
            <p:spPr bwMode="auto">
              <a:xfrm>
                <a:off x="367" y="2300"/>
                <a:ext cx="185" cy="251"/>
              </a:xfrm>
              <a:custGeom>
                <a:avLst/>
                <a:gdLst>
                  <a:gd name="T0" fmla="*/ 162 w 185"/>
                  <a:gd name="T1" fmla="*/ 251 h 251"/>
                  <a:gd name="T2" fmla="*/ 185 w 185"/>
                  <a:gd name="T3" fmla="*/ 223 h 251"/>
                  <a:gd name="T4" fmla="*/ 131 w 185"/>
                  <a:gd name="T5" fmla="*/ 152 h 251"/>
                  <a:gd name="T6" fmla="*/ 164 w 185"/>
                  <a:gd name="T7" fmla="*/ 58 h 251"/>
                  <a:gd name="T8" fmla="*/ 140 w 185"/>
                  <a:gd name="T9" fmla="*/ 39 h 251"/>
                  <a:gd name="T10" fmla="*/ 120 w 185"/>
                  <a:gd name="T11" fmla="*/ 54 h 251"/>
                  <a:gd name="T12" fmla="*/ 39 w 185"/>
                  <a:gd name="T13" fmla="*/ 0 h 251"/>
                  <a:gd name="T14" fmla="*/ 29 w 185"/>
                  <a:gd name="T15" fmla="*/ 15 h 251"/>
                  <a:gd name="T16" fmla="*/ 31 w 185"/>
                  <a:gd name="T17" fmla="*/ 80 h 251"/>
                  <a:gd name="T18" fmla="*/ 0 w 185"/>
                  <a:gd name="T19" fmla="*/ 113 h 251"/>
                  <a:gd name="T20" fmla="*/ 9 w 185"/>
                  <a:gd name="T21" fmla="*/ 156 h 251"/>
                  <a:gd name="T22" fmla="*/ 61 w 185"/>
                  <a:gd name="T23" fmla="*/ 154 h 251"/>
                  <a:gd name="T24" fmla="*/ 120 w 185"/>
                  <a:gd name="T25" fmla="*/ 227 h 251"/>
                  <a:gd name="T26" fmla="*/ 162 w 185"/>
                  <a:gd name="T27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5" h="251" extrusionOk="0">
                    <a:moveTo>
                      <a:pt x="162" y="251"/>
                    </a:moveTo>
                    <a:lnTo>
                      <a:pt x="185" y="223"/>
                    </a:lnTo>
                    <a:lnTo>
                      <a:pt x="131" y="152"/>
                    </a:lnTo>
                    <a:lnTo>
                      <a:pt x="164" y="58"/>
                    </a:lnTo>
                    <a:lnTo>
                      <a:pt x="140" y="39"/>
                    </a:lnTo>
                    <a:lnTo>
                      <a:pt x="120" y="54"/>
                    </a:lnTo>
                    <a:lnTo>
                      <a:pt x="39" y="0"/>
                    </a:lnTo>
                    <a:lnTo>
                      <a:pt x="29" y="15"/>
                    </a:lnTo>
                    <a:lnTo>
                      <a:pt x="31" y="80"/>
                    </a:lnTo>
                    <a:lnTo>
                      <a:pt x="0" y="113"/>
                    </a:lnTo>
                    <a:lnTo>
                      <a:pt x="9" y="156"/>
                    </a:lnTo>
                    <a:lnTo>
                      <a:pt x="61" y="154"/>
                    </a:lnTo>
                    <a:lnTo>
                      <a:pt x="120" y="227"/>
                    </a:lnTo>
                    <a:lnTo>
                      <a:pt x="162" y="251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  <p:sp>
            <p:nvSpPr>
              <p:cNvPr id="164" name="Freeform 311"/>
              <p:cNvSpPr/>
              <p:nvPr/>
            </p:nvSpPr>
            <p:spPr bwMode="auto">
              <a:xfrm>
                <a:off x="1304" y="1973"/>
                <a:ext cx="59" cy="54"/>
              </a:xfrm>
              <a:custGeom>
                <a:avLst/>
                <a:gdLst>
                  <a:gd name="T0" fmla="*/ 48 w 59"/>
                  <a:gd name="T1" fmla="*/ 54 h 54"/>
                  <a:gd name="T2" fmla="*/ 31 w 59"/>
                  <a:gd name="T3" fmla="*/ 45 h 54"/>
                  <a:gd name="T4" fmla="*/ 11 w 59"/>
                  <a:gd name="T5" fmla="*/ 54 h 54"/>
                  <a:gd name="T6" fmla="*/ 16 w 59"/>
                  <a:gd name="T7" fmla="*/ 34 h 54"/>
                  <a:gd name="T8" fmla="*/ 0 w 59"/>
                  <a:gd name="T9" fmla="*/ 21 h 54"/>
                  <a:gd name="T10" fmla="*/ 22 w 59"/>
                  <a:gd name="T11" fmla="*/ 17 h 54"/>
                  <a:gd name="T12" fmla="*/ 31 w 59"/>
                  <a:gd name="T13" fmla="*/ 0 h 54"/>
                  <a:gd name="T14" fmla="*/ 40 w 59"/>
                  <a:gd name="T15" fmla="*/ 17 h 54"/>
                  <a:gd name="T16" fmla="*/ 59 w 59"/>
                  <a:gd name="T17" fmla="*/ 21 h 54"/>
                  <a:gd name="T18" fmla="*/ 44 w 59"/>
                  <a:gd name="T19" fmla="*/ 34 h 54"/>
                  <a:gd name="T20" fmla="*/ 48 w 59"/>
                  <a:gd name="T2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4" extrusionOk="0">
                    <a:moveTo>
                      <a:pt x="48" y="54"/>
                    </a:moveTo>
                    <a:lnTo>
                      <a:pt x="31" y="45"/>
                    </a:lnTo>
                    <a:lnTo>
                      <a:pt x="11" y="54"/>
                    </a:lnTo>
                    <a:lnTo>
                      <a:pt x="16" y="34"/>
                    </a:lnTo>
                    <a:lnTo>
                      <a:pt x="0" y="21"/>
                    </a:lnTo>
                    <a:lnTo>
                      <a:pt x="22" y="17"/>
                    </a:lnTo>
                    <a:lnTo>
                      <a:pt x="31" y="0"/>
                    </a:lnTo>
                    <a:lnTo>
                      <a:pt x="40" y="17"/>
                    </a:lnTo>
                    <a:lnTo>
                      <a:pt x="59" y="21"/>
                    </a:lnTo>
                    <a:lnTo>
                      <a:pt x="44" y="34"/>
                    </a:lnTo>
                    <a:lnTo>
                      <a:pt x="48" y="5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 Narrow"/>
                </a:endParaRPr>
              </a:p>
            </p:txBody>
          </p:sp>
        </p:grpSp>
        <p:sp>
          <p:nvSpPr>
            <p:cNvPr id="166" name="Shape 3778"/>
            <p:cNvSpPr/>
            <p:nvPr/>
          </p:nvSpPr>
          <p:spPr bwMode="auto">
            <a:xfrm>
              <a:off x="9630130" y="4436200"/>
              <a:ext cx="249358" cy="361091"/>
            </a:xfrm>
            <a:custGeom>
              <a:avLst/>
              <a:gdLst>
                <a:gd name="T0" fmla="*/ 3331817 w 21600"/>
                <a:gd name="T1" fmla="*/ 6306410 h 21600"/>
                <a:gd name="T2" fmla="*/ 3331817 w 21600"/>
                <a:gd name="T3" fmla="*/ 6306410 h 21600"/>
                <a:gd name="T4" fmla="*/ 3331817 w 21600"/>
                <a:gd name="T5" fmla="*/ 6306410 h 21600"/>
                <a:gd name="T6" fmla="*/ 3331817 w 21600"/>
                <a:gd name="T7" fmla="*/ 630641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10800"/>
                  </a:moveTo>
                  <a:cubicBezTo>
                    <a:pt x="8563" y="10800"/>
                    <a:pt x="6750" y="9482"/>
                    <a:pt x="6750" y="7855"/>
                  </a:cubicBezTo>
                  <a:cubicBezTo>
                    <a:pt x="6750" y="6228"/>
                    <a:pt x="8563" y="4909"/>
                    <a:pt x="10800" y="4909"/>
                  </a:cubicBezTo>
                  <a:cubicBezTo>
                    <a:pt x="13037" y="4909"/>
                    <a:pt x="14850" y="6228"/>
                    <a:pt x="14850" y="7855"/>
                  </a:cubicBezTo>
                  <a:cubicBezTo>
                    <a:pt x="14850" y="9482"/>
                    <a:pt x="13037" y="10800"/>
                    <a:pt x="10800" y="10800"/>
                  </a:cubicBezTo>
                  <a:moveTo>
                    <a:pt x="10800" y="3927"/>
                  </a:moveTo>
                  <a:cubicBezTo>
                    <a:pt x="7817" y="3927"/>
                    <a:pt x="5400" y="5686"/>
                    <a:pt x="5400" y="7855"/>
                  </a:cubicBezTo>
                  <a:cubicBezTo>
                    <a:pt x="5400" y="10023"/>
                    <a:pt x="7817" y="11782"/>
                    <a:pt x="10800" y="11782"/>
                  </a:cubicBezTo>
                  <a:cubicBezTo>
                    <a:pt x="13783" y="11782"/>
                    <a:pt x="16200" y="10023"/>
                    <a:pt x="16200" y="7855"/>
                  </a:cubicBezTo>
                  <a:cubicBezTo>
                    <a:pt x="16200" y="5686"/>
                    <a:pt x="13783" y="3927"/>
                    <a:pt x="10800" y="3927"/>
                  </a:cubicBezTo>
                  <a:moveTo>
                    <a:pt x="10800" y="20127"/>
                  </a:moveTo>
                  <a:cubicBezTo>
                    <a:pt x="10800" y="20127"/>
                    <a:pt x="1350" y="13745"/>
                    <a:pt x="1350" y="7855"/>
                  </a:cubicBezTo>
                  <a:cubicBezTo>
                    <a:pt x="1350" y="4059"/>
                    <a:pt x="5581" y="982"/>
                    <a:pt x="10800" y="982"/>
                  </a:cubicBezTo>
                  <a:cubicBezTo>
                    <a:pt x="16019" y="982"/>
                    <a:pt x="20250" y="4059"/>
                    <a:pt x="20250" y="7855"/>
                  </a:cubicBezTo>
                  <a:cubicBezTo>
                    <a:pt x="20250" y="13745"/>
                    <a:pt x="10800" y="20127"/>
                    <a:pt x="10800" y="20127"/>
                  </a:cubicBezTo>
                  <a:moveTo>
                    <a:pt x="10800" y="0"/>
                  </a:moveTo>
                  <a:cubicBezTo>
                    <a:pt x="4836" y="0"/>
                    <a:pt x="0" y="3517"/>
                    <a:pt x="0" y="7855"/>
                  </a:cubicBezTo>
                  <a:cubicBezTo>
                    <a:pt x="0" y="14236"/>
                    <a:pt x="10800" y="21600"/>
                    <a:pt x="10800" y="21600"/>
                  </a:cubicBezTo>
                  <a:cubicBezTo>
                    <a:pt x="10800" y="21600"/>
                    <a:pt x="21600" y="14236"/>
                    <a:pt x="21600" y="7855"/>
                  </a:cubicBezTo>
                  <a:cubicBezTo>
                    <a:pt x="21600" y="3517"/>
                    <a:pt x="16764" y="0"/>
                    <a:pt x="10800" y="0"/>
                  </a:cubicBezTo>
                </a:path>
              </a:pathLst>
            </a:custGeom>
            <a:solidFill>
              <a:srgbClr val="0079C2"/>
            </a:solidFill>
            <a:ln>
              <a:noFill/>
            </a:ln>
          </p:spPr>
          <p:txBody>
            <a:bodyPr lIns="38100" tIns="38100" rIns="38100" bIns="3810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" name="Shape 3778"/>
            <p:cNvSpPr/>
            <p:nvPr/>
          </p:nvSpPr>
          <p:spPr bwMode="auto">
            <a:xfrm>
              <a:off x="3031535" y="2476382"/>
              <a:ext cx="249358" cy="361091"/>
            </a:xfrm>
            <a:custGeom>
              <a:avLst/>
              <a:gdLst>
                <a:gd name="T0" fmla="*/ 3331817 w 21600"/>
                <a:gd name="T1" fmla="*/ 6306410 h 21600"/>
                <a:gd name="T2" fmla="*/ 3331817 w 21600"/>
                <a:gd name="T3" fmla="*/ 6306410 h 21600"/>
                <a:gd name="T4" fmla="*/ 3331817 w 21600"/>
                <a:gd name="T5" fmla="*/ 6306410 h 21600"/>
                <a:gd name="T6" fmla="*/ 3331817 w 21600"/>
                <a:gd name="T7" fmla="*/ 630641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10800"/>
                  </a:moveTo>
                  <a:cubicBezTo>
                    <a:pt x="8563" y="10800"/>
                    <a:pt x="6750" y="9482"/>
                    <a:pt x="6750" y="7855"/>
                  </a:cubicBezTo>
                  <a:cubicBezTo>
                    <a:pt x="6750" y="6228"/>
                    <a:pt x="8563" y="4909"/>
                    <a:pt x="10800" y="4909"/>
                  </a:cubicBezTo>
                  <a:cubicBezTo>
                    <a:pt x="13037" y="4909"/>
                    <a:pt x="14850" y="6228"/>
                    <a:pt x="14850" y="7855"/>
                  </a:cubicBezTo>
                  <a:cubicBezTo>
                    <a:pt x="14850" y="9482"/>
                    <a:pt x="13037" y="10800"/>
                    <a:pt x="10800" y="10800"/>
                  </a:cubicBezTo>
                  <a:moveTo>
                    <a:pt x="10800" y="3927"/>
                  </a:moveTo>
                  <a:cubicBezTo>
                    <a:pt x="7817" y="3927"/>
                    <a:pt x="5400" y="5686"/>
                    <a:pt x="5400" y="7855"/>
                  </a:cubicBezTo>
                  <a:cubicBezTo>
                    <a:pt x="5400" y="10023"/>
                    <a:pt x="7817" y="11782"/>
                    <a:pt x="10800" y="11782"/>
                  </a:cubicBezTo>
                  <a:cubicBezTo>
                    <a:pt x="13783" y="11782"/>
                    <a:pt x="16200" y="10023"/>
                    <a:pt x="16200" y="7855"/>
                  </a:cubicBezTo>
                  <a:cubicBezTo>
                    <a:pt x="16200" y="5686"/>
                    <a:pt x="13783" y="3927"/>
                    <a:pt x="10800" y="3927"/>
                  </a:cubicBezTo>
                  <a:moveTo>
                    <a:pt x="10800" y="20127"/>
                  </a:moveTo>
                  <a:cubicBezTo>
                    <a:pt x="10800" y="20127"/>
                    <a:pt x="1350" y="13745"/>
                    <a:pt x="1350" y="7855"/>
                  </a:cubicBezTo>
                  <a:cubicBezTo>
                    <a:pt x="1350" y="4059"/>
                    <a:pt x="5581" y="982"/>
                    <a:pt x="10800" y="982"/>
                  </a:cubicBezTo>
                  <a:cubicBezTo>
                    <a:pt x="16019" y="982"/>
                    <a:pt x="20250" y="4059"/>
                    <a:pt x="20250" y="7855"/>
                  </a:cubicBezTo>
                  <a:cubicBezTo>
                    <a:pt x="20250" y="13745"/>
                    <a:pt x="10800" y="20127"/>
                    <a:pt x="10800" y="20127"/>
                  </a:cubicBezTo>
                  <a:moveTo>
                    <a:pt x="10800" y="0"/>
                  </a:moveTo>
                  <a:cubicBezTo>
                    <a:pt x="4836" y="0"/>
                    <a:pt x="0" y="3517"/>
                    <a:pt x="0" y="7855"/>
                  </a:cubicBezTo>
                  <a:cubicBezTo>
                    <a:pt x="0" y="14236"/>
                    <a:pt x="10800" y="21600"/>
                    <a:pt x="10800" y="21600"/>
                  </a:cubicBezTo>
                  <a:cubicBezTo>
                    <a:pt x="10800" y="21600"/>
                    <a:pt x="21600" y="14236"/>
                    <a:pt x="21600" y="7855"/>
                  </a:cubicBezTo>
                  <a:cubicBezTo>
                    <a:pt x="21600" y="3517"/>
                    <a:pt x="16764" y="0"/>
                    <a:pt x="10800" y="0"/>
                  </a:cubicBezTo>
                </a:path>
              </a:pathLst>
            </a:custGeom>
            <a:solidFill>
              <a:srgbClr val="0079C2"/>
            </a:solidFill>
            <a:ln>
              <a:noFill/>
            </a:ln>
          </p:spPr>
          <p:txBody>
            <a:bodyPr lIns="38100" tIns="38100" rIns="38100" bIns="3810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9" name="Полилиния 168"/>
            <p:cNvSpPr/>
            <p:nvPr/>
          </p:nvSpPr>
          <p:spPr bwMode="auto">
            <a:xfrm>
              <a:off x="3152775" y="2838450"/>
              <a:ext cx="6619875" cy="1971675"/>
            </a:xfrm>
            <a:custGeom>
              <a:avLst/>
              <a:gdLst>
                <a:gd name="connsiteX0" fmla="*/ 0 w 6619875"/>
                <a:gd name="connsiteY0" fmla="*/ 0 h 1971675"/>
                <a:gd name="connsiteX1" fmla="*/ 2771775 w 6619875"/>
                <a:gd name="connsiteY1" fmla="*/ 1295400 h 1971675"/>
                <a:gd name="connsiteX2" fmla="*/ 6619875 w 6619875"/>
                <a:gd name="connsiteY2" fmla="*/ 1971675 h 197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19875" h="1971675" extrusionOk="0">
                  <a:moveTo>
                    <a:pt x="0" y="0"/>
                  </a:moveTo>
                  <a:cubicBezTo>
                    <a:pt x="834231" y="483394"/>
                    <a:pt x="1668463" y="966788"/>
                    <a:pt x="2771775" y="1295400"/>
                  </a:cubicBezTo>
                  <a:cubicBezTo>
                    <a:pt x="3875087" y="1624012"/>
                    <a:pt x="5247481" y="1797843"/>
                    <a:pt x="6619875" y="1971675"/>
                  </a:cubicBezTo>
                </a:path>
              </a:pathLst>
            </a:custGeom>
            <a:noFill/>
            <a:ln w="952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71" name="Прямоугольник 170"/>
          <p:cNvSpPr/>
          <p:nvPr/>
        </p:nvSpPr>
        <p:spPr bwMode="auto">
          <a:xfrm>
            <a:off x="7847496" y="3020072"/>
            <a:ext cx="3948112" cy="3207188"/>
          </a:xfrm>
          <a:prstGeom prst="rect">
            <a:avLst/>
          </a:prstGeom>
          <a:solidFill>
            <a:srgbClr val="F0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2" name="Прямоугольник 88"/>
          <p:cNvSpPr>
            <a:spLocks noChangeArrowheads="1"/>
          </p:cNvSpPr>
          <p:nvPr/>
        </p:nvSpPr>
        <p:spPr bwMode="auto">
          <a:xfrm>
            <a:off x="8047574" y="3096287"/>
            <a:ext cx="3521551" cy="7571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sz="2400">
                <a:solidFill>
                  <a:srgbClr val="0079C2"/>
                </a:solidFill>
                <a:latin typeface="Arial Narrow"/>
              </a:rPr>
              <a:t>Интернет-портал ТК 023 объединяет усилия более</a:t>
            </a:r>
          </a:p>
        </p:txBody>
      </p:sp>
      <p:sp>
        <p:nvSpPr>
          <p:cNvPr id="173" name="Прямоугольник 88"/>
          <p:cNvSpPr>
            <a:spLocks noChangeArrowheads="1"/>
          </p:cNvSpPr>
          <p:nvPr/>
        </p:nvSpPr>
        <p:spPr bwMode="auto">
          <a:xfrm>
            <a:off x="8060776" y="4577722"/>
            <a:ext cx="3521551" cy="7571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sz="2400">
                <a:solidFill>
                  <a:srgbClr val="0079C2"/>
                </a:solidFill>
                <a:latin typeface="Arial Narrow"/>
              </a:rPr>
              <a:t>специалистов по стандартизации</a:t>
            </a:r>
            <a:endParaRPr/>
          </a:p>
        </p:txBody>
      </p:sp>
      <p:sp>
        <p:nvSpPr>
          <p:cNvPr id="174" name="Прямоугольник 88"/>
          <p:cNvSpPr>
            <a:spLocks noChangeArrowheads="1"/>
          </p:cNvSpPr>
          <p:nvPr/>
        </p:nvSpPr>
        <p:spPr bwMode="auto">
          <a:xfrm>
            <a:off x="9131016" y="3678600"/>
            <a:ext cx="1425750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defRPr/>
            </a:pPr>
            <a:r>
              <a:rPr lang="ru-RU" sz="6600">
                <a:solidFill>
                  <a:srgbClr val="0079C2"/>
                </a:solidFill>
                <a:latin typeface="Arial Narrow"/>
              </a:rPr>
              <a:t>400</a:t>
            </a:r>
            <a:endParaRPr lang="en-US">
              <a:solidFill>
                <a:srgbClr val="0079C2"/>
              </a:solidFill>
              <a:latin typeface="Arial Narrow"/>
            </a:endParaRPr>
          </a:p>
        </p:txBody>
      </p:sp>
      <p:sp>
        <p:nvSpPr>
          <p:cNvPr id="175" name="Прямоугольник 88"/>
          <p:cNvSpPr>
            <a:spLocks noChangeArrowheads="1"/>
          </p:cNvSpPr>
          <p:nvPr/>
        </p:nvSpPr>
        <p:spPr bwMode="auto">
          <a:xfrm>
            <a:off x="7982088" y="5668654"/>
            <a:ext cx="750014" cy="4247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sz="2400">
                <a:solidFill>
                  <a:srgbClr val="0079C2"/>
                </a:solidFill>
                <a:latin typeface="Arial Narrow"/>
              </a:rPr>
              <a:t>из</a:t>
            </a:r>
          </a:p>
        </p:txBody>
      </p:sp>
      <p:sp>
        <p:nvSpPr>
          <p:cNvPr id="176" name="Прямоугольник 88"/>
          <p:cNvSpPr>
            <a:spLocks noChangeArrowheads="1"/>
          </p:cNvSpPr>
          <p:nvPr/>
        </p:nvSpPr>
        <p:spPr bwMode="auto">
          <a:xfrm>
            <a:off x="8637860" y="5248406"/>
            <a:ext cx="1425750" cy="10064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sz="6600">
                <a:solidFill>
                  <a:srgbClr val="0079C2"/>
                </a:solidFill>
                <a:latin typeface="Arial Narrow"/>
              </a:rPr>
              <a:t>168</a:t>
            </a:r>
            <a:endParaRPr lang="en-US">
              <a:solidFill>
                <a:srgbClr val="0079C2"/>
              </a:solidFill>
              <a:latin typeface="Arial Narrow"/>
            </a:endParaRPr>
          </a:p>
        </p:txBody>
      </p:sp>
      <p:sp>
        <p:nvSpPr>
          <p:cNvPr id="177" name="Прямоугольник 88"/>
          <p:cNvSpPr>
            <a:spLocks noChangeArrowheads="1"/>
          </p:cNvSpPr>
          <p:nvPr/>
        </p:nvSpPr>
        <p:spPr bwMode="auto">
          <a:xfrm>
            <a:off x="10016539" y="5672161"/>
            <a:ext cx="1664229" cy="4247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sz="2400">
                <a:solidFill>
                  <a:srgbClr val="0079C2"/>
                </a:solidFill>
                <a:latin typeface="Arial Narrow"/>
              </a:rPr>
              <a:t>организаций</a:t>
            </a:r>
          </a:p>
        </p:txBody>
      </p:sp>
      <p:sp>
        <p:nvSpPr>
          <p:cNvPr id="178" name="Прямоугольник 177"/>
          <p:cNvSpPr/>
          <p:nvPr/>
        </p:nvSpPr>
        <p:spPr bwMode="auto">
          <a:xfrm>
            <a:off x="428625" y="1095201"/>
            <a:ext cx="11366983" cy="381468"/>
          </a:xfrm>
          <a:prstGeom prst="rect">
            <a:avLst/>
          </a:prstGeom>
          <a:gradFill>
            <a:gsLst>
              <a:gs pos="0">
                <a:srgbClr val="3C81A0"/>
              </a:gs>
              <a:gs pos="100000">
                <a:srgbClr val="97C3DB"/>
              </a:gs>
            </a:gsLst>
            <a:lin ang="3600000" scaled="0"/>
          </a:gradFill>
          <a:ln>
            <a:noFill/>
          </a:ln>
          <a:effectLst>
            <a:outerShdw blurRad="127000" algn="ctr" rotWithShape="0">
              <a:srgbClr val="00206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9" name="Скругленный прямоугольник 178"/>
          <p:cNvSpPr/>
          <p:nvPr/>
        </p:nvSpPr>
        <p:spPr bwMode="auto">
          <a:xfrm>
            <a:off x="818798" y="1118623"/>
            <a:ext cx="10445042" cy="36076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  <a:defRPr/>
            </a:pPr>
            <a:r>
              <a:rPr lang="ru-RU" sz="2000" b="1" spc="50">
                <a:solidFill>
                  <a:srgbClr val="FFFFFF"/>
                </a:solidFill>
              </a:rPr>
              <a:t>ПОЛЬЗОВАТЕЛИ</a:t>
            </a:r>
            <a:endParaRPr lang="en-US" sz="2000" b="1" spc="50">
              <a:solidFill>
                <a:srgbClr val="FFFFFF"/>
              </a:solidFill>
            </a:endParaRPr>
          </a:p>
        </p:txBody>
      </p:sp>
      <p:sp>
        <p:nvSpPr>
          <p:cNvPr id="180" name="Прямоугольник 88"/>
          <p:cNvSpPr>
            <a:spLocks noChangeArrowheads="1"/>
          </p:cNvSpPr>
          <p:nvPr/>
        </p:nvSpPr>
        <p:spPr bwMode="auto">
          <a:xfrm>
            <a:off x="5593440" y="2343980"/>
            <a:ext cx="1194389" cy="348813"/>
          </a:xfrm>
          <a:prstGeom prst="rect">
            <a:avLst/>
          </a:prstGeom>
          <a:noFill/>
          <a:ln>
            <a:noFill/>
          </a:ln>
        </p:spPr>
        <p:txBody>
          <a:bodyPr wrap="square" lIns="0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lnSpc>
                <a:spcPts val="2000"/>
              </a:lnSpc>
              <a:defRPr/>
            </a:pPr>
            <a:r>
              <a:rPr lang="ru-RU">
                <a:solidFill>
                  <a:srgbClr val="525A64"/>
                </a:solidFill>
                <a:latin typeface="Arial Narrow"/>
              </a:rPr>
              <a:t>Члены ТК</a:t>
            </a:r>
            <a:endParaRPr lang="en-US">
              <a:solidFill>
                <a:srgbClr val="525A64"/>
              </a:solidFill>
              <a:latin typeface="Arial Narrow"/>
            </a:endParaRPr>
          </a:p>
        </p:txBody>
      </p:sp>
      <p:grpSp>
        <p:nvGrpSpPr>
          <p:cNvPr id="181" name="Группа 180"/>
          <p:cNvGrpSpPr>
            <a:grpSpLocks noChangeAspect="1"/>
          </p:cNvGrpSpPr>
          <p:nvPr/>
        </p:nvGrpSpPr>
        <p:grpSpPr bwMode="auto">
          <a:xfrm>
            <a:off x="5469796" y="1594509"/>
            <a:ext cx="612000" cy="667638"/>
            <a:chOff x="1329493" y="1622938"/>
            <a:chExt cx="618329" cy="687754"/>
          </a:xfrm>
        </p:grpSpPr>
        <p:grpSp>
          <p:nvGrpSpPr>
            <p:cNvPr id="182" name="Группа 181"/>
            <p:cNvGrpSpPr/>
            <p:nvPr/>
          </p:nvGrpSpPr>
          <p:grpSpPr bwMode="auto">
            <a:xfrm>
              <a:off x="1329493" y="1829349"/>
              <a:ext cx="378102" cy="481343"/>
              <a:chOff x="1329493" y="1829349"/>
              <a:chExt cx="378102" cy="481343"/>
            </a:xfrm>
          </p:grpSpPr>
          <p:sp>
            <p:nvSpPr>
              <p:cNvPr id="190" name="Rectangle 251"/>
              <p:cNvSpPr>
                <a:spLocks noChangeArrowheads="1"/>
              </p:cNvSpPr>
              <p:nvPr/>
            </p:nvSpPr>
            <p:spPr bwMode="auto">
              <a:xfrm>
                <a:off x="1684334" y="1829349"/>
                <a:ext cx="23261" cy="22841"/>
              </a:xfrm>
              <a:prstGeom prst="rect">
                <a:avLst/>
              </a:prstGeom>
              <a:solidFill>
                <a:srgbClr val="2AB7F6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  <p:sp>
            <p:nvSpPr>
              <p:cNvPr id="191" name="Freeform 254"/>
              <p:cNvSpPr>
                <a:spLocks noEditPoints="1"/>
              </p:cNvSpPr>
              <p:nvPr/>
            </p:nvSpPr>
            <p:spPr bwMode="auto">
              <a:xfrm>
                <a:off x="1329493" y="1852189"/>
                <a:ext cx="343422" cy="458503"/>
              </a:xfrm>
              <a:custGeom>
                <a:avLst/>
                <a:gdLst>
                  <a:gd name="T0" fmla="*/ 1096226919 w 960"/>
                  <a:gd name="T1" fmla="*/ 1171226643 h 1280"/>
                  <a:gd name="T2" fmla="*/ 1269315450 w 960"/>
                  <a:gd name="T3" fmla="*/ 751898519 h 1280"/>
                  <a:gd name="T4" fmla="*/ 1327012523 w 960"/>
                  <a:gd name="T5" fmla="*/ 636222444 h 1280"/>
                  <a:gd name="T6" fmla="*/ 865442658 w 960"/>
                  <a:gd name="T7" fmla="*/ 0 h 1280"/>
                  <a:gd name="T8" fmla="*/ 403872793 w 960"/>
                  <a:gd name="T9" fmla="*/ 636222444 h 1280"/>
                  <a:gd name="T10" fmla="*/ 461569865 w 960"/>
                  <a:gd name="T11" fmla="*/ 751898519 h 1280"/>
                  <a:gd name="T12" fmla="*/ 634658396 w 960"/>
                  <a:gd name="T13" fmla="*/ 1171226643 h 1280"/>
                  <a:gd name="T14" fmla="*/ 0 w 960"/>
                  <a:gd name="T15" fmla="*/ 1653816170 h 1280"/>
                  <a:gd name="T16" fmla="*/ 57695730 w 960"/>
                  <a:gd name="T17" fmla="*/ 2147483646 h 1280"/>
                  <a:gd name="T18" fmla="*/ 1730885315 w 960"/>
                  <a:gd name="T19" fmla="*/ 2147483646 h 1280"/>
                  <a:gd name="T20" fmla="*/ 1433390031 w 960"/>
                  <a:gd name="T21" fmla="*/ 1261599501 h 1280"/>
                  <a:gd name="T22" fmla="*/ 865442658 w 960"/>
                  <a:gd name="T23" fmla="*/ 115677419 h 1280"/>
                  <a:gd name="T24" fmla="*/ 1211619721 w 960"/>
                  <a:gd name="T25" fmla="*/ 578384407 h 1280"/>
                  <a:gd name="T26" fmla="*/ 1061970415 w 960"/>
                  <a:gd name="T27" fmla="*/ 491626679 h 1280"/>
                  <a:gd name="T28" fmla="*/ 991652737 w 960"/>
                  <a:gd name="T29" fmla="*/ 348837806 h 1280"/>
                  <a:gd name="T30" fmla="*/ 933957008 w 960"/>
                  <a:gd name="T31" fmla="*/ 370527238 h 1280"/>
                  <a:gd name="T32" fmla="*/ 576961324 w 960"/>
                  <a:gd name="T33" fmla="*/ 578384407 h 1280"/>
                  <a:gd name="T34" fmla="*/ 519265595 w 960"/>
                  <a:gd name="T35" fmla="*/ 462706988 h 1280"/>
                  <a:gd name="T36" fmla="*/ 576961324 w 960"/>
                  <a:gd name="T37" fmla="*/ 694060482 h 1280"/>
                  <a:gd name="T38" fmla="*/ 1153923991 w 960"/>
                  <a:gd name="T39" fmla="*/ 692253589 h 1280"/>
                  <a:gd name="T40" fmla="*/ 865442658 w 960"/>
                  <a:gd name="T41" fmla="*/ 1041091395 h 1280"/>
                  <a:gd name="T42" fmla="*/ 865442658 w 960"/>
                  <a:gd name="T43" fmla="*/ 1156767470 h 1280"/>
                  <a:gd name="T44" fmla="*/ 980835459 w 960"/>
                  <a:gd name="T45" fmla="*/ 1214605507 h 1280"/>
                  <a:gd name="T46" fmla="*/ 865442658 w 960"/>
                  <a:gd name="T47" fmla="*/ 1370046661 h 1280"/>
                  <a:gd name="T48" fmla="*/ 750049856 w 960"/>
                  <a:gd name="T49" fmla="*/ 1214605507 h 1280"/>
                  <a:gd name="T50" fmla="*/ 865442658 w 960"/>
                  <a:gd name="T51" fmla="*/ 1156767470 h 1280"/>
                  <a:gd name="T52" fmla="*/ 1442403982 w 960"/>
                  <a:gd name="T53" fmla="*/ 2147483646 h 1280"/>
                  <a:gd name="T54" fmla="*/ 1327012523 w 960"/>
                  <a:gd name="T55" fmla="*/ 1677312495 h 1280"/>
                  <a:gd name="T56" fmla="*/ 403872793 w 960"/>
                  <a:gd name="T57" fmla="*/ 2147483646 h 1280"/>
                  <a:gd name="T58" fmla="*/ 288481333 w 960"/>
                  <a:gd name="T59" fmla="*/ 1677312495 h 1280"/>
                  <a:gd name="T60" fmla="*/ 115392802 w 960"/>
                  <a:gd name="T61" fmla="*/ 2147483646 h 1280"/>
                  <a:gd name="T62" fmla="*/ 328146476 w 960"/>
                  <a:gd name="T63" fmla="*/ 1373661790 h 1280"/>
                  <a:gd name="T64" fmla="*/ 829382827 w 960"/>
                  <a:gd name="T65" fmla="*/ 1491146102 h 1280"/>
                  <a:gd name="T66" fmla="*/ 1130484765 w 960"/>
                  <a:gd name="T67" fmla="*/ 1299556343 h 1280"/>
                  <a:gd name="T68" fmla="*/ 1615492513 w 960"/>
                  <a:gd name="T69" fmla="*/ 1653816170 h 1280"/>
                  <a:gd name="T70" fmla="*/ 1615492513 w 960"/>
                  <a:gd name="T71" fmla="*/ 2147483646 h 12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60" h="1280" extrusionOk="0">
                    <a:moveTo>
                      <a:pt x="795" y="698"/>
                    </a:moveTo>
                    <a:cubicBezTo>
                      <a:pt x="608" y="648"/>
                      <a:pt x="608" y="648"/>
                      <a:pt x="608" y="648"/>
                    </a:cubicBezTo>
                    <a:cubicBezTo>
                      <a:pt x="608" y="600"/>
                      <a:pt x="608" y="600"/>
                      <a:pt x="608" y="600"/>
                    </a:cubicBezTo>
                    <a:cubicBezTo>
                      <a:pt x="668" y="558"/>
                      <a:pt x="704" y="489"/>
                      <a:pt x="704" y="416"/>
                    </a:cubicBezTo>
                    <a:cubicBezTo>
                      <a:pt x="704" y="384"/>
                      <a:pt x="704" y="384"/>
                      <a:pt x="704" y="384"/>
                    </a:cubicBezTo>
                    <a:cubicBezTo>
                      <a:pt x="722" y="384"/>
                      <a:pt x="736" y="370"/>
                      <a:pt x="736" y="352"/>
                    </a:cubicBezTo>
                    <a:cubicBezTo>
                      <a:pt x="736" y="256"/>
                      <a:pt x="736" y="256"/>
                      <a:pt x="736" y="256"/>
                    </a:cubicBezTo>
                    <a:cubicBezTo>
                      <a:pt x="736" y="115"/>
                      <a:pt x="621" y="0"/>
                      <a:pt x="480" y="0"/>
                    </a:cubicBezTo>
                    <a:cubicBezTo>
                      <a:pt x="339" y="0"/>
                      <a:pt x="224" y="115"/>
                      <a:pt x="224" y="256"/>
                    </a:cubicBezTo>
                    <a:cubicBezTo>
                      <a:pt x="224" y="352"/>
                      <a:pt x="224" y="352"/>
                      <a:pt x="224" y="352"/>
                    </a:cubicBezTo>
                    <a:cubicBezTo>
                      <a:pt x="224" y="370"/>
                      <a:pt x="238" y="384"/>
                      <a:pt x="256" y="384"/>
                    </a:cubicBezTo>
                    <a:cubicBezTo>
                      <a:pt x="256" y="416"/>
                      <a:pt x="256" y="416"/>
                      <a:pt x="256" y="416"/>
                    </a:cubicBezTo>
                    <a:cubicBezTo>
                      <a:pt x="256" y="489"/>
                      <a:pt x="292" y="558"/>
                      <a:pt x="352" y="600"/>
                    </a:cubicBezTo>
                    <a:cubicBezTo>
                      <a:pt x="352" y="648"/>
                      <a:pt x="352" y="648"/>
                      <a:pt x="352" y="648"/>
                    </a:cubicBezTo>
                    <a:cubicBezTo>
                      <a:pt x="165" y="698"/>
                      <a:pt x="165" y="698"/>
                      <a:pt x="165" y="698"/>
                    </a:cubicBezTo>
                    <a:cubicBezTo>
                      <a:pt x="68" y="725"/>
                      <a:pt x="0" y="814"/>
                      <a:pt x="0" y="915"/>
                    </a:cubicBezTo>
                    <a:cubicBezTo>
                      <a:pt x="0" y="1248"/>
                      <a:pt x="0" y="1248"/>
                      <a:pt x="0" y="1248"/>
                    </a:cubicBezTo>
                    <a:cubicBezTo>
                      <a:pt x="0" y="1266"/>
                      <a:pt x="14" y="1280"/>
                      <a:pt x="32" y="1280"/>
                    </a:cubicBezTo>
                    <a:cubicBezTo>
                      <a:pt x="928" y="1280"/>
                      <a:pt x="928" y="1280"/>
                      <a:pt x="928" y="1280"/>
                    </a:cubicBezTo>
                    <a:cubicBezTo>
                      <a:pt x="946" y="1280"/>
                      <a:pt x="960" y="1266"/>
                      <a:pt x="960" y="1248"/>
                    </a:cubicBezTo>
                    <a:cubicBezTo>
                      <a:pt x="960" y="915"/>
                      <a:pt x="960" y="915"/>
                      <a:pt x="960" y="915"/>
                    </a:cubicBezTo>
                    <a:cubicBezTo>
                      <a:pt x="960" y="814"/>
                      <a:pt x="892" y="725"/>
                      <a:pt x="795" y="698"/>
                    </a:cubicBezTo>
                    <a:close/>
                    <a:moveTo>
                      <a:pt x="288" y="256"/>
                    </a:moveTo>
                    <a:cubicBezTo>
                      <a:pt x="288" y="150"/>
                      <a:pt x="374" y="64"/>
                      <a:pt x="480" y="64"/>
                    </a:cubicBezTo>
                    <a:cubicBezTo>
                      <a:pt x="586" y="64"/>
                      <a:pt x="672" y="150"/>
                      <a:pt x="672" y="256"/>
                    </a:cubicBezTo>
                    <a:cubicBezTo>
                      <a:pt x="672" y="320"/>
                      <a:pt x="672" y="320"/>
                      <a:pt x="672" y="320"/>
                    </a:cubicBezTo>
                    <a:cubicBezTo>
                      <a:pt x="651" y="320"/>
                      <a:pt x="651" y="320"/>
                      <a:pt x="651" y="320"/>
                    </a:cubicBezTo>
                    <a:cubicBezTo>
                      <a:pt x="622" y="320"/>
                      <a:pt x="596" y="300"/>
                      <a:pt x="589" y="272"/>
                    </a:cubicBezTo>
                    <a:cubicBezTo>
                      <a:pt x="575" y="216"/>
                      <a:pt x="575" y="216"/>
                      <a:pt x="575" y="216"/>
                    </a:cubicBezTo>
                    <a:cubicBezTo>
                      <a:pt x="572" y="204"/>
                      <a:pt x="562" y="195"/>
                      <a:pt x="550" y="193"/>
                    </a:cubicBezTo>
                    <a:cubicBezTo>
                      <a:pt x="548" y="192"/>
                      <a:pt x="546" y="192"/>
                      <a:pt x="544" y="192"/>
                    </a:cubicBezTo>
                    <a:cubicBezTo>
                      <a:pt x="534" y="192"/>
                      <a:pt x="524" y="197"/>
                      <a:pt x="518" y="205"/>
                    </a:cubicBezTo>
                    <a:cubicBezTo>
                      <a:pt x="499" y="230"/>
                      <a:pt x="499" y="230"/>
                      <a:pt x="499" y="230"/>
                    </a:cubicBezTo>
                    <a:cubicBezTo>
                      <a:pt x="457" y="287"/>
                      <a:pt x="390" y="320"/>
                      <a:pt x="320" y="320"/>
                    </a:cubicBezTo>
                    <a:cubicBezTo>
                      <a:pt x="288" y="320"/>
                      <a:pt x="288" y="320"/>
                      <a:pt x="288" y="320"/>
                    </a:cubicBezTo>
                    <a:lnTo>
                      <a:pt x="288" y="256"/>
                    </a:lnTo>
                    <a:close/>
                    <a:moveTo>
                      <a:pt x="320" y="416"/>
                    </a:moveTo>
                    <a:cubicBezTo>
                      <a:pt x="320" y="384"/>
                      <a:pt x="320" y="384"/>
                      <a:pt x="320" y="384"/>
                    </a:cubicBezTo>
                    <a:cubicBezTo>
                      <a:pt x="399" y="384"/>
                      <a:pt x="474" y="351"/>
                      <a:pt x="529" y="294"/>
                    </a:cubicBezTo>
                    <a:cubicBezTo>
                      <a:pt x="544" y="344"/>
                      <a:pt x="588" y="379"/>
                      <a:pt x="640" y="383"/>
                    </a:cubicBezTo>
                    <a:cubicBezTo>
                      <a:pt x="640" y="416"/>
                      <a:pt x="640" y="416"/>
                      <a:pt x="640" y="416"/>
                    </a:cubicBezTo>
                    <a:cubicBezTo>
                      <a:pt x="640" y="504"/>
                      <a:pt x="568" y="576"/>
                      <a:pt x="480" y="576"/>
                    </a:cubicBezTo>
                    <a:cubicBezTo>
                      <a:pt x="392" y="576"/>
                      <a:pt x="320" y="504"/>
                      <a:pt x="320" y="416"/>
                    </a:cubicBezTo>
                    <a:close/>
                    <a:moveTo>
                      <a:pt x="480" y="640"/>
                    </a:moveTo>
                    <a:cubicBezTo>
                      <a:pt x="502" y="640"/>
                      <a:pt x="523" y="637"/>
                      <a:pt x="544" y="630"/>
                    </a:cubicBezTo>
                    <a:cubicBezTo>
                      <a:pt x="544" y="672"/>
                      <a:pt x="544" y="672"/>
                      <a:pt x="544" y="672"/>
                    </a:cubicBezTo>
                    <a:cubicBezTo>
                      <a:pt x="544" y="681"/>
                      <a:pt x="548" y="690"/>
                      <a:pt x="555" y="696"/>
                    </a:cubicBezTo>
                    <a:cubicBezTo>
                      <a:pt x="480" y="758"/>
                      <a:pt x="480" y="758"/>
                      <a:pt x="480" y="758"/>
                    </a:cubicBezTo>
                    <a:cubicBezTo>
                      <a:pt x="405" y="696"/>
                      <a:pt x="405" y="696"/>
                      <a:pt x="405" y="696"/>
                    </a:cubicBezTo>
                    <a:cubicBezTo>
                      <a:pt x="412" y="690"/>
                      <a:pt x="416" y="681"/>
                      <a:pt x="416" y="672"/>
                    </a:cubicBezTo>
                    <a:cubicBezTo>
                      <a:pt x="416" y="630"/>
                      <a:pt x="416" y="630"/>
                      <a:pt x="416" y="630"/>
                    </a:cubicBezTo>
                    <a:cubicBezTo>
                      <a:pt x="437" y="637"/>
                      <a:pt x="458" y="640"/>
                      <a:pt x="480" y="640"/>
                    </a:cubicBezTo>
                    <a:close/>
                    <a:moveTo>
                      <a:pt x="896" y="1216"/>
                    </a:moveTo>
                    <a:cubicBezTo>
                      <a:pt x="800" y="1216"/>
                      <a:pt x="800" y="1216"/>
                      <a:pt x="800" y="1216"/>
                    </a:cubicBezTo>
                    <a:cubicBezTo>
                      <a:pt x="800" y="928"/>
                      <a:pt x="800" y="928"/>
                      <a:pt x="800" y="928"/>
                    </a:cubicBezTo>
                    <a:cubicBezTo>
                      <a:pt x="736" y="928"/>
                      <a:pt x="736" y="928"/>
                      <a:pt x="736" y="928"/>
                    </a:cubicBezTo>
                    <a:cubicBezTo>
                      <a:pt x="736" y="1216"/>
                      <a:pt x="736" y="1216"/>
                      <a:pt x="736" y="1216"/>
                    </a:cubicBezTo>
                    <a:cubicBezTo>
                      <a:pt x="224" y="1216"/>
                      <a:pt x="224" y="1216"/>
                      <a:pt x="224" y="1216"/>
                    </a:cubicBezTo>
                    <a:cubicBezTo>
                      <a:pt x="224" y="928"/>
                      <a:pt x="224" y="928"/>
                      <a:pt x="224" y="928"/>
                    </a:cubicBezTo>
                    <a:cubicBezTo>
                      <a:pt x="160" y="928"/>
                      <a:pt x="160" y="928"/>
                      <a:pt x="160" y="928"/>
                    </a:cubicBezTo>
                    <a:cubicBezTo>
                      <a:pt x="160" y="1216"/>
                      <a:pt x="160" y="1216"/>
                      <a:pt x="160" y="1216"/>
                    </a:cubicBezTo>
                    <a:cubicBezTo>
                      <a:pt x="64" y="1216"/>
                      <a:pt x="64" y="1216"/>
                      <a:pt x="64" y="1216"/>
                    </a:cubicBezTo>
                    <a:cubicBezTo>
                      <a:pt x="64" y="915"/>
                      <a:pt x="64" y="915"/>
                      <a:pt x="64" y="915"/>
                    </a:cubicBezTo>
                    <a:cubicBezTo>
                      <a:pt x="64" y="842"/>
                      <a:pt x="112" y="779"/>
                      <a:pt x="182" y="760"/>
                    </a:cubicBezTo>
                    <a:cubicBezTo>
                      <a:pt x="333" y="719"/>
                      <a:pt x="333" y="719"/>
                      <a:pt x="333" y="719"/>
                    </a:cubicBezTo>
                    <a:cubicBezTo>
                      <a:pt x="460" y="825"/>
                      <a:pt x="460" y="825"/>
                      <a:pt x="460" y="825"/>
                    </a:cubicBezTo>
                    <a:cubicBezTo>
                      <a:pt x="471" y="835"/>
                      <a:pt x="489" y="835"/>
                      <a:pt x="500" y="825"/>
                    </a:cubicBezTo>
                    <a:cubicBezTo>
                      <a:pt x="627" y="719"/>
                      <a:pt x="627" y="719"/>
                      <a:pt x="627" y="719"/>
                    </a:cubicBezTo>
                    <a:cubicBezTo>
                      <a:pt x="778" y="760"/>
                      <a:pt x="778" y="760"/>
                      <a:pt x="778" y="760"/>
                    </a:cubicBezTo>
                    <a:cubicBezTo>
                      <a:pt x="848" y="779"/>
                      <a:pt x="896" y="842"/>
                      <a:pt x="896" y="915"/>
                    </a:cubicBezTo>
                    <a:lnTo>
                      <a:pt x="896" y="1216"/>
                    </a:lnTo>
                    <a:close/>
                    <a:moveTo>
                      <a:pt x="896" y="1216"/>
                    </a:moveTo>
                    <a:cubicBezTo>
                      <a:pt x="896" y="1216"/>
                      <a:pt x="896" y="1216"/>
                      <a:pt x="896" y="1216"/>
                    </a:cubicBezTo>
                  </a:path>
                </a:pathLst>
              </a:custGeom>
              <a:solidFill>
                <a:srgbClr val="2AB7F6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3" name="Группа 182"/>
            <p:cNvGrpSpPr/>
            <p:nvPr/>
          </p:nvGrpSpPr>
          <p:grpSpPr bwMode="auto">
            <a:xfrm>
              <a:off x="1444108" y="1622938"/>
              <a:ext cx="503714" cy="687754"/>
              <a:chOff x="1444108" y="1622938"/>
              <a:chExt cx="503714" cy="687754"/>
            </a:xfrm>
          </p:grpSpPr>
          <p:sp>
            <p:nvSpPr>
              <p:cNvPr id="184" name="Freeform 250"/>
              <p:cNvSpPr>
                <a:spLocks noEditPoints="1"/>
              </p:cNvSpPr>
              <p:nvPr/>
            </p:nvSpPr>
            <p:spPr bwMode="auto">
              <a:xfrm>
                <a:off x="1444108" y="1622938"/>
                <a:ext cx="503714" cy="687754"/>
              </a:xfrm>
              <a:custGeom>
                <a:avLst/>
                <a:gdLst>
                  <a:gd name="T0" fmla="*/ 2019593022 w 1408"/>
                  <a:gd name="T1" fmla="*/ 347030913 h 1920"/>
                  <a:gd name="T2" fmla="*/ 1961891362 w 1408"/>
                  <a:gd name="T3" fmla="*/ 231353494 h 1920"/>
                  <a:gd name="T4" fmla="*/ 1442567020 w 1408"/>
                  <a:gd name="T5" fmla="*/ 173515457 h 1920"/>
                  <a:gd name="T6" fmla="*/ 1096350344 w 1408"/>
                  <a:gd name="T7" fmla="*/ 173515457 h 1920"/>
                  <a:gd name="T8" fmla="*/ 577027345 w 1408"/>
                  <a:gd name="T9" fmla="*/ 231353494 h 1920"/>
                  <a:gd name="T10" fmla="*/ 519324342 w 1408"/>
                  <a:gd name="T11" fmla="*/ 347030913 h 1920"/>
                  <a:gd name="T12" fmla="*/ 0 w 1408"/>
                  <a:gd name="T13" fmla="*/ 636222444 h 1920"/>
                  <a:gd name="T14" fmla="*/ 115406006 w 1408"/>
                  <a:gd name="T15" fmla="*/ 1098929432 h 1920"/>
                  <a:gd name="T16" fmla="*/ 288513673 w 1408"/>
                  <a:gd name="T17" fmla="*/ 462706988 h 1920"/>
                  <a:gd name="T18" fmla="*/ 519324342 w 1408"/>
                  <a:gd name="T19" fmla="*/ 578384407 h 1920"/>
                  <a:gd name="T20" fmla="*/ 230810669 w 1408"/>
                  <a:gd name="T21" fmla="*/ 751898519 h 1920"/>
                  <a:gd name="T22" fmla="*/ 346216676 w 1408"/>
                  <a:gd name="T23" fmla="*/ 1041091395 h 1920"/>
                  <a:gd name="T24" fmla="*/ 403918336 w 1408"/>
                  <a:gd name="T25" fmla="*/ 694060482 h 1920"/>
                  <a:gd name="T26" fmla="*/ 692432008 w 1408"/>
                  <a:gd name="T27" fmla="*/ 809737901 h 1920"/>
                  <a:gd name="T28" fmla="*/ 2008773793 w 1408"/>
                  <a:gd name="T29" fmla="*/ 694060482 h 1920"/>
                  <a:gd name="T30" fmla="*/ 2147483646 w 1408"/>
                  <a:gd name="T31" fmla="*/ 751898519 h 1920"/>
                  <a:gd name="T32" fmla="*/ 2134999028 w 1408"/>
                  <a:gd name="T33" fmla="*/ 2147483646 h 1920"/>
                  <a:gd name="T34" fmla="*/ 1269459353 w 1408"/>
                  <a:gd name="T35" fmla="*/ 2147483646 h 1920"/>
                  <a:gd name="T36" fmla="*/ 2147483646 w 1408"/>
                  <a:gd name="T37" fmla="*/ 2147483646 h 1920"/>
                  <a:gd name="T38" fmla="*/ 2134999028 w 1408"/>
                  <a:gd name="T39" fmla="*/ 578384407 h 1920"/>
                  <a:gd name="T40" fmla="*/ 2019593022 w 1408"/>
                  <a:gd name="T41" fmla="*/ 462706988 h 1920"/>
                  <a:gd name="T42" fmla="*/ 2147483646 w 1408"/>
                  <a:gd name="T43" fmla="*/ 636222444 h 1920"/>
                  <a:gd name="T44" fmla="*/ 2147483646 w 1408"/>
                  <a:gd name="T45" fmla="*/ 2147483646 h 1920"/>
                  <a:gd name="T46" fmla="*/ 1269459353 w 1408"/>
                  <a:gd name="T47" fmla="*/ 2147483646 h 1920"/>
                  <a:gd name="T48" fmla="*/ 2147483646 w 1408"/>
                  <a:gd name="T49" fmla="*/ 2147483646 h 1920"/>
                  <a:gd name="T50" fmla="*/ 2147483646 w 1408"/>
                  <a:gd name="T51" fmla="*/ 347030913 h 1920"/>
                  <a:gd name="T52" fmla="*/ 1269459353 w 1408"/>
                  <a:gd name="T53" fmla="*/ 115677419 h 1920"/>
                  <a:gd name="T54" fmla="*/ 1269459353 w 1408"/>
                  <a:gd name="T55" fmla="*/ 231353494 h 1920"/>
                  <a:gd name="T56" fmla="*/ 1904188359 w 1408"/>
                  <a:gd name="T57" fmla="*/ 636222444 h 1920"/>
                  <a:gd name="T58" fmla="*/ 692432008 w 1408"/>
                  <a:gd name="T59" fmla="*/ 694060482 h 1920"/>
                  <a:gd name="T60" fmla="*/ 634729005 w 1408"/>
                  <a:gd name="T61" fmla="*/ 347030913 h 1920"/>
                  <a:gd name="T62" fmla="*/ 1904188359 w 1408"/>
                  <a:gd name="T63" fmla="*/ 636222444 h 1920"/>
                  <a:gd name="T64" fmla="*/ 1904188359 w 1408"/>
                  <a:gd name="T65" fmla="*/ 636222444 h 19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408" h="1920" extrusionOk="0">
                    <a:moveTo>
                      <a:pt x="1248" y="192"/>
                    </a:moveTo>
                    <a:cubicBezTo>
                      <a:pt x="1120" y="192"/>
                      <a:pt x="1120" y="192"/>
                      <a:pt x="1120" y="192"/>
                    </a:cubicBezTo>
                    <a:cubicBezTo>
                      <a:pt x="1120" y="160"/>
                      <a:pt x="1120" y="160"/>
                      <a:pt x="1120" y="160"/>
                    </a:cubicBezTo>
                    <a:cubicBezTo>
                      <a:pt x="1120" y="142"/>
                      <a:pt x="1106" y="128"/>
                      <a:pt x="1088" y="128"/>
                    </a:cubicBezTo>
                    <a:cubicBezTo>
                      <a:pt x="794" y="128"/>
                      <a:pt x="794" y="128"/>
                      <a:pt x="794" y="128"/>
                    </a:cubicBezTo>
                    <a:cubicBezTo>
                      <a:pt x="798" y="118"/>
                      <a:pt x="800" y="107"/>
                      <a:pt x="800" y="96"/>
                    </a:cubicBezTo>
                    <a:cubicBezTo>
                      <a:pt x="800" y="43"/>
                      <a:pt x="757" y="0"/>
                      <a:pt x="704" y="0"/>
                    </a:cubicBezTo>
                    <a:cubicBezTo>
                      <a:pt x="651" y="0"/>
                      <a:pt x="608" y="43"/>
                      <a:pt x="608" y="96"/>
                    </a:cubicBezTo>
                    <a:cubicBezTo>
                      <a:pt x="608" y="107"/>
                      <a:pt x="610" y="118"/>
                      <a:pt x="614" y="128"/>
                    </a:cubicBezTo>
                    <a:cubicBezTo>
                      <a:pt x="320" y="128"/>
                      <a:pt x="320" y="128"/>
                      <a:pt x="320" y="128"/>
                    </a:cubicBezTo>
                    <a:cubicBezTo>
                      <a:pt x="302" y="128"/>
                      <a:pt x="288" y="142"/>
                      <a:pt x="288" y="160"/>
                    </a:cubicBezTo>
                    <a:cubicBezTo>
                      <a:pt x="288" y="192"/>
                      <a:pt x="288" y="192"/>
                      <a:pt x="288" y="192"/>
                    </a:cubicBezTo>
                    <a:cubicBezTo>
                      <a:pt x="160" y="192"/>
                      <a:pt x="160" y="192"/>
                      <a:pt x="160" y="192"/>
                    </a:cubicBezTo>
                    <a:cubicBezTo>
                      <a:pt x="72" y="192"/>
                      <a:pt x="0" y="264"/>
                      <a:pt x="0" y="352"/>
                    </a:cubicBezTo>
                    <a:cubicBezTo>
                      <a:pt x="0" y="608"/>
                      <a:pt x="0" y="608"/>
                      <a:pt x="0" y="608"/>
                    </a:cubicBezTo>
                    <a:cubicBezTo>
                      <a:pt x="64" y="608"/>
                      <a:pt x="64" y="608"/>
                      <a:pt x="64" y="608"/>
                    </a:cubicBezTo>
                    <a:cubicBezTo>
                      <a:pt x="64" y="352"/>
                      <a:pt x="64" y="352"/>
                      <a:pt x="64" y="352"/>
                    </a:cubicBezTo>
                    <a:cubicBezTo>
                      <a:pt x="64" y="299"/>
                      <a:pt x="107" y="256"/>
                      <a:pt x="160" y="256"/>
                    </a:cubicBezTo>
                    <a:cubicBezTo>
                      <a:pt x="288" y="256"/>
                      <a:pt x="288" y="256"/>
                      <a:pt x="288" y="256"/>
                    </a:cubicBezTo>
                    <a:cubicBezTo>
                      <a:pt x="288" y="320"/>
                      <a:pt x="288" y="320"/>
                      <a:pt x="288" y="320"/>
                    </a:cubicBezTo>
                    <a:cubicBezTo>
                      <a:pt x="224" y="320"/>
                      <a:pt x="224" y="320"/>
                      <a:pt x="224" y="320"/>
                    </a:cubicBezTo>
                    <a:cubicBezTo>
                      <a:pt x="171" y="320"/>
                      <a:pt x="128" y="363"/>
                      <a:pt x="128" y="416"/>
                    </a:cubicBezTo>
                    <a:cubicBezTo>
                      <a:pt x="128" y="576"/>
                      <a:pt x="128" y="576"/>
                      <a:pt x="128" y="576"/>
                    </a:cubicBezTo>
                    <a:cubicBezTo>
                      <a:pt x="192" y="576"/>
                      <a:pt x="192" y="576"/>
                      <a:pt x="192" y="576"/>
                    </a:cubicBezTo>
                    <a:cubicBezTo>
                      <a:pt x="192" y="416"/>
                      <a:pt x="192" y="416"/>
                      <a:pt x="192" y="416"/>
                    </a:cubicBezTo>
                    <a:cubicBezTo>
                      <a:pt x="192" y="398"/>
                      <a:pt x="206" y="384"/>
                      <a:pt x="224" y="384"/>
                    </a:cubicBezTo>
                    <a:cubicBezTo>
                      <a:pt x="294" y="384"/>
                      <a:pt x="294" y="384"/>
                      <a:pt x="294" y="384"/>
                    </a:cubicBezTo>
                    <a:cubicBezTo>
                      <a:pt x="307" y="422"/>
                      <a:pt x="343" y="448"/>
                      <a:pt x="384" y="448"/>
                    </a:cubicBezTo>
                    <a:cubicBezTo>
                      <a:pt x="1024" y="448"/>
                      <a:pt x="1024" y="448"/>
                      <a:pt x="1024" y="448"/>
                    </a:cubicBezTo>
                    <a:cubicBezTo>
                      <a:pt x="1065" y="448"/>
                      <a:pt x="1101" y="422"/>
                      <a:pt x="1114" y="384"/>
                    </a:cubicBezTo>
                    <a:cubicBezTo>
                      <a:pt x="1184" y="384"/>
                      <a:pt x="1184" y="384"/>
                      <a:pt x="1184" y="384"/>
                    </a:cubicBezTo>
                    <a:cubicBezTo>
                      <a:pt x="1202" y="384"/>
                      <a:pt x="1216" y="398"/>
                      <a:pt x="1216" y="416"/>
                    </a:cubicBezTo>
                    <a:cubicBezTo>
                      <a:pt x="1216" y="1696"/>
                      <a:pt x="1216" y="1696"/>
                      <a:pt x="1216" y="1696"/>
                    </a:cubicBezTo>
                    <a:cubicBezTo>
                      <a:pt x="1216" y="1714"/>
                      <a:pt x="1202" y="1728"/>
                      <a:pt x="1184" y="1728"/>
                    </a:cubicBezTo>
                    <a:cubicBezTo>
                      <a:pt x="704" y="1728"/>
                      <a:pt x="704" y="1728"/>
                      <a:pt x="704" y="1728"/>
                    </a:cubicBezTo>
                    <a:cubicBezTo>
                      <a:pt x="704" y="1792"/>
                      <a:pt x="704" y="1792"/>
                      <a:pt x="704" y="1792"/>
                    </a:cubicBezTo>
                    <a:cubicBezTo>
                      <a:pt x="1184" y="1792"/>
                      <a:pt x="1184" y="1792"/>
                      <a:pt x="1184" y="1792"/>
                    </a:cubicBezTo>
                    <a:cubicBezTo>
                      <a:pt x="1237" y="1792"/>
                      <a:pt x="1280" y="1749"/>
                      <a:pt x="1280" y="1696"/>
                    </a:cubicBezTo>
                    <a:cubicBezTo>
                      <a:pt x="1280" y="416"/>
                      <a:pt x="1280" y="416"/>
                      <a:pt x="1280" y="416"/>
                    </a:cubicBezTo>
                    <a:cubicBezTo>
                      <a:pt x="1280" y="363"/>
                      <a:pt x="1237" y="320"/>
                      <a:pt x="1184" y="320"/>
                    </a:cubicBezTo>
                    <a:cubicBezTo>
                      <a:pt x="1120" y="320"/>
                      <a:pt x="1120" y="320"/>
                      <a:pt x="1120" y="320"/>
                    </a:cubicBezTo>
                    <a:cubicBezTo>
                      <a:pt x="1120" y="256"/>
                      <a:pt x="1120" y="256"/>
                      <a:pt x="1120" y="256"/>
                    </a:cubicBezTo>
                    <a:cubicBezTo>
                      <a:pt x="1248" y="256"/>
                      <a:pt x="1248" y="256"/>
                      <a:pt x="1248" y="256"/>
                    </a:cubicBezTo>
                    <a:cubicBezTo>
                      <a:pt x="1301" y="256"/>
                      <a:pt x="1344" y="299"/>
                      <a:pt x="1344" y="352"/>
                    </a:cubicBezTo>
                    <a:cubicBezTo>
                      <a:pt x="1344" y="1760"/>
                      <a:pt x="1344" y="1760"/>
                      <a:pt x="1344" y="1760"/>
                    </a:cubicBezTo>
                    <a:cubicBezTo>
                      <a:pt x="1344" y="1813"/>
                      <a:pt x="1301" y="1856"/>
                      <a:pt x="1248" y="1856"/>
                    </a:cubicBezTo>
                    <a:cubicBezTo>
                      <a:pt x="704" y="1856"/>
                      <a:pt x="704" y="1856"/>
                      <a:pt x="704" y="1856"/>
                    </a:cubicBezTo>
                    <a:cubicBezTo>
                      <a:pt x="704" y="1920"/>
                      <a:pt x="704" y="1920"/>
                      <a:pt x="704" y="1920"/>
                    </a:cubicBezTo>
                    <a:cubicBezTo>
                      <a:pt x="1248" y="1920"/>
                      <a:pt x="1248" y="1920"/>
                      <a:pt x="1248" y="1920"/>
                    </a:cubicBezTo>
                    <a:cubicBezTo>
                      <a:pt x="1336" y="1920"/>
                      <a:pt x="1408" y="1848"/>
                      <a:pt x="1408" y="1760"/>
                    </a:cubicBezTo>
                    <a:cubicBezTo>
                      <a:pt x="1408" y="352"/>
                      <a:pt x="1408" y="352"/>
                      <a:pt x="1408" y="352"/>
                    </a:cubicBezTo>
                    <a:cubicBezTo>
                      <a:pt x="1408" y="264"/>
                      <a:pt x="1336" y="192"/>
                      <a:pt x="1248" y="192"/>
                    </a:cubicBezTo>
                    <a:close/>
                    <a:moveTo>
                      <a:pt x="672" y="96"/>
                    </a:moveTo>
                    <a:cubicBezTo>
                      <a:pt x="672" y="78"/>
                      <a:pt x="686" y="64"/>
                      <a:pt x="704" y="64"/>
                    </a:cubicBezTo>
                    <a:cubicBezTo>
                      <a:pt x="722" y="64"/>
                      <a:pt x="736" y="78"/>
                      <a:pt x="736" y="96"/>
                    </a:cubicBezTo>
                    <a:cubicBezTo>
                      <a:pt x="736" y="114"/>
                      <a:pt x="722" y="128"/>
                      <a:pt x="704" y="128"/>
                    </a:cubicBezTo>
                    <a:cubicBezTo>
                      <a:pt x="686" y="128"/>
                      <a:pt x="672" y="114"/>
                      <a:pt x="672" y="96"/>
                    </a:cubicBezTo>
                    <a:close/>
                    <a:moveTo>
                      <a:pt x="1056" y="352"/>
                    </a:moveTo>
                    <a:cubicBezTo>
                      <a:pt x="1056" y="370"/>
                      <a:pt x="1042" y="384"/>
                      <a:pt x="1024" y="384"/>
                    </a:cubicBezTo>
                    <a:cubicBezTo>
                      <a:pt x="384" y="384"/>
                      <a:pt x="384" y="384"/>
                      <a:pt x="384" y="384"/>
                    </a:cubicBezTo>
                    <a:cubicBezTo>
                      <a:pt x="366" y="384"/>
                      <a:pt x="352" y="370"/>
                      <a:pt x="352" y="352"/>
                    </a:cubicBezTo>
                    <a:cubicBezTo>
                      <a:pt x="352" y="192"/>
                      <a:pt x="352" y="192"/>
                      <a:pt x="352" y="192"/>
                    </a:cubicBezTo>
                    <a:cubicBezTo>
                      <a:pt x="1056" y="192"/>
                      <a:pt x="1056" y="192"/>
                      <a:pt x="1056" y="192"/>
                    </a:cubicBezTo>
                    <a:lnTo>
                      <a:pt x="1056" y="352"/>
                    </a:lnTo>
                    <a:close/>
                    <a:moveTo>
                      <a:pt x="1056" y="352"/>
                    </a:moveTo>
                    <a:cubicBezTo>
                      <a:pt x="1056" y="352"/>
                      <a:pt x="1056" y="352"/>
                      <a:pt x="1056" y="352"/>
                    </a:cubicBezTo>
                  </a:path>
                </a:pathLst>
              </a:custGeom>
              <a:solidFill>
                <a:srgbClr val="0079C2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Rectangle 252"/>
              <p:cNvSpPr>
                <a:spLocks noChangeArrowheads="1"/>
              </p:cNvSpPr>
              <p:nvPr/>
            </p:nvSpPr>
            <p:spPr bwMode="auto">
              <a:xfrm>
                <a:off x="1730434" y="1829349"/>
                <a:ext cx="22838" cy="22841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  <p:sp>
            <p:nvSpPr>
              <p:cNvPr id="186" name="Rectangle 253"/>
              <p:cNvSpPr>
                <a:spLocks noChangeArrowheads="1"/>
              </p:cNvSpPr>
              <p:nvPr/>
            </p:nvSpPr>
            <p:spPr bwMode="auto">
              <a:xfrm>
                <a:off x="1638658" y="1829349"/>
                <a:ext cx="22838" cy="22841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  <p:sp>
            <p:nvSpPr>
              <p:cNvPr id="187" name="Freeform 255"/>
              <p:cNvSpPr>
                <a:spLocks noEditPoints="1"/>
              </p:cNvSpPr>
              <p:nvPr/>
            </p:nvSpPr>
            <p:spPr bwMode="auto">
              <a:xfrm>
                <a:off x="1601016" y="1871223"/>
                <a:ext cx="257989" cy="214024"/>
              </a:xfrm>
              <a:custGeom>
                <a:avLst/>
                <a:gdLst>
                  <a:gd name="T0" fmla="*/ 431136399 w 721"/>
                  <a:gd name="T1" fmla="*/ 649940970 h 597"/>
                  <a:gd name="T2" fmla="*/ 566429534 w 721"/>
                  <a:gd name="T3" fmla="*/ 631837009 h 597"/>
                  <a:gd name="T4" fmla="*/ 662038097 w 721"/>
                  <a:gd name="T5" fmla="*/ 713306854 h 597"/>
                  <a:gd name="T6" fmla="*/ 651214056 w 721"/>
                  <a:gd name="T7" fmla="*/ 773050601 h 597"/>
                  <a:gd name="T8" fmla="*/ 779292058 w 721"/>
                  <a:gd name="T9" fmla="*/ 941419463 h 597"/>
                  <a:gd name="T10" fmla="*/ 974115409 w 721"/>
                  <a:gd name="T11" fmla="*/ 861760686 h 597"/>
                  <a:gd name="T12" fmla="*/ 948861102 w 721"/>
                  <a:gd name="T13" fmla="*/ 651752039 h 597"/>
                  <a:gd name="T14" fmla="*/ 1091369370 w 721"/>
                  <a:gd name="T15" fmla="*/ 365705408 h 597"/>
                  <a:gd name="T16" fmla="*/ 1113017453 w 721"/>
                  <a:gd name="T17" fmla="*/ 367515131 h 597"/>
                  <a:gd name="T18" fmla="*/ 1284388937 w 721"/>
                  <a:gd name="T19" fmla="*/ 228112608 h 597"/>
                  <a:gd name="T20" fmla="*/ 1181565241 w 721"/>
                  <a:gd name="T21" fmla="*/ 32587131 h 597"/>
                  <a:gd name="T22" fmla="*/ 970507843 w 721"/>
                  <a:gd name="T23" fmla="*/ 94141946 h 597"/>
                  <a:gd name="T24" fmla="*/ 988547017 w 721"/>
                  <a:gd name="T25" fmla="*/ 315012970 h 597"/>
                  <a:gd name="T26" fmla="*/ 846037406 w 721"/>
                  <a:gd name="T27" fmla="*/ 601059601 h 597"/>
                  <a:gd name="T28" fmla="*/ 824390666 w 721"/>
                  <a:gd name="T29" fmla="*/ 599249878 h 597"/>
                  <a:gd name="T30" fmla="*/ 735998577 w 721"/>
                  <a:gd name="T31" fmla="*/ 624595424 h 597"/>
                  <a:gd name="T32" fmla="*/ 640390014 w 721"/>
                  <a:gd name="T33" fmla="*/ 543126924 h 597"/>
                  <a:gd name="T34" fmla="*/ 651214056 w 721"/>
                  <a:gd name="T35" fmla="*/ 483383177 h 597"/>
                  <a:gd name="T36" fmla="*/ 532154968 w 721"/>
                  <a:gd name="T37" fmla="*/ 318633762 h 597"/>
                  <a:gd name="T38" fmla="*/ 339136744 w 721"/>
                  <a:gd name="T39" fmla="*/ 378378854 h 597"/>
                  <a:gd name="T40" fmla="*/ 337332961 w 721"/>
                  <a:gd name="T41" fmla="*/ 582955639 h 597"/>
                  <a:gd name="T42" fmla="*/ 236313048 w 721"/>
                  <a:gd name="T43" fmla="*/ 722358163 h 597"/>
                  <a:gd name="T44" fmla="*/ 189410658 w 721"/>
                  <a:gd name="T45" fmla="*/ 715116578 h 597"/>
                  <a:gd name="T46" fmla="*/ 19842957 w 721"/>
                  <a:gd name="T47" fmla="*/ 847277516 h 597"/>
                  <a:gd name="T48" fmla="*/ 108235045 w 721"/>
                  <a:gd name="T49" fmla="*/ 1044614063 h 597"/>
                  <a:gd name="T50" fmla="*/ 319293787 w 721"/>
                  <a:gd name="T51" fmla="*/ 1004784001 h 597"/>
                  <a:gd name="T52" fmla="*/ 331920269 w 721"/>
                  <a:gd name="T53" fmla="*/ 789343494 h 597"/>
                  <a:gd name="T54" fmla="*/ 431136399 w 721"/>
                  <a:gd name="T55" fmla="*/ 649940970 h 597"/>
                  <a:gd name="T56" fmla="*/ 1113017453 w 721"/>
                  <a:gd name="T57" fmla="*/ 135781731 h 597"/>
                  <a:gd name="T58" fmla="*/ 1170742542 w 721"/>
                  <a:gd name="T59" fmla="*/ 193715754 h 597"/>
                  <a:gd name="T60" fmla="*/ 1113017453 w 721"/>
                  <a:gd name="T61" fmla="*/ 251648431 h 597"/>
                  <a:gd name="T62" fmla="*/ 1055291021 w 721"/>
                  <a:gd name="T63" fmla="*/ 193715754 h 597"/>
                  <a:gd name="T64" fmla="*/ 1113017453 w 721"/>
                  <a:gd name="T65" fmla="*/ 135781731 h 597"/>
                  <a:gd name="T66" fmla="*/ 824390666 w 721"/>
                  <a:gd name="T67" fmla="*/ 715116578 h 597"/>
                  <a:gd name="T68" fmla="*/ 882115755 w 721"/>
                  <a:gd name="T69" fmla="*/ 773050601 h 597"/>
                  <a:gd name="T70" fmla="*/ 824390666 w 721"/>
                  <a:gd name="T71" fmla="*/ 830983278 h 597"/>
                  <a:gd name="T72" fmla="*/ 766664234 w 721"/>
                  <a:gd name="T73" fmla="*/ 773050601 h 597"/>
                  <a:gd name="T74" fmla="*/ 824390666 w 721"/>
                  <a:gd name="T75" fmla="*/ 715116578 h 597"/>
                  <a:gd name="T76" fmla="*/ 478037446 w 721"/>
                  <a:gd name="T77" fmla="*/ 425449154 h 597"/>
                  <a:gd name="T78" fmla="*/ 535763878 w 721"/>
                  <a:gd name="T79" fmla="*/ 483383177 h 597"/>
                  <a:gd name="T80" fmla="*/ 478037446 w 721"/>
                  <a:gd name="T81" fmla="*/ 541315855 h 597"/>
                  <a:gd name="T82" fmla="*/ 420312357 w 721"/>
                  <a:gd name="T83" fmla="*/ 483383177 h 597"/>
                  <a:gd name="T84" fmla="*/ 478037446 w 721"/>
                  <a:gd name="T85" fmla="*/ 425449154 h 597"/>
                  <a:gd name="T86" fmla="*/ 189410658 w 721"/>
                  <a:gd name="T87" fmla="*/ 946851324 h 597"/>
                  <a:gd name="T88" fmla="*/ 131685569 w 721"/>
                  <a:gd name="T89" fmla="*/ 888917301 h 597"/>
                  <a:gd name="T90" fmla="*/ 189410658 w 721"/>
                  <a:gd name="T91" fmla="*/ 830983278 h 597"/>
                  <a:gd name="T92" fmla="*/ 247137090 w 721"/>
                  <a:gd name="T93" fmla="*/ 888917301 h 597"/>
                  <a:gd name="T94" fmla="*/ 189410658 w 721"/>
                  <a:gd name="T95" fmla="*/ 946851324 h 597"/>
                  <a:gd name="T96" fmla="*/ 189410658 w 721"/>
                  <a:gd name="T97" fmla="*/ 946851324 h 597"/>
                  <a:gd name="T98" fmla="*/ 189410658 w 721"/>
                  <a:gd name="T99" fmla="*/ 946851324 h 59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721" h="597" extrusionOk="0">
                    <a:moveTo>
                      <a:pt x="239" y="359"/>
                    </a:moveTo>
                    <a:cubicBezTo>
                      <a:pt x="264" y="367"/>
                      <a:pt x="291" y="363"/>
                      <a:pt x="314" y="349"/>
                    </a:cubicBezTo>
                    <a:cubicBezTo>
                      <a:pt x="367" y="394"/>
                      <a:pt x="367" y="394"/>
                      <a:pt x="367" y="394"/>
                    </a:cubicBezTo>
                    <a:cubicBezTo>
                      <a:pt x="363" y="404"/>
                      <a:pt x="361" y="416"/>
                      <a:pt x="361" y="427"/>
                    </a:cubicBezTo>
                    <a:cubicBezTo>
                      <a:pt x="361" y="470"/>
                      <a:pt x="390" y="508"/>
                      <a:pt x="432" y="520"/>
                    </a:cubicBezTo>
                    <a:cubicBezTo>
                      <a:pt x="473" y="531"/>
                      <a:pt x="518" y="513"/>
                      <a:pt x="540" y="476"/>
                    </a:cubicBezTo>
                    <a:cubicBezTo>
                      <a:pt x="562" y="439"/>
                      <a:pt x="556" y="392"/>
                      <a:pt x="526" y="360"/>
                    </a:cubicBezTo>
                    <a:cubicBezTo>
                      <a:pt x="605" y="202"/>
                      <a:pt x="605" y="202"/>
                      <a:pt x="605" y="202"/>
                    </a:cubicBezTo>
                    <a:cubicBezTo>
                      <a:pt x="609" y="202"/>
                      <a:pt x="613" y="203"/>
                      <a:pt x="617" y="203"/>
                    </a:cubicBezTo>
                    <a:cubicBezTo>
                      <a:pt x="663" y="203"/>
                      <a:pt x="703" y="171"/>
                      <a:pt x="712" y="126"/>
                    </a:cubicBezTo>
                    <a:cubicBezTo>
                      <a:pt x="721" y="81"/>
                      <a:pt x="698" y="36"/>
                      <a:pt x="655" y="18"/>
                    </a:cubicBezTo>
                    <a:cubicBezTo>
                      <a:pt x="613" y="0"/>
                      <a:pt x="564" y="14"/>
                      <a:pt x="538" y="52"/>
                    </a:cubicBezTo>
                    <a:cubicBezTo>
                      <a:pt x="512" y="90"/>
                      <a:pt x="516" y="141"/>
                      <a:pt x="548" y="174"/>
                    </a:cubicBezTo>
                    <a:cubicBezTo>
                      <a:pt x="469" y="332"/>
                      <a:pt x="469" y="332"/>
                      <a:pt x="469" y="332"/>
                    </a:cubicBezTo>
                    <a:cubicBezTo>
                      <a:pt x="465" y="332"/>
                      <a:pt x="461" y="331"/>
                      <a:pt x="457" y="331"/>
                    </a:cubicBezTo>
                    <a:cubicBezTo>
                      <a:pt x="440" y="331"/>
                      <a:pt x="423" y="336"/>
                      <a:pt x="408" y="345"/>
                    </a:cubicBezTo>
                    <a:cubicBezTo>
                      <a:pt x="355" y="300"/>
                      <a:pt x="355" y="300"/>
                      <a:pt x="355" y="300"/>
                    </a:cubicBezTo>
                    <a:cubicBezTo>
                      <a:pt x="359" y="290"/>
                      <a:pt x="361" y="278"/>
                      <a:pt x="361" y="267"/>
                    </a:cubicBezTo>
                    <a:cubicBezTo>
                      <a:pt x="361" y="226"/>
                      <a:pt x="335" y="189"/>
                      <a:pt x="295" y="176"/>
                    </a:cubicBezTo>
                    <a:cubicBezTo>
                      <a:pt x="256" y="163"/>
                      <a:pt x="213" y="176"/>
                      <a:pt x="188" y="209"/>
                    </a:cubicBezTo>
                    <a:cubicBezTo>
                      <a:pt x="163" y="243"/>
                      <a:pt x="163" y="288"/>
                      <a:pt x="187" y="322"/>
                    </a:cubicBezTo>
                    <a:cubicBezTo>
                      <a:pt x="131" y="399"/>
                      <a:pt x="131" y="399"/>
                      <a:pt x="131" y="399"/>
                    </a:cubicBezTo>
                    <a:cubicBezTo>
                      <a:pt x="123" y="397"/>
                      <a:pt x="114" y="395"/>
                      <a:pt x="105" y="395"/>
                    </a:cubicBezTo>
                    <a:cubicBezTo>
                      <a:pt x="61" y="395"/>
                      <a:pt x="22" y="425"/>
                      <a:pt x="11" y="468"/>
                    </a:cubicBezTo>
                    <a:cubicBezTo>
                      <a:pt x="0" y="511"/>
                      <a:pt x="21" y="556"/>
                      <a:pt x="60" y="577"/>
                    </a:cubicBezTo>
                    <a:cubicBezTo>
                      <a:pt x="99" y="597"/>
                      <a:pt x="148" y="588"/>
                      <a:pt x="177" y="555"/>
                    </a:cubicBezTo>
                    <a:cubicBezTo>
                      <a:pt x="206" y="522"/>
                      <a:pt x="209" y="472"/>
                      <a:pt x="184" y="436"/>
                    </a:cubicBezTo>
                    <a:lnTo>
                      <a:pt x="239" y="359"/>
                    </a:lnTo>
                    <a:close/>
                    <a:moveTo>
                      <a:pt x="617" y="75"/>
                    </a:moveTo>
                    <a:cubicBezTo>
                      <a:pt x="635" y="75"/>
                      <a:pt x="649" y="89"/>
                      <a:pt x="649" y="107"/>
                    </a:cubicBezTo>
                    <a:cubicBezTo>
                      <a:pt x="649" y="125"/>
                      <a:pt x="635" y="139"/>
                      <a:pt x="617" y="139"/>
                    </a:cubicBezTo>
                    <a:cubicBezTo>
                      <a:pt x="599" y="139"/>
                      <a:pt x="585" y="125"/>
                      <a:pt x="585" y="107"/>
                    </a:cubicBezTo>
                    <a:cubicBezTo>
                      <a:pt x="585" y="89"/>
                      <a:pt x="599" y="75"/>
                      <a:pt x="617" y="75"/>
                    </a:cubicBezTo>
                    <a:close/>
                    <a:moveTo>
                      <a:pt x="457" y="395"/>
                    </a:moveTo>
                    <a:cubicBezTo>
                      <a:pt x="475" y="395"/>
                      <a:pt x="489" y="409"/>
                      <a:pt x="489" y="427"/>
                    </a:cubicBezTo>
                    <a:cubicBezTo>
                      <a:pt x="489" y="445"/>
                      <a:pt x="475" y="459"/>
                      <a:pt x="457" y="459"/>
                    </a:cubicBezTo>
                    <a:cubicBezTo>
                      <a:pt x="439" y="459"/>
                      <a:pt x="425" y="445"/>
                      <a:pt x="425" y="427"/>
                    </a:cubicBezTo>
                    <a:cubicBezTo>
                      <a:pt x="425" y="409"/>
                      <a:pt x="439" y="395"/>
                      <a:pt x="457" y="395"/>
                    </a:cubicBezTo>
                    <a:close/>
                    <a:moveTo>
                      <a:pt x="265" y="235"/>
                    </a:moveTo>
                    <a:cubicBezTo>
                      <a:pt x="283" y="235"/>
                      <a:pt x="297" y="249"/>
                      <a:pt x="297" y="267"/>
                    </a:cubicBezTo>
                    <a:cubicBezTo>
                      <a:pt x="297" y="285"/>
                      <a:pt x="283" y="299"/>
                      <a:pt x="265" y="299"/>
                    </a:cubicBezTo>
                    <a:cubicBezTo>
                      <a:pt x="247" y="299"/>
                      <a:pt x="233" y="285"/>
                      <a:pt x="233" y="267"/>
                    </a:cubicBezTo>
                    <a:cubicBezTo>
                      <a:pt x="233" y="249"/>
                      <a:pt x="247" y="235"/>
                      <a:pt x="265" y="235"/>
                    </a:cubicBezTo>
                    <a:close/>
                    <a:moveTo>
                      <a:pt x="105" y="523"/>
                    </a:moveTo>
                    <a:cubicBezTo>
                      <a:pt x="87" y="523"/>
                      <a:pt x="73" y="509"/>
                      <a:pt x="73" y="491"/>
                    </a:cubicBezTo>
                    <a:cubicBezTo>
                      <a:pt x="73" y="473"/>
                      <a:pt x="87" y="459"/>
                      <a:pt x="105" y="459"/>
                    </a:cubicBezTo>
                    <a:cubicBezTo>
                      <a:pt x="123" y="459"/>
                      <a:pt x="137" y="473"/>
                      <a:pt x="137" y="491"/>
                    </a:cubicBezTo>
                    <a:cubicBezTo>
                      <a:pt x="137" y="509"/>
                      <a:pt x="123" y="523"/>
                      <a:pt x="105" y="523"/>
                    </a:cubicBezTo>
                    <a:close/>
                    <a:moveTo>
                      <a:pt x="105" y="523"/>
                    </a:moveTo>
                    <a:cubicBezTo>
                      <a:pt x="105" y="523"/>
                      <a:pt x="105" y="523"/>
                      <a:pt x="105" y="523"/>
                    </a:cubicBezTo>
                  </a:path>
                </a:pathLst>
              </a:custGeom>
              <a:solidFill>
                <a:srgbClr val="0079C2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Rectangle 256"/>
              <p:cNvSpPr>
                <a:spLocks noChangeArrowheads="1"/>
              </p:cNvSpPr>
              <p:nvPr/>
            </p:nvSpPr>
            <p:spPr bwMode="auto">
              <a:xfrm>
                <a:off x="1741853" y="2127122"/>
                <a:ext cx="91354" cy="23264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  <p:sp>
            <p:nvSpPr>
              <p:cNvPr id="189" name="Rectangle 257"/>
              <p:cNvSpPr>
                <a:spLocks noChangeArrowheads="1"/>
              </p:cNvSpPr>
              <p:nvPr/>
            </p:nvSpPr>
            <p:spPr bwMode="auto">
              <a:xfrm>
                <a:off x="1741853" y="2173226"/>
                <a:ext cx="91354" cy="22841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</p:grpSp>
      </p:grpSp>
      <p:sp>
        <p:nvSpPr>
          <p:cNvPr id="192" name="Прямоугольник 88"/>
          <p:cNvSpPr>
            <a:spLocks noChangeArrowheads="1"/>
          </p:cNvSpPr>
          <p:nvPr/>
        </p:nvSpPr>
        <p:spPr bwMode="auto">
          <a:xfrm>
            <a:off x="3133029" y="2271945"/>
            <a:ext cx="1801291" cy="605294"/>
          </a:xfrm>
          <a:prstGeom prst="rect">
            <a:avLst/>
          </a:prstGeom>
          <a:noFill/>
          <a:ln>
            <a:noFill/>
          </a:ln>
        </p:spPr>
        <p:txBody>
          <a:bodyPr wrap="square" lIns="0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lnSpc>
                <a:spcPts val="2000"/>
              </a:lnSpc>
              <a:defRPr/>
            </a:pPr>
            <a:r>
              <a:rPr lang="ru-RU">
                <a:solidFill>
                  <a:srgbClr val="525A64"/>
                </a:solidFill>
                <a:latin typeface="Arial Narrow"/>
              </a:rPr>
              <a:t>Секретариат</a:t>
            </a:r>
            <a:endParaRPr/>
          </a:p>
          <a:p>
            <a:pPr algn="ctr">
              <a:lnSpc>
                <a:spcPts val="2000"/>
              </a:lnSpc>
              <a:defRPr/>
            </a:pPr>
            <a:r>
              <a:rPr lang="ru-RU">
                <a:solidFill>
                  <a:srgbClr val="525A64"/>
                </a:solidFill>
                <a:latin typeface="Arial Narrow"/>
              </a:rPr>
              <a:t>ТК</a:t>
            </a:r>
            <a:endParaRPr lang="en-US">
              <a:solidFill>
                <a:srgbClr val="525A64"/>
              </a:solidFill>
              <a:latin typeface="Arial Narrow"/>
            </a:endParaRPr>
          </a:p>
        </p:txBody>
      </p:sp>
      <p:grpSp>
        <p:nvGrpSpPr>
          <p:cNvPr id="193" name="Группа 192"/>
          <p:cNvGrpSpPr>
            <a:grpSpLocks noChangeAspect="1"/>
          </p:cNvGrpSpPr>
          <p:nvPr/>
        </p:nvGrpSpPr>
        <p:grpSpPr bwMode="auto">
          <a:xfrm>
            <a:off x="3729121" y="1630187"/>
            <a:ext cx="612000" cy="612000"/>
            <a:chOff x="5287518" y="1632021"/>
            <a:chExt cx="686569" cy="686569"/>
          </a:xfrm>
        </p:grpSpPr>
        <p:grpSp>
          <p:nvGrpSpPr>
            <p:cNvPr id="194" name="Группа 193"/>
            <p:cNvGrpSpPr/>
            <p:nvPr/>
          </p:nvGrpSpPr>
          <p:grpSpPr bwMode="auto">
            <a:xfrm>
              <a:off x="5287518" y="1632021"/>
              <a:ext cx="686569" cy="686569"/>
              <a:chOff x="5287518" y="1632021"/>
              <a:chExt cx="686569" cy="686569"/>
            </a:xfrm>
          </p:grpSpPr>
          <p:sp>
            <p:nvSpPr>
              <p:cNvPr id="207" name="Freeform 165"/>
              <p:cNvSpPr>
                <a:spLocks noEditPoints="1"/>
              </p:cNvSpPr>
              <p:nvPr/>
            </p:nvSpPr>
            <p:spPr bwMode="auto">
              <a:xfrm>
                <a:off x="5287518" y="1632021"/>
                <a:ext cx="254368" cy="497481"/>
              </a:xfrm>
              <a:custGeom>
                <a:avLst/>
                <a:gdLst>
                  <a:gd name="T0" fmla="*/ 96 w 736"/>
                  <a:gd name="T1" fmla="*/ 320 h 1440"/>
                  <a:gd name="T2" fmla="*/ 0 w 736"/>
                  <a:gd name="T3" fmla="*/ 631 h 1440"/>
                  <a:gd name="T4" fmla="*/ 64 w 736"/>
                  <a:gd name="T5" fmla="*/ 1184 h 1440"/>
                  <a:gd name="T6" fmla="*/ 160 w 736"/>
                  <a:gd name="T7" fmla="*/ 1280 h 1440"/>
                  <a:gd name="T8" fmla="*/ 292 w 736"/>
                  <a:gd name="T9" fmla="*/ 1369 h 1440"/>
                  <a:gd name="T10" fmla="*/ 476 w 736"/>
                  <a:gd name="T11" fmla="*/ 1369 h 1440"/>
                  <a:gd name="T12" fmla="*/ 604 w 736"/>
                  <a:gd name="T13" fmla="*/ 1305 h 1440"/>
                  <a:gd name="T14" fmla="*/ 736 w 736"/>
                  <a:gd name="T15" fmla="*/ 1216 h 1440"/>
                  <a:gd name="T16" fmla="*/ 672 w 736"/>
                  <a:gd name="T17" fmla="*/ 475 h 1440"/>
                  <a:gd name="T18" fmla="*/ 736 w 736"/>
                  <a:gd name="T19" fmla="*/ 320 h 1440"/>
                  <a:gd name="T20" fmla="*/ 32 w 736"/>
                  <a:gd name="T21" fmla="*/ 0 h 1440"/>
                  <a:gd name="T22" fmla="*/ 672 w 736"/>
                  <a:gd name="T23" fmla="*/ 677 h 1440"/>
                  <a:gd name="T24" fmla="*/ 640 w 736"/>
                  <a:gd name="T25" fmla="*/ 1248 h 1440"/>
                  <a:gd name="T26" fmla="*/ 608 w 736"/>
                  <a:gd name="T27" fmla="*/ 832 h 1440"/>
                  <a:gd name="T28" fmla="*/ 544 w 736"/>
                  <a:gd name="T29" fmla="*/ 1280 h 1440"/>
                  <a:gd name="T30" fmla="*/ 480 w 736"/>
                  <a:gd name="T31" fmla="*/ 1280 h 1440"/>
                  <a:gd name="T32" fmla="*/ 416 w 736"/>
                  <a:gd name="T33" fmla="*/ 832 h 1440"/>
                  <a:gd name="T34" fmla="*/ 384 w 736"/>
                  <a:gd name="T35" fmla="*/ 1376 h 1440"/>
                  <a:gd name="T36" fmla="*/ 352 w 736"/>
                  <a:gd name="T37" fmla="*/ 832 h 1440"/>
                  <a:gd name="T38" fmla="*/ 288 w 736"/>
                  <a:gd name="T39" fmla="*/ 1280 h 1440"/>
                  <a:gd name="T40" fmla="*/ 224 w 736"/>
                  <a:gd name="T41" fmla="*/ 1280 h 1440"/>
                  <a:gd name="T42" fmla="*/ 256 w 736"/>
                  <a:gd name="T43" fmla="*/ 781 h 1440"/>
                  <a:gd name="T44" fmla="*/ 320 w 736"/>
                  <a:gd name="T45" fmla="*/ 544 h 1440"/>
                  <a:gd name="T46" fmla="*/ 256 w 736"/>
                  <a:gd name="T47" fmla="*/ 627 h 1440"/>
                  <a:gd name="T48" fmla="*/ 160 w 736"/>
                  <a:gd name="T49" fmla="*/ 787 h 1440"/>
                  <a:gd name="T50" fmla="*/ 64 w 736"/>
                  <a:gd name="T51" fmla="*/ 1120 h 1440"/>
                  <a:gd name="T52" fmla="*/ 160 w 736"/>
                  <a:gd name="T53" fmla="*/ 489 h 1440"/>
                  <a:gd name="T54" fmla="*/ 608 w 736"/>
                  <a:gd name="T55" fmla="*/ 320 h 1440"/>
                  <a:gd name="T56" fmla="*/ 672 w 736"/>
                  <a:gd name="T57" fmla="*/ 677 h 1440"/>
                  <a:gd name="T58" fmla="*/ 672 w 736"/>
                  <a:gd name="T59" fmla="*/ 128 h 1440"/>
                  <a:gd name="T60" fmla="*/ 544 w 736"/>
                  <a:gd name="T61" fmla="*/ 192 h 1440"/>
                  <a:gd name="T62" fmla="*/ 672 w 736"/>
                  <a:gd name="T63" fmla="*/ 256 h 1440"/>
                  <a:gd name="T64" fmla="*/ 96 w 736"/>
                  <a:gd name="T65" fmla="*/ 192 h 1440"/>
                  <a:gd name="T66" fmla="*/ 480 w 736"/>
                  <a:gd name="T67" fmla="*/ 128 h 1440"/>
                  <a:gd name="T68" fmla="*/ 96 w 736"/>
                  <a:gd name="T69" fmla="*/ 64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36" h="1440" extrusionOk="0">
                    <a:moveTo>
                      <a:pt x="32" y="320"/>
                    </a:moveTo>
                    <a:cubicBezTo>
                      <a:pt x="96" y="320"/>
                      <a:pt x="96" y="320"/>
                      <a:pt x="96" y="320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0" y="631"/>
                      <a:pt x="0" y="631"/>
                      <a:pt x="0" y="631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0" y="1155"/>
                      <a:pt x="29" y="1184"/>
                      <a:pt x="64" y="1184"/>
                    </a:cubicBezTo>
                    <a:cubicBezTo>
                      <a:pt x="100" y="1184"/>
                      <a:pt x="133" y="1171"/>
                      <a:pt x="160" y="1151"/>
                    </a:cubicBezTo>
                    <a:cubicBezTo>
                      <a:pt x="160" y="1280"/>
                      <a:pt x="160" y="1280"/>
                      <a:pt x="160" y="1280"/>
                    </a:cubicBezTo>
                    <a:cubicBezTo>
                      <a:pt x="160" y="1333"/>
                      <a:pt x="203" y="1376"/>
                      <a:pt x="256" y="1376"/>
                    </a:cubicBezTo>
                    <a:cubicBezTo>
                      <a:pt x="269" y="1376"/>
                      <a:pt x="281" y="1373"/>
                      <a:pt x="292" y="1369"/>
                    </a:cubicBezTo>
                    <a:cubicBezTo>
                      <a:pt x="303" y="1410"/>
                      <a:pt x="340" y="1440"/>
                      <a:pt x="384" y="1440"/>
                    </a:cubicBezTo>
                    <a:cubicBezTo>
                      <a:pt x="428" y="1440"/>
                      <a:pt x="465" y="1410"/>
                      <a:pt x="476" y="1369"/>
                    </a:cubicBezTo>
                    <a:cubicBezTo>
                      <a:pt x="487" y="1373"/>
                      <a:pt x="499" y="1376"/>
                      <a:pt x="512" y="1376"/>
                    </a:cubicBezTo>
                    <a:cubicBezTo>
                      <a:pt x="556" y="1376"/>
                      <a:pt x="593" y="1346"/>
                      <a:pt x="604" y="1305"/>
                    </a:cubicBezTo>
                    <a:cubicBezTo>
                      <a:pt x="615" y="1309"/>
                      <a:pt x="627" y="1312"/>
                      <a:pt x="640" y="1312"/>
                    </a:cubicBezTo>
                    <a:cubicBezTo>
                      <a:pt x="693" y="1312"/>
                      <a:pt x="736" y="1269"/>
                      <a:pt x="736" y="1216"/>
                    </a:cubicBezTo>
                    <a:cubicBezTo>
                      <a:pt x="736" y="667"/>
                      <a:pt x="736" y="667"/>
                      <a:pt x="736" y="667"/>
                    </a:cubicBezTo>
                    <a:cubicBezTo>
                      <a:pt x="672" y="475"/>
                      <a:pt x="672" y="475"/>
                      <a:pt x="672" y="475"/>
                    </a:cubicBezTo>
                    <a:cubicBezTo>
                      <a:pt x="672" y="320"/>
                      <a:pt x="672" y="320"/>
                      <a:pt x="672" y="320"/>
                    </a:cubicBezTo>
                    <a:cubicBezTo>
                      <a:pt x="736" y="320"/>
                      <a:pt x="736" y="320"/>
                      <a:pt x="736" y="320"/>
                    </a:cubicBezTo>
                    <a:cubicBezTo>
                      <a:pt x="736" y="0"/>
                      <a:pt x="736" y="0"/>
                      <a:pt x="736" y="0"/>
                    </a:cubicBezTo>
                    <a:cubicBezTo>
                      <a:pt x="32" y="0"/>
                      <a:pt x="32" y="0"/>
                      <a:pt x="32" y="0"/>
                    </a:cubicBezTo>
                    <a:lnTo>
                      <a:pt x="32" y="320"/>
                    </a:lnTo>
                    <a:close/>
                    <a:moveTo>
                      <a:pt x="672" y="677"/>
                    </a:moveTo>
                    <a:cubicBezTo>
                      <a:pt x="672" y="1216"/>
                      <a:pt x="672" y="1216"/>
                      <a:pt x="672" y="1216"/>
                    </a:cubicBezTo>
                    <a:cubicBezTo>
                      <a:pt x="672" y="1234"/>
                      <a:pt x="658" y="1248"/>
                      <a:pt x="640" y="1248"/>
                    </a:cubicBezTo>
                    <a:cubicBezTo>
                      <a:pt x="622" y="1248"/>
                      <a:pt x="608" y="1234"/>
                      <a:pt x="608" y="1216"/>
                    </a:cubicBezTo>
                    <a:cubicBezTo>
                      <a:pt x="608" y="832"/>
                      <a:pt x="608" y="832"/>
                      <a:pt x="608" y="832"/>
                    </a:cubicBezTo>
                    <a:cubicBezTo>
                      <a:pt x="544" y="832"/>
                      <a:pt x="544" y="832"/>
                      <a:pt x="544" y="832"/>
                    </a:cubicBezTo>
                    <a:cubicBezTo>
                      <a:pt x="544" y="1280"/>
                      <a:pt x="544" y="1280"/>
                      <a:pt x="544" y="1280"/>
                    </a:cubicBezTo>
                    <a:cubicBezTo>
                      <a:pt x="544" y="1298"/>
                      <a:pt x="530" y="1312"/>
                      <a:pt x="512" y="1312"/>
                    </a:cubicBezTo>
                    <a:cubicBezTo>
                      <a:pt x="494" y="1312"/>
                      <a:pt x="480" y="1298"/>
                      <a:pt x="480" y="1280"/>
                    </a:cubicBezTo>
                    <a:cubicBezTo>
                      <a:pt x="480" y="832"/>
                      <a:pt x="480" y="832"/>
                      <a:pt x="480" y="832"/>
                    </a:cubicBezTo>
                    <a:cubicBezTo>
                      <a:pt x="416" y="832"/>
                      <a:pt x="416" y="832"/>
                      <a:pt x="416" y="832"/>
                    </a:cubicBezTo>
                    <a:cubicBezTo>
                      <a:pt x="416" y="1344"/>
                      <a:pt x="416" y="1344"/>
                      <a:pt x="416" y="1344"/>
                    </a:cubicBezTo>
                    <a:cubicBezTo>
                      <a:pt x="416" y="1362"/>
                      <a:pt x="402" y="1376"/>
                      <a:pt x="384" y="1376"/>
                    </a:cubicBezTo>
                    <a:cubicBezTo>
                      <a:pt x="366" y="1376"/>
                      <a:pt x="352" y="1362"/>
                      <a:pt x="352" y="1344"/>
                    </a:cubicBezTo>
                    <a:cubicBezTo>
                      <a:pt x="352" y="832"/>
                      <a:pt x="352" y="832"/>
                      <a:pt x="352" y="832"/>
                    </a:cubicBezTo>
                    <a:cubicBezTo>
                      <a:pt x="288" y="832"/>
                      <a:pt x="288" y="832"/>
                      <a:pt x="288" y="832"/>
                    </a:cubicBezTo>
                    <a:cubicBezTo>
                      <a:pt x="288" y="1280"/>
                      <a:pt x="288" y="1280"/>
                      <a:pt x="288" y="1280"/>
                    </a:cubicBezTo>
                    <a:cubicBezTo>
                      <a:pt x="288" y="1298"/>
                      <a:pt x="274" y="1312"/>
                      <a:pt x="256" y="1312"/>
                    </a:cubicBezTo>
                    <a:cubicBezTo>
                      <a:pt x="238" y="1312"/>
                      <a:pt x="224" y="1298"/>
                      <a:pt x="224" y="1280"/>
                    </a:cubicBezTo>
                    <a:cubicBezTo>
                      <a:pt x="224" y="813"/>
                      <a:pt x="224" y="813"/>
                      <a:pt x="224" y="813"/>
                    </a:cubicBezTo>
                    <a:cubicBezTo>
                      <a:pt x="256" y="781"/>
                      <a:pt x="256" y="781"/>
                      <a:pt x="256" y="781"/>
                    </a:cubicBezTo>
                    <a:cubicBezTo>
                      <a:pt x="297" y="740"/>
                      <a:pt x="320" y="685"/>
                      <a:pt x="320" y="627"/>
                    </a:cubicBezTo>
                    <a:cubicBezTo>
                      <a:pt x="320" y="544"/>
                      <a:pt x="320" y="544"/>
                      <a:pt x="320" y="544"/>
                    </a:cubicBezTo>
                    <a:cubicBezTo>
                      <a:pt x="256" y="544"/>
                      <a:pt x="256" y="544"/>
                      <a:pt x="256" y="544"/>
                    </a:cubicBezTo>
                    <a:cubicBezTo>
                      <a:pt x="256" y="627"/>
                      <a:pt x="256" y="627"/>
                      <a:pt x="256" y="627"/>
                    </a:cubicBezTo>
                    <a:cubicBezTo>
                      <a:pt x="256" y="668"/>
                      <a:pt x="240" y="707"/>
                      <a:pt x="211" y="736"/>
                    </a:cubicBezTo>
                    <a:cubicBezTo>
                      <a:pt x="160" y="787"/>
                      <a:pt x="160" y="787"/>
                      <a:pt x="160" y="787"/>
                    </a:cubicBezTo>
                    <a:cubicBezTo>
                      <a:pt x="160" y="1024"/>
                      <a:pt x="160" y="1024"/>
                      <a:pt x="160" y="1024"/>
                    </a:cubicBezTo>
                    <a:cubicBezTo>
                      <a:pt x="160" y="1077"/>
                      <a:pt x="117" y="1120"/>
                      <a:pt x="64" y="1120"/>
                    </a:cubicBezTo>
                    <a:cubicBezTo>
                      <a:pt x="64" y="649"/>
                      <a:pt x="64" y="649"/>
                      <a:pt x="64" y="649"/>
                    </a:cubicBezTo>
                    <a:cubicBezTo>
                      <a:pt x="160" y="489"/>
                      <a:pt x="160" y="489"/>
                      <a:pt x="160" y="489"/>
                    </a:cubicBezTo>
                    <a:cubicBezTo>
                      <a:pt x="160" y="320"/>
                      <a:pt x="160" y="320"/>
                      <a:pt x="160" y="320"/>
                    </a:cubicBezTo>
                    <a:cubicBezTo>
                      <a:pt x="608" y="320"/>
                      <a:pt x="608" y="320"/>
                      <a:pt x="608" y="320"/>
                    </a:cubicBezTo>
                    <a:cubicBezTo>
                      <a:pt x="608" y="485"/>
                      <a:pt x="608" y="485"/>
                      <a:pt x="608" y="485"/>
                    </a:cubicBezTo>
                    <a:lnTo>
                      <a:pt x="672" y="677"/>
                    </a:lnTo>
                    <a:close/>
                    <a:moveTo>
                      <a:pt x="672" y="64"/>
                    </a:moveTo>
                    <a:cubicBezTo>
                      <a:pt x="672" y="128"/>
                      <a:pt x="672" y="128"/>
                      <a:pt x="672" y="128"/>
                    </a:cubicBezTo>
                    <a:cubicBezTo>
                      <a:pt x="544" y="128"/>
                      <a:pt x="544" y="128"/>
                      <a:pt x="544" y="128"/>
                    </a:cubicBezTo>
                    <a:cubicBezTo>
                      <a:pt x="544" y="192"/>
                      <a:pt x="544" y="192"/>
                      <a:pt x="544" y="192"/>
                    </a:cubicBezTo>
                    <a:cubicBezTo>
                      <a:pt x="672" y="192"/>
                      <a:pt x="672" y="192"/>
                      <a:pt x="672" y="192"/>
                    </a:cubicBezTo>
                    <a:cubicBezTo>
                      <a:pt x="672" y="256"/>
                      <a:pt x="672" y="256"/>
                      <a:pt x="672" y="256"/>
                    </a:cubicBezTo>
                    <a:cubicBezTo>
                      <a:pt x="96" y="256"/>
                      <a:pt x="96" y="256"/>
                      <a:pt x="96" y="256"/>
                    </a:cubicBezTo>
                    <a:cubicBezTo>
                      <a:pt x="96" y="192"/>
                      <a:pt x="96" y="192"/>
                      <a:pt x="96" y="192"/>
                    </a:cubicBezTo>
                    <a:cubicBezTo>
                      <a:pt x="480" y="192"/>
                      <a:pt x="480" y="192"/>
                      <a:pt x="480" y="192"/>
                    </a:cubicBezTo>
                    <a:cubicBezTo>
                      <a:pt x="480" y="128"/>
                      <a:pt x="480" y="128"/>
                      <a:pt x="480" y="128"/>
                    </a:cubicBezTo>
                    <a:cubicBezTo>
                      <a:pt x="96" y="128"/>
                      <a:pt x="96" y="128"/>
                      <a:pt x="96" y="128"/>
                    </a:cubicBezTo>
                    <a:cubicBezTo>
                      <a:pt x="96" y="64"/>
                      <a:pt x="96" y="64"/>
                      <a:pt x="96" y="64"/>
                    </a:cubicBezTo>
                    <a:lnTo>
                      <a:pt x="672" y="64"/>
                    </a:lnTo>
                    <a:close/>
                  </a:path>
                </a:pathLst>
              </a:custGeom>
              <a:solidFill>
                <a:srgbClr val="0079C2"/>
              </a:solidFill>
              <a:ln>
                <a:noFill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  <p:sp>
            <p:nvSpPr>
              <p:cNvPr id="208" name="Freeform 166"/>
              <p:cNvSpPr>
                <a:spLocks noEditPoints="1"/>
              </p:cNvSpPr>
              <p:nvPr/>
            </p:nvSpPr>
            <p:spPr bwMode="auto">
              <a:xfrm>
                <a:off x="5575652" y="1920156"/>
                <a:ext cx="398435" cy="398435"/>
              </a:xfrm>
              <a:custGeom>
                <a:avLst/>
                <a:gdLst>
                  <a:gd name="T0" fmla="*/ 1070 w 1152"/>
                  <a:gd name="T1" fmla="*/ 256 h 1152"/>
                  <a:gd name="T2" fmla="*/ 828 w 1152"/>
                  <a:gd name="T3" fmla="*/ 131 h 1152"/>
                  <a:gd name="T4" fmla="*/ 699 w 1152"/>
                  <a:gd name="T5" fmla="*/ 0 h 1152"/>
                  <a:gd name="T6" fmla="*/ 439 w 1152"/>
                  <a:gd name="T7" fmla="*/ 83 h 1152"/>
                  <a:gd name="T8" fmla="*/ 256 w 1152"/>
                  <a:gd name="T9" fmla="*/ 82 h 1152"/>
                  <a:gd name="T10" fmla="*/ 131 w 1152"/>
                  <a:gd name="T11" fmla="*/ 324 h 1152"/>
                  <a:gd name="T12" fmla="*/ 0 w 1152"/>
                  <a:gd name="T13" fmla="*/ 453 h 1152"/>
                  <a:gd name="T14" fmla="*/ 83 w 1152"/>
                  <a:gd name="T15" fmla="*/ 713 h 1152"/>
                  <a:gd name="T16" fmla="*/ 82 w 1152"/>
                  <a:gd name="T17" fmla="*/ 896 h 1152"/>
                  <a:gd name="T18" fmla="*/ 324 w 1152"/>
                  <a:gd name="T19" fmla="*/ 1021 h 1152"/>
                  <a:gd name="T20" fmla="*/ 453 w 1152"/>
                  <a:gd name="T21" fmla="*/ 1152 h 1152"/>
                  <a:gd name="T22" fmla="*/ 713 w 1152"/>
                  <a:gd name="T23" fmla="*/ 1069 h 1152"/>
                  <a:gd name="T24" fmla="*/ 896 w 1152"/>
                  <a:gd name="T25" fmla="*/ 1070 h 1152"/>
                  <a:gd name="T26" fmla="*/ 1021 w 1152"/>
                  <a:gd name="T27" fmla="*/ 828 h 1152"/>
                  <a:gd name="T28" fmla="*/ 1152 w 1152"/>
                  <a:gd name="T29" fmla="*/ 699 h 1152"/>
                  <a:gd name="T30" fmla="*/ 1069 w 1152"/>
                  <a:gd name="T31" fmla="*/ 439 h 1152"/>
                  <a:gd name="T32" fmla="*/ 1088 w 1152"/>
                  <a:gd name="T33" fmla="*/ 645 h 1152"/>
                  <a:gd name="T34" fmla="*/ 1012 w 1152"/>
                  <a:gd name="T35" fmla="*/ 678 h 1152"/>
                  <a:gd name="T36" fmla="*/ 945 w 1152"/>
                  <a:gd name="T37" fmla="*/ 830 h 1152"/>
                  <a:gd name="T38" fmla="*/ 889 w 1152"/>
                  <a:gd name="T39" fmla="*/ 987 h 1152"/>
                  <a:gd name="T40" fmla="*/ 812 w 1152"/>
                  <a:gd name="T41" fmla="*/ 956 h 1152"/>
                  <a:gd name="T42" fmla="*/ 657 w 1152"/>
                  <a:gd name="T43" fmla="*/ 1017 h 1152"/>
                  <a:gd name="T44" fmla="*/ 507 w 1152"/>
                  <a:gd name="T45" fmla="*/ 1088 h 1152"/>
                  <a:gd name="T46" fmla="*/ 474 w 1152"/>
                  <a:gd name="T47" fmla="*/ 1012 h 1152"/>
                  <a:gd name="T48" fmla="*/ 322 w 1152"/>
                  <a:gd name="T49" fmla="*/ 945 h 1152"/>
                  <a:gd name="T50" fmla="*/ 165 w 1152"/>
                  <a:gd name="T51" fmla="*/ 889 h 1152"/>
                  <a:gd name="T52" fmla="*/ 196 w 1152"/>
                  <a:gd name="T53" fmla="*/ 812 h 1152"/>
                  <a:gd name="T54" fmla="*/ 135 w 1152"/>
                  <a:gd name="T55" fmla="*/ 657 h 1152"/>
                  <a:gd name="T56" fmla="*/ 64 w 1152"/>
                  <a:gd name="T57" fmla="*/ 507 h 1152"/>
                  <a:gd name="T58" fmla="*/ 140 w 1152"/>
                  <a:gd name="T59" fmla="*/ 474 h 1152"/>
                  <a:gd name="T60" fmla="*/ 207 w 1152"/>
                  <a:gd name="T61" fmla="*/ 322 h 1152"/>
                  <a:gd name="T62" fmla="*/ 263 w 1152"/>
                  <a:gd name="T63" fmla="*/ 165 h 1152"/>
                  <a:gd name="T64" fmla="*/ 340 w 1152"/>
                  <a:gd name="T65" fmla="*/ 196 h 1152"/>
                  <a:gd name="T66" fmla="*/ 495 w 1152"/>
                  <a:gd name="T67" fmla="*/ 135 h 1152"/>
                  <a:gd name="T68" fmla="*/ 645 w 1152"/>
                  <a:gd name="T69" fmla="*/ 64 h 1152"/>
                  <a:gd name="T70" fmla="*/ 678 w 1152"/>
                  <a:gd name="T71" fmla="*/ 140 h 1152"/>
                  <a:gd name="T72" fmla="*/ 830 w 1152"/>
                  <a:gd name="T73" fmla="*/ 207 h 1152"/>
                  <a:gd name="T74" fmla="*/ 987 w 1152"/>
                  <a:gd name="T75" fmla="*/ 263 h 1152"/>
                  <a:gd name="T76" fmla="*/ 956 w 1152"/>
                  <a:gd name="T77" fmla="*/ 340 h 1152"/>
                  <a:gd name="T78" fmla="*/ 1017 w 1152"/>
                  <a:gd name="T79" fmla="*/ 495 h 1152"/>
                  <a:gd name="T80" fmla="*/ 1088 w 1152"/>
                  <a:gd name="T81" fmla="*/ 645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52" h="1152" extrusionOk="0">
                    <a:moveTo>
                      <a:pt x="1021" y="324"/>
                    </a:moveTo>
                    <a:cubicBezTo>
                      <a:pt x="1070" y="256"/>
                      <a:pt x="1070" y="256"/>
                      <a:pt x="1070" y="256"/>
                    </a:cubicBezTo>
                    <a:cubicBezTo>
                      <a:pt x="896" y="82"/>
                      <a:pt x="896" y="82"/>
                      <a:pt x="896" y="82"/>
                    </a:cubicBezTo>
                    <a:cubicBezTo>
                      <a:pt x="828" y="131"/>
                      <a:pt x="828" y="131"/>
                      <a:pt x="828" y="131"/>
                    </a:cubicBezTo>
                    <a:cubicBezTo>
                      <a:pt x="791" y="110"/>
                      <a:pt x="753" y="94"/>
                      <a:pt x="713" y="83"/>
                    </a:cubicBezTo>
                    <a:cubicBezTo>
                      <a:pt x="699" y="0"/>
                      <a:pt x="699" y="0"/>
                      <a:pt x="699" y="0"/>
                    </a:cubicBezTo>
                    <a:cubicBezTo>
                      <a:pt x="453" y="0"/>
                      <a:pt x="453" y="0"/>
                      <a:pt x="453" y="0"/>
                    </a:cubicBezTo>
                    <a:cubicBezTo>
                      <a:pt x="439" y="83"/>
                      <a:pt x="439" y="83"/>
                      <a:pt x="439" y="83"/>
                    </a:cubicBezTo>
                    <a:cubicBezTo>
                      <a:pt x="399" y="94"/>
                      <a:pt x="361" y="110"/>
                      <a:pt x="324" y="131"/>
                    </a:cubicBezTo>
                    <a:cubicBezTo>
                      <a:pt x="256" y="82"/>
                      <a:pt x="256" y="82"/>
                      <a:pt x="256" y="82"/>
                    </a:cubicBezTo>
                    <a:cubicBezTo>
                      <a:pt x="82" y="256"/>
                      <a:pt x="82" y="256"/>
                      <a:pt x="82" y="256"/>
                    </a:cubicBezTo>
                    <a:cubicBezTo>
                      <a:pt x="131" y="324"/>
                      <a:pt x="131" y="324"/>
                      <a:pt x="131" y="324"/>
                    </a:cubicBezTo>
                    <a:cubicBezTo>
                      <a:pt x="110" y="361"/>
                      <a:pt x="94" y="399"/>
                      <a:pt x="83" y="439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699"/>
                      <a:pt x="0" y="699"/>
                      <a:pt x="0" y="699"/>
                    </a:cubicBezTo>
                    <a:cubicBezTo>
                      <a:pt x="83" y="713"/>
                      <a:pt x="83" y="713"/>
                      <a:pt x="83" y="713"/>
                    </a:cubicBezTo>
                    <a:cubicBezTo>
                      <a:pt x="94" y="753"/>
                      <a:pt x="110" y="791"/>
                      <a:pt x="131" y="828"/>
                    </a:cubicBezTo>
                    <a:cubicBezTo>
                      <a:pt x="82" y="896"/>
                      <a:pt x="82" y="896"/>
                      <a:pt x="82" y="896"/>
                    </a:cubicBezTo>
                    <a:cubicBezTo>
                      <a:pt x="256" y="1070"/>
                      <a:pt x="256" y="1070"/>
                      <a:pt x="256" y="1070"/>
                    </a:cubicBezTo>
                    <a:cubicBezTo>
                      <a:pt x="324" y="1021"/>
                      <a:pt x="324" y="1021"/>
                      <a:pt x="324" y="1021"/>
                    </a:cubicBezTo>
                    <a:cubicBezTo>
                      <a:pt x="361" y="1042"/>
                      <a:pt x="399" y="1058"/>
                      <a:pt x="439" y="1069"/>
                    </a:cubicBezTo>
                    <a:cubicBezTo>
                      <a:pt x="453" y="1152"/>
                      <a:pt x="453" y="1152"/>
                      <a:pt x="453" y="1152"/>
                    </a:cubicBezTo>
                    <a:cubicBezTo>
                      <a:pt x="699" y="1152"/>
                      <a:pt x="699" y="1152"/>
                      <a:pt x="699" y="1152"/>
                    </a:cubicBezTo>
                    <a:cubicBezTo>
                      <a:pt x="713" y="1069"/>
                      <a:pt x="713" y="1069"/>
                      <a:pt x="713" y="1069"/>
                    </a:cubicBezTo>
                    <a:cubicBezTo>
                      <a:pt x="753" y="1058"/>
                      <a:pt x="791" y="1042"/>
                      <a:pt x="828" y="1021"/>
                    </a:cubicBezTo>
                    <a:cubicBezTo>
                      <a:pt x="896" y="1070"/>
                      <a:pt x="896" y="1070"/>
                      <a:pt x="896" y="1070"/>
                    </a:cubicBezTo>
                    <a:cubicBezTo>
                      <a:pt x="1070" y="896"/>
                      <a:pt x="1070" y="896"/>
                      <a:pt x="1070" y="896"/>
                    </a:cubicBezTo>
                    <a:cubicBezTo>
                      <a:pt x="1021" y="828"/>
                      <a:pt x="1021" y="828"/>
                      <a:pt x="1021" y="828"/>
                    </a:cubicBezTo>
                    <a:cubicBezTo>
                      <a:pt x="1042" y="791"/>
                      <a:pt x="1058" y="753"/>
                      <a:pt x="1069" y="713"/>
                    </a:cubicBezTo>
                    <a:cubicBezTo>
                      <a:pt x="1152" y="699"/>
                      <a:pt x="1152" y="699"/>
                      <a:pt x="1152" y="699"/>
                    </a:cubicBezTo>
                    <a:cubicBezTo>
                      <a:pt x="1152" y="453"/>
                      <a:pt x="1152" y="453"/>
                      <a:pt x="1152" y="453"/>
                    </a:cubicBezTo>
                    <a:cubicBezTo>
                      <a:pt x="1069" y="439"/>
                      <a:pt x="1069" y="439"/>
                      <a:pt x="1069" y="439"/>
                    </a:cubicBezTo>
                    <a:cubicBezTo>
                      <a:pt x="1058" y="399"/>
                      <a:pt x="1042" y="361"/>
                      <a:pt x="1021" y="324"/>
                    </a:cubicBezTo>
                    <a:close/>
                    <a:moveTo>
                      <a:pt x="1088" y="645"/>
                    </a:moveTo>
                    <a:cubicBezTo>
                      <a:pt x="1017" y="657"/>
                      <a:pt x="1017" y="657"/>
                      <a:pt x="1017" y="657"/>
                    </a:cubicBezTo>
                    <a:cubicBezTo>
                      <a:pt x="1012" y="678"/>
                      <a:pt x="1012" y="678"/>
                      <a:pt x="1012" y="678"/>
                    </a:cubicBezTo>
                    <a:cubicBezTo>
                      <a:pt x="1001" y="725"/>
                      <a:pt x="982" y="771"/>
                      <a:pt x="956" y="812"/>
                    </a:cubicBezTo>
                    <a:cubicBezTo>
                      <a:pt x="945" y="830"/>
                      <a:pt x="945" y="830"/>
                      <a:pt x="945" y="830"/>
                    </a:cubicBezTo>
                    <a:cubicBezTo>
                      <a:pt x="987" y="889"/>
                      <a:pt x="987" y="889"/>
                      <a:pt x="987" y="889"/>
                    </a:cubicBezTo>
                    <a:cubicBezTo>
                      <a:pt x="889" y="987"/>
                      <a:pt x="889" y="987"/>
                      <a:pt x="889" y="987"/>
                    </a:cubicBezTo>
                    <a:cubicBezTo>
                      <a:pt x="830" y="945"/>
                      <a:pt x="830" y="945"/>
                      <a:pt x="830" y="945"/>
                    </a:cubicBezTo>
                    <a:cubicBezTo>
                      <a:pt x="812" y="956"/>
                      <a:pt x="812" y="956"/>
                      <a:pt x="812" y="956"/>
                    </a:cubicBezTo>
                    <a:cubicBezTo>
                      <a:pt x="771" y="982"/>
                      <a:pt x="725" y="1001"/>
                      <a:pt x="678" y="1012"/>
                    </a:cubicBezTo>
                    <a:cubicBezTo>
                      <a:pt x="657" y="1017"/>
                      <a:pt x="657" y="1017"/>
                      <a:pt x="657" y="1017"/>
                    </a:cubicBezTo>
                    <a:cubicBezTo>
                      <a:pt x="645" y="1088"/>
                      <a:pt x="645" y="1088"/>
                      <a:pt x="645" y="1088"/>
                    </a:cubicBezTo>
                    <a:cubicBezTo>
                      <a:pt x="507" y="1088"/>
                      <a:pt x="507" y="1088"/>
                      <a:pt x="507" y="1088"/>
                    </a:cubicBezTo>
                    <a:cubicBezTo>
                      <a:pt x="495" y="1017"/>
                      <a:pt x="495" y="1017"/>
                      <a:pt x="495" y="1017"/>
                    </a:cubicBezTo>
                    <a:cubicBezTo>
                      <a:pt x="474" y="1012"/>
                      <a:pt x="474" y="1012"/>
                      <a:pt x="474" y="1012"/>
                    </a:cubicBezTo>
                    <a:cubicBezTo>
                      <a:pt x="427" y="1001"/>
                      <a:pt x="381" y="982"/>
                      <a:pt x="340" y="956"/>
                    </a:cubicBezTo>
                    <a:cubicBezTo>
                      <a:pt x="322" y="945"/>
                      <a:pt x="322" y="945"/>
                      <a:pt x="322" y="945"/>
                    </a:cubicBezTo>
                    <a:cubicBezTo>
                      <a:pt x="263" y="987"/>
                      <a:pt x="263" y="987"/>
                      <a:pt x="263" y="987"/>
                    </a:cubicBezTo>
                    <a:cubicBezTo>
                      <a:pt x="165" y="889"/>
                      <a:pt x="165" y="889"/>
                      <a:pt x="165" y="889"/>
                    </a:cubicBezTo>
                    <a:cubicBezTo>
                      <a:pt x="207" y="830"/>
                      <a:pt x="207" y="830"/>
                      <a:pt x="207" y="830"/>
                    </a:cubicBezTo>
                    <a:cubicBezTo>
                      <a:pt x="196" y="812"/>
                      <a:pt x="196" y="812"/>
                      <a:pt x="196" y="812"/>
                    </a:cubicBezTo>
                    <a:cubicBezTo>
                      <a:pt x="170" y="770"/>
                      <a:pt x="151" y="725"/>
                      <a:pt x="140" y="678"/>
                    </a:cubicBezTo>
                    <a:cubicBezTo>
                      <a:pt x="135" y="657"/>
                      <a:pt x="135" y="657"/>
                      <a:pt x="135" y="657"/>
                    </a:cubicBezTo>
                    <a:cubicBezTo>
                      <a:pt x="64" y="645"/>
                      <a:pt x="64" y="645"/>
                      <a:pt x="64" y="645"/>
                    </a:cubicBezTo>
                    <a:cubicBezTo>
                      <a:pt x="64" y="507"/>
                      <a:pt x="64" y="507"/>
                      <a:pt x="64" y="507"/>
                    </a:cubicBezTo>
                    <a:cubicBezTo>
                      <a:pt x="135" y="495"/>
                      <a:pt x="135" y="495"/>
                      <a:pt x="135" y="495"/>
                    </a:cubicBezTo>
                    <a:cubicBezTo>
                      <a:pt x="140" y="474"/>
                      <a:pt x="140" y="474"/>
                      <a:pt x="140" y="474"/>
                    </a:cubicBezTo>
                    <a:cubicBezTo>
                      <a:pt x="151" y="427"/>
                      <a:pt x="170" y="381"/>
                      <a:pt x="196" y="340"/>
                    </a:cubicBezTo>
                    <a:cubicBezTo>
                      <a:pt x="207" y="322"/>
                      <a:pt x="207" y="322"/>
                      <a:pt x="207" y="322"/>
                    </a:cubicBezTo>
                    <a:cubicBezTo>
                      <a:pt x="165" y="263"/>
                      <a:pt x="165" y="263"/>
                      <a:pt x="165" y="263"/>
                    </a:cubicBezTo>
                    <a:cubicBezTo>
                      <a:pt x="263" y="165"/>
                      <a:pt x="263" y="165"/>
                      <a:pt x="263" y="165"/>
                    </a:cubicBezTo>
                    <a:cubicBezTo>
                      <a:pt x="322" y="207"/>
                      <a:pt x="322" y="207"/>
                      <a:pt x="322" y="207"/>
                    </a:cubicBezTo>
                    <a:cubicBezTo>
                      <a:pt x="340" y="196"/>
                      <a:pt x="340" y="196"/>
                      <a:pt x="340" y="196"/>
                    </a:cubicBezTo>
                    <a:cubicBezTo>
                      <a:pt x="382" y="170"/>
                      <a:pt x="427" y="151"/>
                      <a:pt x="474" y="140"/>
                    </a:cubicBezTo>
                    <a:cubicBezTo>
                      <a:pt x="495" y="135"/>
                      <a:pt x="495" y="135"/>
                      <a:pt x="495" y="135"/>
                    </a:cubicBezTo>
                    <a:cubicBezTo>
                      <a:pt x="507" y="64"/>
                      <a:pt x="507" y="64"/>
                      <a:pt x="507" y="64"/>
                    </a:cubicBezTo>
                    <a:cubicBezTo>
                      <a:pt x="645" y="64"/>
                      <a:pt x="645" y="64"/>
                      <a:pt x="645" y="64"/>
                    </a:cubicBezTo>
                    <a:cubicBezTo>
                      <a:pt x="657" y="135"/>
                      <a:pt x="657" y="135"/>
                      <a:pt x="657" y="135"/>
                    </a:cubicBezTo>
                    <a:cubicBezTo>
                      <a:pt x="678" y="140"/>
                      <a:pt x="678" y="140"/>
                      <a:pt x="678" y="140"/>
                    </a:cubicBezTo>
                    <a:cubicBezTo>
                      <a:pt x="725" y="151"/>
                      <a:pt x="771" y="170"/>
                      <a:pt x="812" y="196"/>
                    </a:cubicBezTo>
                    <a:cubicBezTo>
                      <a:pt x="830" y="207"/>
                      <a:pt x="830" y="207"/>
                      <a:pt x="830" y="207"/>
                    </a:cubicBezTo>
                    <a:cubicBezTo>
                      <a:pt x="889" y="165"/>
                      <a:pt x="889" y="165"/>
                      <a:pt x="889" y="165"/>
                    </a:cubicBezTo>
                    <a:cubicBezTo>
                      <a:pt x="987" y="263"/>
                      <a:pt x="987" y="263"/>
                      <a:pt x="987" y="263"/>
                    </a:cubicBezTo>
                    <a:cubicBezTo>
                      <a:pt x="945" y="322"/>
                      <a:pt x="945" y="322"/>
                      <a:pt x="945" y="322"/>
                    </a:cubicBezTo>
                    <a:cubicBezTo>
                      <a:pt x="956" y="340"/>
                      <a:pt x="956" y="340"/>
                      <a:pt x="956" y="340"/>
                    </a:cubicBezTo>
                    <a:cubicBezTo>
                      <a:pt x="982" y="381"/>
                      <a:pt x="1001" y="427"/>
                      <a:pt x="1012" y="474"/>
                    </a:cubicBezTo>
                    <a:cubicBezTo>
                      <a:pt x="1017" y="495"/>
                      <a:pt x="1017" y="495"/>
                      <a:pt x="1017" y="495"/>
                    </a:cubicBezTo>
                    <a:cubicBezTo>
                      <a:pt x="1088" y="507"/>
                      <a:pt x="1088" y="507"/>
                      <a:pt x="1088" y="507"/>
                    </a:cubicBezTo>
                    <a:lnTo>
                      <a:pt x="1088" y="645"/>
                    </a:lnTo>
                    <a:close/>
                  </a:path>
                </a:pathLst>
              </a:custGeom>
              <a:solidFill>
                <a:srgbClr val="0079C2"/>
              </a:solidFill>
              <a:ln>
                <a:noFill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  <p:sp>
            <p:nvSpPr>
              <p:cNvPr id="209" name="Freeform 169"/>
              <p:cNvSpPr/>
              <p:nvPr/>
            </p:nvSpPr>
            <p:spPr bwMode="auto">
              <a:xfrm>
                <a:off x="5721970" y="2030457"/>
                <a:ext cx="141816" cy="141816"/>
              </a:xfrm>
              <a:custGeom>
                <a:avLst/>
                <a:gdLst>
                  <a:gd name="T0" fmla="*/ 153 w 409"/>
                  <a:gd name="T1" fmla="*/ 0 h 409"/>
                  <a:gd name="T2" fmla="*/ 0 w 409"/>
                  <a:gd name="T3" fmla="*/ 51 h 409"/>
                  <a:gd name="T4" fmla="*/ 38 w 409"/>
                  <a:gd name="T5" fmla="*/ 102 h 409"/>
                  <a:gd name="T6" fmla="*/ 153 w 409"/>
                  <a:gd name="T7" fmla="*/ 64 h 409"/>
                  <a:gd name="T8" fmla="*/ 345 w 409"/>
                  <a:gd name="T9" fmla="*/ 256 h 409"/>
                  <a:gd name="T10" fmla="*/ 307 w 409"/>
                  <a:gd name="T11" fmla="*/ 371 h 409"/>
                  <a:gd name="T12" fmla="*/ 358 w 409"/>
                  <a:gd name="T13" fmla="*/ 409 h 409"/>
                  <a:gd name="T14" fmla="*/ 409 w 409"/>
                  <a:gd name="T15" fmla="*/ 256 h 409"/>
                  <a:gd name="T16" fmla="*/ 153 w 409"/>
                  <a:gd name="T17" fmla="*/ 0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9" h="409" extrusionOk="0">
                    <a:moveTo>
                      <a:pt x="153" y="0"/>
                    </a:moveTo>
                    <a:cubicBezTo>
                      <a:pt x="98" y="0"/>
                      <a:pt x="45" y="18"/>
                      <a:pt x="0" y="51"/>
                    </a:cubicBezTo>
                    <a:cubicBezTo>
                      <a:pt x="38" y="102"/>
                      <a:pt x="38" y="102"/>
                      <a:pt x="38" y="102"/>
                    </a:cubicBezTo>
                    <a:cubicBezTo>
                      <a:pt x="72" y="77"/>
                      <a:pt x="111" y="64"/>
                      <a:pt x="153" y="64"/>
                    </a:cubicBezTo>
                    <a:cubicBezTo>
                      <a:pt x="259" y="64"/>
                      <a:pt x="345" y="150"/>
                      <a:pt x="345" y="256"/>
                    </a:cubicBezTo>
                    <a:cubicBezTo>
                      <a:pt x="345" y="298"/>
                      <a:pt x="332" y="337"/>
                      <a:pt x="307" y="371"/>
                    </a:cubicBezTo>
                    <a:cubicBezTo>
                      <a:pt x="358" y="409"/>
                      <a:pt x="358" y="409"/>
                      <a:pt x="358" y="409"/>
                    </a:cubicBezTo>
                    <a:cubicBezTo>
                      <a:pt x="391" y="364"/>
                      <a:pt x="409" y="311"/>
                      <a:pt x="409" y="256"/>
                    </a:cubicBezTo>
                    <a:cubicBezTo>
                      <a:pt x="409" y="115"/>
                      <a:pt x="294" y="0"/>
                      <a:pt x="153" y="0"/>
                    </a:cubicBezTo>
                    <a:close/>
                  </a:path>
                </a:pathLst>
              </a:custGeom>
              <a:solidFill>
                <a:srgbClr val="2AB7F6"/>
              </a:solidFill>
              <a:ln>
                <a:noFill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  <p:sp>
            <p:nvSpPr>
              <p:cNvPr id="210" name="Rectangle 171"/>
              <p:cNvSpPr>
                <a:spLocks noChangeArrowheads="1"/>
              </p:cNvSpPr>
              <p:nvPr/>
            </p:nvSpPr>
            <p:spPr bwMode="auto">
              <a:xfrm>
                <a:off x="5620673" y="1798599"/>
                <a:ext cx="22510" cy="2251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  <p:sp>
            <p:nvSpPr>
              <p:cNvPr id="211" name="Rectangle 172"/>
              <p:cNvSpPr>
                <a:spLocks noChangeArrowheads="1"/>
              </p:cNvSpPr>
              <p:nvPr/>
            </p:nvSpPr>
            <p:spPr bwMode="auto">
              <a:xfrm>
                <a:off x="5663443" y="1798599"/>
                <a:ext cx="22510" cy="2251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  <p:sp>
            <p:nvSpPr>
              <p:cNvPr id="212" name="Rectangle 173"/>
              <p:cNvSpPr>
                <a:spLocks noChangeArrowheads="1"/>
              </p:cNvSpPr>
              <p:nvPr/>
            </p:nvSpPr>
            <p:spPr bwMode="auto">
              <a:xfrm>
                <a:off x="5708464" y="1798599"/>
                <a:ext cx="22510" cy="2251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  <p:sp>
            <p:nvSpPr>
              <p:cNvPr id="213" name="Rectangle 174"/>
              <p:cNvSpPr>
                <a:spLocks noChangeArrowheads="1"/>
              </p:cNvSpPr>
              <p:nvPr/>
            </p:nvSpPr>
            <p:spPr bwMode="auto">
              <a:xfrm>
                <a:off x="5818765" y="1798599"/>
                <a:ext cx="22510" cy="2251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  <p:sp>
            <p:nvSpPr>
              <p:cNvPr id="214" name="Rectangle 175"/>
              <p:cNvSpPr>
                <a:spLocks noChangeArrowheads="1"/>
              </p:cNvSpPr>
              <p:nvPr/>
            </p:nvSpPr>
            <p:spPr bwMode="auto">
              <a:xfrm>
                <a:off x="5863786" y="1798599"/>
                <a:ext cx="22510" cy="2251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  <p:sp>
            <p:nvSpPr>
              <p:cNvPr id="215" name="Rectangle 176"/>
              <p:cNvSpPr>
                <a:spLocks noChangeArrowheads="1"/>
              </p:cNvSpPr>
              <p:nvPr/>
            </p:nvSpPr>
            <p:spPr bwMode="auto">
              <a:xfrm>
                <a:off x="5908807" y="1798599"/>
                <a:ext cx="20259" cy="2251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</p:grpSp>
        <p:grpSp>
          <p:nvGrpSpPr>
            <p:cNvPr id="195" name="Группа 194"/>
            <p:cNvGrpSpPr/>
            <p:nvPr/>
          </p:nvGrpSpPr>
          <p:grpSpPr bwMode="auto">
            <a:xfrm>
              <a:off x="5321284" y="1632021"/>
              <a:ext cx="652803" cy="686569"/>
              <a:chOff x="5321284" y="1632021"/>
              <a:chExt cx="652803" cy="686569"/>
            </a:xfrm>
          </p:grpSpPr>
          <p:sp>
            <p:nvSpPr>
              <p:cNvPr id="196" name="Freeform 167"/>
              <p:cNvSpPr>
                <a:spLocks noEditPoints="1"/>
              </p:cNvSpPr>
              <p:nvPr/>
            </p:nvSpPr>
            <p:spPr bwMode="auto">
              <a:xfrm>
                <a:off x="5643183" y="1985436"/>
                <a:ext cx="265623" cy="267874"/>
              </a:xfrm>
              <a:custGeom>
                <a:avLst/>
                <a:gdLst>
                  <a:gd name="T0" fmla="*/ 384 w 768"/>
                  <a:gd name="T1" fmla="*/ 0 h 768"/>
                  <a:gd name="T2" fmla="*/ 0 w 768"/>
                  <a:gd name="T3" fmla="*/ 384 h 768"/>
                  <a:gd name="T4" fmla="*/ 384 w 768"/>
                  <a:gd name="T5" fmla="*/ 768 h 768"/>
                  <a:gd name="T6" fmla="*/ 768 w 768"/>
                  <a:gd name="T7" fmla="*/ 384 h 768"/>
                  <a:gd name="T8" fmla="*/ 384 w 768"/>
                  <a:gd name="T9" fmla="*/ 0 h 768"/>
                  <a:gd name="T10" fmla="*/ 384 w 768"/>
                  <a:gd name="T11" fmla="*/ 704 h 768"/>
                  <a:gd name="T12" fmla="*/ 64 w 768"/>
                  <a:gd name="T13" fmla="*/ 384 h 768"/>
                  <a:gd name="T14" fmla="*/ 384 w 768"/>
                  <a:gd name="T15" fmla="*/ 64 h 768"/>
                  <a:gd name="T16" fmla="*/ 704 w 768"/>
                  <a:gd name="T17" fmla="*/ 384 h 768"/>
                  <a:gd name="T18" fmla="*/ 384 w 768"/>
                  <a:gd name="T19" fmla="*/ 704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8" h="768" extrusionOk="0">
                    <a:moveTo>
                      <a:pt x="384" y="0"/>
                    </a:moveTo>
                    <a:cubicBezTo>
                      <a:pt x="172" y="0"/>
                      <a:pt x="0" y="172"/>
                      <a:pt x="0" y="384"/>
                    </a:cubicBezTo>
                    <a:cubicBezTo>
                      <a:pt x="0" y="596"/>
                      <a:pt x="172" y="768"/>
                      <a:pt x="384" y="768"/>
                    </a:cubicBezTo>
                    <a:cubicBezTo>
                      <a:pt x="596" y="768"/>
                      <a:pt x="768" y="596"/>
                      <a:pt x="768" y="384"/>
                    </a:cubicBezTo>
                    <a:cubicBezTo>
                      <a:pt x="768" y="172"/>
                      <a:pt x="596" y="0"/>
                      <a:pt x="384" y="0"/>
                    </a:cubicBezTo>
                    <a:close/>
                    <a:moveTo>
                      <a:pt x="384" y="704"/>
                    </a:moveTo>
                    <a:cubicBezTo>
                      <a:pt x="208" y="704"/>
                      <a:pt x="64" y="560"/>
                      <a:pt x="64" y="384"/>
                    </a:cubicBezTo>
                    <a:cubicBezTo>
                      <a:pt x="64" y="208"/>
                      <a:pt x="208" y="64"/>
                      <a:pt x="384" y="64"/>
                    </a:cubicBezTo>
                    <a:cubicBezTo>
                      <a:pt x="560" y="64"/>
                      <a:pt x="704" y="208"/>
                      <a:pt x="704" y="384"/>
                    </a:cubicBezTo>
                    <a:cubicBezTo>
                      <a:pt x="704" y="560"/>
                      <a:pt x="560" y="704"/>
                      <a:pt x="384" y="704"/>
                    </a:cubicBezTo>
                    <a:close/>
                  </a:path>
                </a:pathLst>
              </a:custGeom>
              <a:solidFill>
                <a:srgbClr val="0079C2"/>
              </a:solidFill>
              <a:ln>
                <a:noFill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  <p:sp>
            <p:nvSpPr>
              <p:cNvPr id="197" name="Freeform 168"/>
              <p:cNvSpPr/>
              <p:nvPr/>
            </p:nvSpPr>
            <p:spPr bwMode="auto">
              <a:xfrm>
                <a:off x="5685953" y="2066474"/>
                <a:ext cx="141816" cy="141816"/>
              </a:xfrm>
              <a:custGeom>
                <a:avLst/>
                <a:gdLst>
                  <a:gd name="T0" fmla="*/ 256 w 409"/>
                  <a:gd name="T1" fmla="*/ 345 h 409"/>
                  <a:gd name="T2" fmla="*/ 64 w 409"/>
                  <a:gd name="T3" fmla="*/ 153 h 409"/>
                  <a:gd name="T4" fmla="*/ 102 w 409"/>
                  <a:gd name="T5" fmla="*/ 38 h 409"/>
                  <a:gd name="T6" fmla="*/ 51 w 409"/>
                  <a:gd name="T7" fmla="*/ 0 h 409"/>
                  <a:gd name="T8" fmla="*/ 0 w 409"/>
                  <a:gd name="T9" fmla="*/ 153 h 409"/>
                  <a:gd name="T10" fmla="*/ 256 w 409"/>
                  <a:gd name="T11" fmla="*/ 409 h 409"/>
                  <a:gd name="T12" fmla="*/ 409 w 409"/>
                  <a:gd name="T13" fmla="*/ 358 h 409"/>
                  <a:gd name="T14" fmla="*/ 371 w 409"/>
                  <a:gd name="T15" fmla="*/ 307 h 409"/>
                  <a:gd name="T16" fmla="*/ 256 w 409"/>
                  <a:gd name="T17" fmla="*/ 345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9" h="409" extrusionOk="0">
                    <a:moveTo>
                      <a:pt x="256" y="345"/>
                    </a:moveTo>
                    <a:cubicBezTo>
                      <a:pt x="150" y="345"/>
                      <a:pt x="64" y="259"/>
                      <a:pt x="64" y="153"/>
                    </a:cubicBezTo>
                    <a:cubicBezTo>
                      <a:pt x="64" y="111"/>
                      <a:pt x="77" y="72"/>
                      <a:pt x="102" y="38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" y="45"/>
                      <a:pt x="0" y="98"/>
                      <a:pt x="0" y="153"/>
                    </a:cubicBezTo>
                    <a:cubicBezTo>
                      <a:pt x="0" y="294"/>
                      <a:pt x="115" y="409"/>
                      <a:pt x="256" y="409"/>
                    </a:cubicBezTo>
                    <a:cubicBezTo>
                      <a:pt x="311" y="409"/>
                      <a:pt x="364" y="391"/>
                      <a:pt x="409" y="358"/>
                    </a:cubicBezTo>
                    <a:cubicBezTo>
                      <a:pt x="371" y="307"/>
                      <a:pt x="371" y="307"/>
                      <a:pt x="371" y="307"/>
                    </a:cubicBezTo>
                    <a:cubicBezTo>
                      <a:pt x="337" y="332"/>
                      <a:pt x="298" y="345"/>
                      <a:pt x="256" y="345"/>
                    </a:cubicBezTo>
                    <a:close/>
                  </a:path>
                </a:pathLst>
              </a:custGeom>
              <a:solidFill>
                <a:srgbClr val="2AB7F6"/>
              </a:solidFill>
              <a:ln>
                <a:noFill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  <p:sp>
            <p:nvSpPr>
              <p:cNvPr id="198" name="Freeform 170"/>
              <p:cNvSpPr>
                <a:spLocks noEditPoints="1"/>
              </p:cNvSpPr>
              <p:nvPr/>
            </p:nvSpPr>
            <p:spPr bwMode="auto">
              <a:xfrm>
                <a:off x="5575652" y="1632021"/>
                <a:ext cx="398435" cy="270126"/>
              </a:xfrm>
              <a:custGeom>
                <a:avLst/>
                <a:gdLst>
                  <a:gd name="T0" fmla="*/ 823 w 1152"/>
                  <a:gd name="T1" fmla="*/ 96 h 781"/>
                  <a:gd name="T2" fmla="*/ 687 w 1152"/>
                  <a:gd name="T3" fmla="*/ 0 h 781"/>
                  <a:gd name="T4" fmla="*/ 584 w 1152"/>
                  <a:gd name="T5" fmla="*/ 43 h 781"/>
                  <a:gd name="T6" fmla="*/ 576 w 1152"/>
                  <a:gd name="T7" fmla="*/ 51 h 781"/>
                  <a:gd name="T8" fmla="*/ 568 w 1152"/>
                  <a:gd name="T9" fmla="*/ 43 h 781"/>
                  <a:gd name="T10" fmla="*/ 465 w 1152"/>
                  <a:gd name="T11" fmla="*/ 0 h 781"/>
                  <a:gd name="T12" fmla="*/ 329 w 1152"/>
                  <a:gd name="T13" fmla="*/ 96 h 781"/>
                  <a:gd name="T14" fmla="*/ 0 w 1152"/>
                  <a:gd name="T15" fmla="*/ 96 h 781"/>
                  <a:gd name="T16" fmla="*/ 0 w 1152"/>
                  <a:gd name="T17" fmla="*/ 672 h 781"/>
                  <a:gd name="T18" fmla="*/ 467 w 1152"/>
                  <a:gd name="T19" fmla="*/ 672 h 781"/>
                  <a:gd name="T20" fmla="*/ 576 w 1152"/>
                  <a:gd name="T21" fmla="*/ 781 h 781"/>
                  <a:gd name="T22" fmla="*/ 685 w 1152"/>
                  <a:gd name="T23" fmla="*/ 672 h 781"/>
                  <a:gd name="T24" fmla="*/ 1152 w 1152"/>
                  <a:gd name="T25" fmla="*/ 672 h 781"/>
                  <a:gd name="T26" fmla="*/ 1152 w 1152"/>
                  <a:gd name="T27" fmla="*/ 96 h 781"/>
                  <a:gd name="T28" fmla="*/ 823 w 1152"/>
                  <a:gd name="T29" fmla="*/ 96 h 781"/>
                  <a:gd name="T30" fmla="*/ 465 w 1152"/>
                  <a:gd name="T31" fmla="*/ 64 h 781"/>
                  <a:gd name="T32" fmla="*/ 523 w 1152"/>
                  <a:gd name="T33" fmla="*/ 88 h 781"/>
                  <a:gd name="T34" fmla="*/ 576 w 1152"/>
                  <a:gd name="T35" fmla="*/ 141 h 781"/>
                  <a:gd name="T36" fmla="*/ 629 w 1152"/>
                  <a:gd name="T37" fmla="*/ 88 h 781"/>
                  <a:gd name="T38" fmla="*/ 687 w 1152"/>
                  <a:gd name="T39" fmla="*/ 64 h 781"/>
                  <a:gd name="T40" fmla="*/ 768 w 1152"/>
                  <a:gd name="T41" fmla="*/ 145 h 781"/>
                  <a:gd name="T42" fmla="*/ 744 w 1152"/>
                  <a:gd name="T43" fmla="*/ 203 h 781"/>
                  <a:gd name="T44" fmla="*/ 576 w 1152"/>
                  <a:gd name="T45" fmla="*/ 371 h 781"/>
                  <a:gd name="T46" fmla="*/ 408 w 1152"/>
                  <a:gd name="T47" fmla="*/ 203 h 781"/>
                  <a:gd name="T48" fmla="*/ 384 w 1152"/>
                  <a:gd name="T49" fmla="*/ 145 h 781"/>
                  <a:gd name="T50" fmla="*/ 465 w 1152"/>
                  <a:gd name="T51" fmla="*/ 64 h 781"/>
                  <a:gd name="T52" fmla="*/ 1088 w 1152"/>
                  <a:gd name="T53" fmla="*/ 608 h 781"/>
                  <a:gd name="T54" fmla="*/ 659 w 1152"/>
                  <a:gd name="T55" fmla="*/ 608 h 781"/>
                  <a:gd name="T56" fmla="*/ 576 w 1152"/>
                  <a:gd name="T57" fmla="*/ 691 h 781"/>
                  <a:gd name="T58" fmla="*/ 493 w 1152"/>
                  <a:gd name="T59" fmla="*/ 608 h 781"/>
                  <a:gd name="T60" fmla="*/ 64 w 1152"/>
                  <a:gd name="T61" fmla="*/ 608 h 781"/>
                  <a:gd name="T62" fmla="*/ 64 w 1152"/>
                  <a:gd name="T63" fmla="*/ 160 h 781"/>
                  <a:gd name="T64" fmla="*/ 321 w 1152"/>
                  <a:gd name="T65" fmla="*/ 160 h 781"/>
                  <a:gd name="T66" fmla="*/ 363 w 1152"/>
                  <a:gd name="T67" fmla="*/ 248 h 781"/>
                  <a:gd name="T68" fmla="*/ 576 w 1152"/>
                  <a:gd name="T69" fmla="*/ 461 h 781"/>
                  <a:gd name="T70" fmla="*/ 789 w 1152"/>
                  <a:gd name="T71" fmla="*/ 248 h 781"/>
                  <a:gd name="T72" fmla="*/ 831 w 1152"/>
                  <a:gd name="T73" fmla="*/ 160 h 781"/>
                  <a:gd name="T74" fmla="*/ 1088 w 1152"/>
                  <a:gd name="T75" fmla="*/ 160 h 781"/>
                  <a:gd name="T76" fmla="*/ 1088 w 1152"/>
                  <a:gd name="T77" fmla="*/ 608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52" h="781" extrusionOk="0">
                    <a:moveTo>
                      <a:pt x="823" y="96"/>
                    </a:moveTo>
                    <a:cubicBezTo>
                      <a:pt x="803" y="40"/>
                      <a:pt x="750" y="0"/>
                      <a:pt x="687" y="0"/>
                    </a:cubicBezTo>
                    <a:cubicBezTo>
                      <a:pt x="648" y="0"/>
                      <a:pt x="612" y="15"/>
                      <a:pt x="584" y="43"/>
                    </a:cubicBezTo>
                    <a:cubicBezTo>
                      <a:pt x="576" y="51"/>
                      <a:pt x="576" y="51"/>
                      <a:pt x="576" y="51"/>
                    </a:cubicBezTo>
                    <a:cubicBezTo>
                      <a:pt x="568" y="43"/>
                      <a:pt x="568" y="43"/>
                      <a:pt x="568" y="43"/>
                    </a:cubicBezTo>
                    <a:cubicBezTo>
                      <a:pt x="540" y="15"/>
                      <a:pt x="504" y="0"/>
                      <a:pt x="465" y="0"/>
                    </a:cubicBezTo>
                    <a:cubicBezTo>
                      <a:pt x="402" y="0"/>
                      <a:pt x="349" y="40"/>
                      <a:pt x="329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467" y="672"/>
                      <a:pt x="467" y="672"/>
                      <a:pt x="467" y="672"/>
                    </a:cubicBezTo>
                    <a:cubicBezTo>
                      <a:pt x="576" y="781"/>
                      <a:pt x="576" y="781"/>
                      <a:pt x="576" y="781"/>
                    </a:cubicBezTo>
                    <a:cubicBezTo>
                      <a:pt x="685" y="672"/>
                      <a:pt x="685" y="672"/>
                      <a:pt x="685" y="672"/>
                    </a:cubicBezTo>
                    <a:cubicBezTo>
                      <a:pt x="1152" y="672"/>
                      <a:pt x="1152" y="672"/>
                      <a:pt x="1152" y="672"/>
                    </a:cubicBezTo>
                    <a:cubicBezTo>
                      <a:pt x="1152" y="96"/>
                      <a:pt x="1152" y="96"/>
                      <a:pt x="1152" y="96"/>
                    </a:cubicBezTo>
                    <a:lnTo>
                      <a:pt x="823" y="96"/>
                    </a:lnTo>
                    <a:close/>
                    <a:moveTo>
                      <a:pt x="465" y="64"/>
                    </a:moveTo>
                    <a:cubicBezTo>
                      <a:pt x="487" y="64"/>
                      <a:pt x="507" y="72"/>
                      <a:pt x="523" y="88"/>
                    </a:cubicBezTo>
                    <a:cubicBezTo>
                      <a:pt x="576" y="141"/>
                      <a:pt x="576" y="141"/>
                      <a:pt x="576" y="141"/>
                    </a:cubicBezTo>
                    <a:cubicBezTo>
                      <a:pt x="629" y="88"/>
                      <a:pt x="629" y="88"/>
                      <a:pt x="629" y="88"/>
                    </a:cubicBezTo>
                    <a:cubicBezTo>
                      <a:pt x="645" y="72"/>
                      <a:pt x="665" y="64"/>
                      <a:pt x="687" y="64"/>
                    </a:cubicBezTo>
                    <a:cubicBezTo>
                      <a:pt x="732" y="64"/>
                      <a:pt x="768" y="100"/>
                      <a:pt x="768" y="145"/>
                    </a:cubicBezTo>
                    <a:cubicBezTo>
                      <a:pt x="768" y="167"/>
                      <a:pt x="760" y="187"/>
                      <a:pt x="744" y="203"/>
                    </a:cubicBezTo>
                    <a:cubicBezTo>
                      <a:pt x="576" y="371"/>
                      <a:pt x="576" y="371"/>
                      <a:pt x="576" y="371"/>
                    </a:cubicBezTo>
                    <a:cubicBezTo>
                      <a:pt x="408" y="203"/>
                      <a:pt x="408" y="203"/>
                      <a:pt x="408" y="203"/>
                    </a:cubicBezTo>
                    <a:cubicBezTo>
                      <a:pt x="392" y="187"/>
                      <a:pt x="384" y="167"/>
                      <a:pt x="384" y="145"/>
                    </a:cubicBezTo>
                    <a:cubicBezTo>
                      <a:pt x="384" y="100"/>
                      <a:pt x="420" y="64"/>
                      <a:pt x="465" y="64"/>
                    </a:cubicBezTo>
                    <a:close/>
                    <a:moveTo>
                      <a:pt x="1088" y="608"/>
                    </a:moveTo>
                    <a:cubicBezTo>
                      <a:pt x="659" y="608"/>
                      <a:pt x="659" y="608"/>
                      <a:pt x="659" y="608"/>
                    </a:cubicBezTo>
                    <a:cubicBezTo>
                      <a:pt x="576" y="691"/>
                      <a:pt x="576" y="691"/>
                      <a:pt x="576" y="691"/>
                    </a:cubicBezTo>
                    <a:cubicBezTo>
                      <a:pt x="493" y="608"/>
                      <a:pt x="493" y="608"/>
                      <a:pt x="493" y="608"/>
                    </a:cubicBezTo>
                    <a:cubicBezTo>
                      <a:pt x="64" y="608"/>
                      <a:pt x="64" y="608"/>
                      <a:pt x="64" y="608"/>
                    </a:cubicBezTo>
                    <a:cubicBezTo>
                      <a:pt x="64" y="160"/>
                      <a:pt x="64" y="160"/>
                      <a:pt x="64" y="160"/>
                    </a:cubicBezTo>
                    <a:cubicBezTo>
                      <a:pt x="321" y="160"/>
                      <a:pt x="321" y="160"/>
                      <a:pt x="321" y="160"/>
                    </a:cubicBezTo>
                    <a:cubicBezTo>
                      <a:pt x="325" y="193"/>
                      <a:pt x="339" y="224"/>
                      <a:pt x="363" y="248"/>
                    </a:cubicBezTo>
                    <a:cubicBezTo>
                      <a:pt x="576" y="461"/>
                      <a:pt x="576" y="461"/>
                      <a:pt x="576" y="461"/>
                    </a:cubicBezTo>
                    <a:cubicBezTo>
                      <a:pt x="789" y="248"/>
                      <a:pt x="789" y="248"/>
                      <a:pt x="789" y="248"/>
                    </a:cubicBezTo>
                    <a:cubicBezTo>
                      <a:pt x="813" y="224"/>
                      <a:pt x="827" y="193"/>
                      <a:pt x="831" y="160"/>
                    </a:cubicBezTo>
                    <a:cubicBezTo>
                      <a:pt x="1088" y="160"/>
                      <a:pt x="1088" y="160"/>
                      <a:pt x="1088" y="160"/>
                    </a:cubicBezTo>
                    <a:lnTo>
                      <a:pt x="1088" y="608"/>
                    </a:lnTo>
                    <a:close/>
                  </a:path>
                </a:pathLst>
              </a:custGeom>
              <a:solidFill>
                <a:srgbClr val="2AB7F6"/>
              </a:solidFill>
              <a:ln>
                <a:noFill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  <p:sp>
            <p:nvSpPr>
              <p:cNvPr id="199" name="Rectangle 177"/>
              <p:cNvSpPr>
                <a:spLocks noChangeArrowheads="1"/>
              </p:cNvSpPr>
              <p:nvPr/>
            </p:nvSpPr>
            <p:spPr bwMode="auto">
              <a:xfrm>
                <a:off x="5321284" y="2296081"/>
                <a:ext cx="22510" cy="22510"/>
              </a:xfrm>
              <a:prstGeom prst="rect">
                <a:avLst/>
              </a:prstGeom>
              <a:solidFill>
                <a:srgbClr val="2AB7F6"/>
              </a:solidFill>
              <a:ln>
                <a:noFill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  <p:sp>
            <p:nvSpPr>
              <p:cNvPr id="200" name="Rectangle 178"/>
              <p:cNvSpPr>
                <a:spLocks noChangeArrowheads="1"/>
              </p:cNvSpPr>
              <p:nvPr/>
            </p:nvSpPr>
            <p:spPr bwMode="auto">
              <a:xfrm>
                <a:off x="5321284" y="2185779"/>
                <a:ext cx="22510" cy="87791"/>
              </a:xfrm>
              <a:prstGeom prst="rect">
                <a:avLst/>
              </a:prstGeom>
              <a:solidFill>
                <a:srgbClr val="2AB7F6"/>
              </a:solidFill>
              <a:ln>
                <a:noFill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  <p:sp>
            <p:nvSpPr>
              <p:cNvPr id="201" name="Rectangle 179"/>
              <p:cNvSpPr>
                <a:spLocks noChangeArrowheads="1"/>
              </p:cNvSpPr>
              <p:nvPr/>
            </p:nvSpPr>
            <p:spPr bwMode="auto">
              <a:xfrm>
                <a:off x="5409074" y="2296081"/>
                <a:ext cx="22510" cy="22510"/>
              </a:xfrm>
              <a:prstGeom prst="rect">
                <a:avLst/>
              </a:prstGeom>
              <a:solidFill>
                <a:srgbClr val="2AB7F6"/>
              </a:solidFill>
              <a:ln>
                <a:noFill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  <p:sp>
            <p:nvSpPr>
              <p:cNvPr id="202" name="Rectangle 180"/>
              <p:cNvSpPr>
                <a:spLocks noChangeArrowheads="1"/>
              </p:cNvSpPr>
              <p:nvPr/>
            </p:nvSpPr>
            <p:spPr bwMode="auto">
              <a:xfrm>
                <a:off x="5409074" y="2185779"/>
                <a:ext cx="22510" cy="87791"/>
              </a:xfrm>
              <a:prstGeom prst="rect">
                <a:avLst/>
              </a:prstGeom>
              <a:solidFill>
                <a:srgbClr val="2AB7F6"/>
              </a:solidFill>
              <a:ln>
                <a:noFill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  <p:sp>
            <p:nvSpPr>
              <p:cNvPr id="203" name="Rectangle 181"/>
              <p:cNvSpPr>
                <a:spLocks noChangeArrowheads="1"/>
              </p:cNvSpPr>
              <p:nvPr/>
            </p:nvSpPr>
            <p:spPr bwMode="auto">
              <a:xfrm>
                <a:off x="5364054" y="2152014"/>
                <a:ext cx="22510" cy="155322"/>
              </a:xfrm>
              <a:prstGeom prst="rect">
                <a:avLst/>
              </a:prstGeom>
              <a:solidFill>
                <a:srgbClr val="2AB7F6"/>
              </a:solidFill>
              <a:ln>
                <a:noFill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  <p:sp>
            <p:nvSpPr>
              <p:cNvPr id="204" name="Rectangle 182"/>
              <p:cNvSpPr>
                <a:spLocks noChangeArrowheads="1"/>
              </p:cNvSpPr>
              <p:nvPr/>
            </p:nvSpPr>
            <p:spPr bwMode="auto">
              <a:xfrm>
                <a:off x="5499116" y="2296081"/>
                <a:ext cx="20259" cy="22510"/>
              </a:xfrm>
              <a:prstGeom prst="rect">
                <a:avLst/>
              </a:prstGeom>
              <a:solidFill>
                <a:srgbClr val="2AB7F6"/>
              </a:solidFill>
              <a:ln>
                <a:noFill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  <p:sp>
            <p:nvSpPr>
              <p:cNvPr id="205" name="Rectangle 183"/>
              <p:cNvSpPr>
                <a:spLocks noChangeArrowheads="1"/>
              </p:cNvSpPr>
              <p:nvPr/>
            </p:nvSpPr>
            <p:spPr bwMode="auto">
              <a:xfrm>
                <a:off x="5499116" y="2185779"/>
                <a:ext cx="20259" cy="87791"/>
              </a:xfrm>
              <a:prstGeom prst="rect">
                <a:avLst/>
              </a:prstGeom>
              <a:solidFill>
                <a:srgbClr val="2AB7F6"/>
              </a:solidFill>
              <a:ln>
                <a:noFill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  <p:sp>
            <p:nvSpPr>
              <p:cNvPr id="206" name="Rectangle 184"/>
              <p:cNvSpPr>
                <a:spLocks noChangeArrowheads="1"/>
              </p:cNvSpPr>
              <p:nvPr/>
            </p:nvSpPr>
            <p:spPr bwMode="auto">
              <a:xfrm>
                <a:off x="5454095" y="2152014"/>
                <a:ext cx="22510" cy="155322"/>
              </a:xfrm>
              <a:prstGeom prst="rect">
                <a:avLst/>
              </a:prstGeom>
              <a:solidFill>
                <a:srgbClr val="2AB7F6"/>
              </a:solidFill>
              <a:ln>
                <a:noFill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</p:grpSp>
      </p:grpSp>
      <p:sp>
        <p:nvSpPr>
          <p:cNvPr id="216" name="Прямоугольник 88"/>
          <p:cNvSpPr>
            <a:spLocks noChangeArrowheads="1"/>
          </p:cNvSpPr>
          <p:nvPr/>
        </p:nvSpPr>
        <p:spPr bwMode="auto">
          <a:xfrm>
            <a:off x="7437079" y="2242686"/>
            <a:ext cx="1775895" cy="605294"/>
          </a:xfrm>
          <a:prstGeom prst="rect">
            <a:avLst/>
          </a:prstGeom>
          <a:noFill/>
          <a:ln>
            <a:noFill/>
          </a:ln>
        </p:spPr>
        <p:txBody>
          <a:bodyPr wrap="square" lIns="0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lnSpc>
                <a:spcPts val="2000"/>
              </a:lnSpc>
              <a:defRPr/>
            </a:pPr>
            <a:r>
              <a:rPr lang="ru-RU">
                <a:solidFill>
                  <a:srgbClr val="525A64"/>
                </a:solidFill>
                <a:latin typeface="Arial Narrow"/>
              </a:rPr>
              <a:t>Секретариаты подкомитетов</a:t>
            </a:r>
            <a:endParaRPr lang="en-US">
              <a:solidFill>
                <a:srgbClr val="525A64"/>
              </a:solidFill>
              <a:latin typeface="Arial Narrow"/>
            </a:endParaRPr>
          </a:p>
        </p:txBody>
      </p:sp>
      <p:grpSp>
        <p:nvGrpSpPr>
          <p:cNvPr id="217" name="Группа 216"/>
          <p:cNvGrpSpPr>
            <a:grpSpLocks noChangeAspect="1"/>
          </p:cNvGrpSpPr>
          <p:nvPr/>
        </p:nvGrpSpPr>
        <p:grpSpPr bwMode="auto">
          <a:xfrm>
            <a:off x="7499458" y="1631009"/>
            <a:ext cx="612000" cy="612000"/>
            <a:chOff x="7270417" y="3025382"/>
            <a:chExt cx="699186" cy="699186"/>
          </a:xfrm>
        </p:grpSpPr>
        <p:sp>
          <p:nvSpPr>
            <p:cNvPr id="218" name="Freeform 160"/>
            <p:cNvSpPr>
              <a:spLocks noEditPoints="1"/>
            </p:cNvSpPr>
            <p:nvPr/>
          </p:nvSpPr>
          <p:spPr bwMode="auto">
            <a:xfrm>
              <a:off x="7270417" y="3025382"/>
              <a:ext cx="315226" cy="699186"/>
            </a:xfrm>
            <a:custGeom>
              <a:avLst/>
              <a:gdLst>
                <a:gd name="T0" fmla="*/ 576 w 896"/>
                <a:gd name="T1" fmla="*/ 504 h 1984"/>
                <a:gd name="T2" fmla="*/ 595 w 896"/>
                <a:gd name="T3" fmla="*/ 70 h 1984"/>
                <a:gd name="T4" fmla="*/ 224 w 896"/>
                <a:gd name="T5" fmla="*/ 213 h 1984"/>
                <a:gd name="T6" fmla="*/ 320 w 896"/>
                <a:gd name="T7" fmla="*/ 552 h 1984"/>
                <a:gd name="T8" fmla="*/ 0 w 896"/>
                <a:gd name="T9" fmla="*/ 1056 h 1984"/>
                <a:gd name="T10" fmla="*/ 224 w 896"/>
                <a:gd name="T11" fmla="*/ 1216 h 1984"/>
                <a:gd name="T12" fmla="*/ 137 w 896"/>
                <a:gd name="T13" fmla="*/ 1470 h 1984"/>
                <a:gd name="T14" fmla="*/ 0 w 896"/>
                <a:gd name="T15" fmla="*/ 1695 h 1984"/>
                <a:gd name="T16" fmla="*/ 896 w 896"/>
                <a:gd name="T17" fmla="*/ 1695 h 1984"/>
                <a:gd name="T18" fmla="*/ 759 w 896"/>
                <a:gd name="T19" fmla="*/ 1463 h 1984"/>
                <a:gd name="T20" fmla="*/ 672 w 896"/>
                <a:gd name="T21" fmla="*/ 1208 h 1984"/>
                <a:gd name="T22" fmla="*/ 896 w 896"/>
                <a:gd name="T23" fmla="*/ 1056 h 1984"/>
                <a:gd name="T24" fmla="*/ 437 w 896"/>
                <a:gd name="T25" fmla="*/ 64 h 1984"/>
                <a:gd name="T26" fmla="*/ 562 w 896"/>
                <a:gd name="T27" fmla="*/ 125 h 1984"/>
                <a:gd name="T28" fmla="*/ 407 w 896"/>
                <a:gd name="T29" fmla="*/ 169 h 1984"/>
                <a:gd name="T30" fmla="*/ 307 w 896"/>
                <a:gd name="T31" fmla="*/ 192 h 1984"/>
                <a:gd name="T32" fmla="*/ 288 w 896"/>
                <a:gd name="T33" fmla="*/ 320 h 1984"/>
                <a:gd name="T34" fmla="*/ 384 w 896"/>
                <a:gd name="T35" fmla="*/ 233 h 1984"/>
                <a:gd name="T36" fmla="*/ 608 w 896"/>
                <a:gd name="T37" fmla="*/ 320 h 1984"/>
                <a:gd name="T38" fmla="*/ 448 w 896"/>
                <a:gd name="T39" fmla="*/ 544 h 1984"/>
                <a:gd name="T40" fmla="*/ 448 w 896"/>
                <a:gd name="T41" fmla="*/ 627 h 1984"/>
                <a:gd name="T42" fmla="*/ 448 w 896"/>
                <a:gd name="T43" fmla="*/ 544 h 1984"/>
                <a:gd name="T44" fmla="*/ 384 w 896"/>
                <a:gd name="T45" fmla="*/ 1491 h 1984"/>
                <a:gd name="T46" fmla="*/ 512 w 896"/>
                <a:gd name="T47" fmla="*/ 1463 h 1984"/>
                <a:gd name="T48" fmla="*/ 288 w 896"/>
                <a:gd name="T49" fmla="*/ 1248 h 1984"/>
                <a:gd name="T50" fmla="*/ 448 w 896"/>
                <a:gd name="T51" fmla="*/ 1193 h 1984"/>
                <a:gd name="T52" fmla="*/ 608 w 896"/>
                <a:gd name="T53" fmla="*/ 1248 h 1984"/>
                <a:gd name="T54" fmla="*/ 525 w 896"/>
                <a:gd name="T55" fmla="*/ 1152 h 1984"/>
                <a:gd name="T56" fmla="*/ 425 w 896"/>
                <a:gd name="T57" fmla="*/ 1129 h 1984"/>
                <a:gd name="T58" fmla="*/ 288 w 896"/>
                <a:gd name="T59" fmla="*/ 1141 h 1984"/>
                <a:gd name="T60" fmla="*/ 557 w 896"/>
                <a:gd name="T61" fmla="*/ 1050 h 1984"/>
                <a:gd name="T62" fmla="*/ 608 w 896"/>
                <a:gd name="T63" fmla="*/ 1152 h 1984"/>
                <a:gd name="T64" fmla="*/ 320 w 896"/>
                <a:gd name="T65" fmla="*/ 1480 h 1984"/>
                <a:gd name="T66" fmla="*/ 256 w 896"/>
                <a:gd name="T67" fmla="*/ 1364 h 1984"/>
                <a:gd name="T68" fmla="*/ 704 w 896"/>
                <a:gd name="T69" fmla="*/ 1920 h 1984"/>
                <a:gd name="T70" fmla="*/ 640 w 896"/>
                <a:gd name="T71" fmla="*/ 1920 h 1984"/>
                <a:gd name="T72" fmla="*/ 192 w 896"/>
                <a:gd name="T73" fmla="*/ 1696 h 1984"/>
                <a:gd name="T74" fmla="*/ 64 w 896"/>
                <a:gd name="T75" fmla="*/ 1695 h 1984"/>
                <a:gd name="T76" fmla="*/ 347 w 896"/>
                <a:gd name="T77" fmla="*/ 1544 h 1984"/>
                <a:gd name="T78" fmla="*/ 764 w 896"/>
                <a:gd name="T79" fmla="*/ 1603 h 1984"/>
                <a:gd name="T80" fmla="*/ 581 w 896"/>
                <a:gd name="T81" fmla="*/ 1472 h 1984"/>
                <a:gd name="T82" fmla="*/ 642 w 896"/>
                <a:gd name="T83" fmla="*/ 1360 h 1984"/>
                <a:gd name="T84" fmla="*/ 704 w 896"/>
                <a:gd name="T85" fmla="*/ 992 h 1984"/>
                <a:gd name="T86" fmla="*/ 640 w 896"/>
                <a:gd name="T87" fmla="*/ 992 h 1984"/>
                <a:gd name="T88" fmla="*/ 437 w 896"/>
                <a:gd name="T89" fmla="*/ 928 h 1984"/>
                <a:gd name="T90" fmla="*/ 256 w 896"/>
                <a:gd name="T91" fmla="*/ 768 h 1984"/>
                <a:gd name="T92" fmla="*/ 64 w 896"/>
                <a:gd name="T93" fmla="*/ 992 h 1984"/>
                <a:gd name="T94" fmla="*/ 343 w 896"/>
                <a:gd name="T95" fmla="*/ 612 h 1984"/>
                <a:gd name="T96" fmla="*/ 764 w 896"/>
                <a:gd name="T97" fmla="*/ 675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96" h="1984" extrusionOk="0">
                  <a:moveTo>
                    <a:pt x="782" y="614"/>
                  </a:moveTo>
                  <a:cubicBezTo>
                    <a:pt x="576" y="552"/>
                    <a:pt x="576" y="552"/>
                    <a:pt x="576" y="552"/>
                  </a:cubicBezTo>
                  <a:cubicBezTo>
                    <a:pt x="576" y="504"/>
                    <a:pt x="576" y="504"/>
                    <a:pt x="576" y="504"/>
                  </a:cubicBezTo>
                  <a:cubicBezTo>
                    <a:pt x="634" y="463"/>
                    <a:pt x="672" y="396"/>
                    <a:pt x="672" y="320"/>
                  </a:cubicBezTo>
                  <a:cubicBezTo>
                    <a:pt x="672" y="200"/>
                    <a:pt x="672" y="200"/>
                    <a:pt x="672" y="200"/>
                  </a:cubicBezTo>
                  <a:cubicBezTo>
                    <a:pt x="672" y="145"/>
                    <a:pt x="643" y="96"/>
                    <a:pt x="595" y="70"/>
                  </a:cubicBezTo>
                  <a:cubicBezTo>
                    <a:pt x="588" y="62"/>
                    <a:pt x="588" y="62"/>
                    <a:pt x="588" y="62"/>
                  </a:cubicBezTo>
                  <a:cubicBezTo>
                    <a:pt x="547" y="22"/>
                    <a:pt x="494" y="0"/>
                    <a:pt x="437" y="0"/>
                  </a:cubicBezTo>
                  <a:cubicBezTo>
                    <a:pt x="320" y="0"/>
                    <a:pt x="224" y="96"/>
                    <a:pt x="224" y="213"/>
                  </a:cubicBezTo>
                  <a:cubicBezTo>
                    <a:pt x="224" y="320"/>
                    <a:pt x="224" y="320"/>
                    <a:pt x="224" y="320"/>
                  </a:cubicBezTo>
                  <a:cubicBezTo>
                    <a:pt x="224" y="396"/>
                    <a:pt x="262" y="463"/>
                    <a:pt x="320" y="504"/>
                  </a:cubicBezTo>
                  <a:cubicBezTo>
                    <a:pt x="320" y="552"/>
                    <a:pt x="320" y="552"/>
                    <a:pt x="320" y="552"/>
                  </a:cubicBezTo>
                  <a:cubicBezTo>
                    <a:pt x="114" y="614"/>
                    <a:pt x="114" y="614"/>
                    <a:pt x="114" y="614"/>
                  </a:cubicBezTo>
                  <a:cubicBezTo>
                    <a:pt x="46" y="634"/>
                    <a:pt x="0" y="696"/>
                    <a:pt x="0" y="767"/>
                  </a:cubicBezTo>
                  <a:cubicBezTo>
                    <a:pt x="0" y="1056"/>
                    <a:pt x="0" y="1056"/>
                    <a:pt x="0" y="1056"/>
                  </a:cubicBezTo>
                  <a:cubicBezTo>
                    <a:pt x="242" y="1056"/>
                    <a:pt x="242" y="1056"/>
                    <a:pt x="242" y="1056"/>
                  </a:cubicBezTo>
                  <a:cubicBezTo>
                    <a:pt x="230" y="1082"/>
                    <a:pt x="224" y="1111"/>
                    <a:pt x="224" y="1141"/>
                  </a:cubicBezTo>
                  <a:cubicBezTo>
                    <a:pt x="224" y="1216"/>
                    <a:pt x="224" y="1216"/>
                    <a:pt x="224" y="1216"/>
                  </a:cubicBezTo>
                  <a:cubicBezTo>
                    <a:pt x="224" y="1295"/>
                    <a:pt x="193" y="1369"/>
                    <a:pt x="137" y="1425"/>
                  </a:cubicBezTo>
                  <a:cubicBezTo>
                    <a:pt x="115" y="1448"/>
                    <a:pt x="115" y="1448"/>
                    <a:pt x="115" y="1448"/>
                  </a:cubicBezTo>
                  <a:cubicBezTo>
                    <a:pt x="137" y="1470"/>
                    <a:pt x="137" y="1470"/>
                    <a:pt x="137" y="1470"/>
                  </a:cubicBezTo>
                  <a:cubicBezTo>
                    <a:pt x="156" y="1489"/>
                    <a:pt x="177" y="1504"/>
                    <a:pt x="200" y="1516"/>
                  </a:cubicBezTo>
                  <a:cubicBezTo>
                    <a:pt x="114" y="1542"/>
                    <a:pt x="114" y="1542"/>
                    <a:pt x="114" y="1542"/>
                  </a:cubicBezTo>
                  <a:cubicBezTo>
                    <a:pt x="46" y="1562"/>
                    <a:pt x="0" y="1624"/>
                    <a:pt x="0" y="1695"/>
                  </a:cubicBezTo>
                  <a:cubicBezTo>
                    <a:pt x="0" y="1984"/>
                    <a:pt x="0" y="1984"/>
                    <a:pt x="0" y="1984"/>
                  </a:cubicBezTo>
                  <a:cubicBezTo>
                    <a:pt x="896" y="1984"/>
                    <a:pt x="896" y="1984"/>
                    <a:pt x="896" y="1984"/>
                  </a:cubicBezTo>
                  <a:cubicBezTo>
                    <a:pt x="896" y="1695"/>
                    <a:pt x="896" y="1695"/>
                    <a:pt x="896" y="1695"/>
                  </a:cubicBezTo>
                  <a:cubicBezTo>
                    <a:pt x="896" y="1624"/>
                    <a:pt x="850" y="1562"/>
                    <a:pt x="782" y="1542"/>
                  </a:cubicBezTo>
                  <a:cubicBezTo>
                    <a:pt x="686" y="1513"/>
                    <a:pt x="686" y="1513"/>
                    <a:pt x="686" y="1513"/>
                  </a:cubicBezTo>
                  <a:cubicBezTo>
                    <a:pt x="712" y="1501"/>
                    <a:pt x="737" y="1484"/>
                    <a:pt x="759" y="1463"/>
                  </a:cubicBezTo>
                  <a:cubicBezTo>
                    <a:pt x="781" y="1440"/>
                    <a:pt x="781" y="1440"/>
                    <a:pt x="781" y="1440"/>
                  </a:cubicBezTo>
                  <a:cubicBezTo>
                    <a:pt x="759" y="1417"/>
                    <a:pt x="759" y="1417"/>
                    <a:pt x="759" y="1417"/>
                  </a:cubicBezTo>
                  <a:cubicBezTo>
                    <a:pt x="703" y="1361"/>
                    <a:pt x="672" y="1287"/>
                    <a:pt x="672" y="1208"/>
                  </a:cubicBezTo>
                  <a:cubicBezTo>
                    <a:pt x="672" y="1128"/>
                    <a:pt x="672" y="1128"/>
                    <a:pt x="672" y="1128"/>
                  </a:cubicBezTo>
                  <a:cubicBezTo>
                    <a:pt x="672" y="1102"/>
                    <a:pt x="665" y="1077"/>
                    <a:pt x="653" y="1056"/>
                  </a:cubicBezTo>
                  <a:cubicBezTo>
                    <a:pt x="896" y="1056"/>
                    <a:pt x="896" y="1056"/>
                    <a:pt x="896" y="1056"/>
                  </a:cubicBezTo>
                  <a:cubicBezTo>
                    <a:pt x="896" y="767"/>
                    <a:pt x="896" y="767"/>
                    <a:pt x="896" y="767"/>
                  </a:cubicBezTo>
                  <a:cubicBezTo>
                    <a:pt x="896" y="696"/>
                    <a:pt x="850" y="634"/>
                    <a:pt x="782" y="614"/>
                  </a:cubicBezTo>
                  <a:close/>
                  <a:moveTo>
                    <a:pt x="437" y="64"/>
                  </a:moveTo>
                  <a:cubicBezTo>
                    <a:pt x="477" y="64"/>
                    <a:pt x="514" y="79"/>
                    <a:pt x="542" y="108"/>
                  </a:cubicBezTo>
                  <a:cubicBezTo>
                    <a:pt x="557" y="122"/>
                    <a:pt x="557" y="122"/>
                    <a:pt x="557" y="122"/>
                  </a:cubicBezTo>
                  <a:cubicBezTo>
                    <a:pt x="562" y="125"/>
                    <a:pt x="562" y="125"/>
                    <a:pt x="562" y="125"/>
                  </a:cubicBezTo>
                  <a:cubicBezTo>
                    <a:pt x="588" y="138"/>
                    <a:pt x="604" y="163"/>
                    <a:pt x="607" y="192"/>
                  </a:cubicBezTo>
                  <a:cubicBezTo>
                    <a:pt x="461" y="192"/>
                    <a:pt x="461" y="192"/>
                    <a:pt x="461" y="192"/>
                  </a:cubicBezTo>
                  <a:cubicBezTo>
                    <a:pt x="441" y="192"/>
                    <a:pt x="421" y="184"/>
                    <a:pt x="407" y="169"/>
                  </a:cubicBezTo>
                  <a:cubicBezTo>
                    <a:pt x="384" y="147"/>
                    <a:pt x="384" y="147"/>
                    <a:pt x="384" y="147"/>
                  </a:cubicBezTo>
                  <a:cubicBezTo>
                    <a:pt x="361" y="169"/>
                    <a:pt x="361" y="169"/>
                    <a:pt x="361" y="169"/>
                  </a:cubicBezTo>
                  <a:cubicBezTo>
                    <a:pt x="347" y="184"/>
                    <a:pt x="327" y="192"/>
                    <a:pt x="307" y="192"/>
                  </a:cubicBezTo>
                  <a:cubicBezTo>
                    <a:pt x="290" y="192"/>
                    <a:pt x="290" y="192"/>
                    <a:pt x="290" y="192"/>
                  </a:cubicBezTo>
                  <a:cubicBezTo>
                    <a:pt x="300" y="120"/>
                    <a:pt x="362" y="64"/>
                    <a:pt x="437" y="64"/>
                  </a:cubicBezTo>
                  <a:close/>
                  <a:moveTo>
                    <a:pt x="288" y="320"/>
                  </a:moveTo>
                  <a:cubicBezTo>
                    <a:pt x="288" y="256"/>
                    <a:pt x="288" y="256"/>
                    <a:pt x="288" y="256"/>
                  </a:cubicBezTo>
                  <a:cubicBezTo>
                    <a:pt x="307" y="256"/>
                    <a:pt x="307" y="256"/>
                    <a:pt x="307" y="256"/>
                  </a:cubicBezTo>
                  <a:cubicBezTo>
                    <a:pt x="335" y="256"/>
                    <a:pt x="361" y="248"/>
                    <a:pt x="384" y="233"/>
                  </a:cubicBezTo>
                  <a:cubicBezTo>
                    <a:pt x="407" y="248"/>
                    <a:pt x="433" y="256"/>
                    <a:pt x="461" y="256"/>
                  </a:cubicBezTo>
                  <a:cubicBezTo>
                    <a:pt x="608" y="256"/>
                    <a:pt x="608" y="256"/>
                    <a:pt x="608" y="256"/>
                  </a:cubicBezTo>
                  <a:cubicBezTo>
                    <a:pt x="608" y="320"/>
                    <a:pt x="608" y="320"/>
                    <a:pt x="608" y="320"/>
                  </a:cubicBezTo>
                  <a:cubicBezTo>
                    <a:pt x="608" y="408"/>
                    <a:pt x="536" y="480"/>
                    <a:pt x="448" y="480"/>
                  </a:cubicBezTo>
                  <a:cubicBezTo>
                    <a:pt x="360" y="480"/>
                    <a:pt x="288" y="408"/>
                    <a:pt x="288" y="320"/>
                  </a:cubicBezTo>
                  <a:close/>
                  <a:moveTo>
                    <a:pt x="448" y="544"/>
                  </a:moveTo>
                  <a:cubicBezTo>
                    <a:pt x="470" y="544"/>
                    <a:pt x="492" y="541"/>
                    <a:pt x="512" y="535"/>
                  </a:cubicBezTo>
                  <a:cubicBezTo>
                    <a:pt x="512" y="563"/>
                    <a:pt x="512" y="563"/>
                    <a:pt x="512" y="563"/>
                  </a:cubicBezTo>
                  <a:cubicBezTo>
                    <a:pt x="448" y="627"/>
                    <a:pt x="448" y="627"/>
                    <a:pt x="448" y="627"/>
                  </a:cubicBezTo>
                  <a:cubicBezTo>
                    <a:pt x="384" y="563"/>
                    <a:pt x="384" y="563"/>
                    <a:pt x="384" y="563"/>
                  </a:cubicBezTo>
                  <a:cubicBezTo>
                    <a:pt x="384" y="535"/>
                    <a:pt x="384" y="535"/>
                    <a:pt x="384" y="535"/>
                  </a:cubicBezTo>
                  <a:cubicBezTo>
                    <a:pt x="404" y="541"/>
                    <a:pt x="426" y="544"/>
                    <a:pt x="448" y="544"/>
                  </a:cubicBezTo>
                  <a:close/>
                  <a:moveTo>
                    <a:pt x="512" y="1491"/>
                  </a:moveTo>
                  <a:cubicBezTo>
                    <a:pt x="448" y="1555"/>
                    <a:pt x="448" y="1555"/>
                    <a:pt x="448" y="1555"/>
                  </a:cubicBezTo>
                  <a:cubicBezTo>
                    <a:pt x="384" y="1491"/>
                    <a:pt x="384" y="1491"/>
                    <a:pt x="384" y="1491"/>
                  </a:cubicBezTo>
                  <a:cubicBezTo>
                    <a:pt x="384" y="1463"/>
                    <a:pt x="384" y="1463"/>
                    <a:pt x="384" y="1463"/>
                  </a:cubicBezTo>
                  <a:cubicBezTo>
                    <a:pt x="404" y="1469"/>
                    <a:pt x="426" y="1472"/>
                    <a:pt x="448" y="1472"/>
                  </a:cubicBezTo>
                  <a:cubicBezTo>
                    <a:pt x="470" y="1472"/>
                    <a:pt x="492" y="1469"/>
                    <a:pt x="512" y="1463"/>
                  </a:cubicBezTo>
                  <a:lnTo>
                    <a:pt x="512" y="1491"/>
                  </a:lnTo>
                  <a:close/>
                  <a:moveTo>
                    <a:pt x="448" y="1408"/>
                  </a:moveTo>
                  <a:cubicBezTo>
                    <a:pt x="360" y="1408"/>
                    <a:pt x="288" y="1336"/>
                    <a:pt x="288" y="1248"/>
                  </a:cubicBezTo>
                  <a:cubicBezTo>
                    <a:pt x="288" y="1216"/>
                    <a:pt x="288" y="1216"/>
                    <a:pt x="288" y="1216"/>
                  </a:cubicBezTo>
                  <a:cubicBezTo>
                    <a:pt x="371" y="1216"/>
                    <a:pt x="371" y="1216"/>
                    <a:pt x="371" y="1216"/>
                  </a:cubicBezTo>
                  <a:cubicBezTo>
                    <a:pt x="399" y="1216"/>
                    <a:pt x="425" y="1208"/>
                    <a:pt x="448" y="1193"/>
                  </a:cubicBezTo>
                  <a:cubicBezTo>
                    <a:pt x="471" y="1208"/>
                    <a:pt x="497" y="1216"/>
                    <a:pt x="525" y="1216"/>
                  </a:cubicBezTo>
                  <a:cubicBezTo>
                    <a:pt x="608" y="1216"/>
                    <a:pt x="608" y="1216"/>
                    <a:pt x="608" y="1216"/>
                  </a:cubicBezTo>
                  <a:cubicBezTo>
                    <a:pt x="608" y="1248"/>
                    <a:pt x="608" y="1248"/>
                    <a:pt x="608" y="1248"/>
                  </a:cubicBezTo>
                  <a:cubicBezTo>
                    <a:pt x="608" y="1336"/>
                    <a:pt x="536" y="1408"/>
                    <a:pt x="448" y="1408"/>
                  </a:cubicBezTo>
                  <a:close/>
                  <a:moveTo>
                    <a:pt x="608" y="1152"/>
                  </a:moveTo>
                  <a:cubicBezTo>
                    <a:pt x="525" y="1152"/>
                    <a:pt x="525" y="1152"/>
                    <a:pt x="525" y="1152"/>
                  </a:cubicBezTo>
                  <a:cubicBezTo>
                    <a:pt x="505" y="1152"/>
                    <a:pt x="485" y="1144"/>
                    <a:pt x="471" y="1129"/>
                  </a:cubicBezTo>
                  <a:cubicBezTo>
                    <a:pt x="448" y="1107"/>
                    <a:pt x="448" y="1107"/>
                    <a:pt x="448" y="1107"/>
                  </a:cubicBezTo>
                  <a:cubicBezTo>
                    <a:pt x="425" y="1129"/>
                    <a:pt x="425" y="1129"/>
                    <a:pt x="425" y="1129"/>
                  </a:cubicBezTo>
                  <a:cubicBezTo>
                    <a:pt x="411" y="1144"/>
                    <a:pt x="391" y="1152"/>
                    <a:pt x="371" y="1152"/>
                  </a:cubicBezTo>
                  <a:cubicBezTo>
                    <a:pt x="288" y="1152"/>
                    <a:pt x="288" y="1152"/>
                    <a:pt x="288" y="1152"/>
                  </a:cubicBezTo>
                  <a:cubicBezTo>
                    <a:pt x="288" y="1141"/>
                    <a:pt x="288" y="1141"/>
                    <a:pt x="288" y="1141"/>
                  </a:cubicBezTo>
                  <a:cubicBezTo>
                    <a:pt x="288" y="1059"/>
                    <a:pt x="355" y="992"/>
                    <a:pt x="437" y="992"/>
                  </a:cubicBezTo>
                  <a:cubicBezTo>
                    <a:pt x="477" y="992"/>
                    <a:pt x="514" y="1007"/>
                    <a:pt x="542" y="1036"/>
                  </a:cubicBezTo>
                  <a:cubicBezTo>
                    <a:pt x="557" y="1050"/>
                    <a:pt x="557" y="1050"/>
                    <a:pt x="557" y="1050"/>
                  </a:cubicBezTo>
                  <a:cubicBezTo>
                    <a:pt x="562" y="1053"/>
                    <a:pt x="562" y="1053"/>
                    <a:pt x="562" y="1053"/>
                  </a:cubicBezTo>
                  <a:cubicBezTo>
                    <a:pt x="590" y="1067"/>
                    <a:pt x="608" y="1096"/>
                    <a:pt x="608" y="1128"/>
                  </a:cubicBezTo>
                  <a:lnTo>
                    <a:pt x="608" y="1152"/>
                  </a:lnTo>
                  <a:close/>
                  <a:moveTo>
                    <a:pt x="256" y="1364"/>
                  </a:moveTo>
                  <a:cubicBezTo>
                    <a:pt x="273" y="1390"/>
                    <a:pt x="294" y="1414"/>
                    <a:pt x="320" y="1432"/>
                  </a:cubicBezTo>
                  <a:cubicBezTo>
                    <a:pt x="320" y="1480"/>
                    <a:pt x="320" y="1480"/>
                    <a:pt x="320" y="1480"/>
                  </a:cubicBezTo>
                  <a:cubicBezTo>
                    <a:pt x="315" y="1480"/>
                    <a:pt x="315" y="1480"/>
                    <a:pt x="315" y="1480"/>
                  </a:cubicBezTo>
                  <a:cubicBezTo>
                    <a:pt x="275" y="1480"/>
                    <a:pt x="237" y="1468"/>
                    <a:pt x="206" y="1445"/>
                  </a:cubicBezTo>
                  <a:cubicBezTo>
                    <a:pt x="227" y="1420"/>
                    <a:pt x="243" y="1393"/>
                    <a:pt x="256" y="1364"/>
                  </a:cubicBezTo>
                  <a:close/>
                  <a:moveTo>
                    <a:pt x="832" y="1695"/>
                  </a:moveTo>
                  <a:cubicBezTo>
                    <a:pt x="832" y="1920"/>
                    <a:pt x="832" y="1920"/>
                    <a:pt x="832" y="1920"/>
                  </a:cubicBezTo>
                  <a:cubicBezTo>
                    <a:pt x="704" y="1920"/>
                    <a:pt x="704" y="1920"/>
                    <a:pt x="704" y="1920"/>
                  </a:cubicBezTo>
                  <a:cubicBezTo>
                    <a:pt x="704" y="1696"/>
                    <a:pt x="704" y="1696"/>
                    <a:pt x="704" y="1696"/>
                  </a:cubicBezTo>
                  <a:cubicBezTo>
                    <a:pt x="640" y="1696"/>
                    <a:pt x="640" y="1696"/>
                    <a:pt x="640" y="1696"/>
                  </a:cubicBezTo>
                  <a:cubicBezTo>
                    <a:pt x="640" y="1920"/>
                    <a:pt x="640" y="1920"/>
                    <a:pt x="640" y="1920"/>
                  </a:cubicBezTo>
                  <a:cubicBezTo>
                    <a:pt x="256" y="1920"/>
                    <a:pt x="256" y="1920"/>
                    <a:pt x="256" y="1920"/>
                  </a:cubicBezTo>
                  <a:cubicBezTo>
                    <a:pt x="256" y="1696"/>
                    <a:pt x="256" y="1696"/>
                    <a:pt x="256" y="1696"/>
                  </a:cubicBezTo>
                  <a:cubicBezTo>
                    <a:pt x="192" y="1696"/>
                    <a:pt x="192" y="1696"/>
                    <a:pt x="192" y="1696"/>
                  </a:cubicBezTo>
                  <a:cubicBezTo>
                    <a:pt x="192" y="1920"/>
                    <a:pt x="192" y="1920"/>
                    <a:pt x="192" y="1920"/>
                  </a:cubicBezTo>
                  <a:cubicBezTo>
                    <a:pt x="64" y="1920"/>
                    <a:pt x="64" y="1920"/>
                    <a:pt x="64" y="1920"/>
                  </a:cubicBezTo>
                  <a:cubicBezTo>
                    <a:pt x="64" y="1695"/>
                    <a:pt x="64" y="1695"/>
                    <a:pt x="64" y="1695"/>
                  </a:cubicBezTo>
                  <a:cubicBezTo>
                    <a:pt x="64" y="1653"/>
                    <a:pt x="91" y="1616"/>
                    <a:pt x="132" y="1603"/>
                  </a:cubicBezTo>
                  <a:cubicBezTo>
                    <a:pt x="331" y="1544"/>
                    <a:pt x="331" y="1544"/>
                    <a:pt x="331" y="1544"/>
                  </a:cubicBezTo>
                  <a:cubicBezTo>
                    <a:pt x="347" y="1544"/>
                    <a:pt x="347" y="1544"/>
                    <a:pt x="347" y="1544"/>
                  </a:cubicBezTo>
                  <a:cubicBezTo>
                    <a:pt x="448" y="1645"/>
                    <a:pt x="448" y="1645"/>
                    <a:pt x="448" y="1645"/>
                  </a:cubicBezTo>
                  <a:cubicBezTo>
                    <a:pt x="553" y="1540"/>
                    <a:pt x="553" y="1540"/>
                    <a:pt x="553" y="1540"/>
                  </a:cubicBezTo>
                  <a:cubicBezTo>
                    <a:pt x="764" y="1603"/>
                    <a:pt x="764" y="1603"/>
                    <a:pt x="764" y="1603"/>
                  </a:cubicBezTo>
                  <a:cubicBezTo>
                    <a:pt x="805" y="1616"/>
                    <a:pt x="832" y="1653"/>
                    <a:pt x="832" y="1695"/>
                  </a:cubicBezTo>
                  <a:close/>
                  <a:moveTo>
                    <a:pt x="690" y="1437"/>
                  </a:moveTo>
                  <a:cubicBezTo>
                    <a:pt x="659" y="1460"/>
                    <a:pt x="621" y="1472"/>
                    <a:pt x="581" y="1472"/>
                  </a:cubicBezTo>
                  <a:cubicBezTo>
                    <a:pt x="576" y="1472"/>
                    <a:pt x="576" y="1472"/>
                    <a:pt x="576" y="1472"/>
                  </a:cubicBezTo>
                  <a:cubicBezTo>
                    <a:pt x="576" y="1432"/>
                    <a:pt x="576" y="1432"/>
                    <a:pt x="576" y="1432"/>
                  </a:cubicBezTo>
                  <a:cubicBezTo>
                    <a:pt x="603" y="1413"/>
                    <a:pt x="625" y="1388"/>
                    <a:pt x="642" y="1360"/>
                  </a:cubicBezTo>
                  <a:cubicBezTo>
                    <a:pt x="654" y="1388"/>
                    <a:pt x="671" y="1413"/>
                    <a:pt x="690" y="1437"/>
                  </a:cubicBezTo>
                  <a:close/>
                  <a:moveTo>
                    <a:pt x="832" y="992"/>
                  </a:moveTo>
                  <a:cubicBezTo>
                    <a:pt x="704" y="992"/>
                    <a:pt x="704" y="992"/>
                    <a:pt x="704" y="992"/>
                  </a:cubicBezTo>
                  <a:cubicBezTo>
                    <a:pt x="704" y="768"/>
                    <a:pt x="704" y="768"/>
                    <a:pt x="704" y="768"/>
                  </a:cubicBezTo>
                  <a:cubicBezTo>
                    <a:pt x="640" y="768"/>
                    <a:pt x="640" y="768"/>
                    <a:pt x="640" y="768"/>
                  </a:cubicBezTo>
                  <a:cubicBezTo>
                    <a:pt x="640" y="992"/>
                    <a:pt x="640" y="992"/>
                    <a:pt x="640" y="992"/>
                  </a:cubicBezTo>
                  <a:cubicBezTo>
                    <a:pt x="589" y="992"/>
                    <a:pt x="589" y="992"/>
                    <a:pt x="589" y="992"/>
                  </a:cubicBezTo>
                  <a:cubicBezTo>
                    <a:pt x="588" y="990"/>
                    <a:pt x="588" y="990"/>
                    <a:pt x="588" y="990"/>
                  </a:cubicBezTo>
                  <a:cubicBezTo>
                    <a:pt x="547" y="950"/>
                    <a:pt x="494" y="928"/>
                    <a:pt x="437" y="928"/>
                  </a:cubicBezTo>
                  <a:cubicBezTo>
                    <a:pt x="378" y="928"/>
                    <a:pt x="324" y="953"/>
                    <a:pt x="285" y="992"/>
                  </a:cubicBezTo>
                  <a:cubicBezTo>
                    <a:pt x="256" y="992"/>
                    <a:pt x="256" y="992"/>
                    <a:pt x="256" y="992"/>
                  </a:cubicBezTo>
                  <a:cubicBezTo>
                    <a:pt x="256" y="768"/>
                    <a:pt x="256" y="768"/>
                    <a:pt x="256" y="768"/>
                  </a:cubicBezTo>
                  <a:cubicBezTo>
                    <a:pt x="192" y="768"/>
                    <a:pt x="192" y="768"/>
                    <a:pt x="192" y="768"/>
                  </a:cubicBezTo>
                  <a:cubicBezTo>
                    <a:pt x="192" y="992"/>
                    <a:pt x="192" y="992"/>
                    <a:pt x="192" y="992"/>
                  </a:cubicBezTo>
                  <a:cubicBezTo>
                    <a:pt x="64" y="992"/>
                    <a:pt x="64" y="992"/>
                    <a:pt x="64" y="992"/>
                  </a:cubicBezTo>
                  <a:cubicBezTo>
                    <a:pt x="64" y="767"/>
                    <a:pt x="64" y="767"/>
                    <a:pt x="64" y="767"/>
                  </a:cubicBezTo>
                  <a:cubicBezTo>
                    <a:pt x="64" y="725"/>
                    <a:pt x="91" y="688"/>
                    <a:pt x="132" y="675"/>
                  </a:cubicBezTo>
                  <a:cubicBezTo>
                    <a:pt x="343" y="612"/>
                    <a:pt x="343" y="612"/>
                    <a:pt x="343" y="612"/>
                  </a:cubicBezTo>
                  <a:cubicBezTo>
                    <a:pt x="448" y="717"/>
                    <a:pt x="448" y="717"/>
                    <a:pt x="448" y="717"/>
                  </a:cubicBezTo>
                  <a:cubicBezTo>
                    <a:pt x="553" y="612"/>
                    <a:pt x="553" y="612"/>
                    <a:pt x="553" y="612"/>
                  </a:cubicBezTo>
                  <a:cubicBezTo>
                    <a:pt x="764" y="675"/>
                    <a:pt x="764" y="675"/>
                    <a:pt x="764" y="675"/>
                  </a:cubicBezTo>
                  <a:cubicBezTo>
                    <a:pt x="805" y="688"/>
                    <a:pt x="832" y="725"/>
                    <a:pt x="832" y="767"/>
                  </a:cubicBezTo>
                  <a:lnTo>
                    <a:pt x="832" y="992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219" name="Freeform 161"/>
            <p:cNvSpPr>
              <a:spLocks noEditPoints="1"/>
            </p:cNvSpPr>
            <p:nvPr/>
          </p:nvSpPr>
          <p:spPr bwMode="auto">
            <a:xfrm>
              <a:off x="7630676" y="3025382"/>
              <a:ext cx="338927" cy="699186"/>
            </a:xfrm>
            <a:custGeom>
              <a:avLst/>
              <a:gdLst>
                <a:gd name="T0" fmla="*/ 960 w 960"/>
                <a:gd name="T1" fmla="*/ 576 h 1986"/>
                <a:gd name="T2" fmla="*/ 669 w 960"/>
                <a:gd name="T3" fmla="*/ 226 h 1986"/>
                <a:gd name="T4" fmla="*/ 288 w 960"/>
                <a:gd name="T5" fmla="*/ 194 h 1986"/>
                <a:gd name="T6" fmla="*/ 0 w 960"/>
                <a:gd name="T7" fmla="*/ 290 h 1986"/>
                <a:gd name="T8" fmla="*/ 99 w 960"/>
                <a:gd name="T9" fmla="*/ 514 h 1986"/>
                <a:gd name="T10" fmla="*/ 45 w 960"/>
                <a:gd name="T11" fmla="*/ 759 h 1986"/>
                <a:gd name="T12" fmla="*/ 64 w 960"/>
                <a:gd name="T13" fmla="*/ 1122 h 1986"/>
                <a:gd name="T14" fmla="*/ 132 w 960"/>
                <a:gd name="T15" fmla="*/ 1533 h 1986"/>
                <a:gd name="T16" fmla="*/ 224 w 960"/>
                <a:gd name="T17" fmla="*/ 1794 h 1986"/>
                <a:gd name="T18" fmla="*/ 800 w 960"/>
                <a:gd name="T19" fmla="*/ 1986 h 1986"/>
                <a:gd name="T20" fmla="*/ 736 w 960"/>
                <a:gd name="T21" fmla="*/ 1680 h 1986"/>
                <a:gd name="T22" fmla="*/ 832 w 960"/>
                <a:gd name="T23" fmla="*/ 1467 h 1986"/>
                <a:gd name="T24" fmla="*/ 960 w 960"/>
                <a:gd name="T25" fmla="*/ 1058 h 1986"/>
                <a:gd name="T26" fmla="*/ 861 w 960"/>
                <a:gd name="T27" fmla="*/ 802 h 1986"/>
                <a:gd name="T28" fmla="*/ 736 w 960"/>
                <a:gd name="T29" fmla="*/ 1922 h 1986"/>
                <a:gd name="T30" fmla="*/ 736 w 960"/>
                <a:gd name="T31" fmla="*/ 1858 h 1986"/>
                <a:gd name="T32" fmla="*/ 704 w 960"/>
                <a:gd name="T33" fmla="*/ 1584 h 1986"/>
                <a:gd name="T34" fmla="*/ 288 w 960"/>
                <a:gd name="T35" fmla="*/ 1794 h 1986"/>
                <a:gd name="T36" fmla="*/ 182 w 960"/>
                <a:gd name="T37" fmla="*/ 1493 h 1986"/>
                <a:gd name="T38" fmla="*/ 228 w 960"/>
                <a:gd name="T39" fmla="*/ 1119 h 1986"/>
                <a:gd name="T40" fmla="*/ 320 w 960"/>
                <a:gd name="T41" fmla="*/ 1346 h 1986"/>
                <a:gd name="T42" fmla="*/ 373 w 960"/>
                <a:gd name="T43" fmla="*/ 771 h 1986"/>
                <a:gd name="T44" fmla="*/ 448 w 960"/>
                <a:gd name="T45" fmla="*/ 1250 h 1986"/>
                <a:gd name="T46" fmla="*/ 486 w 960"/>
                <a:gd name="T47" fmla="*/ 764 h 1986"/>
                <a:gd name="T48" fmla="*/ 576 w 960"/>
                <a:gd name="T49" fmla="*/ 1250 h 1986"/>
                <a:gd name="T50" fmla="*/ 614 w 960"/>
                <a:gd name="T51" fmla="*/ 767 h 1986"/>
                <a:gd name="T52" fmla="*/ 704 w 960"/>
                <a:gd name="T53" fmla="*/ 1250 h 1986"/>
                <a:gd name="T54" fmla="*/ 744 w 960"/>
                <a:gd name="T55" fmla="*/ 960 h 1986"/>
                <a:gd name="T56" fmla="*/ 749 w 960"/>
                <a:gd name="T57" fmla="*/ 1524 h 1986"/>
                <a:gd name="T58" fmla="*/ 896 w 960"/>
                <a:gd name="T59" fmla="*/ 1058 h 1986"/>
                <a:gd name="T60" fmla="*/ 760 w 960"/>
                <a:gd name="T61" fmla="*/ 897 h 1986"/>
                <a:gd name="T62" fmla="*/ 698 w 960"/>
                <a:gd name="T63" fmla="*/ 769 h 1986"/>
                <a:gd name="T64" fmla="*/ 687 w 960"/>
                <a:gd name="T65" fmla="*/ 746 h 1986"/>
                <a:gd name="T66" fmla="*/ 545 w 960"/>
                <a:gd name="T67" fmla="*/ 726 h 1986"/>
                <a:gd name="T68" fmla="*/ 416 w 960"/>
                <a:gd name="T69" fmla="*/ 724 h 1986"/>
                <a:gd name="T70" fmla="*/ 256 w 960"/>
                <a:gd name="T71" fmla="*/ 799 h 1986"/>
                <a:gd name="T72" fmla="*/ 106 w 960"/>
                <a:gd name="T73" fmla="*/ 1058 h 1986"/>
                <a:gd name="T74" fmla="*/ 96 w 960"/>
                <a:gd name="T75" fmla="*/ 834 h 1986"/>
                <a:gd name="T76" fmla="*/ 64 w 960"/>
                <a:gd name="T77" fmla="*/ 453 h 1986"/>
                <a:gd name="T78" fmla="*/ 363 w 960"/>
                <a:gd name="T79" fmla="*/ 245 h 1986"/>
                <a:gd name="T80" fmla="*/ 608 w 960"/>
                <a:gd name="T81" fmla="*/ 191 h 1986"/>
                <a:gd name="T82" fmla="*/ 896 w 960"/>
                <a:gd name="T83" fmla="*/ 290 h 1986"/>
                <a:gd name="T84" fmla="*/ 672 w 960"/>
                <a:gd name="T85" fmla="*/ 670 h 1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0" h="1986" extrusionOk="0">
                  <a:moveTo>
                    <a:pt x="864" y="546"/>
                  </a:moveTo>
                  <a:cubicBezTo>
                    <a:pt x="882" y="546"/>
                    <a:pt x="899" y="550"/>
                    <a:pt x="915" y="557"/>
                  </a:cubicBezTo>
                  <a:cubicBezTo>
                    <a:pt x="960" y="576"/>
                    <a:pt x="960" y="576"/>
                    <a:pt x="960" y="576"/>
                  </a:cubicBezTo>
                  <a:cubicBezTo>
                    <a:pt x="960" y="290"/>
                    <a:pt x="960" y="290"/>
                    <a:pt x="960" y="290"/>
                  </a:cubicBezTo>
                  <a:cubicBezTo>
                    <a:pt x="960" y="255"/>
                    <a:pt x="931" y="226"/>
                    <a:pt x="896" y="226"/>
                  </a:cubicBezTo>
                  <a:cubicBezTo>
                    <a:pt x="669" y="226"/>
                    <a:pt x="669" y="226"/>
                    <a:pt x="669" y="226"/>
                  </a:cubicBezTo>
                  <a:cubicBezTo>
                    <a:pt x="671" y="214"/>
                    <a:pt x="672" y="201"/>
                    <a:pt x="672" y="189"/>
                  </a:cubicBezTo>
                  <a:cubicBezTo>
                    <a:pt x="669" y="86"/>
                    <a:pt x="579" y="0"/>
                    <a:pt x="476" y="2"/>
                  </a:cubicBezTo>
                  <a:cubicBezTo>
                    <a:pt x="372" y="4"/>
                    <a:pt x="288" y="90"/>
                    <a:pt x="288" y="194"/>
                  </a:cubicBezTo>
                  <a:cubicBezTo>
                    <a:pt x="288" y="205"/>
                    <a:pt x="289" y="215"/>
                    <a:pt x="291" y="226"/>
                  </a:cubicBezTo>
                  <a:cubicBezTo>
                    <a:pt x="64" y="226"/>
                    <a:pt x="64" y="226"/>
                    <a:pt x="64" y="226"/>
                  </a:cubicBezTo>
                  <a:cubicBezTo>
                    <a:pt x="29" y="226"/>
                    <a:pt x="0" y="255"/>
                    <a:pt x="0" y="290"/>
                  </a:cubicBezTo>
                  <a:cubicBezTo>
                    <a:pt x="0" y="544"/>
                    <a:pt x="0" y="544"/>
                    <a:pt x="0" y="544"/>
                  </a:cubicBezTo>
                  <a:cubicBezTo>
                    <a:pt x="45" y="525"/>
                    <a:pt x="45" y="525"/>
                    <a:pt x="45" y="525"/>
                  </a:cubicBezTo>
                  <a:cubicBezTo>
                    <a:pt x="62" y="517"/>
                    <a:pt x="81" y="513"/>
                    <a:pt x="99" y="514"/>
                  </a:cubicBezTo>
                  <a:cubicBezTo>
                    <a:pt x="168" y="516"/>
                    <a:pt x="225" y="576"/>
                    <a:pt x="224" y="645"/>
                  </a:cubicBezTo>
                  <a:cubicBezTo>
                    <a:pt x="223" y="714"/>
                    <a:pt x="165" y="770"/>
                    <a:pt x="96" y="770"/>
                  </a:cubicBezTo>
                  <a:cubicBezTo>
                    <a:pt x="78" y="770"/>
                    <a:pt x="61" y="766"/>
                    <a:pt x="45" y="759"/>
                  </a:cubicBezTo>
                  <a:cubicBezTo>
                    <a:pt x="0" y="740"/>
                    <a:pt x="0" y="740"/>
                    <a:pt x="0" y="740"/>
                  </a:cubicBezTo>
                  <a:cubicBezTo>
                    <a:pt x="0" y="1058"/>
                    <a:pt x="0" y="1058"/>
                    <a:pt x="0" y="1058"/>
                  </a:cubicBezTo>
                  <a:cubicBezTo>
                    <a:pt x="0" y="1093"/>
                    <a:pt x="29" y="1122"/>
                    <a:pt x="64" y="1122"/>
                  </a:cubicBezTo>
                  <a:cubicBezTo>
                    <a:pt x="96" y="1122"/>
                    <a:pt x="96" y="1122"/>
                    <a:pt x="96" y="1122"/>
                  </a:cubicBezTo>
                  <a:cubicBezTo>
                    <a:pt x="96" y="1432"/>
                    <a:pt x="96" y="1432"/>
                    <a:pt x="96" y="1432"/>
                  </a:cubicBezTo>
                  <a:cubicBezTo>
                    <a:pt x="96" y="1469"/>
                    <a:pt x="109" y="1505"/>
                    <a:pt x="132" y="1533"/>
                  </a:cubicBezTo>
                  <a:cubicBezTo>
                    <a:pt x="202" y="1619"/>
                    <a:pt x="202" y="1619"/>
                    <a:pt x="202" y="1619"/>
                  </a:cubicBezTo>
                  <a:cubicBezTo>
                    <a:pt x="216" y="1636"/>
                    <a:pt x="224" y="1658"/>
                    <a:pt x="224" y="1680"/>
                  </a:cubicBezTo>
                  <a:cubicBezTo>
                    <a:pt x="224" y="1794"/>
                    <a:pt x="224" y="1794"/>
                    <a:pt x="224" y="1794"/>
                  </a:cubicBezTo>
                  <a:cubicBezTo>
                    <a:pt x="160" y="1794"/>
                    <a:pt x="160" y="1794"/>
                    <a:pt x="160" y="1794"/>
                  </a:cubicBezTo>
                  <a:cubicBezTo>
                    <a:pt x="160" y="1986"/>
                    <a:pt x="160" y="1986"/>
                    <a:pt x="160" y="1986"/>
                  </a:cubicBezTo>
                  <a:cubicBezTo>
                    <a:pt x="800" y="1986"/>
                    <a:pt x="800" y="1986"/>
                    <a:pt x="800" y="1986"/>
                  </a:cubicBezTo>
                  <a:cubicBezTo>
                    <a:pt x="800" y="1794"/>
                    <a:pt x="800" y="1794"/>
                    <a:pt x="800" y="1794"/>
                  </a:cubicBezTo>
                  <a:cubicBezTo>
                    <a:pt x="736" y="1794"/>
                    <a:pt x="736" y="1794"/>
                    <a:pt x="736" y="1794"/>
                  </a:cubicBezTo>
                  <a:cubicBezTo>
                    <a:pt x="736" y="1680"/>
                    <a:pt x="736" y="1680"/>
                    <a:pt x="736" y="1680"/>
                  </a:cubicBezTo>
                  <a:cubicBezTo>
                    <a:pt x="736" y="1659"/>
                    <a:pt x="743" y="1639"/>
                    <a:pt x="755" y="1622"/>
                  </a:cubicBezTo>
                  <a:cubicBezTo>
                    <a:pt x="800" y="1563"/>
                    <a:pt x="800" y="1563"/>
                    <a:pt x="800" y="1563"/>
                  </a:cubicBezTo>
                  <a:cubicBezTo>
                    <a:pt x="821" y="1535"/>
                    <a:pt x="832" y="1501"/>
                    <a:pt x="832" y="1467"/>
                  </a:cubicBezTo>
                  <a:cubicBezTo>
                    <a:pt x="832" y="1122"/>
                    <a:pt x="832" y="1122"/>
                    <a:pt x="832" y="1122"/>
                  </a:cubicBezTo>
                  <a:cubicBezTo>
                    <a:pt x="896" y="1122"/>
                    <a:pt x="896" y="1122"/>
                    <a:pt x="896" y="1122"/>
                  </a:cubicBezTo>
                  <a:cubicBezTo>
                    <a:pt x="931" y="1122"/>
                    <a:pt x="960" y="1093"/>
                    <a:pt x="960" y="1058"/>
                  </a:cubicBezTo>
                  <a:cubicBezTo>
                    <a:pt x="960" y="772"/>
                    <a:pt x="960" y="772"/>
                    <a:pt x="960" y="772"/>
                  </a:cubicBezTo>
                  <a:cubicBezTo>
                    <a:pt x="915" y="791"/>
                    <a:pt x="915" y="791"/>
                    <a:pt x="915" y="791"/>
                  </a:cubicBezTo>
                  <a:cubicBezTo>
                    <a:pt x="898" y="799"/>
                    <a:pt x="879" y="802"/>
                    <a:pt x="861" y="802"/>
                  </a:cubicBezTo>
                  <a:cubicBezTo>
                    <a:pt x="792" y="800"/>
                    <a:pt x="735" y="740"/>
                    <a:pt x="736" y="671"/>
                  </a:cubicBezTo>
                  <a:cubicBezTo>
                    <a:pt x="737" y="602"/>
                    <a:pt x="795" y="546"/>
                    <a:pt x="864" y="546"/>
                  </a:cubicBezTo>
                  <a:close/>
                  <a:moveTo>
                    <a:pt x="736" y="1922"/>
                  </a:moveTo>
                  <a:cubicBezTo>
                    <a:pt x="224" y="1922"/>
                    <a:pt x="224" y="1922"/>
                    <a:pt x="224" y="1922"/>
                  </a:cubicBezTo>
                  <a:cubicBezTo>
                    <a:pt x="224" y="1858"/>
                    <a:pt x="224" y="1858"/>
                    <a:pt x="224" y="1858"/>
                  </a:cubicBezTo>
                  <a:cubicBezTo>
                    <a:pt x="736" y="1858"/>
                    <a:pt x="736" y="1858"/>
                    <a:pt x="736" y="1858"/>
                  </a:cubicBezTo>
                  <a:lnTo>
                    <a:pt x="736" y="1922"/>
                  </a:lnTo>
                  <a:close/>
                  <a:moveTo>
                    <a:pt x="749" y="1524"/>
                  </a:moveTo>
                  <a:cubicBezTo>
                    <a:pt x="704" y="1584"/>
                    <a:pt x="704" y="1584"/>
                    <a:pt x="704" y="1584"/>
                  </a:cubicBezTo>
                  <a:cubicBezTo>
                    <a:pt x="683" y="1612"/>
                    <a:pt x="672" y="1646"/>
                    <a:pt x="672" y="1680"/>
                  </a:cubicBezTo>
                  <a:cubicBezTo>
                    <a:pt x="672" y="1794"/>
                    <a:pt x="672" y="1794"/>
                    <a:pt x="672" y="1794"/>
                  </a:cubicBezTo>
                  <a:cubicBezTo>
                    <a:pt x="288" y="1794"/>
                    <a:pt x="288" y="1794"/>
                    <a:pt x="288" y="1794"/>
                  </a:cubicBezTo>
                  <a:cubicBezTo>
                    <a:pt x="288" y="1680"/>
                    <a:pt x="288" y="1680"/>
                    <a:pt x="288" y="1680"/>
                  </a:cubicBezTo>
                  <a:cubicBezTo>
                    <a:pt x="288" y="1643"/>
                    <a:pt x="275" y="1607"/>
                    <a:pt x="252" y="1578"/>
                  </a:cubicBezTo>
                  <a:cubicBezTo>
                    <a:pt x="182" y="1493"/>
                    <a:pt x="182" y="1493"/>
                    <a:pt x="182" y="1493"/>
                  </a:cubicBezTo>
                  <a:cubicBezTo>
                    <a:pt x="168" y="1475"/>
                    <a:pt x="160" y="1454"/>
                    <a:pt x="160" y="1432"/>
                  </a:cubicBezTo>
                  <a:cubicBezTo>
                    <a:pt x="160" y="1092"/>
                    <a:pt x="160" y="1092"/>
                    <a:pt x="160" y="1092"/>
                  </a:cubicBezTo>
                  <a:cubicBezTo>
                    <a:pt x="185" y="1091"/>
                    <a:pt x="210" y="1101"/>
                    <a:pt x="228" y="1119"/>
                  </a:cubicBezTo>
                  <a:cubicBezTo>
                    <a:pt x="246" y="1137"/>
                    <a:pt x="256" y="1161"/>
                    <a:pt x="256" y="1186"/>
                  </a:cubicBezTo>
                  <a:cubicBezTo>
                    <a:pt x="256" y="1346"/>
                    <a:pt x="256" y="1346"/>
                    <a:pt x="256" y="1346"/>
                  </a:cubicBezTo>
                  <a:cubicBezTo>
                    <a:pt x="320" y="1346"/>
                    <a:pt x="320" y="1346"/>
                    <a:pt x="320" y="1346"/>
                  </a:cubicBezTo>
                  <a:cubicBezTo>
                    <a:pt x="320" y="799"/>
                    <a:pt x="320" y="799"/>
                    <a:pt x="320" y="799"/>
                  </a:cubicBezTo>
                  <a:cubicBezTo>
                    <a:pt x="320" y="781"/>
                    <a:pt x="332" y="766"/>
                    <a:pt x="346" y="764"/>
                  </a:cubicBezTo>
                  <a:cubicBezTo>
                    <a:pt x="356" y="762"/>
                    <a:pt x="365" y="765"/>
                    <a:pt x="373" y="771"/>
                  </a:cubicBezTo>
                  <a:cubicBezTo>
                    <a:pt x="380" y="777"/>
                    <a:pt x="384" y="786"/>
                    <a:pt x="384" y="795"/>
                  </a:cubicBezTo>
                  <a:cubicBezTo>
                    <a:pt x="384" y="1250"/>
                    <a:pt x="384" y="1250"/>
                    <a:pt x="384" y="1250"/>
                  </a:cubicBezTo>
                  <a:cubicBezTo>
                    <a:pt x="448" y="1250"/>
                    <a:pt x="448" y="1250"/>
                    <a:pt x="448" y="1250"/>
                  </a:cubicBezTo>
                  <a:cubicBezTo>
                    <a:pt x="448" y="795"/>
                    <a:pt x="448" y="795"/>
                    <a:pt x="448" y="795"/>
                  </a:cubicBezTo>
                  <a:cubicBezTo>
                    <a:pt x="448" y="786"/>
                    <a:pt x="452" y="777"/>
                    <a:pt x="459" y="771"/>
                  </a:cubicBezTo>
                  <a:cubicBezTo>
                    <a:pt x="467" y="765"/>
                    <a:pt x="476" y="762"/>
                    <a:pt x="486" y="764"/>
                  </a:cubicBezTo>
                  <a:cubicBezTo>
                    <a:pt x="500" y="766"/>
                    <a:pt x="512" y="781"/>
                    <a:pt x="512" y="799"/>
                  </a:cubicBezTo>
                  <a:cubicBezTo>
                    <a:pt x="512" y="1250"/>
                    <a:pt x="512" y="1250"/>
                    <a:pt x="512" y="1250"/>
                  </a:cubicBezTo>
                  <a:cubicBezTo>
                    <a:pt x="576" y="1250"/>
                    <a:pt x="576" y="1250"/>
                    <a:pt x="576" y="1250"/>
                  </a:cubicBezTo>
                  <a:cubicBezTo>
                    <a:pt x="576" y="799"/>
                    <a:pt x="576" y="799"/>
                    <a:pt x="576" y="799"/>
                  </a:cubicBezTo>
                  <a:cubicBezTo>
                    <a:pt x="576" y="789"/>
                    <a:pt x="580" y="780"/>
                    <a:pt x="587" y="774"/>
                  </a:cubicBezTo>
                  <a:cubicBezTo>
                    <a:pt x="595" y="768"/>
                    <a:pt x="604" y="765"/>
                    <a:pt x="614" y="767"/>
                  </a:cubicBezTo>
                  <a:cubicBezTo>
                    <a:pt x="628" y="769"/>
                    <a:pt x="640" y="785"/>
                    <a:pt x="640" y="802"/>
                  </a:cubicBezTo>
                  <a:cubicBezTo>
                    <a:pt x="640" y="1250"/>
                    <a:pt x="640" y="1250"/>
                    <a:pt x="640" y="1250"/>
                  </a:cubicBezTo>
                  <a:cubicBezTo>
                    <a:pt x="704" y="1250"/>
                    <a:pt x="704" y="1250"/>
                    <a:pt x="704" y="1250"/>
                  </a:cubicBezTo>
                  <a:cubicBezTo>
                    <a:pt x="704" y="994"/>
                    <a:pt x="704" y="994"/>
                    <a:pt x="704" y="994"/>
                  </a:cubicBezTo>
                  <a:cubicBezTo>
                    <a:pt x="704" y="983"/>
                    <a:pt x="709" y="972"/>
                    <a:pt x="718" y="965"/>
                  </a:cubicBezTo>
                  <a:cubicBezTo>
                    <a:pt x="724" y="961"/>
                    <a:pt x="733" y="956"/>
                    <a:pt x="744" y="960"/>
                  </a:cubicBezTo>
                  <a:cubicBezTo>
                    <a:pt x="758" y="963"/>
                    <a:pt x="768" y="977"/>
                    <a:pt x="768" y="994"/>
                  </a:cubicBezTo>
                  <a:cubicBezTo>
                    <a:pt x="768" y="1467"/>
                    <a:pt x="768" y="1467"/>
                    <a:pt x="768" y="1467"/>
                  </a:cubicBezTo>
                  <a:cubicBezTo>
                    <a:pt x="768" y="1487"/>
                    <a:pt x="761" y="1508"/>
                    <a:pt x="749" y="1524"/>
                  </a:cubicBezTo>
                  <a:close/>
                  <a:moveTo>
                    <a:pt x="859" y="866"/>
                  </a:moveTo>
                  <a:cubicBezTo>
                    <a:pt x="871" y="866"/>
                    <a:pt x="884" y="865"/>
                    <a:pt x="896" y="863"/>
                  </a:cubicBezTo>
                  <a:cubicBezTo>
                    <a:pt x="896" y="1058"/>
                    <a:pt x="896" y="1058"/>
                    <a:pt x="896" y="1058"/>
                  </a:cubicBezTo>
                  <a:cubicBezTo>
                    <a:pt x="832" y="1058"/>
                    <a:pt x="832" y="1058"/>
                    <a:pt x="832" y="1058"/>
                  </a:cubicBezTo>
                  <a:cubicBezTo>
                    <a:pt x="832" y="994"/>
                    <a:pt x="832" y="994"/>
                    <a:pt x="832" y="994"/>
                  </a:cubicBezTo>
                  <a:cubicBezTo>
                    <a:pt x="832" y="948"/>
                    <a:pt x="802" y="908"/>
                    <a:pt x="760" y="897"/>
                  </a:cubicBezTo>
                  <a:cubicBezTo>
                    <a:pt x="741" y="893"/>
                    <a:pt x="722" y="894"/>
                    <a:pt x="704" y="901"/>
                  </a:cubicBezTo>
                  <a:cubicBezTo>
                    <a:pt x="704" y="802"/>
                    <a:pt x="704" y="802"/>
                    <a:pt x="704" y="802"/>
                  </a:cubicBezTo>
                  <a:cubicBezTo>
                    <a:pt x="704" y="790"/>
                    <a:pt x="702" y="779"/>
                    <a:pt x="698" y="769"/>
                  </a:cubicBezTo>
                  <a:cubicBezTo>
                    <a:pt x="731" y="825"/>
                    <a:pt x="791" y="864"/>
                    <a:pt x="859" y="866"/>
                  </a:cubicBezTo>
                  <a:close/>
                  <a:moveTo>
                    <a:pt x="672" y="670"/>
                  </a:moveTo>
                  <a:cubicBezTo>
                    <a:pt x="672" y="697"/>
                    <a:pt x="677" y="722"/>
                    <a:pt x="687" y="746"/>
                  </a:cubicBezTo>
                  <a:cubicBezTo>
                    <a:pt x="672" y="724"/>
                    <a:pt x="650" y="708"/>
                    <a:pt x="624" y="704"/>
                  </a:cubicBezTo>
                  <a:cubicBezTo>
                    <a:pt x="596" y="699"/>
                    <a:pt x="567" y="707"/>
                    <a:pt x="546" y="725"/>
                  </a:cubicBezTo>
                  <a:cubicBezTo>
                    <a:pt x="546" y="726"/>
                    <a:pt x="546" y="726"/>
                    <a:pt x="545" y="726"/>
                  </a:cubicBezTo>
                  <a:cubicBezTo>
                    <a:pt x="532" y="713"/>
                    <a:pt x="515" y="704"/>
                    <a:pt x="496" y="700"/>
                  </a:cubicBezTo>
                  <a:cubicBezTo>
                    <a:pt x="468" y="696"/>
                    <a:pt x="439" y="704"/>
                    <a:pt x="418" y="722"/>
                  </a:cubicBezTo>
                  <a:cubicBezTo>
                    <a:pt x="417" y="723"/>
                    <a:pt x="417" y="723"/>
                    <a:pt x="416" y="724"/>
                  </a:cubicBezTo>
                  <a:cubicBezTo>
                    <a:pt x="415" y="723"/>
                    <a:pt x="415" y="723"/>
                    <a:pt x="414" y="722"/>
                  </a:cubicBezTo>
                  <a:cubicBezTo>
                    <a:pt x="393" y="704"/>
                    <a:pt x="364" y="696"/>
                    <a:pt x="336" y="700"/>
                  </a:cubicBezTo>
                  <a:cubicBezTo>
                    <a:pt x="290" y="708"/>
                    <a:pt x="256" y="750"/>
                    <a:pt x="256" y="799"/>
                  </a:cubicBezTo>
                  <a:cubicBezTo>
                    <a:pt x="256" y="1060"/>
                    <a:pt x="256" y="1060"/>
                    <a:pt x="256" y="1060"/>
                  </a:cubicBezTo>
                  <a:cubicBezTo>
                    <a:pt x="228" y="1039"/>
                    <a:pt x="194" y="1028"/>
                    <a:pt x="159" y="1028"/>
                  </a:cubicBezTo>
                  <a:cubicBezTo>
                    <a:pt x="137" y="1028"/>
                    <a:pt x="117" y="1040"/>
                    <a:pt x="106" y="1058"/>
                  </a:cubicBezTo>
                  <a:cubicBezTo>
                    <a:pt x="64" y="1058"/>
                    <a:pt x="64" y="1058"/>
                    <a:pt x="64" y="1058"/>
                  </a:cubicBezTo>
                  <a:cubicBezTo>
                    <a:pt x="64" y="831"/>
                    <a:pt x="64" y="831"/>
                    <a:pt x="64" y="831"/>
                  </a:cubicBezTo>
                  <a:cubicBezTo>
                    <a:pt x="75" y="833"/>
                    <a:pt x="85" y="834"/>
                    <a:pt x="96" y="834"/>
                  </a:cubicBezTo>
                  <a:cubicBezTo>
                    <a:pt x="200" y="834"/>
                    <a:pt x="286" y="750"/>
                    <a:pt x="288" y="646"/>
                  </a:cubicBezTo>
                  <a:cubicBezTo>
                    <a:pt x="290" y="543"/>
                    <a:pt x="204" y="453"/>
                    <a:pt x="101" y="450"/>
                  </a:cubicBezTo>
                  <a:cubicBezTo>
                    <a:pt x="89" y="450"/>
                    <a:pt x="76" y="451"/>
                    <a:pt x="64" y="453"/>
                  </a:cubicBezTo>
                  <a:cubicBezTo>
                    <a:pt x="64" y="290"/>
                    <a:pt x="64" y="290"/>
                    <a:pt x="64" y="290"/>
                  </a:cubicBezTo>
                  <a:cubicBezTo>
                    <a:pt x="382" y="290"/>
                    <a:pt x="382" y="290"/>
                    <a:pt x="382" y="290"/>
                  </a:cubicBezTo>
                  <a:cubicBezTo>
                    <a:pt x="363" y="245"/>
                    <a:pt x="363" y="245"/>
                    <a:pt x="363" y="245"/>
                  </a:cubicBezTo>
                  <a:cubicBezTo>
                    <a:pt x="356" y="229"/>
                    <a:pt x="352" y="212"/>
                    <a:pt x="352" y="194"/>
                  </a:cubicBezTo>
                  <a:cubicBezTo>
                    <a:pt x="352" y="125"/>
                    <a:pt x="408" y="67"/>
                    <a:pt x="477" y="66"/>
                  </a:cubicBezTo>
                  <a:cubicBezTo>
                    <a:pt x="548" y="65"/>
                    <a:pt x="606" y="122"/>
                    <a:pt x="608" y="191"/>
                  </a:cubicBezTo>
                  <a:cubicBezTo>
                    <a:pt x="608" y="209"/>
                    <a:pt x="605" y="228"/>
                    <a:pt x="597" y="245"/>
                  </a:cubicBezTo>
                  <a:cubicBezTo>
                    <a:pt x="578" y="290"/>
                    <a:pt x="578" y="290"/>
                    <a:pt x="578" y="290"/>
                  </a:cubicBezTo>
                  <a:cubicBezTo>
                    <a:pt x="896" y="290"/>
                    <a:pt x="896" y="290"/>
                    <a:pt x="896" y="290"/>
                  </a:cubicBezTo>
                  <a:cubicBezTo>
                    <a:pt x="896" y="485"/>
                    <a:pt x="896" y="485"/>
                    <a:pt x="896" y="485"/>
                  </a:cubicBezTo>
                  <a:cubicBezTo>
                    <a:pt x="885" y="483"/>
                    <a:pt x="875" y="482"/>
                    <a:pt x="864" y="482"/>
                  </a:cubicBezTo>
                  <a:cubicBezTo>
                    <a:pt x="760" y="482"/>
                    <a:pt x="674" y="566"/>
                    <a:pt x="672" y="670"/>
                  </a:cubicBezTo>
                  <a:close/>
                </a:path>
              </a:pathLst>
            </a:custGeom>
            <a:solidFill>
              <a:srgbClr val="2AB7F6"/>
            </a:solidFill>
            <a:ln>
              <a:noFill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</p:grpSp>
      <p:sp>
        <p:nvSpPr>
          <p:cNvPr id="220" name="Прямоугольник 89"/>
          <p:cNvSpPr>
            <a:spLocks noChangeArrowheads="1"/>
          </p:cNvSpPr>
          <p:nvPr/>
        </p:nvSpPr>
        <p:spPr bwMode="auto">
          <a:xfrm>
            <a:off x="9049034" y="2239024"/>
            <a:ext cx="2203939" cy="605294"/>
          </a:xfrm>
          <a:prstGeom prst="rect">
            <a:avLst/>
          </a:prstGeom>
          <a:noFill/>
          <a:ln>
            <a:noFill/>
          </a:ln>
        </p:spPr>
        <p:txBody>
          <a:bodyPr wrap="square" lIns="0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lnSpc>
                <a:spcPts val="2000"/>
              </a:lnSpc>
              <a:defRPr/>
            </a:pPr>
            <a:r>
              <a:rPr lang="ru-RU">
                <a:solidFill>
                  <a:srgbClr val="525A64"/>
                </a:solidFill>
                <a:latin typeface="Arial Narrow"/>
              </a:rPr>
              <a:t>Члены</a:t>
            </a:r>
            <a:r>
              <a:rPr lang="en-US">
                <a:solidFill>
                  <a:srgbClr val="525A64"/>
                </a:solidFill>
                <a:latin typeface="Arial Narrow"/>
              </a:rPr>
              <a:t> </a:t>
            </a:r>
            <a:r>
              <a:rPr lang="ru-RU">
                <a:solidFill>
                  <a:srgbClr val="525A64"/>
                </a:solidFill>
                <a:latin typeface="Arial Narrow"/>
              </a:rPr>
              <a:t/>
            </a:r>
            <a:br>
              <a:rPr lang="ru-RU">
                <a:solidFill>
                  <a:srgbClr val="525A64"/>
                </a:solidFill>
                <a:latin typeface="Arial Narrow"/>
              </a:rPr>
            </a:br>
            <a:r>
              <a:rPr lang="ru-RU">
                <a:solidFill>
                  <a:srgbClr val="525A64"/>
                </a:solidFill>
                <a:latin typeface="Arial Narrow"/>
              </a:rPr>
              <a:t>подкомитетов   </a:t>
            </a:r>
            <a:r>
              <a:rPr lang="en-US">
                <a:solidFill>
                  <a:srgbClr val="525A64"/>
                </a:solidFill>
                <a:latin typeface="Arial Narrow"/>
              </a:rPr>
              <a:t> </a:t>
            </a:r>
          </a:p>
        </p:txBody>
      </p:sp>
      <p:grpSp>
        <p:nvGrpSpPr>
          <p:cNvPr id="221" name="Группа 220"/>
          <p:cNvGrpSpPr>
            <a:grpSpLocks noChangeAspect="1"/>
          </p:cNvGrpSpPr>
          <p:nvPr/>
        </p:nvGrpSpPr>
        <p:grpSpPr bwMode="auto">
          <a:xfrm>
            <a:off x="9801876" y="1616873"/>
            <a:ext cx="612000" cy="612000"/>
            <a:chOff x="359097" y="3027177"/>
            <a:chExt cx="696602" cy="694281"/>
          </a:xfrm>
        </p:grpSpPr>
        <p:sp>
          <p:nvSpPr>
            <p:cNvPr id="222" name="Freeform 5"/>
            <p:cNvSpPr>
              <a:spLocks noEditPoints="1"/>
            </p:cNvSpPr>
            <p:nvPr/>
          </p:nvSpPr>
          <p:spPr bwMode="auto">
            <a:xfrm>
              <a:off x="359097" y="3027177"/>
              <a:ext cx="696602" cy="694281"/>
            </a:xfrm>
            <a:custGeom>
              <a:avLst/>
              <a:gdLst>
                <a:gd name="T0" fmla="*/ 1760 w 1984"/>
                <a:gd name="T1" fmla="*/ 1135 h 1984"/>
                <a:gd name="T2" fmla="*/ 1216 w 1984"/>
                <a:gd name="T3" fmla="*/ 258 h 1984"/>
                <a:gd name="T4" fmla="*/ 768 w 1984"/>
                <a:gd name="T5" fmla="*/ 213 h 1984"/>
                <a:gd name="T6" fmla="*/ 224 w 1984"/>
                <a:gd name="T7" fmla="*/ 1216 h 1984"/>
                <a:gd name="T8" fmla="*/ 114 w 1984"/>
                <a:gd name="T9" fmla="*/ 1542 h 1984"/>
                <a:gd name="T10" fmla="*/ 992 w 1984"/>
                <a:gd name="T11" fmla="*/ 1760 h 1984"/>
                <a:gd name="T12" fmla="*/ 1870 w 1984"/>
                <a:gd name="T13" fmla="*/ 1542 h 1984"/>
                <a:gd name="T14" fmla="*/ 1532 w 1984"/>
                <a:gd name="T15" fmla="*/ 1728 h 1984"/>
                <a:gd name="T16" fmla="*/ 1568 w 1984"/>
                <a:gd name="T17" fmla="*/ 1596 h 1984"/>
                <a:gd name="T18" fmla="*/ 1472 w 1984"/>
                <a:gd name="T19" fmla="*/ 1464 h 1984"/>
                <a:gd name="T20" fmla="*/ 1696 w 1984"/>
                <a:gd name="T21" fmla="*/ 1248 h 1984"/>
                <a:gd name="T22" fmla="*/ 1376 w 1984"/>
                <a:gd name="T23" fmla="*/ 1182 h 1984"/>
                <a:gd name="T24" fmla="*/ 1696 w 1984"/>
                <a:gd name="T25" fmla="*/ 1170 h 1984"/>
                <a:gd name="T26" fmla="*/ 1057 w 1984"/>
                <a:gd name="T27" fmla="*/ 771 h 1984"/>
                <a:gd name="T28" fmla="*/ 1248 w 1984"/>
                <a:gd name="T29" fmla="*/ 992 h 1984"/>
                <a:gd name="T30" fmla="*/ 608 w 1984"/>
                <a:gd name="T31" fmla="*/ 992 h 1984"/>
                <a:gd name="T32" fmla="*/ 900 w 1984"/>
                <a:gd name="T33" fmla="*/ 992 h 1984"/>
                <a:gd name="T34" fmla="*/ 288 w 1984"/>
                <a:gd name="T35" fmla="*/ 1214 h 1984"/>
                <a:gd name="T36" fmla="*/ 448 w 1984"/>
                <a:gd name="T37" fmla="*/ 1408 h 1984"/>
                <a:gd name="T38" fmla="*/ 557 w 1984"/>
                <a:gd name="T39" fmla="*/ 1050 h 1984"/>
                <a:gd name="T40" fmla="*/ 394 w 1984"/>
                <a:gd name="T41" fmla="*/ 1122 h 1984"/>
                <a:gd name="T42" fmla="*/ 437 w 1984"/>
                <a:gd name="T43" fmla="*/ 992 h 1984"/>
                <a:gd name="T44" fmla="*/ 384 w 1984"/>
                <a:gd name="T45" fmla="*/ 1495 h 1984"/>
                <a:gd name="T46" fmla="*/ 476 w 1984"/>
                <a:gd name="T47" fmla="*/ 1920 h 1984"/>
                <a:gd name="T48" fmla="*/ 416 w 1984"/>
                <a:gd name="T49" fmla="*/ 1596 h 1984"/>
                <a:gd name="T50" fmla="*/ 576 w 1984"/>
                <a:gd name="T51" fmla="*/ 1432 h 1984"/>
                <a:gd name="T52" fmla="*/ 832 w 1984"/>
                <a:gd name="T53" fmla="*/ 256 h 1984"/>
                <a:gd name="T54" fmla="*/ 1152 w 1984"/>
                <a:gd name="T55" fmla="*/ 320 h 1984"/>
                <a:gd name="T56" fmla="*/ 983 w 1984"/>
                <a:gd name="T57" fmla="*/ 736 h 1984"/>
                <a:gd name="T58" fmla="*/ 992 w 1984"/>
                <a:gd name="T59" fmla="*/ 544 h 1984"/>
                <a:gd name="T60" fmla="*/ 928 w 1984"/>
                <a:gd name="T61" fmla="*/ 535 h 1984"/>
                <a:gd name="T62" fmla="*/ 964 w 1984"/>
                <a:gd name="T63" fmla="*/ 992 h 1984"/>
                <a:gd name="T64" fmla="*/ 1470 w 1984"/>
                <a:gd name="T65" fmla="*/ 1085 h 1984"/>
                <a:gd name="T66" fmla="*/ 1737 w 1984"/>
                <a:gd name="T67" fmla="*/ 1071 h 1984"/>
                <a:gd name="T68" fmla="*/ 1440 w 1984"/>
                <a:gd name="T69" fmla="*/ 952 h 1984"/>
                <a:gd name="T70" fmla="*/ 1216 w 1984"/>
                <a:gd name="T71" fmla="*/ 325 h 1984"/>
                <a:gd name="T72" fmla="*/ 1106 w 1984"/>
                <a:gd name="T73" fmla="*/ 125 h 1984"/>
                <a:gd name="T74" fmla="*/ 969 w 1984"/>
                <a:gd name="T75" fmla="*/ 169 h 1984"/>
                <a:gd name="T76" fmla="*/ 864 w 1984"/>
                <a:gd name="T77" fmla="*/ 504 h 1984"/>
                <a:gd name="T78" fmla="*/ 437 w 1984"/>
                <a:gd name="T79" fmla="*/ 928 h 1984"/>
                <a:gd name="T80" fmla="*/ 320 w 1984"/>
                <a:gd name="T81" fmla="*/ 1472 h 1984"/>
                <a:gd name="T82" fmla="*/ 132 w 1984"/>
                <a:gd name="T83" fmla="*/ 1603 h 1984"/>
                <a:gd name="T84" fmla="*/ 256 w 1984"/>
                <a:gd name="T85" fmla="*/ 1696 h 1984"/>
                <a:gd name="T86" fmla="*/ 832 w 1984"/>
                <a:gd name="T87" fmla="*/ 1920 h 1984"/>
                <a:gd name="T88" fmla="*/ 540 w 1984"/>
                <a:gd name="T89" fmla="*/ 1920 h 1984"/>
                <a:gd name="T90" fmla="*/ 832 w 1984"/>
                <a:gd name="T91" fmla="*/ 1920 h 1984"/>
                <a:gd name="T92" fmla="*/ 759 w 1984"/>
                <a:gd name="T93" fmla="*/ 1463 h 1984"/>
                <a:gd name="T94" fmla="*/ 653 w 1984"/>
                <a:gd name="T95" fmla="*/ 1056 h 1984"/>
                <a:gd name="T96" fmla="*/ 1408 w 1984"/>
                <a:gd name="T97" fmla="*/ 1435 h 1984"/>
                <a:gd name="T98" fmla="*/ 1220 w 1984"/>
                <a:gd name="T99" fmla="*/ 1603 h 1984"/>
                <a:gd name="T100" fmla="*/ 1344 w 1984"/>
                <a:gd name="T101" fmla="*/ 1696 h 1984"/>
                <a:gd name="T102" fmla="*/ 1920 w 1984"/>
                <a:gd name="T103" fmla="*/ 1920 h 1984"/>
                <a:gd name="T104" fmla="*/ 1628 w 1984"/>
                <a:gd name="T105" fmla="*/ 1920 h 1984"/>
                <a:gd name="T106" fmla="*/ 1920 w 1984"/>
                <a:gd name="T107" fmla="*/ 1920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84" h="1984" extrusionOk="0">
                  <a:moveTo>
                    <a:pt x="1870" y="1542"/>
                  </a:moveTo>
                  <a:cubicBezTo>
                    <a:pt x="1664" y="1480"/>
                    <a:pt x="1664" y="1480"/>
                    <a:pt x="1664" y="1480"/>
                  </a:cubicBezTo>
                  <a:cubicBezTo>
                    <a:pt x="1664" y="1431"/>
                    <a:pt x="1664" y="1431"/>
                    <a:pt x="1664" y="1431"/>
                  </a:cubicBezTo>
                  <a:cubicBezTo>
                    <a:pt x="1722" y="1391"/>
                    <a:pt x="1760" y="1324"/>
                    <a:pt x="1760" y="1248"/>
                  </a:cubicBezTo>
                  <a:cubicBezTo>
                    <a:pt x="1760" y="1135"/>
                    <a:pt x="1760" y="1135"/>
                    <a:pt x="1760" y="1135"/>
                  </a:cubicBezTo>
                  <a:cubicBezTo>
                    <a:pt x="1783" y="1119"/>
                    <a:pt x="1803" y="1098"/>
                    <a:pt x="1819" y="1074"/>
                  </a:cubicBezTo>
                  <a:cubicBezTo>
                    <a:pt x="1842" y="1039"/>
                    <a:pt x="1842" y="1039"/>
                    <a:pt x="1842" y="1039"/>
                  </a:cubicBezTo>
                  <a:cubicBezTo>
                    <a:pt x="1760" y="1011"/>
                    <a:pt x="1760" y="1011"/>
                    <a:pt x="1760" y="1011"/>
                  </a:cubicBezTo>
                  <a:cubicBezTo>
                    <a:pt x="1760" y="1005"/>
                    <a:pt x="1760" y="999"/>
                    <a:pt x="1760" y="992"/>
                  </a:cubicBezTo>
                  <a:cubicBezTo>
                    <a:pt x="1760" y="654"/>
                    <a:pt x="1537" y="356"/>
                    <a:pt x="1216" y="258"/>
                  </a:cubicBezTo>
                  <a:cubicBezTo>
                    <a:pt x="1216" y="200"/>
                    <a:pt x="1216" y="200"/>
                    <a:pt x="1216" y="200"/>
                  </a:cubicBezTo>
                  <a:cubicBezTo>
                    <a:pt x="1216" y="145"/>
                    <a:pt x="1187" y="96"/>
                    <a:pt x="1139" y="70"/>
                  </a:cubicBezTo>
                  <a:cubicBezTo>
                    <a:pt x="1132" y="62"/>
                    <a:pt x="1132" y="62"/>
                    <a:pt x="1132" y="62"/>
                  </a:cubicBezTo>
                  <a:cubicBezTo>
                    <a:pt x="1091" y="22"/>
                    <a:pt x="1038" y="0"/>
                    <a:pt x="981" y="0"/>
                  </a:cubicBezTo>
                  <a:cubicBezTo>
                    <a:pt x="864" y="0"/>
                    <a:pt x="768" y="96"/>
                    <a:pt x="768" y="213"/>
                  </a:cubicBezTo>
                  <a:cubicBezTo>
                    <a:pt x="768" y="258"/>
                    <a:pt x="768" y="258"/>
                    <a:pt x="768" y="258"/>
                  </a:cubicBezTo>
                  <a:cubicBezTo>
                    <a:pt x="447" y="356"/>
                    <a:pt x="224" y="654"/>
                    <a:pt x="224" y="992"/>
                  </a:cubicBezTo>
                  <a:cubicBezTo>
                    <a:pt x="224" y="1025"/>
                    <a:pt x="226" y="1058"/>
                    <a:pt x="230" y="1090"/>
                  </a:cubicBezTo>
                  <a:cubicBezTo>
                    <a:pt x="226" y="1107"/>
                    <a:pt x="224" y="1124"/>
                    <a:pt x="224" y="1141"/>
                  </a:cubicBezTo>
                  <a:cubicBezTo>
                    <a:pt x="224" y="1216"/>
                    <a:pt x="224" y="1216"/>
                    <a:pt x="224" y="1216"/>
                  </a:cubicBezTo>
                  <a:cubicBezTo>
                    <a:pt x="224" y="1292"/>
                    <a:pt x="195" y="1360"/>
                    <a:pt x="137" y="1417"/>
                  </a:cubicBezTo>
                  <a:cubicBezTo>
                    <a:pt x="115" y="1440"/>
                    <a:pt x="115" y="1440"/>
                    <a:pt x="115" y="1440"/>
                  </a:cubicBezTo>
                  <a:cubicBezTo>
                    <a:pt x="137" y="1463"/>
                    <a:pt x="137" y="1463"/>
                    <a:pt x="137" y="1463"/>
                  </a:cubicBezTo>
                  <a:cubicBezTo>
                    <a:pt x="159" y="1484"/>
                    <a:pt x="184" y="1501"/>
                    <a:pt x="210" y="1513"/>
                  </a:cubicBezTo>
                  <a:cubicBezTo>
                    <a:pt x="114" y="1542"/>
                    <a:pt x="114" y="1542"/>
                    <a:pt x="114" y="1542"/>
                  </a:cubicBezTo>
                  <a:cubicBezTo>
                    <a:pt x="46" y="1562"/>
                    <a:pt x="0" y="1624"/>
                    <a:pt x="0" y="1695"/>
                  </a:cubicBezTo>
                  <a:cubicBezTo>
                    <a:pt x="0" y="1984"/>
                    <a:pt x="0" y="1984"/>
                    <a:pt x="0" y="1984"/>
                  </a:cubicBezTo>
                  <a:cubicBezTo>
                    <a:pt x="896" y="1984"/>
                    <a:pt x="896" y="1984"/>
                    <a:pt x="896" y="1984"/>
                  </a:cubicBezTo>
                  <a:cubicBezTo>
                    <a:pt x="896" y="1753"/>
                    <a:pt x="896" y="1753"/>
                    <a:pt x="896" y="1753"/>
                  </a:cubicBezTo>
                  <a:cubicBezTo>
                    <a:pt x="928" y="1757"/>
                    <a:pt x="960" y="1760"/>
                    <a:pt x="992" y="1760"/>
                  </a:cubicBezTo>
                  <a:cubicBezTo>
                    <a:pt x="1024" y="1760"/>
                    <a:pt x="1056" y="1757"/>
                    <a:pt x="1088" y="1753"/>
                  </a:cubicBezTo>
                  <a:cubicBezTo>
                    <a:pt x="1088" y="1984"/>
                    <a:pt x="1088" y="1984"/>
                    <a:pt x="1088" y="1984"/>
                  </a:cubicBezTo>
                  <a:cubicBezTo>
                    <a:pt x="1984" y="1984"/>
                    <a:pt x="1984" y="1984"/>
                    <a:pt x="1984" y="1984"/>
                  </a:cubicBezTo>
                  <a:cubicBezTo>
                    <a:pt x="1984" y="1695"/>
                    <a:pt x="1984" y="1695"/>
                    <a:pt x="1984" y="1695"/>
                  </a:cubicBezTo>
                  <a:cubicBezTo>
                    <a:pt x="1984" y="1624"/>
                    <a:pt x="1938" y="1562"/>
                    <a:pt x="1870" y="1542"/>
                  </a:cubicBezTo>
                  <a:close/>
                  <a:moveTo>
                    <a:pt x="1532" y="1728"/>
                  </a:moveTo>
                  <a:cubicBezTo>
                    <a:pt x="1540" y="1728"/>
                    <a:pt x="1540" y="1728"/>
                    <a:pt x="1540" y="1728"/>
                  </a:cubicBezTo>
                  <a:cubicBezTo>
                    <a:pt x="1564" y="1920"/>
                    <a:pt x="1564" y="1920"/>
                    <a:pt x="1564" y="1920"/>
                  </a:cubicBezTo>
                  <a:cubicBezTo>
                    <a:pt x="1508" y="1920"/>
                    <a:pt x="1508" y="1920"/>
                    <a:pt x="1508" y="1920"/>
                  </a:cubicBezTo>
                  <a:lnTo>
                    <a:pt x="1532" y="1728"/>
                  </a:lnTo>
                  <a:close/>
                  <a:moveTo>
                    <a:pt x="1545" y="1664"/>
                  </a:moveTo>
                  <a:cubicBezTo>
                    <a:pt x="1527" y="1664"/>
                    <a:pt x="1527" y="1664"/>
                    <a:pt x="1527" y="1664"/>
                  </a:cubicBezTo>
                  <a:cubicBezTo>
                    <a:pt x="1504" y="1596"/>
                    <a:pt x="1504" y="1596"/>
                    <a:pt x="1504" y="1596"/>
                  </a:cubicBezTo>
                  <a:cubicBezTo>
                    <a:pt x="1514" y="1598"/>
                    <a:pt x="1525" y="1600"/>
                    <a:pt x="1536" y="1600"/>
                  </a:cubicBezTo>
                  <a:cubicBezTo>
                    <a:pt x="1547" y="1600"/>
                    <a:pt x="1558" y="1598"/>
                    <a:pt x="1568" y="1596"/>
                  </a:cubicBezTo>
                  <a:lnTo>
                    <a:pt x="1545" y="1664"/>
                  </a:lnTo>
                  <a:close/>
                  <a:moveTo>
                    <a:pt x="1600" y="1495"/>
                  </a:moveTo>
                  <a:cubicBezTo>
                    <a:pt x="1592" y="1507"/>
                    <a:pt x="1570" y="1536"/>
                    <a:pt x="1536" y="1536"/>
                  </a:cubicBezTo>
                  <a:cubicBezTo>
                    <a:pt x="1502" y="1536"/>
                    <a:pt x="1480" y="1507"/>
                    <a:pt x="1472" y="1495"/>
                  </a:cubicBezTo>
                  <a:cubicBezTo>
                    <a:pt x="1472" y="1464"/>
                    <a:pt x="1472" y="1464"/>
                    <a:pt x="1472" y="1464"/>
                  </a:cubicBezTo>
                  <a:cubicBezTo>
                    <a:pt x="1491" y="1469"/>
                    <a:pt x="1510" y="1472"/>
                    <a:pt x="1530" y="1472"/>
                  </a:cubicBezTo>
                  <a:cubicBezTo>
                    <a:pt x="1535" y="1472"/>
                    <a:pt x="1535" y="1472"/>
                    <a:pt x="1535" y="1472"/>
                  </a:cubicBezTo>
                  <a:cubicBezTo>
                    <a:pt x="1558" y="1472"/>
                    <a:pt x="1579" y="1469"/>
                    <a:pt x="1600" y="1462"/>
                  </a:cubicBezTo>
                  <a:lnTo>
                    <a:pt x="1600" y="1495"/>
                  </a:lnTo>
                  <a:close/>
                  <a:moveTo>
                    <a:pt x="1696" y="1248"/>
                  </a:moveTo>
                  <a:cubicBezTo>
                    <a:pt x="1696" y="1336"/>
                    <a:pt x="1624" y="1408"/>
                    <a:pt x="1535" y="1408"/>
                  </a:cubicBezTo>
                  <a:cubicBezTo>
                    <a:pt x="1530" y="1408"/>
                    <a:pt x="1530" y="1408"/>
                    <a:pt x="1530" y="1408"/>
                  </a:cubicBezTo>
                  <a:cubicBezTo>
                    <a:pt x="1489" y="1408"/>
                    <a:pt x="1450" y="1392"/>
                    <a:pt x="1421" y="1363"/>
                  </a:cubicBezTo>
                  <a:cubicBezTo>
                    <a:pt x="1392" y="1334"/>
                    <a:pt x="1376" y="1295"/>
                    <a:pt x="1376" y="1253"/>
                  </a:cubicBezTo>
                  <a:cubicBezTo>
                    <a:pt x="1376" y="1182"/>
                    <a:pt x="1376" y="1182"/>
                    <a:pt x="1376" y="1182"/>
                  </a:cubicBezTo>
                  <a:cubicBezTo>
                    <a:pt x="1410" y="1179"/>
                    <a:pt x="1443" y="1169"/>
                    <a:pt x="1474" y="1155"/>
                  </a:cubicBezTo>
                  <a:cubicBezTo>
                    <a:pt x="1525" y="1171"/>
                    <a:pt x="1525" y="1171"/>
                    <a:pt x="1525" y="1171"/>
                  </a:cubicBezTo>
                  <a:cubicBezTo>
                    <a:pt x="1550" y="1180"/>
                    <a:pt x="1576" y="1184"/>
                    <a:pt x="1603" y="1184"/>
                  </a:cubicBezTo>
                  <a:cubicBezTo>
                    <a:pt x="1613" y="1184"/>
                    <a:pt x="1613" y="1184"/>
                    <a:pt x="1613" y="1184"/>
                  </a:cubicBezTo>
                  <a:cubicBezTo>
                    <a:pt x="1641" y="1184"/>
                    <a:pt x="1670" y="1179"/>
                    <a:pt x="1696" y="1170"/>
                  </a:cubicBezTo>
                  <a:cubicBezTo>
                    <a:pt x="1696" y="1248"/>
                    <a:pt x="1696" y="1248"/>
                    <a:pt x="1696" y="1248"/>
                  </a:cubicBezTo>
                  <a:close/>
                  <a:moveTo>
                    <a:pt x="1184" y="768"/>
                  </a:moveTo>
                  <a:cubicBezTo>
                    <a:pt x="1184" y="992"/>
                    <a:pt x="1184" y="992"/>
                    <a:pt x="1184" y="992"/>
                  </a:cubicBezTo>
                  <a:cubicBezTo>
                    <a:pt x="1084" y="992"/>
                    <a:pt x="1084" y="992"/>
                    <a:pt x="1084" y="992"/>
                  </a:cubicBezTo>
                  <a:cubicBezTo>
                    <a:pt x="1057" y="771"/>
                    <a:pt x="1057" y="771"/>
                    <a:pt x="1057" y="771"/>
                  </a:cubicBezTo>
                  <a:cubicBezTo>
                    <a:pt x="1109" y="616"/>
                    <a:pt x="1109" y="616"/>
                    <a:pt x="1109" y="616"/>
                  </a:cubicBezTo>
                  <a:cubicBezTo>
                    <a:pt x="1308" y="675"/>
                    <a:pt x="1308" y="675"/>
                    <a:pt x="1308" y="675"/>
                  </a:cubicBezTo>
                  <a:cubicBezTo>
                    <a:pt x="1349" y="688"/>
                    <a:pt x="1376" y="725"/>
                    <a:pt x="1376" y="767"/>
                  </a:cubicBezTo>
                  <a:cubicBezTo>
                    <a:pt x="1376" y="992"/>
                    <a:pt x="1376" y="992"/>
                    <a:pt x="1376" y="992"/>
                  </a:cubicBezTo>
                  <a:cubicBezTo>
                    <a:pt x="1248" y="992"/>
                    <a:pt x="1248" y="992"/>
                    <a:pt x="1248" y="992"/>
                  </a:cubicBezTo>
                  <a:cubicBezTo>
                    <a:pt x="1248" y="768"/>
                    <a:pt x="1248" y="768"/>
                    <a:pt x="1248" y="768"/>
                  </a:cubicBezTo>
                  <a:lnTo>
                    <a:pt x="1184" y="768"/>
                  </a:lnTo>
                  <a:close/>
                  <a:moveTo>
                    <a:pt x="736" y="768"/>
                  </a:moveTo>
                  <a:cubicBezTo>
                    <a:pt x="736" y="992"/>
                    <a:pt x="736" y="992"/>
                    <a:pt x="736" y="992"/>
                  </a:cubicBezTo>
                  <a:cubicBezTo>
                    <a:pt x="608" y="992"/>
                    <a:pt x="608" y="992"/>
                    <a:pt x="608" y="992"/>
                  </a:cubicBezTo>
                  <a:cubicBezTo>
                    <a:pt x="608" y="767"/>
                    <a:pt x="608" y="767"/>
                    <a:pt x="608" y="767"/>
                  </a:cubicBezTo>
                  <a:cubicBezTo>
                    <a:pt x="608" y="725"/>
                    <a:pt x="635" y="688"/>
                    <a:pt x="676" y="675"/>
                  </a:cubicBezTo>
                  <a:cubicBezTo>
                    <a:pt x="875" y="616"/>
                    <a:pt x="875" y="616"/>
                    <a:pt x="875" y="616"/>
                  </a:cubicBezTo>
                  <a:cubicBezTo>
                    <a:pt x="927" y="771"/>
                    <a:pt x="927" y="771"/>
                    <a:pt x="927" y="771"/>
                  </a:cubicBezTo>
                  <a:cubicBezTo>
                    <a:pt x="900" y="992"/>
                    <a:pt x="900" y="992"/>
                    <a:pt x="900" y="992"/>
                  </a:cubicBezTo>
                  <a:cubicBezTo>
                    <a:pt x="800" y="992"/>
                    <a:pt x="800" y="992"/>
                    <a:pt x="800" y="992"/>
                  </a:cubicBezTo>
                  <a:cubicBezTo>
                    <a:pt x="800" y="768"/>
                    <a:pt x="800" y="768"/>
                    <a:pt x="800" y="768"/>
                  </a:cubicBezTo>
                  <a:lnTo>
                    <a:pt x="736" y="768"/>
                  </a:lnTo>
                  <a:close/>
                  <a:moveTo>
                    <a:pt x="288" y="1216"/>
                  </a:moveTo>
                  <a:cubicBezTo>
                    <a:pt x="288" y="1214"/>
                    <a:pt x="288" y="1214"/>
                    <a:pt x="288" y="1214"/>
                  </a:cubicBezTo>
                  <a:cubicBezTo>
                    <a:pt x="322" y="1211"/>
                    <a:pt x="356" y="1201"/>
                    <a:pt x="387" y="1186"/>
                  </a:cubicBezTo>
                  <a:cubicBezTo>
                    <a:pt x="450" y="1206"/>
                    <a:pt x="515" y="1216"/>
                    <a:pt x="581" y="1216"/>
                  </a:cubicBezTo>
                  <a:cubicBezTo>
                    <a:pt x="608" y="1216"/>
                    <a:pt x="608" y="1216"/>
                    <a:pt x="608" y="1216"/>
                  </a:cubicBezTo>
                  <a:cubicBezTo>
                    <a:pt x="608" y="1248"/>
                    <a:pt x="608" y="1248"/>
                    <a:pt x="608" y="1248"/>
                  </a:cubicBezTo>
                  <a:cubicBezTo>
                    <a:pt x="608" y="1336"/>
                    <a:pt x="536" y="1408"/>
                    <a:pt x="448" y="1408"/>
                  </a:cubicBezTo>
                  <a:cubicBezTo>
                    <a:pt x="360" y="1408"/>
                    <a:pt x="288" y="1336"/>
                    <a:pt x="288" y="1248"/>
                  </a:cubicBezTo>
                  <a:lnTo>
                    <a:pt x="288" y="1216"/>
                  </a:lnTo>
                  <a:close/>
                  <a:moveTo>
                    <a:pt x="437" y="992"/>
                  </a:moveTo>
                  <a:cubicBezTo>
                    <a:pt x="477" y="992"/>
                    <a:pt x="514" y="1007"/>
                    <a:pt x="542" y="1036"/>
                  </a:cubicBezTo>
                  <a:cubicBezTo>
                    <a:pt x="557" y="1050"/>
                    <a:pt x="557" y="1050"/>
                    <a:pt x="557" y="1050"/>
                  </a:cubicBezTo>
                  <a:cubicBezTo>
                    <a:pt x="562" y="1053"/>
                    <a:pt x="562" y="1053"/>
                    <a:pt x="562" y="1053"/>
                  </a:cubicBezTo>
                  <a:cubicBezTo>
                    <a:pt x="590" y="1067"/>
                    <a:pt x="608" y="1096"/>
                    <a:pt x="608" y="1128"/>
                  </a:cubicBezTo>
                  <a:cubicBezTo>
                    <a:pt x="608" y="1152"/>
                    <a:pt x="608" y="1152"/>
                    <a:pt x="608" y="1152"/>
                  </a:cubicBezTo>
                  <a:cubicBezTo>
                    <a:pt x="581" y="1152"/>
                    <a:pt x="581" y="1152"/>
                    <a:pt x="581" y="1152"/>
                  </a:cubicBezTo>
                  <a:cubicBezTo>
                    <a:pt x="518" y="1152"/>
                    <a:pt x="455" y="1142"/>
                    <a:pt x="394" y="1122"/>
                  </a:cubicBezTo>
                  <a:cubicBezTo>
                    <a:pt x="382" y="1117"/>
                    <a:pt x="382" y="1117"/>
                    <a:pt x="382" y="1117"/>
                  </a:cubicBezTo>
                  <a:cubicBezTo>
                    <a:pt x="363" y="1127"/>
                    <a:pt x="363" y="1127"/>
                    <a:pt x="363" y="1127"/>
                  </a:cubicBezTo>
                  <a:cubicBezTo>
                    <a:pt x="339" y="1138"/>
                    <a:pt x="314" y="1146"/>
                    <a:pt x="288" y="1150"/>
                  </a:cubicBezTo>
                  <a:cubicBezTo>
                    <a:pt x="288" y="1141"/>
                    <a:pt x="288" y="1141"/>
                    <a:pt x="288" y="1141"/>
                  </a:cubicBezTo>
                  <a:cubicBezTo>
                    <a:pt x="288" y="1059"/>
                    <a:pt x="355" y="992"/>
                    <a:pt x="437" y="992"/>
                  </a:cubicBezTo>
                  <a:close/>
                  <a:moveTo>
                    <a:pt x="448" y="1472"/>
                  </a:moveTo>
                  <a:cubicBezTo>
                    <a:pt x="470" y="1472"/>
                    <a:pt x="492" y="1469"/>
                    <a:pt x="512" y="1463"/>
                  </a:cubicBezTo>
                  <a:cubicBezTo>
                    <a:pt x="512" y="1495"/>
                    <a:pt x="512" y="1495"/>
                    <a:pt x="512" y="1495"/>
                  </a:cubicBezTo>
                  <a:cubicBezTo>
                    <a:pt x="504" y="1507"/>
                    <a:pt x="482" y="1536"/>
                    <a:pt x="448" y="1536"/>
                  </a:cubicBezTo>
                  <a:cubicBezTo>
                    <a:pt x="414" y="1536"/>
                    <a:pt x="392" y="1507"/>
                    <a:pt x="384" y="1495"/>
                  </a:cubicBezTo>
                  <a:cubicBezTo>
                    <a:pt x="384" y="1463"/>
                    <a:pt x="384" y="1463"/>
                    <a:pt x="384" y="1463"/>
                  </a:cubicBezTo>
                  <a:cubicBezTo>
                    <a:pt x="404" y="1469"/>
                    <a:pt x="426" y="1472"/>
                    <a:pt x="448" y="1472"/>
                  </a:cubicBezTo>
                  <a:close/>
                  <a:moveTo>
                    <a:pt x="444" y="1728"/>
                  </a:moveTo>
                  <a:cubicBezTo>
                    <a:pt x="452" y="1728"/>
                    <a:pt x="452" y="1728"/>
                    <a:pt x="452" y="1728"/>
                  </a:cubicBezTo>
                  <a:cubicBezTo>
                    <a:pt x="476" y="1920"/>
                    <a:pt x="476" y="1920"/>
                    <a:pt x="476" y="1920"/>
                  </a:cubicBezTo>
                  <a:cubicBezTo>
                    <a:pt x="420" y="1920"/>
                    <a:pt x="420" y="1920"/>
                    <a:pt x="420" y="1920"/>
                  </a:cubicBezTo>
                  <a:lnTo>
                    <a:pt x="444" y="1728"/>
                  </a:lnTo>
                  <a:close/>
                  <a:moveTo>
                    <a:pt x="457" y="1664"/>
                  </a:moveTo>
                  <a:cubicBezTo>
                    <a:pt x="439" y="1664"/>
                    <a:pt x="439" y="1664"/>
                    <a:pt x="439" y="1664"/>
                  </a:cubicBezTo>
                  <a:cubicBezTo>
                    <a:pt x="416" y="1596"/>
                    <a:pt x="416" y="1596"/>
                    <a:pt x="416" y="1596"/>
                  </a:cubicBezTo>
                  <a:cubicBezTo>
                    <a:pt x="426" y="1598"/>
                    <a:pt x="437" y="1600"/>
                    <a:pt x="448" y="1600"/>
                  </a:cubicBezTo>
                  <a:cubicBezTo>
                    <a:pt x="459" y="1600"/>
                    <a:pt x="470" y="1598"/>
                    <a:pt x="480" y="1596"/>
                  </a:cubicBezTo>
                  <a:lnTo>
                    <a:pt x="457" y="1664"/>
                  </a:lnTo>
                  <a:close/>
                  <a:moveTo>
                    <a:pt x="576" y="1472"/>
                  </a:moveTo>
                  <a:cubicBezTo>
                    <a:pt x="576" y="1432"/>
                    <a:pt x="576" y="1432"/>
                    <a:pt x="576" y="1432"/>
                  </a:cubicBezTo>
                  <a:cubicBezTo>
                    <a:pt x="603" y="1413"/>
                    <a:pt x="625" y="1388"/>
                    <a:pt x="642" y="1360"/>
                  </a:cubicBezTo>
                  <a:cubicBezTo>
                    <a:pt x="654" y="1388"/>
                    <a:pt x="671" y="1413"/>
                    <a:pt x="690" y="1437"/>
                  </a:cubicBezTo>
                  <a:cubicBezTo>
                    <a:pt x="659" y="1460"/>
                    <a:pt x="621" y="1472"/>
                    <a:pt x="581" y="1472"/>
                  </a:cubicBezTo>
                  <a:lnTo>
                    <a:pt x="576" y="1472"/>
                  </a:lnTo>
                  <a:close/>
                  <a:moveTo>
                    <a:pt x="832" y="256"/>
                  </a:moveTo>
                  <a:cubicBezTo>
                    <a:pt x="915" y="256"/>
                    <a:pt x="915" y="256"/>
                    <a:pt x="915" y="256"/>
                  </a:cubicBezTo>
                  <a:cubicBezTo>
                    <a:pt x="943" y="256"/>
                    <a:pt x="969" y="248"/>
                    <a:pt x="992" y="233"/>
                  </a:cubicBezTo>
                  <a:cubicBezTo>
                    <a:pt x="1015" y="248"/>
                    <a:pt x="1041" y="256"/>
                    <a:pt x="1069" y="256"/>
                  </a:cubicBezTo>
                  <a:cubicBezTo>
                    <a:pt x="1152" y="256"/>
                    <a:pt x="1152" y="256"/>
                    <a:pt x="1152" y="256"/>
                  </a:cubicBezTo>
                  <a:cubicBezTo>
                    <a:pt x="1152" y="320"/>
                    <a:pt x="1152" y="320"/>
                    <a:pt x="1152" y="320"/>
                  </a:cubicBezTo>
                  <a:cubicBezTo>
                    <a:pt x="1152" y="408"/>
                    <a:pt x="1080" y="480"/>
                    <a:pt x="992" y="480"/>
                  </a:cubicBezTo>
                  <a:cubicBezTo>
                    <a:pt x="904" y="480"/>
                    <a:pt x="832" y="408"/>
                    <a:pt x="832" y="320"/>
                  </a:cubicBezTo>
                  <a:lnTo>
                    <a:pt x="832" y="256"/>
                  </a:lnTo>
                  <a:close/>
                  <a:moveTo>
                    <a:pt x="1001" y="736"/>
                  </a:moveTo>
                  <a:cubicBezTo>
                    <a:pt x="983" y="736"/>
                    <a:pt x="983" y="736"/>
                    <a:pt x="983" y="736"/>
                  </a:cubicBezTo>
                  <a:cubicBezTo>
                    <a:pt x="960" y="668"/>
                    <a:pt x="960" y="668"/>
                    <a:pt x="960" y="668"/>
                  </a:cubicBezTo>
                  <a:cubicBezTo>
                    <a:pt x="970" y="670"/>
                    <a:pt x="981" y="672"/>
                    <a:pt x="992" y="672"/>
                  </a:cubicBezTo>
                  <a:cubicBezTo>
                    <a:pt x="1003" y="672"/>
                    <a:pt x="1014" y="670"/>
                    <a:pt x="1024" y="668"/>
                  </a:cubicBezTo>
                  <a:lnTo>
                    <a:pt x="1001" y="736"/>
                  </a:lnTo>
                  <a:close/>
                  <a:moveTo>
                    <a:pt x="992" y="544"/>
                  </a:moveTo>
                  <a:cubicBezTo>
                    <a:pt x="1014" y="544"/>
                    <a:pt x="1036" y="541"/>
                    <a:pt x="1056" y="535"/>
                  </a:cubicBezTo>
                  <a:cubicBezTo>
                    <a:pt x="1056" y="567"/>
                    <a:pt x="1056" y="567"/>
                    <a:pt x="1056" y="567"/>
                  </a:cubicBezTo>
                  <a:cubicBezTo>
                    <a:pt x="1048" y="579"/>
                    <a:pt x="1026" y="608"/>
                    <a:pt x="992" y="608"/>
                  </a:cubicBezTo>
                  <a:cubicBezTo>
                    <a:pt x="958" y="608"/>
                    <a:pt x="936" y="579"/>
                    <a:pt x="928" y="567"/>
                  </a:cubicBezTo>
                  <a:cubicBezTo>
                    <a:pt x="928" y="535"/>
                    <a:pt x="928" y="535"/>
                    <a:pt x="928" y="535"/>
                  </a:cubicBezTo>
                  <a:cubicBezTo>
                    <a:pt x="948" y="541"/>
                    <a:pt x="970" y="544"/>
                    <a:pt x="992" y="544"/>
                  </a:cubicBezTo>
                  <a:close/>
                  <a:moveTo>
                    <a:pt x="988" y="800"/>
                  </a:moveTo>
                  <a:cubicBezTo>
                    <a:pt x="996" y="800"/>
                    <a:pt x="996" y="800"/>
                    <a:pt x="996" y="800"/>
                  </a:cubicBezTo>
                  <a:cubicBezTo>
                    <a:pt x="1020" y="992"/>
                    <a:pt x="1020" y="992"/>
                    <a:pt x="1020" y="992"/>
                  </a:cubicBezTo>
                  <a:cubicBezTo>
                    <a:pt x="964" y="992"/>
                    <a:pt x="964" y="992"/>
                    <a:pt x="964" y="992"/>
                  </a:cubicBezTo>
                  <a:lnTo>
                    <a:pt x="988" y="800"/>
                  </a:lnTo>
                  <a:close/>
                  <a:moveTo>
                    <a:pt x="1613" y="1120"/>
                  </a:moveTo>
                  <a:cubicBezTo>
                    <a:pt x="1603" y="1120"/>
                    <a:pt x="1603" y="1120"/>
                    <a:pt x="1603" y="1120"/>
                  </a:cubicBezTo>
                  <a:cubicBezTo>
                    <a:pt x="1583" y="1120"/>
                    <a:pt x="1564" y="1117"/>
                    <a:pt x="1545" y="1111"/>
                  </a:cubicBezTo>
                  <a:cubicBezTo>
                    <a:pt x="1470" y="1085"/>
                    <a:pt x="1470" y="1085"/>
                    <a:pt x="1470" y="1085"/>
                  </a:cubicBezTo>
                  <a:cubicBezTo>
                    <a:pt x="1451" y="1095"/>
                    <a:pt x="1451" y="1095"/>
                    <a:pt x="1451" y="1095"/>
                  </a:cubicBezTo>
                  <a:cubicBezTo>
                    <a:pt x="1429" y="1106"/>
                    <a:pt x="1405" y="1113"/>
                    <a:pt x="1381" y="1117"/>
                  </a:cubicBezTo>
                  <a:cubicBezTo>
                    <a:pt x="1398" y="1045"/>
                    <a:pt x="1463" y="992"/>
                    <a:pt x="1540" y="992"/>
                  </a:cubicBezTo>
                  <a:cubicBezTo>
                    <a:pt x="1573" y="992"/>
                    <a:pt x="1605" y="1002"/>
                    <a:pt x="1632" y="1020"/>
                  </a:cubicBezTo>
                  <a:cubicBezTo>
                    <a:pt x="1664" y="1041"/>
                    <a:pt x="1700" y="1059"/>
                    <a:pt x="1737" y="1071"/>
                  </a:cubicBezTo>
                  <a:cubicBezTo>
                    <a:pt x="1704" y="1102"/>
                    <a:pt x="1659" y="1120"/>
                    <a:pt x="1613" y="1120"/>
                  </a:cubicBezTo>
                  <a:close/>
                  <a:moveTo>
                    <a:pt x="1696" y="983"/>
                  </a:moveTo>
                  <a:cubicBezTo>
                    <a:pt x="1686" y="977"/>
                    <a:pt x="1676" y="972"/>
                    <a:pt x="1667" y="966"/>
                  </a:cubicBezTo>
                  <a:cubicBezTo>
                    <a:pt x="1630" y="941"/>
                    <a:pt x="1586" y="928"/>
                    <a:pt x="1540" y="928"/>
                  </a:cubicBezTo>
                  <a:cubicBezTo>
                    <a:pt x="1504" y="928"/>
                    <a:pt x="1470" y="937"/>
                    <a:pt x="1440" y="952"/>
                  </a:cubicBezTo>
                  <a:cubicBezTo>
                    <a:pt x="1440" y="767"/>
                    <a:pt x="1440" y="767"/>
                    <a:pt x="1440" y="767"/>
                  </a:cubicBezTo>
                  <a:cubicBezTo>
                    <a:pt x="1440" y="696"/>
                    <a:pt x="1394" y="634"/>
                    <a:pt x="1326" y="614"/>
                  </a:cubicBezTo>
                  <a:cubicBezTo>
                    <a:pt x="1120" y="552"/>
                    <a:pt x="1120" y="552"/>
                    <a:pt x="1120" y="552"/>
                  </a:cubicBezTo>
                  <a:cubicBezTo>
                    <a:pt x="1120" y="504"/>
                    <a:pt x="1120" y="504"/>
                    <a:pt x="1120" y="504"/>
                  </a:cubicBezTo>
                  <a:cubicBezTo>
                    <a:pt x="1177" y="464"/>
                    <a:pt x="1214" y="399"/>
                    <a:pt x="1216" y="325"/>
                  </a:cubicBezTo>
                  <a:cubicBezTo>
                    <a:pt x="1497" y="419"/>
                    <a:pt x="1692" y="683"/>
                    <a:pt x="1696" y="983"/>
                  </a:cubicBezTo>
                  <a:close/>
                  <a:moveTo>
                    <a:pt x="981" y="64"/>
                  </a:moveTo>
                  <a:cubicBezTo>
                    <a:pt x="1021" y="64"/>
                    <a:pt x="1058" y="79"/>
                    <a:pt x="1086" y="108"/>
                  </a:cubicBezTo>
                  <a:cubicBezTo>
                    <a:pt x="1101" y="122"/>
                    <a:pt x="1101" y="122"/>
                    <a:pt x="1101" y="122"/>
                  </a:cubicBezTo>
                  <a:cubicBezTo>
                    <a:pt x="1106" y="125"/>
                    <a:pt x="1106" y="125"/>
                    <a:pt x="1106" y="125"/>
                  </a:cubicBezTo>
                  <a:cubicBezTo>
                    <a:pt x="1132" y="138"/>
                    <a:pt x="1148" y="163"/>
                    <a:pt x="1151" y="192"/>
                  </a:cubicBezTo>
                  <a:cubicBezTo>
                    <a:pt x="1069" y="192"/>
                    <a:pt x="1069" y="192"/>
                    <a:pt x="1069" y="192"/>
                  </a:cubicBezTo>
                  <a:cubicBezTo>
                    <a:pt x="1049" y="192"/>
                    <a:pt x="1029" y="184"/>
                    <a:pt x="1015" y="169"/>
                  </a:cubicBezTo>
                  <a:cubicBezTo>
                    <a:pt x="992" y="147"/>
                    <a:pt x="992" y="147"/>
                    <a:pt x="992" y="147"/>
                  </a:cubicBezTo>
                  <a:cubicBezTo>
                    <a:pt x="969" y="169"/>
                    <a:pt x="969" y="169"/>
                    <a:pt x="969" y="169"/>
                  </a:cubicBezTo>
                  <a:cubicBezTo>
                    <a:pt x="955" y="184"/>
                    <a:pt x="935" y="192"/>
                    <a:pt x="915" y="192"/>
                  </a:cubicBezTo>
                  <a:cubicBezTo>
                    <a:pt x="834" y="192"/>
                    <a:pt x="834" y="192"/>
                    <a:pt x="834" y="192"/>
                  </a:cubicBezTo>
                  <a:cubicBezTo>
                    <a:pt x="844" y="120"/>
                    <a:pt x="906" y="64"/>
                    <a:pt x="981" y="64"/>
                  </a:cubicBezTo>
                  <a:close/>
                  <a:moveTo>
                    <a:pt x="768" y="325"/>
                  </a:moveTo>
                  <a:cubicBezTo>
                    <a:pt x="770" y="399"/>
                    <a:pt x="807" y="464"/>
                    <a:pt x="864" y="504"/>
                  </a:cubicBezTo>
                  <a:cubicBezTo>
                    <a:pt x="864" y="552"/>
                    <a:pt x="864" y="552"/>
                    <a:pt x="864" y="552"/>
                  </a:cubicBezTo>
                  <a:cubicBezTo>
                    <a:pt x="658" y="614"/>
                    <a:pt x="658" y="614"/>
                    <a:pt x="658" y="614"/>
                  </a:cubicBezTo>
                  <a:cubicBezTo>
                    <a:pt x="590" y="634"/>
                    <a:pt x="544" y="696"/>
                    <a:pt x="544" y="767"/>
                  </a:cubicBezTo>
                  <a:cubicBezTo>
                    <a:pt x="544" y="957"/>
                    <a:pt x="544" y="957"/>
                    <a:pt x="544" y="957"/>
                  </a:cubicBezTo>
                  <a:cubicBezTo>
                    <a:pt x="512" y="938"/>
                    <a:pt x="475" y="928"/>
                    <a:pt x="437" y="928"/>
                  </a:cubicBezTo>
                  <a:cubicBezTo>
                    <a:pt x="379" y="928"/>
                    <a:pt x="327" y="951"/>
                    <a:pt x="288" y="989"/>
                  </a:cubicBezTo>
                  <a:cubicBezTo>
                    <a:pt x="289" y="687"/>
                    <a:pt x="485" y="420"/>
                    <a:pt x="768" y="325"/>
                  </a:cubicBezTo>
                  <a:close/>
                  <a:moveTo>
                    <a:pt x="255" y="1361"/>
                  </a:moveTo>
                  <a:cubicBezTo>
                    <a:pt x="272" y="1389"/>
                    <a:pt x="294" y="1413"/>
                    <a:pt x="320" y="1432"/>
                  </a:cubicBezTo>
                  <a:cubicBezTo>
                    <a:pt x="320" y="1472"/>
                    <a:pt x="320" y="1472"/>
                    <a:pt x="320" y="1472"/>
                  </a:cubicBezTo>
                  <a:cubicBezTo>
                    <a:pt x="315" y="1472"/>
                    <a:pt x="315" y="1472"/>
                    <a:pt x="315" y="1472"/>
                  </a:cubicBezTo>
                  <a:cubicBezTo>
                    <a:pt x="275" y="1472"/>
                    <a:pt x="237" y="1460"/>
                    <a:pt x="206" y="1437"/>
                  </a:cubicBezTo>
                  <a:cubicBezTo>
                    <a:pt x="226" y="1413"/>
                    <a:pt x="242" y="1388"/>
                    <a:pt x="255" y="1361"/>
                  </a:cubicBezTo>
                  <a:close/>
                  <a:moveTo>
                    <a:pt x="64" y="1695"/>
                  </a:moveTo>
                  <a:cubicBezTo>
                    <a:pt x="64" y="1653"/>
                    <a:pt x="91" y="1616"/>
                    <a:pt x="132" y="1603"/>
                  </a:cubicBezTo>
                  <a:cubicBezTo>
                    <a:pt x="331" y="1544"/>
                    <a:pt x="331" y="1544"/>
                    <a:pt x="331" y="1544"/>
                  </a:cubicBezTo>
                  <a:cubicBezTo>
                    <a:pt x="383" y="1699"/>
                    <a:pt x="383" y="1699"/>
                    <a:pt x="383" y="1699"/>
                  </a:cubicBezTo>
                  <a:cubicBezTo>
                    <a:pt x="356" y="1920"/>
                    <a:pt x="356" y="1920"/>
                    <a:pt x="356" y="1920"/>
                  </a:cubicBezTo>
                  <a:cubicBezTo>
                    <a:pt x="256" y="1920"/>
                    <a:pt x="256" y="1920"/>
                    <a:pt x="256" y="1920"/>
                  </a:cubicBezTo>
                  <a:cubicBezTo>
                    <a:pt x="256" y="1696"/>
                    <a:pt x="256" y="1696"/>
                    <a:pt x="256" y="1696"/>
                  </a:cubicBezTo>
                  <a:cubicBezTo>
                    <a:pt x="192" y="1696"/>
                    <a:pt x="192" y="1696"/>
                    <a:pt x="192" y="1696"/>
                  </a:cubicBezTo>
                  <a:cubicBezTo>
                    <a:pt x="192" y="1920"/>
                    <a:pt x="192" y="1920"/>
                    <a:pt x="192" y="1920"/>
                  </a:cubicBezTo>
                  <a:cubicBezTo>
                    <a:pt x="64" y="1920"/>
                    <a:pt x="64" y="1920"/>
                    <a:pt x="64" y="1920"/>
                  </a:cubicBezTo>
                  <a:lnTo>
                    <a:pt x="64" y="1695"/>
                  </a:lnTo>
                  <a:close/>
                  <a:moveTo>
                    <a:pt x="832" y="1920"/>
                  </a:moveTo>
                  <a:cubicBezTo>
                    <a:pt x="704" y="1920"/>
                    <a:pt x="704" y="1920"/>
                    <a:pt x="704" y="1920"/>
                  </a:cubicBezTo>
                  <a:cubicBezTo>
                    <a:pt x="704" y="1696"/>
                    <a:pt x="704" y="1696"/>
                    <a:pt x="704" y="1696"/>
                  </a:cubicBezTo>
                  <a:cubicBezTo>
                    <a:pt x="640" y="1696"/>
                    <a:pt x="640" y="1696"/>
                    <a:pt x="640" y="1696"/>
                  </a:cubicBezTo>
                  <a:cubicBezTo>
                    <a:pt x="640" y="1920"/>
                    <a:pt x="640" y="1920"/>
                    <a:pt x="640" y="1920"/>
                  </a:cubicBezTo>
                  <a:cubicBezTo>
                    <a:pt x="540" y="1920"/>
                    <a:pt x="540" y="1920"/>
                    <a:pt x="540" y="1920"/>
                  </a:cubicBezTo>
                  <a:cubicBezTo>
                    <a:pt x="513" y="1699"/>
                    <a:pt x="513" y="1699"/>
                    <a:pt x="513" y="1699"/>
                  </a:cubicBezTo>
                  <a:cubicBezTo>
                    <a:pt x="565" y="1544"/>
                    <a:pt x="565" y="1544"/>
                    <a:pt x="565" y="1544"/>
                  </a:cubicBezTo>
                  <a:cubicBezTo>
                    <a:pt x="764" y="1603"/>
                    <a:pt x="764" y="1603"/>
                    <a:pt x="764" y="1603"/>
                  </a:cubicBezTo>
                  <a:cubicBezTo>
                    <a:pt x="805" y="1616"/>
                    <a:pt x="832" y="1653"/>
                    <a:pt x="832" y="1695"/>
                  </a:cubicBezTo>
                  <a:lnTo>
                    <a:pt x="832" y="1920"/>
                  </a:lnTo>
                  <a:close/>
                  <a:moveTo>
                    <a:pt x="1089" y="1689"/>
                  </a:moveTo>
                  <a:cubicBezTo>
                    <a:pt x="1025" y="1697"/>
                    <a:pt x="959" y="1697"/>
                    <a:pt x="895" y="1689"/>
                  </a:cubicBezTo>
                  <a:cubicBezTo>
                    <a:pt x="893" y="1620"/>
                    <a:pt x="848" y="1562"/>
                    <a:pt x="782" y="1542"/>
                  </a:cubicBezTo>
                  <a:cubicBezTo>
                    <a:pt x="686" y="1513"/>
                    <a:pt x="686" y="1513"/>
                    <a:pt x="686" y="1513"/>
                  </a:cubicBezTo>
                  <a:cubicBezTo>
                    <a:pt x="712" y="1501"/>
                    <a:pt x="737" y="1484"/>
                    <a:pt x="759" y="1463"/>
                  </a:cubicBezTo>
                  <a:cubicBezTo>
                    <a:pt x="781" y="1440"/>
                    <a:pt x="781" y="1440"/>
                    <a:pt x="781" y="1440"/>
                  </a:cubicBezTo>
                  <a:cubicBezTo>
                    <a:pt x="759" y="1417"/>
                    <a:pt x="759" y="1417"/>
                    <a:pt x="759" y="1417"/>
                  </a:cubicBezTo>
                  <a:cubicBezTo>
                    <a:pt x="703" y="1361"/>
                    <a:pt x="672" y="1287"/>
                    <a:pt x="672" y="1208"/>
                  </a:cubicBezTo>
                  <a:cubicBezTo>
                    <a:pt x="672" y="1128"/>
                    <a:pt x="672" y="1128"/>
                    <a:pt x="672" y="1128"/>
                  </a:cubicBezTo>
                  <a:cubicBezTo>
                    <a:pt x="672" y="1102"/>
                    <a:pt x="665" y="1077"/>
                    <a:pt x="653" y="1056"/>
                  </a:cubicBezTo>
                  <a:cubicBezTo>
                    <a:pt x="1336" y="1056"/>
                    <a:pt x="1336" y="1056"/>
                    <a:pt x="1336" y="1056"/>
                  </a:cubicBezTo>
                  <a:cubicBezTo>
                    <a:pt x="1321" y="1086"/>
                    <a:pt x="1312" y="1120"/>
                    <a:pt x="1312" y="1156"/>
                  </a:cubicBezTo>
                  <a:cubicBezTo>
                    <a:pt x="1312" y="1253"/>
                    <a:pt x="1312" y="1253"/>
                    <a:pt x="1312" y="1253"/>
                  </a:cubicBezTo>
                  <a:cubicBezTo>
                    <a:pt x="1312" y="1312"/>
                    <a:pt x="1334" y="1367"/>
                    <a:pt x="1376" y="1408"/>
                  </a:cubicBezTo>
                  <a:cubicBezTo>
                    <a:pt x="1386" y="1418"/>
                    <a:pt x="1397" y="1427"/>
                    <a:pt x="1408" y="1435"/>
                  </a:cubicBezTo>
                  <a:cubicBezTo>
                    <a:pt x="1408" y="1480"/>
                    <a:pt x="1408" y="1480"/>
                    <a:pt x="1408" y="1480"/>
                  </a:cubicBezTo>
                  <a:cubicBezTo>
                    <a:pt x="1202" y="1542"/>
                    <a:pt x="1202" y="1542"/>
                    <a:pt x="1202" y="1542"/>
                  </a:cubicBezTo>
                  <a:cubicBezTo>
                    <a:pt x="1136" y="1562"/>
                    <a:pt x="1091" y="1620"/>
                    <a:pt x="1089" y="1689"/>
                  </a:cubicBezTo>
                  <a:close/>
                  <a:moveTo>
                    <a:pt x="1152" y="1695"/>
                  </a:moveTo>
                  <a:cubicBezTo>
                    <a:pt x="1152" y="1653"/>
                    <a:pt x="1179" y="1616"/>
                    <a:pt x="1220" y="1603"/>
                  </a:cubicBezTo>
                  <a:cubicBezTo>
                    <a:pt x="1419" y="1544"/>
                    <a:pt x="1419" y="1544"/>
                    <a:pt x="1419" y="1544"/>
                  </a:cubicBezTo>
                  <a:cubicBezTo>
                    <a:pt x="1471" y="1699"/>
                    <a:pt x="1471" y="1699"/>
                    <a:pt x="1471" y="1699"/>
                  </a:cubicBezTo>
                  <a:cubicBezTo>
                    <a:pt x="1444" y="1920"/>
                    <a:pt x="1444" y="1920"/>
                    <a:pt x="1444" y="1920"/>
                  </a:cubicBezTo>
                  <a:cubicBezTo>
                    <a:pt x="1344" y="1920"/>
                    <a:pt x="1344" y="1920"/>
                    <a:pt x="1344" y="1920"/>
                  </a:cubicBezTo>
                  <a:cubicBezTo>
                    <a:pt x="1344" y="1696"/>
                    <a:pt x="1344" y="1696"/>
                    <a:pt x="1344" y="1696"/>
                  </a:cubicBezTo>
                  <a:cubicBezTo>
                    <a:pt x="1280" y="1696"/>
                    <a:pt x="1280" y="1696"/>
                    <a:pt x="1280" y="1696"/>
                  </a:cubicBezTo>
                  <a:cubicBezTo>
                    <a:pt x="1280" y="1920"/>
                    <a:pt x="1280" y="1920"/>
                    <a:pt x="1280" y="1920"/>
                  </a:cubicBezTo>
                  <a:cubicBezTo>
                    <a:pt x="1152" y="1920"/>
                    <a:pt x="1152" y="1920"/>
                    <a:pt x="1152" y="1920"/>
                  </a:cubicBezTo>
                  <a:lnTo>
                    <a:pt x="1152" y="1695"/>
                  </a:lnTo>
                  <a:close/>
                  <a:moveTo>
                    <a:pt x="1920" y="1920"/>
                  </a:moveTo>
                  <a:cubicBezTo>
                    <a:pt x="1792" y="1920"/>
                    <a:pt x="1792" y="1920"/>
                    <a:pt x="1792" y="1920"/>
                  </a:cubicBezTo>
                  <a:cubicBezTo>
                    <a:pt x="1792" y="1696"/>
                    <a:pt x="1792" y="1696"/>
                    <a:pt x="1792" y="1696"/>
                  </a:cubicBezTo>
                  <a:cubicBezTo>
                    <a:pt x="1728" y="1696"/>
                    <a:pt x="1728" y="1696"/>
                    <a:pt x="1728" y="1696"/>
                  </a:cubicBezTo>
                  <a:cubicBezTo>
                    <a:pt x="1728" y="1920"/>
                    <a:pt x="1728" y="1920"/>
                    <a:pt x="1728" y="1920"/>
                  </a:cubicBezTo>
                  <a:cubicBezTo>
                    <a:pt x="1628" y="1920"/>
                    <a:pt x="1628" y="1920"/>
                    <a:pt x="1628" y="1920"/>
                  </a:cubicBezTo>
                  <a:cubicBezTo>
                    <a:pt x="1601" y="1699"/>
                    <a:pt x="1601" y="1699"/>
                    <a:pt x="1601" y="1699"/>
                  </a:cubicBezTo>
                  <a:cubicBezTo>
                    <a:pt x="1653" y="1544"/>
                    <a:pt x="1653" y="1544"/>
                    <a:pt x="1653" y="1544"/>
                  </a:cubicBezTo>
                  <a:cubicBezTo>
                    <a:pt x="1852" y="1603"/>
                    <a:pt x="1852" y="1603"/>
                    <a:pt x="1852" y="1603"/>
                  </a:cubicBezTo>
                  <a:cubicBezTo>
                    <a:pt x="1893" y="1616"/>
                    <a:pt x="1920" y="1653"/>
                    <a:pt x="1920" y="1695"/>
                  </a:cubicBezTo>
                  <a:lnTo>
                    <a:pt x="1920" y="1920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grpSp>
          <p:nvGrpSpPr>
            <p:cNvPr id="223" name="Группа 222"/>
            <p:cNvGrpSpPr/>
            <p:nvPr/>
          </p:nvGrpSpPr>
          <p:grpSpPr bwMode="auto">
            <a:xfrm>
              <a:off x="486807" y="3175786"/>
              <a:ext cx="441182" cy="422605"/>
              <a:chOff x="486807" y="3175786"/>
              <a:chExt cx="441182" cy="422605"/>
            </a:xfrm>
          </p:grpSpPr>
          <p:sp>
            <p:nvSpPr>
              <p:cNvPr id="224" name="Freeform 6"/>
              <p:cNvSpPr/>
              <p:nvPr/>
            </p:nvSpPr>
            <p:spPr bwMode="auto">
              <a:xfrm>
                <a:off x="584332" y="3175786"/>
                <a:ext cx="32508" cy="30186"/>
              </a:xfrm>
              <a:custGeom>
                <a:avLst/>
                <a:gdLst>
                  <a:gd name="T0" fmla="*/ 0 w 14"/>
                  <a:gd name="T1" fmla="*/ 4 h 13"/>
                  <a:gd name="T2" fmla="*/ 9 w 14"/>
                  <a:gd name="T3" fmla="*/ 0 h 13"/>
                  <a:gd name="T4" fmla="*/ 14 w 14"/>
                  <a:gd name="T5" fmla="*/ 8 h 13"/>
                  <a:gd name="T6" fmla="*/ 5 w 14"/>
                  <a:gd name="T7" fmla="*/ 13 h 13"/>
                  <a:gd name="T8" fmla="*/ 0 w 14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 extrusionOk="0">
                    <a:moveTo>
                      <a:pt x="0" y="4"/>
                    </a:moveTo>
                    <a:lnTo>
                      <a:pt x="9" y="0"/>
                    </a:lnTo>
                    <a:lnTo>
                      <a:pt x="14" y="8"/>
                    </a:lnTo>
                    <a:lnTo>
                      <a:pt x="5" y="1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2AB7F6"/>
              </a:solidFill>
              <a:ln>
                <a:noFill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  <p:sp>
            <p:nvSpPr>
              <p:cNvPr id="225" name="Freeform 7"/>
              <p:cNvSpPr/>
              <p:nvPr/>
            </p:nvSpPr>
            <p:spPr bwMode="auto">
              <a:xfrm>
                <a:off x="540214" y="3208294"/>
                <a:ext cx="32508" cy="30186"/>
              </a:xfrm>
              <a:custGeom>
                <a:avLst/>
                <a:gdLst>
                  <a:gd name="T0" fmla="*/ 0 w 14"/>
                  <a:gd name="T1" fmla="*/ 7 h 13"/>
                  <a:gd name="T2" fmla="*/ 7 w 14"/>
                  <a:gd name="T3" fmla="*/ 0 h 13"/>
                  <a:gd name="T4" fmla="*/ 14 w 14"/>
                  <a:gd name="T5" fmla="*/ 7 h 13"/>
                  <a:gd name="T6" fmla="*/ 7 w 14"/>
                  <a:gd name="T7" fmla="*/ 13 h 13"/>
                  <a:gd name="T8" fmla="*/ 0 w 14"/>
                  <a:gd name="T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 extrusionOk="0">
                    <a:moveTo>
                      <a:pt x="0" y="7"/>
                    </a:moveTo>
                    <a:lnTo>
                      <a:pt x="7" y="0"/>
                    </a:lnTo>
                    <a:lnTo>
                      <a:pt x="14" y="7"/>
                    </a:lnTo>
                    <a:lnTo>
                      <a:pt x="7" y="1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2AB7F6"/>
              </a:solidFill>
              <a:ln>
                <a:noFill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  <p:sp>
            <p:nvSpPr>
              <p:cNvPr id="226" name="Freeform 8"/>
              <p:cNvSpPr/>
              <p:nvPr/>
            </p:nvSpPr>
            <p:spPr bwMode="auto">
              <a:xfrm>
                <a:off x="507705" y="3252412"/>
                <a:ext cx="30186" cy="30186"/>
              </a:xfrm>
              <a:custGeom>
                <a:avLst/>
                <a:gdLst>
                  <a:gd name="T0" fmla="*/ 0 w 13"/>
                  <a:gd name="T1" fmla="*/ 8 h 13"/>
                  <a:gd name="T2" fmla="*/ 5 w 13"/>
                  <a:gd name="T3" fmla="*/ 0 h 13"/>
                  <a:gd name="T4" fmla="*/ 13 w 13"/>
                  <a:gd name="T5" fmla="*/ 5 h 13"/>
                  <a:gd name="T6" fmla="*/ 8 w 13"/>
                  <a:gd name="T7" fmla="*/ 13 h 13"/>
                  <a:gd name="T8" fmla="*/ 0 w 13"/>
                  <a:gd name="T9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 extrusionOk="0">
                    <a:moveTo>
                      <a:pt x="0" y="8"/>
                    </a:moveTo>
                    <a:lnTo>
                      <a:pt x="5" y="0"/>
                    </a:lnTo>
                    <a:lnTo>
                      <a:pt x="13" y="5"/>
                    </a:lnTo>
                    <a:lnTo>
                      <a:pt x="8" y="1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2AB7F6"/>
              </a:solidFill>
              <a:ln>
                <a:noFill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  <p:sp>
            <p:nvSpPr>
              <p:cNvPr id="227" name="Freeform 9"/>
              <p:cNvSpPr/>
              <p:nvPr/>
            </p:nvSpPr>
            <p:spPr bwMode="auto">
              <a:xfrm>
                <a:off x="486807" y="3305817"/>
                <a:ext cx="27864" cy="27864"/>
              </a:xfrm>
              <a:custGeom>
                <a:avLst/>
                <a:gdLst>
                  <a:gd name="T0" fmla="*/ 0 w 12"/>
                  <a:gd name="T1" fmla="*/ 9 h 12"/>
                  <a:gd name="T2" fmla="*/ 3 w 12"/>
                  <a:gd name="T3" fmla="*/ 0 h 12"/>
                  <a:gd name="T4" fmla="*/ 12 w 12"/>
                  <a:gd name="T5" fmla="*/ 2 h 12"/>
                  <a:gd name="T6" fmla="*/ 10 w 12"/>
                  <a:gd name="T7" fmla="*/ 12 h 12"/>
                  <a:gd name="T8" fmla="*/ 0 w 12"/>
                  <a:gd name="T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 extrusionOk="0">
                    <a:moveTo>
                      <a:pt x="0" y="9"/>
                    </a:moveTo>
                    <a:lnTo>
                      <a:pt x="3" y="0"/>
                    </a:lnTo>
                    <a:lnTo>
                      <a:pt x="12" y="2"/>
                    </a:lnTo>
                    <a:lnTo>
                      <a:pt x="10" y="12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2AB7F6"/>
              </a:solidFill>
              <a:ln>
                <a:noFill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  <p:sp>
            <p:nvSpPr>
              <p:cNvPr id="228" name="Rectangle 10"/>
              <p:cNvSpPr>
                <a:spLocks noChangeArrowheads="1"/>
              </p:cNvSpPr>
              <p:nvPr/>
            </p:nvSpPr>
            <p:spPr bwMode="auto">
              <a:xfrm>
                <a:off x="695788" y="3575171"/>
                <a:ext cx="23220" cy="23220"/>
              </a:xfrm>
              <a:prstGeom prst="rect">
                <a:avLst/>
              </a:prstGeom>
              <a:solidFill>
                <a:srgbClr val="2AB7F6"/>
              </a:solidFill>
              <a:ln>
                <a:noFill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  <p:sp>
            <p:nvSpPr>
              <p:cNvPr id="229" name="Freeform 11"/>
              <p:cNvSpPr/>
              <p:nvPr/>
            </p:nvSpPr>
            <p:spPr bwMode="auto">
              <a:xfrm>
                <a:off x="900125" y="3305817"/>
                <a:ext cx="27864" cy="27864"/>
              </a:xfrm>
              <a:custGeom>
                <a:avLst/>
                <a:gdLst>
                  <a:gd name="T0" fmla="*/ 0 w 12"/>
                  <a:gd name="T1" fmla="*/ 2 h 12"/>
                  <a:gd name="T2" fmla="*/ 9 w 12"/>
                  <a:gd name="T3" fmla="*/ 0 h 12"/>
                  <a:gd name="T4" fmla="*/ 12 w 12"/>
                  <a:gd name="T5" fmla="*/ 9 h 12"/>
                  <a:gd name="T6" fmla="*/ 3 w 12"/>
                  <a:gd name="T7" fmla="*/ 12 h 12"/>
                  <a:gd name="T8" fmla="*/ 0 w 12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 extrusionOk="0">
                    <a:moveTo>
                      <a:pt x="0" y="2"/>
                    </a:moveTo>
                    <a:lnTo>
                      <a:pt x="9" y="0"/>
                    </a:lnTo>
                    <a:lnTo>
                      <a:pt x="12" y="9"/>
                    </a:lnTo>
                    <a:lnTo>
                      <a:pt x="3" y="1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AB7F6"/>
              </a:solidFill>
              <a:ln>
                <a:noFill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  <p:sp>
            <p:nvSpPr>
              <p:cNvPr id="230" name="Freeform 12"/>
              <p:cNvSpPr/>
              <p:nvPr/>
            </p:nvSpPr>
            <p:spPr bwMode="auto">
              <a:xfrm>
                <a:off x="876904" y="3252412"/>
                <a:ext cx="30186" cy="30186"/>
              </a:xfrm>
              <a:custGeom>
                <a:avLst/>
                <a:gdLst>
                  <a:gd name="T0" fmla="*/ 0 w 13"/>
                  <a:gd name="T1" fmla="*/ 5 h 13"/>
                  <a:gd name="T2" fmla="*/ 8 w 13"/>
                  <a:gd name="T3" fmla="*/ 0 h 13"/>
                  <a:gd name="T4" fmla="*/ 13 w 13"/>
                  <a:gd name="T5" fmla="*/ 8 h 13"/>
                  <a:gd name="T6" fmla="*/ 5 w 13"/>
                  <a:gd name="T7" fmla="*/ 13 h 13"/>
                  <a:gd name="T8" fmla="*/ 0 w 13"/>
                  <a:gd name="T9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 extrusionOk="0">
                    <a:moveTo>
                      <a:pt x="0" y="5"/>
                    </a:moveTo>
                    <a:lnTo>
                      <a:pt x="8" y="0"/>
                    </a:lnTo>
                    <a:lnTo>
                      <a:pt x="13" y="8"/>
                    </a:lnTo>
                    <a:lnTo>
                      <a:pt x="5" y="1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2AB7F6"/>
              </a:solidFill>
              <a:ln>
                <a:noFill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  <p:sp>
            <p:nvSpPr>
              <p:cNvPr id="231" name="Freeform 13"/>
              <p:cNvSpPr/>
              <p:nvPr/>
            </p:nvSpPr>
            <p:spPr bwMode="auto">
              <a:xfrm>
                <a:off x="842074" y="3208294"/>
                <a:ext cx="32508" cy="30186"/>
              </a:xfrm>
              <a:custGeom>
                <a:avLst/>
                <a:gdLst>
                  <a:gd name="T0" fmla="*/ 0 w 14"/>
                  <a:gd name="T1" fmla="*/ 7 h 13"/>
                  <a:gd name="T2" fmla="*/ 7 w 14"/>
                  <a:gd name="T3" fmla="*/ 0 h 13"/>
                  <a:gd name="T4" fmla="*/ 14 w 14"/>
                  <a:gd name="T5" fmla="*/ 7 h 13"/>
                  <a:gd name="T6" fmla="*/ 7 w 14"/>
                  <a:gd name="T7" fmla="*/ 13 h 13"/>
                  <a:gd name="T8" fmla="*/ 0 w 14"/>
                  <a:gd name="T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 extrusionOk="0">
                    <a:moveTo>
                      <a:pt x="0" y="7"/>
                    </a:moveTo>
                    <a:lnTo>
                      <a:pt x="7" y="0"/>
                    </a:lnTo>
                    <a:lnTo>
                      <a:pt x="14" y="7"/>
                    </a:lnTo>
                    <a:lnTo>
                      <a:pt x="7" y="1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2AB7F6"/>
              </a:solidFill>
              <a:ln>
                <a:noFill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  <p:sp>
            <p:nvSpPr>
              <p:cNvPr id="232" name="Freeform 14"/>
              <p:cNvSpPr/>
              <p:nvPr/>
            </p:nvSpPr>
            <p:spPr bwMode="auto">
              <a:xfrm>
                <a:off x="797956" y="3175786"/>
                <a:ext cx="32508" cy="30186"/>
              </a:xfrm>
              <a:custGeom>
                <a:avLst/>
                <a:gdLst>
                  <a:gd name="T0" fmla="*/ 0 w 14"/>
                  <a:gd name="T1" fmla="*/ 8 h 13"/>
                  <a:gd name="T2" fmla="*/ 5 w 14"/>
                  <a:gd name="T3" fmla="*/ 0 h 13"/>
                  <a:gd name="T4" fmla="*/ 14 w 14"/>
                  <a:gd name="T5" fmla="*/ 4 h 13"/>
                  <a:gd name="T6" fmla="*/ 9 w 14"/>
                  <a:gd name="T7" fmla="*/ 13 h 13"/>
                  <a:gd name="T8" fmla="*/ 0 w 14"/>
                  <a:gd name="T9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 extrusionOk="0">
                    <a:moveTo>
                      <a:pt x="0" y="8"/>
                    </a:moveTo>
                    <a:lnTo>
                      <a:pt x="5" y="0"/>
                    </a:lnTo>
                    <a:lnTo>
                      <a:pt x="14" y="4"/>
                    </a:lnTo>
                    <a:lnTo>
                      <a:pt x="9" y="1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2AB7F6"/>
              </a:solidFill>
              <a:ln>
                <a:noFill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  <p:sp>
            <p:nvSpPr>
              <p:cNvPr id="233" name="Rectangle 15"/>
              <p:cNvSpPr>
                <a:spLocks noChangeArrowheads="1"/>
              </p:cNvSpPr>
              <p:nvPr/>
            </p:nvSpPr>
            <p:spPr bwMode="auto">
              <a:xfrm>
                <a:off x="695788" y="3419597"/>
                <a:ext cx="23220" cy="134677"/>
              </a:xfrm>
              <a:prstGeom prst="rect">
                <a:avLst/>
              </a:prstGeom>
              <a:solidFill>
                <a:srgbClr val="2AB7F6"/>
              </a:solidFill>
              <a:ln>
                <a:noFill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  <p:sp>
            <p:nvSpPr>
              <p:cNvPr id="234" name="Rectangle 16"/>
              <p:cNvSpPr>
                <a:spLocks noChangeArrowheads="1"/>
              </p:cNvSpPr>
              <p:nvPr/>
            </p:nvSpPr>
            <p:spPr bwMode="auto">
              <a:xfrm>
                <a:off x="742228" y="3419597"/>
                <a:ext cx="20898" cy="20898"/>
              </a:xfrm>
              <a:prstGeom prst="rect">
                <a:avLst/>
              </a:prstGeom>
              <a:solidFill>
                <a:srgbClr val="2AB7F6"/>
              </a:solidFill>
              <a:ln>
                <a:noFill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  <p:sp>
            <p:nvSpPr>
              <p:cNvPr id="235" name="Rectangle 17"/>
              <p:cNvSpPr>
                <a:spLocks noChangeArrowheads="1"/>
              </p:cNvSpPr>
              <p:nvPr/>
            </p:nvSpPr>
            <p:spPr bwMode="auto">
              <a:xfrm>
                <a:off x="742228" y="3463715"/>
                <a:ext cx="20898" cy="90558"/>
              </a:xfrm>
              <a:prstGeom prst="rect">
                <a:avLst/>
              </a:prstGeom>
              <a:solidFill>
                <a:srgbClr val="2AB7F6"/>
              </a:solidFill>
              <a:ln>
                <a:noFill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  <p:sp>
            <p:nvSpPr>
              <p:cNvPr id="236" name="Rectangle 18"/>
              <p:cNvSpPr>
                <a:spLocks noChangeArrowheads="1"/>
              </p:cNvSpPr>
              <p:nvPr/>
            </p:nvSpPr>
            <p:spPr bwMode="auto">
              <a:xfrm>
                <a:off x="651670" y="3419597"/>
                <a:ext cx="23220" cy="20898"/>
              </a:xfrm>
              <a:prstGeom prst="rect">
                <a:avLst/>
              </a:prstGeom>
              <a:solidFill>
                <a:srgbClr val="2AB7F6"/>
              </a:solidFill>
              <a:ln>
                <a:noFill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  <p:sp>
            <p:nvSpPr>
              <p:cNvPr id="237" name="Rectangle 19"/>
              <p:cNvSpPr>
                <a:spLocks noChangeArrowheads="1"/>
              </p:cNvSpPr>
              <p:nvPr/>
            </p:nvSpPr>
            <p:spPr bwMode="auto">
              <a:xfrm>
                <a:off x="651670" y="3463715"/>
                <a:ext cx="23220" cy="90558"/>
              </a:xfrm>
              <a:prstGeom prst="rect">
                <a:avLst/>
              </a:prstGeom>
              <a:solidFill>
                <a:srgbClr val="2AB7F6"/>
              </a:solidFill>
              <a:ln>
                <a:noFill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</p:grpSp>
      </p:grpSp>
      <p:sp>
        <p:nvSpPr>
          <p:cNvPr id="238" name="Прямоугольник 88"/>
          <p:cNvSpPr>
            <a:spLocks noChangeArrowheads="1"/>
          </p:cNvSpPr>
          <p:nvPr/>
        </p:nvSpPr>
        <p:spPr bwMode="auto">
          <a:xfrm>
            <a:off x="6086680" y="1552075"/>
            <a:ext cx="948010" cy="7917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4000" b="1">
                <a:solidFill>
                  <a:srgbClr val="0079C2"/>
                </a:solidFill>
                <a:latin typeface="Arial Narrow"/>
              </a:rPr>
              <a:t>54</a:t>
            </a:r>
            <a:endParaRPr lang="ru-RU" sz="4000" b="1">
              <a:solidFill>
                <a:srgbClr val="0079C2"/>
              </a:solidFill>
              <a:latin typeface="Arial Narrow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050">
                <a:solidFill>
                  <a:srgbClr val="0079C2"/>
                </a:solidFill>
                <a:latin typeface="Arial Narrow"/>
              </a:rPr>
              <a:t>организации</a:t>
            </a:r>
            <a:endParaRPr lang="en-US" sz="1050">
              <a:solidFill>
                <a:srgbClr val="0079C2"/>
              </a:solidFill>
              <a:latin typeface="Arial Narrow"/>
            </a:endParaRPr>
          </a:p>
        </p:txBody>
      </p:sp>
      <p:sp>
        <p:nvSpPr>
          <p:cNvPr id="239" name="Прямоугольник 88"/>
          <p:cNvSpPr>
            <a:spLocks noChangeArrowheads="1"/>
          </p:cNvSpPr>
          <p:nvPr/>
        </p:nvSpPr>
        <p:spPr bwMode="auto">
          <a:xfrm>
            <a:off x="8159421" y="1551373"/>
            <a:ext cx="948010" cy="7917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sz="4000" b="1">
                <a:solidFill>
                  <a:srgbClr val="0079C2"/>
                </a:solidFill>
                <a:latin typeface="Arial Narrow"/>
              </a:rPr>
              <a:t>12</a:t>
            </a:r>
            <a:endParaRPr/>
          </a:p>
          <a:p>
            <a:pPr algn="ctr">
              <a:lnSpc>
                <a:spcPct val="90000"/>
              </a:lnSpc>
              <a:defRPr/>
            </a:pPr>
            <a:r>
              <a:rPr lang="ru-RU" sz="1050">
                <a:solidFill>
                  <a:srgbClr val="0079C2"/>
                </a:solidFill>
                <a:latin typeface="Arial Narrow"/>
              </a:rPr>
              <a:t>подкомитетов</a:t>
            </a:r>
            <a:endParaRPr lang="en-US" sz="1050">
              <a:solidFill>
                <a:srgbClr val="0079C2"/>
              </a:solidFill>
              <a:latin typeface="Arial Narrow"/>
            </a:endParaRPr>
          </a:p>
        </p:txBody>
      </p:sp>
      <p:sp>
        <p:nvSpPr>
          <p:cNvPr id="240" name="Прямоугольник 88"/>
          <p:cNvSpPr>
            <a:spLocks noChangeArrowheads="1"/>
          </p:cNvSpPr>
          <p:nvPr/>
        </p:nvSpPr>
        <p:spPr bwMode="auto">
          <a:xfrm>
            <a:off x="10649508" y="1452048"/>
            <a:ext cx="948010" cy="14911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sz="1050">
                <a:solidFill>
                  <a:srgbClr val="0079C2"/>
                </a:solidFill>
                <a:latin typeface="Arial Narrow"/>
              </a:rPr>
              <a:t>От </a:t>
            </a:r>
            <a:r>
              <a:rPr lang="ru-RU" sz="4000" b="1">
                <a:solidFill>
                  <a:srgbClr val="0079C2"/>
                </a:solidFill>
                <a:latin typeface="Arial Narrow"/>
              </a:rPr>
              <a:t>10</a:t>
            </a:r>
            <a:endParaRPr/>
          </a:p>
          <a:p>
            <a:pPr algn="ctr">
              <a:lnSpc>
                <a:spcPct val="90000"/>
              </a:lnSpc>
              <a:defRPr/>
            </a:pPr>
            <a:r>
              <a:rPr lang="ru-RU" sz="1050">
                <a:solidFill>
                  <a:srgbClr val="0079C2"/>
                </a:solidFill>
                <a:latin typeface="Arial Narrow"/>
              </a:rPr>
              <a:t>До </a:t>
            </a:r>
            <a:r>
              <a:rPr lang="ru-RU" sz="4000" b="1">
                <a:solidFill>
                  <a:srgbClr val="0079C2"/>
                </a:solidFill>
                <a:latin typeface="Arial Narrow"/>
              </a:rPr>
              <a:t>38</a:t>
            </a:r>
            <a:r>
              <a:rPr lang="ru-RU" sz="1050">
                <a:solidFill>
                  <a:srgbClr val="0079C2"/>
                </a:solidFill>
                <a:latin typeface="Arial Narrow"/>
              </a:rPr>
              <a:t> организаций в подкомитетах</a:t>
            </a:r>
            <a:endParaRPr lang="en-US" sz="1050">
              <a:solidFill>
                <a:srgbClr val="0079C2"/>
              </a:solidFill>
              <a:latin typeface="Arial Narrow"/>
            </a:endParaRPr>
          </a:p>
        </p:txBody>
      </p:sp>
      <p:sp>
        <p:nvSpPr>
          <p:cNvPr id="241" name="Прямоугольник 88"/>
          <p:cNvSpPr>
            <a:spLocks noChangeArrowheads="1"/>
          </p:cNvSpPr>
          <p:nvPr/>
        </p:nvSpPr>
        <p:spPr bwMode="auto">
          <a:xfrm>
            <a:off x="380820" y="2253595"/>
            <a:ext cx="2792863" cy="861774"/>
          </a:xfrm>
          <a:prstGeom prst="rect">
            <a:avLst/>
          </a:prstGeom>
          <a:noFill/>
          <a:ln>
            <a:noFill/>
          </a:ln>
        </p:spPr>
        <p:txBody>
          <a:bodyPr wrap="square" lIns="0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lnSpc>
                <a:spcPts val="2000"/>
              </a:lnSpc>
              <a:defRPr/>
            </a:pPr>
            <a:r>
              <a:rPr lang="ru-RU">
                <a:solidFill>
                  <a:srgbClr val="525A64"/>
                </a:solidFill>
                <a:latin typeface="Arial Narrow"/>
              </a:rPr>
              <a:t>ПАО «Газпром», </a:t>
            </a:r>
            <a:endParaRPr/>
          </a:p>
          <a:p>
            <a:pPr algn="ctr">
              <a:lnSpc>
                <a:spcPts val="2000"/>
              </a:lnSpc>
              <a:defRPr/>
            </a:pPr>
            <a:r>
              <a:rPr lang="ru-RU">
                <a:solidFill>
                  <a:srgbClr val="525A64"/>
                </a:solidFill>
                <a:latin typeface="Arial Narrow"/>
              </a:rPr>
              <a:t>руководящий орган системы стандартизации</a:t>
            </a:r>
            <a:endParaRPr lang="en-US">
              <a:solidFill>
                <a:srgbClr val="525A64"/>
              </a:solidFill>
              <a:latin typeface="Arial Narrow"/>
            </a:endParaRPr>
          </a:p>
        </p:txBody>
      </p:sp>
      <p:grpSp>
        <p:nvGrpSpPr>
          <p:cNvPr id="242" name="Группа 241"/>
          <p:cNvGrpSpPr>
            <a:grpSpLocks noChangeAspect="1"/>
          </p:cNvGrpSpPr>
          <p:nvPr/>
        </p:nvGrpSpPr>
        <p:grpSpPr bwMode="auto">
          <a:xfrm>
            <a:off x="1501609" y="1617033"/>
            <a:ext cx="612000" cy="613805"/>
            <a:chOff x="1974019" y="5822257"/>
            <a:chExt cx="691849" cy="693890"/>
          </a:xfrm>
        </p:grpSpPr>
        <p:grpSp>
          <p:nvGrpSpPr>
            <p:cNvPr id="243" name="Группа 242"/>
            <p:cNvGrpSpPr/>
            <p:nvPr/>
          </p:nvGrpSpPr>
          <p:grpSpPr bwMode="auto">
            <a:xfrm>
              <a:off x="2043318" y="6192521"/>
              <a:ext cx="622550" cy="323626"/>
              <a:chOff x="2043318" y="6192521"/>
              <a:chExt cx="622550" cy="323626"/>
            </a:xfrm>
          </p:grpSpPr>
          <p:sp>
            <p:nvSpPr>
              <p:cNvPr id="265" name="Freeform 325"/>
              <p:cNvSpPr>
                <a:spLocks noEditPoints="1"/>
              </p:cNvSpPr>
              <p:nvPr/>
            </p:nvSpPr>
            <p:spPr bwMode="auto">
              <a:xfrm>
                <a:off x="2343232" y="6192521"/>
                <a:ext cx="322636" cy="323626"/>
              </a:xfrm>
              <a:custGeom>
                <a:avLst/>
                <a:gdLst>
                  <a:gd name="T0" fmla="*/ 1056875593 w 672"/>
                  <a:gd name="T1" fmla="*/ 460738712 h 672"/>
                  <a:gd name="T2" fmla="*/ 1098285360 w 672"/>
                  <a:gd name="T3" fmla="*/ 296317445 h 672"/>
                  <a:gd name="T4" fmla="*/ 972252658 w 672"/>
                  <a:gd name="T5" fmla="*/ 115635650 h 672"/>
                  <a:gd name="T6" fmla="*/ 821013952 w 672"/>
                  <a:gd name="T7" fmla="*/ 182488371 h 672"/>
                  <a:gd name="T8" fmla="*/ 734591642 w 672"/>
                  <a:gd name="T9" fmla="*/ 37943473 h 672"/>
                  <a:gd name="T10" fmla="*/ 518535198 w 672"/>
                  <a:gd name="T11" fmla="*/ 0 h 672"/>
                  <a:gd name="T12" fmla="*/ 459119609 w 672"/>
                  <a:gd name="T13" fmla="*/ 153579123 h 672"/>
                  <a:gd name="T14" fmla="*/ 295277230 w 672"/>
                  <a:gd name="T15" fmla="*/ 112022498 h 672"/>
                  <a:gd name="T16" fmla="*/ 115229746 w 672"/>
                  <a:gd name="T17" fmla="*/ 238500292 h 672"/>
                  <a:gd name="T18" fmla="*/ 181846859 w 672"/>
                  <a:gd name="T19" fmla="*/ 390272839 h 672"/>
                  <a:gd name="T20" fmla="*/ 37809676 w 672"/>
                  <a:gd name="T21" fmla="*/ 476999240 h 672"/>
                  <a:gd name="T22" fmla="*/ 0 w 672"/>
                  <a:gd name="T23" fmla="*/ 693817932 h 672"/>
                  <a:gd name="T24" fmla="*/ 153039422 w 672"/>
                  <a:gd name="T25" fmla="*/ 753441661 h 672"/>
                  <a:gd name="T26" fmla="*/ 111629655 w 672"/>
                  <a:gd name="T27" fmla="*/ 917862928 h 672"/>
                  <a:gd name="T28" fmla="*/ 237662357 w 672"/>
                  <a:gd name="T29" fmla="*/ 1098544723 h 672"/>
                  <a:gd name="T30" fmla="*/ 388901063 w 672"/>
                  <a:gd name="T31" fmla="*/ 1031692002 h 672"/>
                  <a:gd name="T32" fmla="*/ 475323372 w 672"/>
                  <a:gd name="T33" fmla="*/ 1176236901 h 672"/>
                  <a:gd name="T34" fmla="*/ 691379817 w 672"/>
                  <a:gd name="T35" fmla="*/ 1214180373 h 672"/>
                  <a:gd name="T36" fmla="*/ 750795406 w 672"/>
                  <a:gd name="T37" fmla="*/ 1060601251 h 672"/>
                  <a:gd name="T38" fmla="*/ 914637785 w 672"/>
                  <a:gd name="T39" fmla="*/ 1102157875 h 672"/>
                  <a:gd name="T40" fmla="*/ 1094685269 w 672"/>
                  <a:gd name="T41" fmla="*/ 975680081 h 672"/>
                  <a:gd name="T42" fmla="*/ 1028068156 w 672"/>
                  <a:gd name="T43" fmla="*/ 823907534 h 672"/>
                  <a:gd name="T44" fmla="*/ 1172105338 w 672"/>
                  <a:gd name="T45" fmla="*/ 737181133 h 672"/>
                  <a:gd name="T46" fmla="*/ 1209915015 w 672"/>
                  <a:gd name="T47" fmla="*/ 520362441 h 672"/>
                  <a:gd name="T48" fmla="*/ 1123492706 w 672"/>
                  <a:gd name="T49" fmla="*/ 655874460 h 672"/>
                  <a:gd name="T50" fmla="*/ 981254898 w 672"/>
                  <a:gd name="T51" fmla="*/ 702850812 h 672"/>
                  <a:gd name="T52" fmla="*/ 941644505 w 672"/>
                  <a:gd name="T53" fmla="*/ 854623359 h 672"/>
                  <a:gd name="T54" fmla="*/ 936243698 w 672"/>
                  <a:gd name="T55" fmla="*/ 1010010402 h 672"/>
                  <a:gd name="T56" fmla="*/ 803009472 w 672"/>
                  <a:gd name="T57" fmla="*/ 943157681 h 672"/>
                  <a:gd name="T58" fmla="*/ 669773904 w 672"/>
                  <a:gd name="T59" fmla="*/ 1020851202 h 672"/>
                  <a:gd name="T60" fmla="*/ 556344875 w 672"/>
                  <a:gd name="T61" fmla="*/ 1127452628 h 672"/>
                  <a:gd name="T62" fmla="*/ 509532958 w 672"/>
                  <a:gd name="T63" fmla="*/ 984714305 h 672"/>
                  <a:gd name="T64" fmla="*/ 358292910 w 672"/>
                  <a:gd name="T65" fmla="*/ 944964257 h 672"/>
                  <a:gd name="T66" fmla="*/ 203452772 w 672"/>
                  <a:gd name="T67" fmla="*/ 939544529 h 672"/>
                  <a:gd name="T68" fmla="*/ 270069885 w 672"/>
                  <a:gd name="T69" fmla="*/ 805840430 h 672"/>
                  <a:gd name="T70" fmla="*/ 192649815 w 672"/>
                  <a:gd name="T71" fmla="*/ 672134988 h 672"/>
                  <a:gd name="T72" fmla="*/ 86422309 w 672"/>
                  <a:gd name="T73" fmla="*/ 558305914 h 672"/>
                  <a:gd name="T74" fmla="*/ 228660117 w 672"/>
                  <a:gd name="T75" fmla="*/ 511329561 h 672"/>
                  <a:gd name="T76" fmla="*/ 268270510 w 672"/>
                  <a:gd name="T77" fmla="*/ 359557014 h 672"/>
                  <a:gd name="T78" fmla="*/ 273671317 w 672"/>
                  <a:gd name="T79" fmla="*/ 204169972 h 672"/>
                  <a:gd name="T80" fmla="*/ 406905543 w 672"/>
                  <a:gd name="T81" fmla="*/ 271022693 h 672"/>
                  <a:gd name="T82" fmla="*/ 540141111 w 672"/>
                  <a:gd name="T83" fmla="*/ 193329171 h 672"/>
                  <a:gd name="T84" fmla="*/ 653570140 w 672"/>
                  <a:gd name="T85" fmla="*/ 86727746 h 672"/>
                  <a:gd name="T86" fmla="*/ 700382057 w 672"/>
                  <a:gd name="T87" fmla="*/ 229466068 h 672"/>
                  <a:gd name="T88" fmla="*/ 851622105 w 672"/>
                  <a:gd name="T89" fmla="*/ 269216117 h 672"/>
                  <a:gd name="T90" fmla="*/ 1006462243 w 672"/>
                  <a:gd name="T91" fmla="*/ 274635845 h 672"/>
                  <a:gd name="T92" fmla="*/ 939845130 w 672"/>
                  <a:gd name="T93" fmla="*/ 408339943 h 672"/>
                  <a:gd name="T94" fmla="*/ 1017265200 w 672"/>
                  <a:gd name="T95" fmla="*/ 542045386 h 672"/>
                  <a:gd name="T96" fmla="*/ 1123492706 w 672"/>
                  <a:gd name="T97" fmla="*/ 655874460 h 672"/>
                  <a:gd name="T98" fmla="*/ 1123492706 w 672"/>
                  <a:gd name="T99" fmla="*/ 655874460 h 67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672" h="672" extrusionOk="0">
                    <a:moveTo>
                      <a:pt x="651" y="264"/>
                    </a:moveTo>
                    <a:cubicBezTo>
                      <a:pt x="587" y="255"/>
                      <a:pt x="587" y="255"/>
                      <a:pt x="587" y="255"/>
                    </a:cubicBezTo>
                    <a:cubicBezTo>
                      <a:pt x="583" y="242"/>
                      <a:pt x="577" y="228"/>
                      <a:pt x="571" y="216"/>
                    </a:cubicBezTo>
                    <a:cubicBezTo>
                      <a:pt x="610" y="164"/>
                      <a:pt x="610" y="164"/>
                      <a:pt x="610" y="164"/>
                    </a:cubicBezTo>
                    <a:cubicBezTo>
                      <a:pt x="617" y="154"/>
                      <a:pt x="616" y="141"/>
                      <a:pt x="608" y="132"/>
                    </a:cubicBezTo>
                    <a:cubicBezTo>
                      <a:pt x="540" y="64"/>
                      <a:pt x="540" y="64"/>
                      <a:pt x="540" y="64"/>
                    </a:cubicBezTo>
                    <a:cubicBezTo>
                      <a:pt x="531" y="56"/>
                      <a:pt x="518" y="55"/>
                      <a:pt x="508" y="62"/>
                    </a:cubicBezTo>
                    <a:cubicBezTo>
                      <a:pt x="456" y="101"/>
                      <a:pt x="456" y="101"/>
                      <a:pt x="456" y="101"/>
                    </a:cubicBezTo>
                    <a:cubicBezTo>
                      <a:pt x="444" y="95"/>
                      <a:pt x="430" y="89"/>
                      <a:pt x="417" y="85"/>
                    </a:cubicBezTo>
                    <a:cubicBezTo>
                      <a:pt x="408" y="21"/>
                      <a:pt x="408" y="21"/>
                      <a:pt x="408" y="21"/>
                    </a:cubicBezTo>
                    <a:cubicBezTo>
                      <a:pt x="406" y="9"/>
                      <a:pt x="396" y="0"/>
                      <a:pt x="384" y="0"/>
                    </a:cubicBezTo>
                    <a:cubicBezTo>
                      <a:pt x="288" y="0"/>
                      <a:pt x="288" y="0"/>
                      <a:pt x="288" y="0"/>
                    </a:cubicBezTo>
                    <a:cubicBezTo>
                      <a:pt x="276" y="0"/>
                      <a:pt x="266" y="9"/>
                      <a:pt x="264" y="21"/>
                    </a:cubicBezTo>
                    <a:cubicBezTo>
                      <a:pt x="255" y="85"/>
                      <a:pt x="255" y="85"/>
                      <a:pt x="255" y="85"/>
                    </a:cubicBezTo>
                    <a:cubicBezTo>
                      <a:pt x="242" y="89"/>
                      <a:pt x="228" y="95"/>
                      <a:pt x="216" y="101"/>
                    </a:cubicBezTo>
                    <a:cubicBezTo>
                      <a:pt x="164" y="62"/>
                      <a:pt x="164" y="62"/>
                      <a:pt x="164" y="62"/>
                    </a:cubicBezTo>
                    <a:cubicBezTo>
                      <a:pt x="154" y="55"/>
                      <a:pt x="141" y="56"/>
                      <a:pt x="132" y="64"/>
                    </a:cubicBezTo>
                    <a:cubicBezTo>
                      <a:pt x="64" y="132"/>
                      <a:pt x="64" y="132"/>
                      <a:pt x="64" y="132"/>
                    </a:cubicBezTo>
                    <a:cubicBezTo>
                      <a:pt x="56" y="141"/>
                      <a:pt x="55" y="154"/>
                      <a:pt x="62" y="164"/>
                    </a:cubicBezTo>
                    <a:cubicBezTo>
                      <a:pt x="101" y="216"/>
                      <a:pt x="101" y="216"/>
                      <a:pt x="101" y="216"/>
                    </a:cubicBezTo>
                    <a:cubicBezTo>
                      <a:pt x="95" y="228"/>
                      <a:pt x="89" y="242"/>
                      <a:pt x="85" y="255"/>
                    </a:cubicBezTo>
                    <a:cubicBezTo>
                      <a:pt x="21" y="264"/>
                      <a:pt x="21" y="264"/>
                      <a:pt x="21" y="264"/>
                    </a:cubicBezTo>
                    <a:cubicBezTo>
                      <a:pt x="9" y="266"/>
                      <a:pt x="0" y="276"/>
                      <a:pt x="0" y="288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0" y="396"/>
                      <a:pt x="9" y="406"/>
                      <a:pt x="21" y="40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89" y="430"/>
                      <a:pt x="95" y="444"/>
                      <a:pt x="101" y="456"/>
                    </a:cubicBezTo>
                    <a:cubicBezTo>
                      <a:pt x="62" y="508"/>
                      <a:pt x="62" y="508"/>
                      <a:pt x="62" y="508"/>
                    </a:cubicBezTo>
                    <a:cubicBezTo>
                      <a:pt x="55" y="518"/>
                      <a:pt x="56" y="531"/>
                      <a:pt x="64" y="540"/>
                    </a:cubicBezTo>
                    <a:cubicBezTo>
                      <a:pt x="132" y="608"/>
                      <a:pt x="132" y="608"/>
                      <a:pt x="132" y="608"/>
                    </a:cubicBezTo>
                    <a:cubicBezTo>
                      <a:pt x="141" y="616"/>
                      <a:pt x="154" y="617"/>
                      <a:pt x="164" y="610"/>
                    </a:cubicBezTo>
                    <a:cubicBezTo>
                      <a:pt x="216" y="571"/>
                      <a:pt x="216" y="571"/>
                      <a:pt x="216" y="571"/>
                    </a:cubicBezTo>
                    <a:cubicBezTo>
                      <a:pt x="228" y="577"/>
                      <a:pt x="242" y="583"/>
                      <a:pt x="255" y="587"/>
                    </a:cubicBezTo>
                    <a:cubicBezTo>
                      <a:pt x="264" y="651"/>
                      <a:pt x="264" y="651"/>
                      <a:pt x="264" y="651"/>
                    </a:cubicBezTo>
                    <a:cubicBezTo>
                      <a:pt x="266" y="663"/>
                      <a:pt x="276" y="672"/>
                      <a:pt x="288" y="672"/>
                    </a:cubicBezTo>
                    <a:cubicBezTo>
                      <a:pt x="384" y="672"/>
                      <a:pt x="384" y="672"/>
                      <a:pt x="384" y="672"/>
                    </a:cubicBezTo>
                    <a:cubicBezTo>
                      <a:pt x="396" y="672"/>
                      <a:pt x="406" y="663"/>
                      <a:pt x="408" y="651"/>
                    </a:cubicBezTo>
                    <a:cubicBezTo>
                      <a:pt x="417" y="587"/>
                      <a:pt x="417" y="587"/>
                      <a:pt x="417" y="587"/>
                    </a:cubicBezTo>
                    <a:cubicBezTo>
                      <a:pt x="430" y="583"/>
                      <a:pt x="444" y="577"/>
                      <a:pt x="456" y="571"/>
                    </a:cubicBezTo>
                    <a:cubicBezTo>
                      <a:pt x="508" y="610"/>
                      <a:pt x="508" y="610"/>
                      <a:pt x="508" y="610"/>
                    </a:cubicBezTo>
                    <a:cubicBezTo>
                      <a:pt x="518" y="617"/>
                      <a:pt x="531" y="616"/>
                      <a:pt x="540" y="608"/>
                    </a:cubicBezTo>
                    <a:cubicBezTo>
                      <a:pt x="608" y="540"/>
                      <a:pt x="608" y="540"/>
                      <a:pt x="608" y="540"/>
                    </a:cubicBezTo>
                    <a:cubicBezTo>
                      <a:pt x="616" y="531"/>
                      <a:pt x="617" y="518"/>
                      <a:pt x="610" y="508"/>
                    </a:cubicBezTo>
                    <a:cubicBezTo>
                      <a:pt x="571" y="456"/>
                      <a:pt x="571" y="456"/>
                      <a:pt x="571" y="456"/>
                    </a:cubicBezTo>
                    <a:cubicBezTo>
                      <a:pt x="577" y="444"/>
                      <a:pt x="583" y="430"/>
                      <a:pt x="587" y="417"/>
                    </a:cubicBezTo>
                    <a:cubicBezTo>
                      <a:pt x="651" y="408"/>
                      <a:pt x="651" y="408"/>
                      <a:pt x="651" y="408"/>
                    </a:cubicBezTo>
                    <a:cubicBezTo>
                      <a:pt x="663" y="406"/>
                      <a:pt x="672" y="396"/>
                      <a:pt x="672" y="384"/>
                    </a:cubicBezTo>
                    <a:cubicBezTo>
                      <a:pt x="672" y="288"/>
                      <a:pt x="672" y="288"/>
                      <a:pt x="672" y="288"/>
                    </a:cubicBezTo>
                    <a:cubicBezTo>
                      <a:pt x="672" y="276"/>
                      <a:pt x="663" y="266"/>
                      <a:pt x="651" y="264"/>
                    </a:cubicBezTo>
                    <a:close/>
                    <a:moveTo>
                      <a:pt x="624" y="363"/>
                    </a:moveTo>
                    <a:cubicBezTo>
                      <a:pt x="565" y="372"/>
                      <a:pt x="565" y="372"/>
                      <a:pt x="565" y="372"/>
                    </a:cubicBezTo>
                    <a:cubicBezTo>
                      <a:pt x="555" y="373"/>
                      <a:pt x="547" y="380"/>
                      <a:pt x="545" y="389"/>
                    </a:cubicBezTo>
                    <a:cubicBezTo>
                      <a:pt x="540" y="409"/>
                      <a:pt x="532" y="428"/>
                      <a:pt x="522" y="446"/>
                    </a:cubicBezTo>
                    <a:cubicBezTo>
                      <a:pt x="517" y="454"/>
                      <a:pt x="517" y="465"/>
                      <a:pt x="523" y="473"/>
                    </a:cubicBezTo>
                    <a:cubicBezTo>
                      <a:pt x="559" y="520"/>
                      <a:pt x="559" y="520"/>
                      <a:pt x="559" y="520"/>
                    </a:cubicBezTo>
                    <a:cubicBezTo>
                      <a:pt x="520" y="559"/>
                      <a:pt x="520" y="559"/>
                      <a:pt x="520" y="559"/>
                    </a:cubicBezTo>
                    <a:cubicBezTo>
                      <a:pt x="473" y="523"/>
                      <a:pt x="473" y="523"/>
                      <a:pt x="473" y="523"/>
                    </a:cubicBezTo>
                    <a:cubicBezTo>
                      <a:pt x="465" y="517"/>
                      <a:pt x="454" y="517"/>
                      <a:pt x="446" y="522"/>
                    </a:cubicBezTo>
                    <a:cubicBezTo>
                      <a:pt x="428" y="532"/>
                      <a:pt x="409" y="540"/>
                      <a:pt x="390" y="545"/>
                    </a:cubicBezTo>
                    <a:cubicBezTo>
                      <a:pt x="380" y="547"/>
                      <a:pt x="373" y="555"/>
                      <a:pt x="372" y="565"/>
                    </a:cubicBezTo>
                    <a:cubicBezTo>
                      <a:pt x="363" y="624"/>
                      <a:pt x="363" y="624"/>
                      <a:pt x="363" y="624"/>
                    </a:cubicBezTo>
                    <a:cubicBezTo>
                      <a:pt x="309" y="624"/>
                      <a:pt x="309" y="624"/>
                      <a:pt x="309" y="624"/>
                    </a:cubicBezTo>
                    <a:cubicBezTo>
                      <a:pt x="300" y="565"/>
                      <a:pt x="300" y="565"/>
                      <a:pt x="300" y="565"/>
                    </a:cubicBezTo>
                    <a:cubicBezTo>
                      <a:pt x="299" y="555"/>
                      <a:pt x="292" y="547"/>
                      <a:pt x="283" y="545"/>
                    </a:cubicBezTo>
                    <a:cubicBezTo>
                      <a:pt x="263" y="540"/>
                      <a:pt x="244" y="532"/>
                      <a:pt x="226" y="522"/>
                    </a:cubicBezTo>
                    <a:cubicBezTo>
                      <a:pt x="218" y="517"/>
                      <a:pt x="207" y="517"/>
                      <a:pt x="199" y="523"/>
                    </a:cubicBezTo>
                    <a:cubicBezTo>
                      <a:pt x="152" y="559"/>
                      <a:pt x="152" y="559"/>
                      <a:pt x="152" y="559"/>
                    </a:cubicBezTo>
                    <a:cubicBezTo>
                      <a:pt x="113" y="520"/>
                      <a:pt x="113" y="520"/>
                      <a:pt x="113" y="520"/>
                    </a:cubicBezTo>
                    <a:cubicBezTo>
                      <a:pt x="149" y="473"/>
                      <a:pt x="149" y="473"/>
                      <a:pt x="149" y="473"/>
                    </a:cubicBezTo>
                    <a:cubicBezTo>
                      <a:pt x="155" y="465"/>
                      <a:pt x="155" y="454"/>
                      <a:pt x="150" y="446"/>
                    </a:cubicBezTo>
                    <a:cubicBezTo>
                      <a:pt x="140" y="428"/>
                      <a:pt x="132" y="409"/>
                      <a:pt x="127" y="389"/>
                    </a:cubicBezTo>
                    <a:cubicBezTo>
                      <a:pt x="125" y="380"/>
                      <a:pt x="117" y="373"/>
                      <a:pt x="107" y="372"/>
                    </a:cubicBezTo>
                    <a:cubicBezTo>
                      <a:pt x="48" y="363"/>
                      <a:pt x="48" y="363"/>
                      <a:pt x="48" y="363"/>
                    </a:cubicBezTo>
                    <a:cubicBezTo>
                      <a:pt x="48" y="309"/>
                      <a:pt x="48" y="309"/>
                      <a:pt x="48" y="309"/>
                    </a:cubicBezTo>
                    <a:cubicBezTo>
                      <a:pt x="107" y="300"/>
                      <a:pt x="107" y="300"/>
                      <a:pt x="107" y="300"/>
                    </a:cubicBezTo>
                    <a:cubicBezTo>
                      <a:pt x="117" y="299"/>
                      <a:pt x="125" y="292"/>
                      <a:pt x="127" y="283"/>
                    </a:cubicBezTo>
                    <a:cubicBezTo>
                      <a:pt x="132" y="263"/>
                      <a:pt x="140" y="244"/>
                      <a:pt x="150" y="226"/>
                    </a:cubicBezTo>
                    <a:cubicBezTo>
                      <a:pt x="155" y="218"/>
                      <a:pt x="155" y="207"/>
                      <a:pt x="149" y="199"/>
                    </a:cubicBezTo>
                    <a:cubicBezTo>
                      <a:pt x="113" y="152"/>
                      <a:pt x="113" y="152"/>
                      <a:pt x="113" y="152"/>
                    </a:cubicBezTo>
                    <a:cubicBezTo>
                      <a:pt x="152" y="113"/>
                      <a:pt x="152" y="113"/>
                      <a:pt x="152" y="113"/>
                    </a:cubicBezTo>
                    <a:cubicBezTo>
                      <a:pt x="199" y="149"/>
                      <a:pt x="199" y="149"/>
                      <a:pt x="199" y="149"/>
                    </a:cubicBezTo>
                    <a:cubicBezTo>
                      <a:pt x="207" y="155"/>
                      <a:pt x="218" y="155"/>
                      <a:pt x="226" y="150"/>
                    </a:cubicBezTo>
                    <a:cubicBezTo>
                      <a:pt x="244" y="140"/>
                      <a:pt x="263" y="132"/>
                      <a:pt x="283" y="127"/>
                    </a:cubicBezTo>
                    <a:cubicBezTo>
                      <a:pt x="292" y="125"/>
                      <a:pt x="299" y="117"/>
                      <a:pt x="300" y="107"/>
                    </a:cubicBezTo>
                    <a:cubicBezTo>
                      <a:pt x="309" y="48"/>
                      <a:pt x="309" y="48"/>
                      <a:pt x="309" y="48"/>
                    </a:cubicBezTo>
                    <a:cubicBezTo>
                      <a:pt x="363" y="48"/>
                      <a:pt x="363" y="48"/>
                      <a:pt x="363" y="48"/>
                    </a:cubicBezTo>
                    <a:cubicBezTo>
                      <a:pt x="372" y="107"/>
                      <a:pt x="372" y="107"/>
                      <a:pt x="372" y="107"/>
                    </a:cubicBezTo>
                    <a:cubicBezTo>
                      <a:pt x="373" y="117"/>
                      <a:pt x="380" y="125"/>
                      <a:pt x="389" y="127"/>
                    </a:cubicBezTo>
                    <a:cubicBezTo>
                      <a:pt x="409" y="132"/>
                      <a:pt x="428" y="140"/>
                      <a:pt x="446" y="150"/>
                    </a:cubicBezTo>
                    <a:cubicBezTo>
                      <a:pt x="454" y="155"/>
                      <a:pt x="465" y="155"/>
                      <a:pt x="473" y="149"/>
                    </a:cubicBezTo>
                    <a:cubicBezTo>
                      <a:pt x="520" y="113"/>
                      <a:pt x="520" y="113"/>
                      <a:pt x="520" y="113"/>
                    </a:cubicBezTo>
                    <a:cubicBezTo>
                      <a:pt x="559" y="152"/>
                      <a:pt x="559" y="152"/>
                      <a:pt x="559" y="152"/>
                    </a:cubicBezTo>
                    <a:cubicBezTo>
                      <a:pt x="523" y="199"/>
                      <a:pt x="523" y="199"/>
                      <a:pt x="523" y="199"/>
                    </a:cubicBezTo>
                    <a:cubicBezTo>
                      <a:pt x="517" y="207"/>
                      <a:pt x="517" y="218"/>
                      <a:pt x="522" y="226"/>
                    </a:cubicBezTo>
                    <a:cubicBezTo>
                      <a:pt x="532" y="244"/>
                      <a:pt x="540" y="263"/>
                      <a:pt x="545" y="283"/>
                    </a:cubicBezTo>
                    <a:cubicBezTo>
                      <a:pt x="547" y="292"/>
                      <a:pt x="555" y="299"/>
                      <a:pt x="565" y="300"/>
                    </a:cubicBezTo>
                    <a:cubicBezTo>
                      <a:pt x="624" y="309"/>
                      <a:pt x="624" y="309"/>
                      <a:pt x="624" y="309"/>
                    </a:cubicBezTo>
                    <a:lnTo>
                      <a:pt x="624" y="363"/>
                    </a:lnTo>
                    <a:close/>
                    <a:moveTo>
                      <a:pt x="624" y="363"/>
                    </a:moveTo>
                    <a:cubicBezTo>
                      <a:pt x="624" y="363"/>
                      <a:pt x="624" y="363"/>
                      <a:pt x="624" y="363"/>
                    </a:cubicBezTo>
                  </a:path>
                </a:pathLst>
              </a:custGeom>
              <a:solidFill>
                <a:srgbClr val="2AB7F6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326"/>
              <p:cNvSpPr>
                <a:spLocks noEditPoints="1"/>
              </p:cNvSpPr>
              <p:nvPr/>
            </p:nvSpPr>
            <p:spPr bwMode="auto">
              <a:xfrm>
                <a:off x="2430140" y="6284661"/>
                <a:ext cx="143709" cy="144466"/>
              </a:xfrm>
              <a:custGeom>
                <a:avLst/>
                <a:gdLst>
                  <a:gd name="T0" fmla="*/ 279678405 w 299"/>
                  <a:gd name="T1" fmla="*/ 0 h 299"/>
                  <a:gd name="T2" fmla="*/ 39696342 w 299"/>
                  <a:gd name="T3" fmla="*/ 161860449 h 299"/>
                  <a:gd name="T4" fmla="*/ 95631485 w 299"/>
                  <a:gd name="T5" fmla="*/ 447390949 h 299"/>
                  <a:gd name="T6" fmla="*/ 378919259 w 299"/>
                  <a:gd name="T7" fmla="*/ 503769626 h 299"/>
                  <a:gd name="T8" fmla="*/ 539508639 w 299"/>
                  <a:gd name="T9" fmla="*/ 261887220 h 299"/>
                  <a:gd name="T10" fmla="*/ 279678405 w 299"/>
                  <a:gd name="T11" fmla="*/ 0 h 299"/>
                  <a:gd name="T12" fmla="*/ 279678405 w 299"/>
                  <a:gd name="T13" fmla="*/ 436479600 h 299"/>
                  <a:gd name="T14" fmla="*/ 119089025 w 299"/>
                  <a:gd name="T15" fmla="*/ 329178595 h 299"/>
                  <a:gd name="T16" fmla="*/ 156981354 w 299"/>
                  <a:gd name="T17" fmla="*/ 138218517 h 299"/>
                  <a:gd name="T18" fmla="*/ 346440312 w 299"/>
                  <a:gd name="T19" fmla="*/ 100026772 h 299"/>
                  <a:gd name="T20" fmla="*/ 452898561 w 299"/>
                  <a:gd name="T21" fmla="*/ 261887220 h 299"/>
                  <a:gd name="T22" fmla="*/ 279678405 w 299"/>
                  <a:gd name="T23" fmla="*/ 436479600 h 299"/>
                  <a:gd name="T24" fmla="*/ 279678405 w 299"/>
                  <a:gd name="T25" fmla="*/ 436479600 h 299"/>
                  <a:gd name="T26" fmla="*/ 279678405 w 299"/>
                  <a:gd name="T27" fmla="*/ 436479600 h 29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99" h="299" extrusionOk="0">
                    <a:moveTo>
                      <a:pt x="155" y="0"/>
                    </a:moveTo>
                    <a:cubicBezTo>
                      <a:pt x="97" y="0"/>
                      <a:pt x="44" y="35"/>
                      <a:pt x="22" y="89"/>
                    </a:cubicBezTo>
                    <a:cubicBezTo>
                      <a:pt x="0" y="143"/>
                      <a:pt x="12" y="205"/>
                      <a:pt x="53" y="246"/>
                    </a:cubicBezTo>
                    <a:cubicBezTo>
                      <a:pt x="94" y="287"/>
                      <a:pt x="156" y="299"/>
                      <a:pt x="210" y="277"/>
                    </a:cubicBezTo>
                    <a:cubicBezTo>
                      <a:pt x="264" y="255"/>
                      <a:pt x="299" y="202"/>
                      <a:pt x="299" y="144"/>
                    </a:cubicBezTo>
                    <a:cubicBezTo>
                      <a:pt x="299" y="64"/>
                      <a:pt x="235" y="0"/>
                      <a:pt x="155" y="0"/>
                    </a:cubicBezTo>
                    <a:close/>
                    <a:moveTo>
                      <a:pt x="155" y="240"/>
                    </a:moveTo>
                    <a:cubicBezTo>
                      <a:pt x="116" y="240"/>
                      <a:pt x="81" y="217"/>
                      <a:pt x="66" y="181"/>
                    </a:cubicBezTo>
                    <a:cubicBezTo>
                      <a:pt x="51" y="145"/>
                      <a:pt x="60" y="104"/>
                      <a:pt x="87" y="76"/>
                    </a:cubicBezTo>
                    <a:cubicBezTo>
                      <a:pt x="115" y="49"/>
                      <a:pt x="156" y="40"/>
                      <a:pt x="192" y="55"/>
                    </a:cubicBezTo>
                    <a:cubicBezTo>
                      <a:pt x="228" y="70"/>
                      <a:pt x="251" y="105"/>
                      <a:pt x="251" y="144"/>
                    </a:cubicBezTo>
                    <a:cubicBezTo>
                      <a:pt x="251" y="197"/>
                      <a:pt x="208" y="240"/>
                      <a:pt x="155" y="240"/>
                    </a:cubicBezTo>
                    <a:close/>
                    <a:moveTo>
                      <a:pt x="155" y="240"/>
                    </a:moveTo>
                    <a:cubicBezTo>
                      <a:pt x="155" y="240"/>
                      <a:pt x="155" y="240"/>
                      <a:pt x="155" y="240"/>
                    </a:cubicBezTo>
                  </a:path>
                </a:pathLst>
              </a:custGeom>
              <a:solidFill>
                <a:srgbClr val="2AB7F6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Rectangle 327"/>
              <p:cNvSpPr>
                <a:spLocks noChangeArrowheads="1"/>
              </p:cNvSpPr>
              <p:nvPr/>
            </p:nvSpPr>
            <p:spPr bwMode="auto">
              <a:xfrm>
                <a:off x="2493190" y="6238591"/>
                <a:ext cx="22721" cy="23319"/>
              </a:xfrm>
              <a:prstGeom prst="rect">
                <a:avLst/>
              </a:prstGeom>
              <a:solidFill>
                <a:srgbClr val="2AB7F6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  <p:sp>
            <p:nvSpPr>
              <p:cNvPr id="268" name="Freeform 328"/>
              <p:cNvSpPr>
                <a:spLocks noEditPoints="1"/>
              </p:cNvSpPr>
              <p:nvPr/>
            </p:nvSpPr>
            <p:spPr bwMode="auto">
              <a:xfrm>
                <a:off x="2414803" y="6264185"/>
                <a:ext cx="32376" cy="32988"/>
              </a:xfrm>
              <a:custGeom>
                <a:avLst/>
                <a:gdLst>
                  <a:gd name="T0" fmla="*/ 0 w 57"/>
                  <a:gd name="T1" fmla="*/ 73085325 h 58"/>
                  <a:gd name="T2" fmla="*/ 73085729 w 57"/>
                  <a:gd name="T3" fmla="*/ 0 h 58"/>
                  <a:gd name="T4" fmla="*/ 143650494 w 57"/>
                  <a:gd name="T5" fmla="*/ 73085325 h 58"/>
                  <a:gd name="T6" fmla="*/ 73085729 w 57"/>
                  <a:gd name="T7" fmla="*/ 146169063 h 58"/>
                  <a:gd name="T8" fmla="*/ 0 w 57"/>
                  <a:gd name="T9" fmla="*/ 73085325 h 58"/>
                  <a:gd name="T10" fmla="*/ 0 w 57"/>
                  <a:gd name="T11" fmla="*/ 73085325 h 58"/>
                  <a:gd name="T12" fmla="*/ 0 w 57"/>
                  <a:gd name="T13" fmla="*/ 73085325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58" extrusionOk="0">
                    <a:moveTo>
                      <a:pt x="0" y="29"/>
                    </a:moveTo>
                    <a:lnTo>
                      <a:pt x="29" y="0"/>
                    </a:lnTo>
                    <a:lnTo>
                      <a:pt x="57" y="29"/>
                    </a:lnTo>
                    <a:lnTo>
                      <a:pt x="29" y="58"/>
                    </a:lnTo>
                    <a:lnTo>
                      <a:pt x="0" y="29"/>
                    </a:lnTo>
                    <a:close/>
                    <a:moveTo>
                      <a:pt x="0" y="29"/>
                    </a:move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2AB7F6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329"/>
              <p:cNvSpPr>
                <a:spLocks noEditPoints="1"/>
              </p:cNvSpPr>
              <p:nvPr/>
            </p:nvSpPr>
            <p:spPr bwMode="auto">
              <a:xfrm>
                <a:off x="2414803" y="6264185"/>
                <a:ext cx="32376" cy="32988"/>
              </a:xfrm>
              <a:custGeom>
                <a:avLst/>
                <a:gdLst>
                  <a:gd name="T0" fmla="*/ 0 w 57"/>
                  <a:gd name="T1" fmla="*/ 73085325 h 58"/>
                  <a:gd name="T2" fmla="*/ 73085729 w 57"/>
                  <a:gd name="T3" fmla="*/ 0 h 58"/>
                  <a:gd name="T4" fmla="*/ 143650494 w 57"/>
                  <a:gd name="T5" fmla="*/ 73085325 h 58"/>
                  <a:gd name="T6" fmla="*/ 73085729 w 57"/>
                  <a:gd name="T7" fmla="*/ 146169063 h 58"/>
                  <a:gd name="T8" fmla="*/ 0 w 57"/>
                  <a:gd name="T9" fmla="*/ 73085325 h 58"/>
                  <a:gd name="T10" fmla="*/ 0 w 57"/>
                  <a:gd name="T11" fmla="*/ 73085325 h 58"/>
                  <a:gd name="T12" fmla="*/ 0 w 57"/>
                  <a:gd name="T13" fmla="*/ 73085325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58" extrusionOk="0">
                    <a:moveTo>
                      <a:pt x="0" y="29"/>
                    </a:moveTo>
                    <a:lnTo>
                      <a:pt x="29" y="0"/>
                    </a:lnTo>
                    <a:lnTo>
                      <a:pt x="57" y="29"/>
                    </a:lnTo>
                    <a:lnTo>
                      <a:pt x="29" y="58"/>
                    </a:lnTo>
                    <a:lnTo>
                      <a:pt x="0" y="29"/>
                    </a:lnTo>
                    <a:moveTo>
                      <a:pt x="0" y="29"/>
                    </a:moveTo>
                    <a:lnTo>
                      <a:pt x="0" y="29"/>
                    </a:lnTo>
                  </a:path>
                </a:pathLst>
              </a:custGeom>
              <a:solidFill>
                <a:srgbClr val="2AB7F6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Rectangle 330"/>
              <p:cNvSpPr>
                <a:spLocks noChangeArrowheads="1"/>
              </p:cNvSpPr>
              <p:nvPr/>
            </p:nvSpPr>
            <p:spPr bwMode="auto">
              <a:xfrm>
                <a:off x="2389242" y="6342674"/>
                <a:ext cx="23289" cy="23319"/>
              </a:xfrm>
              <a:prstGeom prst="rect">
                <a:avLst/>
              </a:prstGeom>
              <a:solidFill>
                <a:srgbClr val="2AB7F6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  <p:sp>
            <p:nvSpPr>
              <p:cNvPr id="271" name="Freeform 331"/>
              <p:cNvSpPr>
                <a:spLocks noEditPoints="1"/>
              </p:cNvSpPr>
              <p:nvPr/>
            </p:nvSpPr>
            <p:spPr bwMode="auto">
              <a:xfrm>
                <a:off x="2414803" y="6411494"/>
                <a:ext cx="32376" cy="32988"/>
              </a:xfrm>
              <a:custGeom>
                <a:avLst/>
                <a:gdLst>
                  <a:gd name="T0" fmla="*/ 0 w 57"/>
                  <a:gd name="T1" fmla="*/ 73085325 h 58"/>
                  <a:gd name="T2" fmla="*/ 73085729 w 57"/>
                  <a:gd name="T3" fmla="*/ 0 h 58"/>
                  <a:gd name="T4" fmla="*/ 143650494 w 57"/>
                  <a:gd name="T5" fmla="*/ 73085325 h 58"/>
                  <a:gd name="T6" fmla="*/ 73085729 w 57"/>
                  <a:gd name="T7" fmla="*/ 146169063 h 58"/>
                  <a:gd name="T8" fmla="*/ 0 w 57"/>
                  <a:gd name="T9" fmla="*/ 73085325 h 58"/>
                  <a:gd name="T10" fmla="*/ 0 w 57"/>
                  <a:gd name="T11" fmla="*/ 73085325 h 58"/>
                  <a:gd name="T12" fmla="*/ 0 w 57"/>
                  <a:gd name="T13" fmla="*/ 73085325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58" extrusionOk="0">
                    <a:moveTo>
                      <a:pt x="0" y="29"/>
                    </a:moveTo>
                    <a:lnTo>
                      <a:pt x="29" y="0"/>
                    </a:lnTo>
                    <a:lnTo>
                      <a:pt x="57" y="29"/>
                    </a:lnTo>
                    <a:lnTo>
                      <a:pt x="29" y="58"/>
                    </a:lnTo>
                    <a:lnTo>
                      <a:pt x="0" y="29"/>
                    </a:lnTo>
                    <a:close/>
                    <a:moveTo>
                      <a:pt x="0" y="29"/>
                    </a:move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2AB7F6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332"/>
              <p:cNvSpPr>
                <a:spLocks noEditPoints="1"/>
              </p:cNvSpPr>
              <p:nvPr/>
            </p:nvSpPr>
            <p:spPr bwMode="auto">
              <a:xfrm>
                <a:off x="2414803" y="6411494"/>
                <a:ext cx="32376" cy="32988"/>
              </a:xfrm>
              <a:custGeom>
                <a:avLst/>
                <a:gdLst>
                  <a:gd name="T0" fmla="*/ 0 w 57"/>
                  <a:gd name="T1" fmla="*/ 73085325 h 58"/>
                  <a:gd name="T2" fmla="*/ 73085729 w 57"/>
                  <a:gd name="T3" fmla="*/ 0 h 58"/>
                  <a:gd name="T4" fmla="*/ 143650494 w 57"/>
                  <a:gd name="T5" fmla="*/ 73085325 h 58"/>
                  <a:gd name="T6" fmla="*/ 73085729 w 57"/>
                  <a:gd name="T7" fmla="*/ 146169063 h 58"/>
                  <a:gd name="T8" fmla="*/ 0 w 57"/>
                  <a:gd name="T9" fmla="*/ 73085325 h 58"/>
                  <a:gd name="T10" fmla="*/ 0 w 57"/>
                  <a:gd name="T11" fmla="*/ 73085325 h 58"/>
                  <a:gd name="T12" fmla="*/ 0 w 57"/>
                  <a:gd name="T13" fmla="*/ 73085325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58" extrusionOk="0">
                    <a:moveTo>
                      <a:pt x="0" y="29"/>
                    </a:moveTo>
                    <a:lnTo>
                      <a:pt x="29" y="0"/>
                    </a:lnTo>
                    <a:lnTo>
                      <a:pt x="57" y="29"/>
                    </a:lnTo>
                    <a:lnTo>
                      <a:pt x="29" y="58"/>
                    </a:lnTo>
                    <a:lnTo>
                      <a:pt x="0" y="29"/>
                    </a:lnTo>
                    <a:moveTo>
                      <a:pt x="0" y="29"/>
                    </a:moveTo>
                    <a:lnTo>
                      <a:pt x="0" y="29"/>
                    </a:lnTo>
                  </a:path>
                </a:pathLst>
              </a:custGeom>
              <a:solidFill>
                <a:srgbClr val="2AB7F6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Rectangle 333"/>
              <p:cNvSpPr>
                <a:spLocks noChangeArrowheads="1"/>
              </p:cNvSpPr>
              <p:nvPr/>
            </p:nvSpPr>
            <p:spPr bwMode="auto">
              <a:xfrm>
                <a:off x="2493190" y="6446758"/>
                <a:ext cx="22721" cy="23319"/>
              </a:xfrm>
              <a:prstGeom prst="rect">
                <a:avLst/>
              </a:prstGeom>
              <a:solidFill>
                <a:srgbClr val="2AB7F6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  <p:sp>
            <p:nvSpPr>
              <p:cNvPr id="274" name="Freeform 334"/>
              <p:cNvSpPr>
                <a:spLocks noEditPoints="1"/>
              </p:cNvSpPr>
              <p:nvPr/>
            </p:nvSpPr>
            <p:spPr bwMode="auto">
              <a:xfrm>
                <a:off x="2561920" y="6410926"/>
                <a:ext cx="31809" cy="32988"/>
              </a:xfrm>
              <a:custGeom>
                <a:avLst/>
                <a:gdLst>
                  <a:gd name="T0" fmla="*/ 0 w 56"/>
                  <a:gd name="T1" fmla="*/ 73085325 h 58"/>
                  <a:gd name="T2" fmla="*/ 68045013 w 56"/>
                  <a:gd name="T3" fmla="*/ 0 h 58"/>
                  <a:gd name="T4" fmla="*/ 141128750 w 56"/>
                  <a:gd name="T5" fmla="*/ 73085325 h 58"/>
                  <a:gd name="T6" fmla="*/ 68045013 w 56"/>
                  <a:gd name="T7" fmla="*/ 146169063 h 58"/>
                  <a:gd name="T8" fmla="*/ 0 w 56"/>
                  <a:gd name="T9" fmla="*/ 73085325 h 58"/>
                  <a:gd name="T10" fmla="*/ 0 w 56"/>
                  <a:gd name="T11" fmla="*/ 73085325 h 58"/>
                  <a:gd name="T12" fmla="*/ 0 w 56"/>
                  <a:gd name="T13" fmla="*/ 73085325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6" h="58" extrusionOk="0">
                    <a:moveTo>
                      <a:pt x="0" y="29"/>
                    </a:moveTo>
                    <a:lnTo>
                      <a:pt x="27" y="0"/>
                    </a:lnTo>
                    <a:lnTo>
                      <a:pt x="56" y="29"/>
                    </a:lnTo>
                    <a:lnTo>
                      <a:pt x="27" y="58"/>
                    </a:lnTo>
                    <a:lnTo>
                      <a:pt x="0" y="29"/>
                    </a:lnTo>
                    <a:close/>
                    <a:moveTo>
                      <a:pt x="0" y="29"/>
                    </a:move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2AB7F6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335"/>
              <p:cNvSpPr>
                <a:spLocks noEditPoints="1"/>
              </p:cNvSpPr>
              <p:nvPr/>
            </p:nvSpPr>
            <p:spPr bwMode="auto">
              <a:xfrm>
                <a:off x="2561920" y="6410926"/>
                <a:ext cx="31809" cy="32988"/>
              </a:xfrm>
              <a:custGeom>
                <a:avLst/>
                <a:gdLst>
                  <a:gd name="T0" fmla="*/ 0 w 56"/>
                  <a:gd name="T1" fmla="*/ 73085325 h 58"/>
                  <a:gd name="T2" fmla="*/ 68045013 w 56"/>
                  <a:gd name="T3" fmla="*/ 0 h 58"/>
                  <a:gd name="T4" fmla="*/ 141128750 w 56"/>
                  <a:gd name="T5" fmla="*/ 73085325 h 58"/>
                  <a:gd name="T6" fmla="*/ 68045013 w 56"/>
                  <a:gd name="T7" fmla="*/ 146169063 h 58"/>
                  <a:gd name="T8" fmla="*/ 0 w 56"/>
                  <a:gd name="T9" fmla="*/ 73085325 h 58"/>
                  <a:gd name="T10" fmla="*/ 0 w 56"/>
                  <a:gd name="T11" fmla="*/ 73085325 h 58"/>
                  <a:gd name="T12" fmla="*/ 0 w 56"/>
                  <a:gd name="T13" fmla="*/ 73085325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6" h="58" extrusionOk="0">
                    <a:moveTo>
                      <a:pt x="0" y="29"/>
                    </a:moveTo>
                    <a:lnTo>
                      <a:pt x="27" y="0"/>
                    </a:lnTo>
                    <a:lnTo>
                      <a:pt x="56" y="29"/>
                    </a:lnTo>
                    <a:lnTo>
                      <a:pt x="27" y="58"/>
                    </a:lnTo>
                    <a:lnTo>
                      <a:pt x="0" y="29"/>
                    </a:lnTo>
                    <a:moveTo>
                      <a:pt x="0" y="29"/>
                    </a:moveTo>
                    <a:lnTo>
                      <a:pt x="0" y="29"/>
                    </a:lnTo>
                  </a:path>
                </a:pathLst>
              </a:custGeom>
              <a:solidFill>
                <a:srgbClr val="2AB7F6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Rectangle 336"/>
              <p:cNvSpPr>
                <a:spLocks noChangeArrowheads="1"/>
              </p:cNvSpPr>
              <p:nvPr/>
            </p:nvSpPr>
            <p:spPr bwMode="auto">
              <a:xfrm>
                <a:off x="2596569" y="6342674"/>
                <a:ext cx="23289" cy="23319"/>
              </a:xfrm>
              <a:prstGeom prst="rect">
                <a:avLst/>
              </a:prstGeom>
              <a:solidFill>
                <a:srgbClr val="2AB7F6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  <p:sp>
            <p:nvSpPr>
              <p:cNvPr id="277" name="Freeform 337"/>
              <p:cNvSpPr>
                <a:spLocks noEditPoints="1"/>
              </p:cNvSpPr>
              <p:nvPr/>
            </p:nvSpPr>
            <p:spPr bwMode="auto">
              <a:xfrm>
                <a:off x="2561920" y="6264754"/>
                <a:ext cx="31809" cy="32420"/>
              </a:xfrm>
              <a:custGeom>
                <a:avLst/>
                <a:gdLst>
                  <a:gd name="T0" fmla="*/ 0 w 56"/>
                  <a:gd name="T1" fmla="*/ 73085729 h 57"/>
                  <a:gd name="T2" fmla="*/ 70564375 w 56"/>
                  <a:gd name="T3" fmla="*/ 0 h 57"/>
                  <a:gd name="T4" fmla="*/ 141128750 w 56"/>
                  <a:gd name="T5" fmla="*/ 73085729 h 57"/>
                  <a:gd name="T6" fmla="*/ 70564375 w 56"/>
                  <a:gd name="T7" fmla="*/ 143650494 h 57"/>
                  <a:gd name="T8" fmla="*/ 0 w 56"/>
                  <a:gd name="T9" fmla="*/ 73085729 h 57"/>
                  <a:gd name="T10" fmla="*/ 0 w 56"/>
                  <a:gd name="T11" fmla="*/ 73085729 h 57"/>
                  <a:gd name="T12" fmla="*/ 0 w 56"/>
                  <a:gd name="T13" fmla="*/ 73085729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6" h="57" extrusionOk="0">
                    <a:moveTo>
                      <a:pt x="0" y="29"/>
                    </a:moveTo>
                    <a:lnTo>
                      <a:pt x="28" y="0"/>
                    </a:lnTo>
                    <a:lnTo>
                      <a:pt x="56" y="29"/>
                    </a:lnTo>
                    <a:lnTo>
                      <a:pt x="28" y="57"/>
                    </a:lnTo>
                    <a:lnTo>
                      <a:pt x="0" y="29"/>
                    </a:lnTo>
                    <a:close/>
                    <a:moveTo>
                      <a:pt x="0" y="29"/>
                    </a:move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2AB7F6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338"/>
              <p:cNvSpPr>
                <a:spLocks noEditPoints="1"/>
              </p:cNvSpPr>
              <p:nvPr/>
            </p:nvSpPr>
            <p:spPr bwMode="auto">
              <a:xfrm>
                <a:off x="2561920" y="6264754"/>
                <a:ext cx="31809" cy="32420"/>
              </a:xfrm>
              <a:custGeom>
                <a:avLst/>
                <a:gdLst>
                  <a:gd name="T0" fmla="*/ 0 w 56"/>
                  <a:gd name="T1" fmla="*/ 73085729 h 57"/>
                  <a:gd name="T2" fmla="*/ 70564375 w 56"/>
                  <a:gd name="T3" fmla="*/ 0 h 57"/>
                  <a:gd name="T4" fmla="*/ 141128750 w 56"/>
                  <a:gd name="T5" fmla="*/ 73085729 h 57"/>
                  <a:gd name="T6" fmla="*/ 70564375 w 56"/>
                  <a:gd name="T7" fmla="*/ 143650494 h 57"/>
                  <a:gd name="T8" fmla="*/ 0 w 56"/>
                  <a:gd name="T9" fmla="*/ 73085729 h 57"/>
                  <a:gd name="T10" fmla="*/ 0 w 56"/>
                  <a:gd name="T11" fmla="*/ 73085729 h 57"/>
                  <a:gd name="T12" fmla="*/ 0 w 56"/>
                  <a:gd name="T13" fmla="*/ 73085729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6" h="57" extrusionOk="0">
                    <a:moveTo>
                      <a:pt x="0" y="29"/>
                    </a:moveTo>
                    <a:lnTo>
                      <a:pt x="28" y="0"/>
                    </a:lnTo>
                    <a:lnTo>
                      <a:pt x="56" y="29"/>
                    </a:lnTo>
                    <a:lnTo>
                      <a:pt x="28" y="57"/>
                    </a:lnTo>
                    <a:lnTo>
                      <a:pt x="0" y="29"/>
                    </a:lnTo>
                    <a:moveTo>
                      <a:pt x="0" y="29"/>
                    </a:moveTo>
                    <a:lnTo>
                      <a:pt x="0" y="29"/>
                    </a:lnTo>
                  </a:path>
                </a:pathLst>
              </a:custGeom>
              <a:solidFill>
                <a:srgbClr val="2AB7F6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Rectangle 339"/>
              <p:cNvSpPr>
                <a:spLocks noChangeArrowheads="1"/>
              </p:cNvSpPr>
              <p:nvPr/>
            </p:nvSpPr>
            <p:spPr bwMode="auto">
              <a:xfrm>
                <a:off x="2043318" y="6249966"/>
                <a:ext cx="207328" cy="23319"/>
              </a:xfrm>
              <a:prstGeom prst="rect">
                <a:avLst/>
              </a:prstGeom>
              <a:solidFill>
                <a:srgbClr val="2AB7F6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  <p:sp>
            <p:nvSpPr>
              <p:cNvPr id="280" name="Rectangle 340"/>
              <p:cNvSpPr>
                <a:spLocks noChangeArrowheads="1"/>
              </p:cNvSpPr>
              <p:nvPr/>
            </p:nvSpPr>
            <p:spPr bwMode="auto">
              <a:xfrm>
                <a:off x="2273934" y="6249966"/>
                <a:ext cx="46010" cy="23319"/>
              </a:xfrm>
              <a:prstGeom prst="rect">
                <a:avLst/>
              </a:prstGeom>
              <a:solidFill>
                <a:srgbClr val="2AB7F6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  <p:sp>
            <p:nvSpPr>
              <p:cNvPr id="281" name="Rectangle 342"/>
              <p:cNvSpPr>
                <a:spLocks noChangeArrowheads="1"/>
              </p:cNvSpPr>
              <p:nvPr/>
            </p:nvSpPr>
            <p:spPr bwMode="auto">
              <a:xfrm>
                <a:off x="2043318" y="6342674"/>
                <a:ext cx="23289" cy="23319"/>
              </a:xfrm>
              <a:prstGeom prst="rect">
                <a:avLst/>
              </a:prstGeom>
              <a:solidFill>
                <a:srgbClr val="2AB7F6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  <p:sp>
            <p:nvSpPr>
              <p:cNvPr id="282" name="Rectangle 343"/>
              <p:cNvSpPr>
                <a:spLocks noChangeArrowheads="1"/>
              </p:cNvSpPr>
              <p:nvPr/>
            </p:nvSpPr>
            <p:spPr bwMode="auto">
              <a:xfrm>
                <a:off x="2089327" y="6342674"/>
                <a:ext cx="230616" cy="23319"/>
              </a:xfrm>
              <a:prstGeom prst="rect">
                <a:avLst/>
              </a:prstGeom>
              <a:solidFill>
                <a:srgbClr val="2AB7F6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</p:grpSp>
        <p:grpSp>
          <p:nvGrpSpPr>
            <p:cNvPr id="244" name="Группа 243"/>
            <p:cNvGrpSpPr/>
            <p:nvPr/>
          </p:nvGrpSpPr>
          <p:grpSpPr bwMode="auto">
            <a:xfrm>
              <a:off x="1974019" y="5822257"/>
              <a:ext cx="530531" cy="693890"/>
              <a:chOff x="1974019" y="5822257"/>
              <a:chExt cx="530531" cy="693890"/>
            </a:xfrm>
          </p:grpSpPr>
          <p:sp>
            <p:nvSpPr>
              <p:cNvPr id="245" name="Freeform 307"/>
              <p:cNvSpPr>
                <a:spLocks noEditPoints="1"/>
              </p:cNvSpPr>
              <p:nvPr/>
            </p:nvSpPr>
            <p:spPr bwMode="auto">
              <a:xfrm>
                <a:off x="1974019" y="5822257"/>
                <a:ext cx="530531" cy="693890"/>
              </a:xfrm>
              <a:custGeom>
                <a:avLst/>
                <a:gdLst>
                  <a:gd name="T0" fmla="*/ 86580933 w 1104"/>
                  <a:gd name="T1" fmla="*/ 2147483646 h 1440"/>
                  <a:gd name="T2" fmla="*/ 86580933 w 1104"/>
                  <a:gd name="T3" fmla="*/ 217072016 h 1440"/>
                  <a:gd name="T4" fmla="*/ 216453675 w 1104"/>
                  <a:gd name="T5" fmla="*/ 86828268 h 1440"/>
                  <a:gd name="T6" fmla="*/ 1558463506 w 1104"/>
                  <a:gd name="T7" fmla="*/ 86828268 h 1440"/>
                  <a:gd name="T8" fmla="*/ 1558463506 w 1104"/>
                  <a:gd name="T9" fmla="*/ 303900284 h 1440"/>
                  <a:gd name="T10" fmla="*/ 1688336249 w 1104"/>
                  <a:gd name="T11" fmla="*/ 434144032 h 1440"/>
                  <a:gd name="T12" fmla="*/ 1904789924 w 1104"/>
                  <a:gd name="T13" fmla="*/ 434144032 h 1440"/>
                  <a:gd name="T14" fmla="*/ 1904789924 w 1104"/>
                  <a:gd name="T15" fmla="*/ 1302430751 h 1440"/>
                  <a:gd name="T16" fmla="*/ 1991370857 w 1104"/>
                  <a:gd name="T17" fmla="*/ 1302430751 h 1440"/>
                  <a:gd name="T18" fmla="*/ 1991370857 w 1104"/>
                  <a:gd name="T19" fmla="*/ 390729898 h 1440"/>
                  <a:gd name="T20" fmla="*/ 1978744862 w 1104"/>
                  <a:gd name="T21" fmla="*/ 359977267 h 1440"/>
                  <a:gd name="T22" fmla="*/ 1632418445 w 1104"/>
                  <a:gd name="T23" fmla="*/ 12662848 h 1440"/>
                  <a:gd name="T24" fmla="*/ 1601755316 w 1104"/>
                  <a:gd name="T25" fmla="*/ 0 h 1440"/>
                  <a:gd name="T26" fmla="*/ 216453675 w 1104"/>
                  <a:gd name="T27" fmla="*/ 0 h 1440"/>
                  <a:gd name="T28" fmla="*/ 0 w 1104"/>
                  <a:gd name="T29" fmla="*/ 217072016 h 1440"/>
                  <a:gd name="T30" fmla="*/ 0 w 1104"/>
                  <a:gd name="T31" fmla="*/ 2147483646 h 1440"/>
                  <a:gd name="T32" fmla="*/ 216453675 w 1104"/>
                  <a:gd name="T33" fmla="*/ 2147483646 h 1440"/>
                  <a:gd name="T34" fmla="*/ 1558463506 w 1104"/>
                  <a:gd name="T35" fmla="*/ 2147483646 h 1440"/>
                  <a:gd name="T36" fmla="*/ 1558463506 w 1104"/>
                  <a:gd name="T37" fmla="*/ 2147483646 h 1440"/>
                  <a:gd name="T38" fmla="*/ 216453675 w 1104"/>
                  <a:gd name="T39" fmla="*/ 2147483646 h 1440"/>
                  <a:gd name="T40" fmla="*/ 86580933 w 1104"/>
                  <a:gd name="T41" fmla="*/ 2147483646 h 1440"/>
                  <a:gd name="T42" fmla="*/ 1645045782 w 1104"/>
                  <a:gd name="T43" fmla="*/ 303900284 h 1440"/>
                  <a:gd name="T44" fmla="*/ 1645045782 w 1104"/>
                  <a:gd name="T45" fmla="*/ 148332186 h 1440"/>
                  <a:gd name="T46" fmla="*/ 1843460980 w 1104"/>
                  <a:gd name="T47" fmla="*/ 347314419 h 1440"/>
                  <a:gd name="T48" fmla="*/ 1688336249 w 1104"/>
                  <a:gd name="T49" fmla="*/ 347314419 h 1440"/>
                  <a:gd name="T50" fmla="*/ 1645045782 w 1104"/>
                  <a:gd name="T51" fmla="*/ 303900284 h 1440"/>
                  <a:gd name="T52" fmla="*/ 1645045782 w 1104"/>
                  <a:gd name="T53" fmla="*/ 303900284 h 1440"/>
                  <a:gd name="T54" fmla="*/ 1645045782 w 1104"/>
                  <a:gd name="T55" fmla="*/ 303900284 h 144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104" h="1440" extrusionOk="0">
                    <a:moveTo>
                      <a:pt x="48" y="1320"/>
                    </a:moveTo>
                    <a:cubicBezTo>
                      <a:pt x="48" y="120"/>
                      <a:pt x="48" y="120"/>
                      <a:pt x="48" y="120"/>
                    </a:cubicBezTo>
                    <a:cubicBezTo>
                      <a:pt x="48" y="80"/>
                      <a:pt x="80" y="48"/>
                      <a:pt x="120" y="48"/>
                    </a:cubicBezTo>
                    <a:cubicBezTo>
                      <a:pt x="864" y="48"/>
                      <a:pt x="864" y="48"/>
                      <a:pt x="864" y="48"/>
                    </a:cubicBezTo>
                    <a:cubicBezTo>
                      <a:pt x="864" y="168"/>
                      <a:pt x="864" y="168"/>
                      <a:pt x="864" y="168"/>
                    </a:cubicBezTo>
                    <a:cubicBezTo>
                      <a:pt x="864" y="208"/>
                      <a:pt x="896" y="240"/>
                      <a:pt x="936" y="240"/>
                    </a:cubicBezTo>
                    <a:cubicBezTo>
                      <a:pt x="1056" y="240"/>
                      <a:pt x="1056" y="240"/>
                      <a:pt x="1056" y="240"/>
                    </a:cubicBezTo>
                    <a:cubicBezTo>
                      <a:pt x="1056" y="720"/>
                      <a:pt x="1056" y="720"/>
                      <a:pt x="1056" y="720"/>
                    </a:cubicBezTo>
                    <a:cubicBezTo>
                      <a:pt x="1104" y="720"/>
                      <a:pt x="1104" y="720"/>
                      <a:pt x="1104" y="720"/>
                    </a:cubicBezTo>
                    <a:cubicBezTo>
                      <a:pt x="1104" y="216"/>
                      <a:pt x="1104" y="216"/>
                      <a:pt x="1104" y="216"/>
                    </a:cubicBezTo>
                    <a:cubicBezTo>
                      <a:pt x="1104" y="210"/>
                      <a:pt x="1101" y="204"/>
                      <a:pt x="1097" y="199"/>
                    </a:cubicBezTo>
                    <a:cubicBezTo>
                      <a:pt x="905" y="7"/>
                      <a:pt x="905" y="7"/>
                      <a:pt x="905" y="7"/>
                    </a:cubicBezTo>
                    <a:cubicBezTo>
                      <a:pt x="900" y="3"/>
                      <a:pt x="894" y="0"/>
                      <a:pt x="888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54" y="0"/>
                      <a:pt x="0" y="54"/>
                      <a:pt x="0" y="120"/>
                    </a:cubicBezTo>
                    <a:cubicBezTo>
                      <a:pt x="0" y="1320"/>
                      <a:pt x="0" y="1320"/>
                      <a:pt x="0" y="1320"/>
                    </a:cubicBezTo>
                    <a:cubicBezTo>
                      <a:pt x="0" y="1386"/>
                      <a:pt x="54" y="1440"/>
                      <a:pt x="120" y="1440"/>
                    </a:cubicBezTo>
                    <a:cubicBezTo>
                      <a:pt x="864" y="1440"/>
                      <a:pt x="864" y="1440"/>
                      <a:pt x="864" y="1440"/>
                    </a:cubicBezTo>
                    <a:cubicBezTo>
                      <a:pt x="864" y="1392"/>
                      <a:pt x="864" y="1392"/>
                      <a:pt x="864" y="1392"/>
                    </a:cubicBezTo>
                    <a:cubicBezTo>
                      <a:pt x="120" y="1392"/>
                      <a:pt x="120" y="1392"/>
                      <a:pt x="120" y="1392"/>
                    </a:cubicBezTo>
                    <a:cubicBezTo>
                      <a:pt x="80" y="1392"/>
                      <a:pt x="48" y="1360"/>
                      <a:pt x="48" y="1320"/>
                    </a:cubicBezTo>
                    <a:close/>
                    <a:moveTo>
                      <a:pt x="912" y="168"/>
                    </a:moveTo>
                    <a:cubicBezTo>
                      <a:pt x="912" y="82"/>
                      <a:pt x="912" y="82"/>
                      <a:pt x="912" y="82"/>
                    </a:cubicBezTo>
                    <a:cubicBezTo>
                      <a:pt x="1022" y="192"/>
                      <a:pt x="1022" y="192"/>
                      <a:pt x="1022" y="192"/>
                    </a:cubicBezTo>
                    <a:cubicBezTo>
                      <a:pt x="936" y="192"/>
                      <a:pt x="936" y="192"/>
                      <a:pt x="936" y="192"/>
                    </a:cubicBezTo>
                    <a:cubicBezTo>
                      <a:pt x="923" y="192"/>
                      <a:pt x="912" y="181"/>
                      <a:pt x="912" y="168"/>
                    </a:cubicBezTo>
                    <a:close/>
                    <a:moveTo>
                      <a:pt x="912" y="168"/>
                    </a:moveTo>
                    <a:cubicBezTo>
                      <a:pt x="912" y="168"/>
                      <a:pt x="912" y="168"/>
                      <a:pt x="912" y="168"/>
                    </a:cubicBezTo>
                  </a:path>
                </a:pathLst>
              </a:custGeom>
              <a:solidFill>
                <a:srgbClr val="0079C2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308"/>
              <p:cNvSpPr>
                <a:spLocks noEditPoints="1"/>
              </p:cNvSpPr>
              <p:nvPr/>
            </p:nvSpPr>
            <p:spPr bwMode="auto">
              <a:xfrm>
                <a:off x="2146129" y="5937716"/>
                <a:ext cx="185175" cy="266181"/>
              </a:xfrm>
              <a:custGeom>
                <a:avLst/>
                <a:gdLst>
                  <a:gd name="T0" fmla="*/ 693865610 w 386"/>
                  <a:gd name="T1" fmla="*/ 348358910 h 553"/>
                  <a:gd name="T2" fmla="*/ 591403705 w 386"/>
                  <a:gd name="T3" fmla="*/ 101077474 h 553"/>
                  <a:gd name="T4" fmla="*/ 343337615 w 386"/>
                  <a:gd name="T5" fmla="*/ 1804307 h 553"/>
                  <a:gd name="T6" fmla="*/ 3594519 w 386"/>
                  <a:gd name="T7" fmla="*/ 335723386 h 553"/>
                  <a:gd name="T8" fmla="*/ 106057766 w 386"/>
                  <a:gd name="T9" fmla="*/ 595639003 h 553"/>
                  <a:gd name="T10" fmla="*/ 174365703 w 386"/>
                  <a:gd name="T11" fmla="*/ 738230319 h 553"/>
                  <a:gd name="T12" fmla="*/ 89879076 w 386"/>
                  <a:gd name="T13" fmla="*/ 738230319 h 553"/>
                  <a:gd name="T14" fmla="*/ 89879076 w 386"/>
                  <a:gd name="T15" fmla="*/ 824869306 h 553"/>
                  <a:gd name="T16" fmla="*/ 176162292 w 386"/>
                  <a:gd name="T17" fmla="*/ 824869306 h 553"/>
                  <a:gd name="T18" fmla="*/ 176162292 w 386"/>
                  <a:gd name="T19" fmla="*/ 911506949 h 553"/>
                  <a:gd name="T20" fmla="*/ 262446849 w 386"/>
                  <a:gd name="T21" fmla="*/ 998145936 h 553"/>
                  <a:gd name="T22" fmla="*/ 435014622 w 386"/>
                  <a:gd name="T23" fmla="*/ 998145936 h 553"/>
                  <a:gd name="T24" fmla="*/ 521297838 w 386"/>
                  <a:gd name="T25" fmla="*/ 911506949 h 553"/>
                  <a:gd name="T26" fmla="*/ 521297838 w 386"/>
                  <a:gd name="T27" fmla="*/ 824869306 h 553"/>
                  <a:gd name="T28" fmla="*/ 607582394 w 386"/>
                  <a:gd name="T29" fmla="*/ 824869306 h 553"/>
                  <a:gd name="T30" fmla="*/ 607582394 w 386"/>
                  <a:gd name="T31" fmla="*/ 738230319 h 553"/>
                  <a:gd name="T32" fmla="*/ 523095768 w 386"/>
                  <a:gd name="T33" fmla="*/ 738230319 h 553"/>
                  <a:gd name="T34" fmla="*/ 587807845 w 386"/>
                  <a:gd name="T35" fmla="*/ 597443310 h 553"/>
                  <a:gd name="T36" fmla="*/ 693865610 w 386"/>
                  <a:gd name="T37" fmla="*/ 348358910 h 553"/>
                  <a:gd name="T38" fmla="*/ 262446849 w 386"/>
                  <a:gd name="T39" fmla="*/ 911506949 h 553"/>
                  <a:gd name="T40" fmla="*/ 262446849 w 386"/>
                  <a:gd name="T41" fmla="*/ 824869306 h 553"/>
                  <a:gd name="T42" fmla="*/ 435014622 w 386"/>
                  <a:gd name="T43" fmla="*/ 824869306 h 553"/>
                  <a:gd name="T44" fmla="*/ 435014622 w 386"/>
                  <a:gd name="T45" fmla="*/ 911506949 h 553"/>
                  <a:gd name="T46" fmla="*/ 262446849 w 386"/>
                  <a:gd name="T47" fmla="*/ 911506949 h 553"/>
                  <a:gd name="T48" fmla="*/ 435014622 w 386"/>
                  <a:gd name="T49" fmla="*/ 738230319 h 553"/>
                  <a:gd name="T50" fmla="*/ 262446849 w 386"/>
                  <a:gd name="T51" fmla="*/ 738230319 h 553"/>
                  <a:gd name="T52" fmla="*/ 167175323 w 386"/>
                  <a:gd name="T53" fmla="*/ 532465413 h 553"/>
                  <a:gd name="T54" fmla="*/ 89879076 w 386"/>
                  <a:gd name="T55" fmla="*/ 339333344 h 553"/>
                  <a:gd name="T56" fmla="*/ 253458539 w 386"/>
                  <a:gd name="T57" fmla="*/ 106493083 h 553"/>
                  <a:gd name="T58" fmla="*/ 530286148 w 386"/>
                  <a:gd name="T59" fmla="*/ 162446756 h 553"/>
                  <a:gd name="T60" fmla="*/ 607582394 w 386"/>
                  <a:gd name="T61" fmla="*/ 350163217 h 553"/>
                  <a:gd name="T62" fmla="*/ 526690287 w 386"/>
                  <a:gd name="T63" fmla="*/ 536075371 h 553"/>
                  <a:gd name="T64" fmla="*/ 435014622 w 386"/>
                  <a:gd name="T65" fmla="*/ 738230319 h 553"/>
                  <a:gd name="T66" fmla="*/ 435014622 w 386"/>
                  <a:gd name="T67" fmla="*/ 738230319 h 553"/>
                  <a:gd name="T68" fmla="*/ 435014622 w 386"/>
                  <a:gd name="T69" fmla="*/ 738230319 h 55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86" h="553" extrusionOk="0">
                    <a:moveTo>
                      <a:pt x="386" y="193"/>
                    </a:moveTo>
                    <a:cubicBezTo>
                      <a:pt x="386" y="142"/>
                      <a:pt x="365" y="92"/>
                      <a:pt x="329" y="56"/>
                    </a:cubicBezTo>
                    <a:cubicBezTo>
                      <a:pt x="292" y="20"/>
                      <a:pt x="242" y="0"/>
                      <a:pt x="191" y="1"/>
                    </a:cubicBezTo>
                    <a:cubicBezTo>
                      <a:pt x="89" y="4"/>
                      <a:pt x="7" y="84"/>
                      <a:pt x="2" y="186"/>
                    </a:cubicBezTo>
                    <a:cubicBezTo>
                      <a:pt x="0" y="240"/>
                      <a:pt x="21" y="292"/>
                      <a:pt x="59" y="330"/>
                    </a:cubicBezTo>
                    <a:cubicBezTo>
                      <a:pt x="81" y="351"/>
                      <a:pt x="95" y="379"/>
                      <a:pt x="97" y="409"/>
                    </a:cubicBezTo>
                    <a:cubicBezTo>
                      <a:pt x="50" y="409"/>
                      <a:pt x="50" y="409"/>
                      <a:pt x="50" y="409"/>
                    </a:cubicBezTo>
                    <a:cubicBezTo>
                      <a:pt x="50" y="457"/>
                      <a:pt x="50" y="457"/>
                      <a:pt x="50" y="457"/>
                    </a:cubicBezTo>
                    <a:cubicBezTo>
                      <a:pt x="98" y="457"/>
                      <a:pt x="98" y="457"/>
                      <a:pt x="98" y="457"/>
                    </a:cubicBezTo>
                    <a:cubicBezTo>
                      <a:pt x="98" y="505"/>
                      <a:pt x="98" y="505"/>
                      <a:pt x="98" y="505"/>
                    </a:cubicBezTo>
                    <a:cubicBezTo>
                      <a:pt x="98" y="532"/>
                      <a:pt x="119" y="553"/>
                      <a:pt x="146" y="553"/>
                    </a:cubicBezTo>
                    <a:cubicBezTo>
                      <a:pt x="242" y="553"/>
                      <a:pt x="242" y="553"/>
                      <a:pt x="242" y="553"/>
                    </a:cubicBezTo>
                    <a:cubicBezTo>
                      <a:pt x="269" y="553"/>
                      <a:pt x="290" y="532"/>
                      <a:pt x="290" y="505"/>
                    </a:cubicBezTo>
                    <a:cubicBezTo>
                      <a:pt x="290" y="457"/>
                      <a:pt x="290" y="457"/>
                      <a:pt x="290" y="457"/>
                    </a:cubicBezTo>
                    <a:cubicBezTo>
                      <a:pt x="338" y="457"/>
                      <a:pt x="338" y="457"/>
                      <a:pt x="338" y="457"/>
                    </a:cubicBezTo>
                    <a:cubicBezTo>
                      <a:pt x="338" y="409"/>
                      <a:pt x="338" y="409"/>
                      <a:pt x="338" y="409"/>
                    </a:cubicBezTo>
                    <a:cubicBezTo>
                      <a:pt x="291" y="409"/>
                      <a:pt x="291" y="409"/>
                      <a:pt x="291" y="409"/>
                    </a:cubicBezTo>
                    <a:cubicBezTo>
                      <a:pt x="293" y="380"/>
                      <a:pt x="306" y="352"/>
                      <a:pt x="327" y="331"/>
                    </a:cubicBezTo>
                    <a:cubicBezTo>
                      <a:pt x="365" y="295"/>
                      <a:pt x="386" y="245"/>
                      <a:pt x="386" y="193"/>
                    </a:cubicBezTo>
                    <a:close/>
                    <a:moveTo>
                      <a:pt x="146" y="505"/>
                    </a:moveTo>
                    <a:cubicBezTo>
                      <a:pt x="146" y="457"/>
                      <a:pt x="146" y="457"/>
                      <a:pt x="146" y="457"/>
                    </a:cubicBezTo>
                    <a:cubicBezTo>
                      <a:pt x="242" y="457"/>
                      <a:pt x="242" y="457"/>
                      <a:pt x="242" y="457"/>
                    </a:cubicBezTo>
                    <a:cubicBezTo>
                      <a:pt x="242" y="505"/>
                      <a:pt x="242" y="505"/>
                      <a:pt x="242" y="505"/>
                    </a:cubicBezTo>
                    <a:lnTo>
                      <a:pt x="146" y="505"/>
                    </a:lnTo>
                    <a:close/>
                    <a:moveTo>
                      <a:pt x="242" y="409"/>
                    </a:moveTo>
                    <a:cubicBezTo>
                      <a:pt x="146" y="409"/>
                      <a:pt x="146" y="409"/>
                      <a:pt x="146" y="409"/>
                    </a:cubicBezTo>
                    <a:cubicBezTo>
                      <a:pt x="143" y="366"/>
                      <a:pt x="124" y="325"/>
                      <a:pt x="93" y="295"/>
                    </a:cubicBezTo>
                    <a:cubicBezTo>
                      <a:pt x="64" y="267"/>
                      <a:pt x="48" y="228"/>
                      <a:pt x="50" y="188"/>
                    </a:cubicBezTo>
                    <a:cubicBezTo>
                      <a:pt x="52" y="131"/>
                      <a:pt x="88" y="80"/>
                      <a:pt x="141" y="59"/>
                    </a:cubicBezTo>
                    <a:cubicBezTo>
                      <a:pt x="194" y="38"/>
                      <a:pt x="254" y="50"/>
                      <a:pt x="295" y="90"/>
                    </a:cubicBezTo>
                    <a:cubicBezTo>
                      <a:pt x="323" y="118"/>
                      <a:pt x="338" y="155"/>
                      <a:pt x="338" y="194"/>
                    </a:cubicBezTo>
                    <a:cubicBezTo>
                      <a:pt x="338" y="233"/>
                      <a:pt x="322" y="270"/>
                      <a:pt x="293" y="297"/>
                    </a:cubicBezTo>
                    <a:cubicBezTo>
                      <a:pt x="263" y="326"/>
                      <a:pt x="244" y="366"/>
                      <a:pt x="242" y="409"/>
                    </a:cubicBezTo>
                    <a:close/>
                    <a:moveTo>
                      <a:pt x="242" y="409"/>
                    </a:moveTo>
                    <a:cubicBezTo>
                      <a:pt x="242" y="409"/>
                      <a:pt x="242" y="409"/>
                      <a:pt x="242" y="409"/>
                    </a:cubicBezTo>
                  </a:path>
                </a:pathLst>
              </a:custGeom>
              <a:solidFill>
                <a:srgbClr val="0079C2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309"/>
              <p:cNvSpPr>
                <a:spLocks noEditPoints="1"/>
              </p:cNvSpPr>
              <p:nvPr/>
            </p:nvSpPr>
            <p:spPr bwMode="auto">
              <a:xfrm>
                <a:off x="2204635" y="6030424"/>
                <a:ext cx="69299" cy="80764"/>
              </a:xfrm>
              <a:custGeom>
                <a:avLst/>
                <a:gdLst>
                  <a:gd name="T0" fmla="*/ 130243748 w 144"/>
                  <a:gd name="T1" fmla="*/ 43211826 h 168"/>
                  <a:gd name="T2" fmla="*/ 86828268 w 144"/>
                  <a:gd name="T3" fmla="*/ 0 h 168"/>
                  <a:gd name="T4" fmla="*/ 0 w 144"/>
                  <a:gd name="T5" fmla="*/ 0 h 168"/>
                  <a:gd name="T6" fmla="*/ 86828268 w 144"/>
                  <a:gd name="T7" fmla="*/ 122431269 h 168"/>
                  <a:gd name="T8" fmla="*/ 86828268 w 144"/>
                  <a:gd name="T9" fmla="*/ 302478754 h 168"/>
                  <a:gd name="T10" fmla="*/ 173657882 w 144"/>
                  <a:gd name="T11" fmla="*/ 302478754 h 168"/>
                  <a:gd name="T12" fmla="*/ 173657882 w 144"/>
                  <a:gd name="T13" fmla="*/ 122431269 h 168"/>
                  <a:gd name="T14" fmla="*/ 260486150 w 144"/>
                  <a:gd name="T15" fmla="*/ 0 h 168"/>
                  <a:gd name="T16" fmla="*/ 173657882 w 144"/>
                  <a:gd name="T17" fmla="*/ 0 h 168"/>
                  <a:gd name="T18" fmla="*/ 130243748 w 144"/>
                  <a:gd name="T19" fmla="*/ 43211826 h 168"/>
                  <a:gd name="T20" fmla="*/ 130243748 w 144"/>
                  <a:gd name="T21" fmla="*/ 43211826 h 168"/>
                  <a:gd name="T22" fmla="*/ 130243748 w 144"/>
                  <a:gd name="T23" fmla="*/ 43211826 h 1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68" extrusionOk="0">
                    <a:moveTo>
                      <a:pt x="72" y="24"/>
                    </a:moveTo>
                    <a:cubicBezTo>
                      <a:pt x="59" y="24"/>
                      <a:pt x="48" y="13"/>
                      <a:pt x="4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19" y="57"/>
                      <a:pt x="48" y="68"/>
                    </a:cubicBezTo>
                    <a:cubicBezTo>
                      <a:pt x="48" y="168"/>
                      <a:pt x="48" y="168"/>
                      <a:pt x="48" y="168"/>
                    </a:cubicBezTo>
                    <a:cubicBezTo>
                      <a:pt x="96" y="168"/>
                      <a:pt x="96" y="168"/>
                      <a:pt x="96" y="168"/>
                    </a:cubicBezTo>
                    <a:cubicBezTo>
                      <a:pt x="96" y="68"/>
                      <a:pt x="96" y="68"/>
                      <a:pt x="96" y="68"/>
                    </a:cubicBezTo>
                    <a:cubicBezTo>
                      <a:pt x="125" y="57"/>
                      <a:pt x="144" y="30"/>
                      <a:pt x="144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13"/>
                      <a:pt x="85" y="24"/>
                      <a:pt x="72" y="24"/>
                    </a:cubicBezTo>
                    <a:close/>
                    <a:moveTo>
                      <a:pt x="72" y="24"/>
                    </a:moveTo>
                    <a:cubicBezTo>
                      <a:pt x="72" y="24"/>
                      <a:pt x="72" y="24"/>
                      <a:pt x="72" y="24"/>
                    </a:cubicBezTo>
                  </a:path>
                </a:pathLst>
              </a:custGeom>
              <a:solidFill>
                <a:srgbClr val="0079C2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Rectangle 310"/>
              <p:cNvSpPr>
                <a:spLocks noChangeArrowheads="1"/>
              </p:cNvSpPr>
              <p:nvPr/>
            </p:nvSpPr>
            <p:spPr bwMode="auto">
              <a:xfrm>
                <a:off x="2227924" y="5891646"/>
                <a:ext cx="22721" cy="23319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  <p:sp>
            <p:nvSpPr>
              <p:cNvPr id="249" name="Freeform 311"/>
              <p:cNvSpPr>
                <a:spLocks noEditPoints="1"/>
              </p:cNvSpPr>
              <p:nvPr/>
            </p:nvSpPr>
            <p:spPr bwMode="auto">
              <a:xfrm>
                <a:off x="2159762" y="5904728"/>
                <a:ext cx="31809" cy="31282"/>
              </a:xfrm>
              <a:custGeom>
                <a:avLst/>
                <a:gdLst>
                  <a:gd name="T0" fmla="*/ 0 w 56"/>
                  <a:gd name="T1" fmla="*/ 50403414 h 55"/>
                  <a:gd name="T2" fmla="*/ 90725625 w 56"/>
                  <a:gd name="T3" fmla="*/ 0 h 55"/>
                  <a:gd name="T4" fmla="*/ 141128750 w 56"/>
                  <a:gd name="T5" fmla="*/ 88206768 h 55"/>
                  <a:gd name="T6" fmla="*/ 52924075 w 56"/>
                  <a:gd name="T7" fmla="*/ 138610181 h 55"/>
                  <a:gd name="T8" fmla="*/ 0 w 56"/>
                  <a:gd name="T9" fmla="*/ 50403414 h 55"/>
                  <a:gd name="T10" fmla="*/ 0 w 56"/>
                  <a:gd name="T11" fmla="*/ 50403414 h 55"/>
                  <a:gd name="T12" fmla="*/ 0 w 56"/>
                  <a:gd name="T13" fmla="*/ 50403414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6" h="55" extrusionOk="0">
                    <a:moveTo>
                      <a:pt x="0" y="20"/>
                    </a:moveTo>
                    <a:lnTo>
                      <a:pt x="36" y="0"/>
                    </a:lnTo>
                    <a:lnTo>
                      <a:pt x="56" y="35"/>
                    </a:lnTo>
                    <a:lnTo>
                      <a:pt x="21" y="55"/>
                    </a:lnTo>
                    <a:lnTo>
                      <a:pt x="0" y="20"/>
                    </a:lnTo>
                    <a:close/>
                    <a:moveTo>
                      <a:pt x="0" y="20"/>
                    </a:move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79C2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312"/>
              <p:cNvSpPr>
                <a:spLocks noEditPoints="1"/>
              </p:cNvSpPr>
              <p:nvPr/>
            </p:nvSpPr>
            <p:spPr bwMode="auto">
              <a:xfrm>
                <a:off x="2159762" y="5904728"/>
                <a:ext cx="31809" cy="31282"/>
              </a:xfrm>
              <a:custGeom>
                <a:avLst/>
                <a:gdLst>
                  <a:gd name="T0" fmla="*/ 0 w 56"/>
                  <a:gd name="T1" fmla="*/ 50403414 h 55"/>
                  <a:gd name="T2" fmla="*/ 90725625 w 56"/>
                  <a:gd name="T3" fmla="*/ 0 h 55"/>
                  <a:gd name="T4" fmla="*/ 141128750 w 56"/>
                  <a:gd name="T5" fmla="*/ 88206768 h 55"/>
                  <a:gd name="T6" fmla="*/ 52924075 w 56"/>
                  <a:gd name="T7" fmla="*/ 138610181 h 55"/>
                  <a:gd name="T8" fmla="*/ 0 w 56"/>
                  <a:gd name="T9" fmla="*/ 50403414 h 55"/>
                  <a:gd name="T10" fmla="*/ 0 w 56"/>
                  <a:gd name="T11" fmla="*/ 50403414 h 55"/>
                  <a:gd name="T12" fmla="*/ 0 w 56"/>
                  <a:gd name="T13" fmla="*/ 50403414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6" h="55" extrusionOk="0">
                    <a:moveTo>
                      <a:pt x="0" y="20"/>
                    </a:moveTo>
                    <a:lnTo>
                      <a:pt x="36" y="0"/>
                    </a:lnTo>
                    <a:lnTo>
                      <a:pt x="56" y="35"/>
                    </a:lnTo>
                    <a:lnTo>
                      <a:pt x="21" y="55"/>
                    </a:lnTo>
                    <a:lnTo>
                      <a:pt x="0" y="20"/>
                    </a:lnTo>
                    <a:moveTo>
                      <a:pt x="0" y="20"/>
                    </a:moveTo>
                    <a:lnTo>
                      <a:pt x="0" y="20"/>
                    </a:lnTo>
                  </a:path>
                </a:pathLst>
              </a:custGeom>
              <a:solidFill>
                <a:srgbClr val="0079C2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313"/>
              <p:cNvSpPr>
                <a:spLocks noEditPoints="1"/>
              </p:cNvSpPr>
              <p:nvPr/>
            </p:nvSpPr>
            <p:spPr bwMode="auto">
              <a:xfrm>
                <a:off x="2113752" y="5950797"/>
                <a:ext cx="31241" cy="31851"/>
              </a:xfrm>
              <a:custGeom>
                <a:avLst/>
                <a:gdLst>
                  <a:gd name="T0" fmla="*/ 0 w 55"/>
                  <a:gd name="T1" fmla="*/ 90725625 h 56"/>
                  <a:gd name="T2" fmla="*/ 52924378 w 55"/>
                  <a:gd name="T3" fmla="*/ 0 h 56"/>
                  <a:gd name="T4" fmla="*/ 138610181 w 55"/>
                  <a:gd name="T5" fmla="*/ 52924075 h 56"/>
                  <a:gd name="T6" fmla="*/ 88206768 w 55"/>
                  <a:gd name="T7" fmla="*/ 141128750 h 56"/>
                  <a:gd name="T8" fmla="*/ 0 w 55"/>
                  <a:gd name="T9" fmla="*/ 90725625 h 56"/>
                  <a:gd name="T10" fmla="*/ 0 w 55"/>
                  <a:gd name="T11" fmla="*/ 90725625 h 56"/>
                  <a:gd name="T12" fmla="*/ 0 w 55"/>
                  <a:gd name="T13" fmla="*/ 90725625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" h="56" extrusionOk="0">
                    <a:moveTo>
                      <a:pt x="0" y="36"/>
                    </a:moveTo>
                    <a:lnTo>
                      <a:pt x="21" y="0"/>
                    </a:lnTo>
                    <a:lnTo>
                      <a:pt x="55" y="21"/>
                    </a:lnTo>
                    <a:lnTo>
                      <a:pt x="35" y="56"/>
                    </a:lnTo>
                    <a:lnTo>
                      <a:pt x="0" y="36"/>
                    </a:lnTo>
                    <a:close/>
                    <a:moveTo>
                      <a:pt x="0" y="36"/>
                    </a:move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79C2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314"/>
              <p:cNvSpPr>
                <a:spLocks noEditPoints="1"/>
              </p:cNvSpPr>
              <p:nvPr/>
            </p:nvSpPr>
            <p:spPr bwMode="auto">
              <a:xfrm>
                <a:off x="2113752" y="5950797"/>
                <a:ext cx="31241" cy="31851"/>
              </a:xfrm>
              <a:custGeom>
                <a:avLst/>
                <a:gdLst>
                  <a:gd name="T0" fmla="*/ 0 w 55"/>
                  <a:gd name="T1" fmla="*/ 90725625 h 56"/>
                  <a:gd name="T2" fmla="*/ 52924378 w 55"/>
                  <a:gd name="T3" fmla="*/ 0 h 56"/>
                  <a:gd name="T4" fmla="*/ 138610181 w 55"/>
                  <a:gd name="T5" fmla="*/ 52924075 h 56"/>
                  <a:gd name="T6" fmla="*/ 88206768 w 55"/>
                  <a:gd name="T7" fmla="*/ 141128750 h 56"/>
                  <a:gd name="T8" fmla="*/ 0 w 55"/>
                  <a:gd name="T9" fmla="*/ 90725625 h 56"/>
                  <a:gd name="T10" fmla="*/ 0 w 55"/>
                  <a:gd name="T11" fmla="*/ 90725625 h 56"/>
                  <a:gd name="T12" fmla="*/ 0 w 55"/>
                  <a:gd name="T13" fmla="*/ 90725625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" h="56" extrusionOk="0">
                    <a:moveTo>
                      <a:pt x="0" y="36"/>
                    </a:moveTo>
                    <a:lnTo>
                      <a:pt x="21" y="0"/>
                    </a:lnTo>
                    <a:lnTo>
                      <a:pt x="55" y="21"/>
                    </a:lnTo>
                    <a:lnTo>
                      <a:pt x="35" y="56"/>
                    </a:lnTo>
                    <a:lnTo>
                      <a:pt x="0" y="36"/>
                    </a:lnTo>
                    <a:moveTo>
                      <a:pt x="0" y="36"/>
                    </a:moveTo>
                    <a:lnTo>
                      <a:pt x="0" y="36"/>
                    </a:lnTo>
                  </a:path>
                </a:pathLst>
              </a:custGeom>
              <a:solidFill>
                <a:srgbClr val="0079C2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Rectangle 315"/>
              <p:cNvSpPr>
                <a:spLocks noChangeArrowheads="1"/>
              </p:cNvSpPr>
              <p:nvPr/>
            </p:nvSpPr>
            <p:spPr bwMode="auto">
              <a:xfrm>
                <a:off x="2100688" y="6019049"/>
                <a:ext cx="23289" cy="2275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  <p:sp>
            <p:nvSpPr>
              <p:cNvPr id="254" name="Freeform 316"/>
              <p:cNvSpPr>
                <a:spLocks noEditPoints="1"/>
              </p:cNvSpPr>
              <p:nvPr/>
            </p:nvSpPr>
            <p:spPr bwMode="auto">
              <a:xfrm>
                <a:off x="2113752" y="6078200"/>
                <a:ext cx="31241" cy="31851"/>
              </a:xfrm>
              <a:custGeom>
                <a:avLst/>
                <a:gdLst>
                  <a:gd name="T0" fmla="*/ 0 w 55"/>
                  <a:gd name="T1" fmla="*/ 50403125 h 56"/>
                  <a:gd name="T2" fmla="*/ 88206768 w 55"/>
                  <a:gd name="T3" fmla="*/ 0 h 56"/>
                  <a:gd name="T4" fmla="*/ 138610181 w 55"/>
                  <a:gd name="T5" fmla="*/ 88206263 h 56"/>
                  <a:gd name="T6" fmla="*/ 52924378 w 55"/>
                  <a:gd name="T7" fmla="*/ 141128750 h 56"/>
                  <a:gd name="T8" fmla="*/ 0 w 55"/>
                  <a:gd name="T9" fmla="*/ 50403125 h 56"/>
                  <a:gd name="T10" fmla="*/ 0 w 55"/>
                  <a:gd name="T11" fmla="*/ 50403125 h 56"/>
                  <a:gd name="T12" fmla="*/ 0 w 55"/>
                  <a:gd name="T13" fmla="*/ 50403125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" h="56" extrusionOk="0">
                    <a:moveTo>
                      <a:pt x="0" y="20"/>
                    </a:moveTo>
                    <a:lnTo>
                      <a:pt x="35" y="0"/>
                    </a:lnTo>
                    <a:lnTo>
                      <a:pt x="55" y="35"/>
                    </a:lnTo>
                    <a:lnTo>
                      <a:pt x="21" y="56"/>
                    </a:lnTo>
                    <a:lnTo>
                      <a:pt x="0" y="20"/>
                    </a:lnTo>
                    <a:close/>
                    <a:moveTo>
                      <a:pt x="0" y="20"/>
                    </a:move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79C2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317"/>
              <p:cNvSpPr>
                <a:spLocks noEditPoints="1"/>
              </p:cNvSpPr>
              <p:nvPr/>
            </p:nvSpPr>
            <p:spPr bwMode="auto">
              <a:xfrm>
                <a:off x="2113752" y="6078200"/>
                <a:ext cx="31241" cy="31851"/>
              </a:xfrm>
              <a:custGeom>
                <a:avLst/>
                <a:gdLst>
                  <a:gd name="T0" fmla="*/ 0 w 55"/>
                  <a:gd name="T1" fmla="*/ 50403125 h 56"/>
                  <a:gd name="T2" fmla="*/ 88206768 w 55"/>
                  <a:gd name="T3" fmla="*/ 0 h 56"/>
                  <a:gd name="T4" fmla="*/ 138610181 w 55"/>
                  <a:gd name="T5" fmla="*/ 88206263 h 56"/>
                  <a:gd name="T6" fmla="*/ 52924378 w 55"/>
                  <a:gd name="T7" fmla="*/ 141128750 h 56"/>
                  <a:gd name="T8" fmla="*/ 0 w 55"/>
                  <a:gd name="T9" fmla="*/ 50403125 h 56"/>
                  <a:gd name="T10" fmla="*/ 0 w 55"/>
                  <a:gd name="T11" fmla="*/ 50403125 h 56"/>
                  <a:gd name="T12" fmla="*/ 0 w 55"/>
                  <a:gd name="T13" fmla="*/ 50403125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" h="56" extrusionOk="0">
                    <a:moveTo>
                      <a:pt x="0" y="20"/>
                    </a:moveTo>
                    <a:lnTo>
                      <a:pt x="35" y="0"/>
                    </a:lnTo>
                    <a:lnTo>
                      <a:pt x="55" y="35"/>
                    </a:lnTo>
                    <a:lnTo>
                      <a:pt x="21" y="56"/>
                    </a:lnTo>
                    <a:lnTo>
                      <a:pt x="0" y="20"/>
                    </a:lnTo>
                    <a:moveTo>
                      <a:pt x="0" y="20"/>
                    </a:moveTo>
                    <a:lnTo>
                      <a:pt x="0" y="20"/>
                    </a:lnTo>
                  </a:path>
                </a:pathLst>
              </a:custGeom>
              <a:solidFill>
                <a:srgbClr val="0079C2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eeform 318"/>
              <p:cNvSpPr>
                <a:spLocks noEditPoints="1"/>
              </p:cNvSpPr>
              <p:nvPr/>
            </p:nvSpPr>
            <p:spPr bwMode="auto">
              <a:xfrm>
                <a:off x="2333576" y="6078200"/>
                <a:ext cx="31241" cy="31851"/>
              </a:xfrm>
              <a:custGeom>
                <a:avLst/>
                <a:gdLst>
                  <a:gd name="T0" fmla="*/ 0 w 55"/>
                  <a:gd name="T1" fmla="*/ 88206263 h 56"/>
                  <a:gd name="T2" fmla="*/ 50403414 w 55"/>
                  <a:gd name="T3" fmla="*/ 0 h 56"/>
                  <a:gd name="T4" fmla="*/ 138610181 w 55"/>
                  <a:gd name="T5" fmla="*/ 50403125 h 56"/>
                  <a:gd name="T6" fmla="*/ 85685803 w 55"/>
                  <a:gd name="T7" fmla="*/ 141128750 h 56"/>
                  <a:gd name="T8" fmla="*/ 0 w 55"/>
                  <a:gd name="T9" fmla="*/ 88206263 h 56"/>
                  <a:gd name="T10" fmla="*/ 0 w 55"/>
                  <a:gd name="T11" fmla="*/ 88206263 h 56"/>
                  <a:gd name="T12" fmla="*/ 0 w 55"/>
                  <a:gd name="T13" fmla="*/ 88206263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" h="56" extrusionOk="0">
                    <a:moveTo>
                      <a:pt x="0" y="35"/>
                    </a:moveTo>
                    <a:lnTo>
                      <a:pt x="20" y="0"/>
                    </a:lnTo>
                    <a:lnTo>
                      <a:pt x="55" y="20"/>
                    </a:lnTo>
                    <a:lnTo>
                      <a:pt x="34" y="56"/>
                    </a:lnTo>
                    <a:lnTo>
                      <a:pt x="0" y="35"/>
                    </a:lnTo>
                    <a:close/>
                    <a:moveTo>
                      <a:pt x="0" y="35"/>
                    </a:move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79C2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319"/>
              <p:cNvSpPr>
                <a:spLocks noEditPoints="1"/>
              </p:cNvSpPr>
              <p:nvPr/>
            </p:nvSpPr>
            <p:spPr bwMode="auto">
              <a:xfrm>
                <a:off x="2333576" y="6078200"/>
                <a:ext cx="31241" cy="31851"/>
              </a:xfrm>
              <a:custGeom>
                <a:avLst/>
                <a:gdLst>
                  <a:gd name="T0" fmla="*/ 0 w 55"/>
                  <a:gd name="T1" fmla="*/ 88206263 h 56"/>
                  <a:gd name="T2" fmla="*/ 50403414 w 55"/>
                  <a:gd name="T3" fmla="*/ 0 h 56"/>
                  <a:gd name="T4" fmla="*/ 138610181 w 55"/>
                  <a:gd name="T5" fmla="*/ 50403125 h 56"/>
                  <a:gd name="T6" fmla="*/ 85685803 w 55"/>
                  <a:gd name="T7" fmla="*/ 141128750 h 56"/>
                  <a:gd name="T8" fmla="*/ 0 w 55"/>
                  <a:gd name="T9" fmla="*/ 88206263 h 56"/>
                  <a:gd name="T10" fmla="*/ 0 w 55"/>
                  <a:gd name="T11" fmla="*/ 88206263 h 56"/>
                  <a:gd name="T12" fmla="*/ 0 w 55"/>
                  <a:gd name="T13" fmla="*/ 88206263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" h="56" extrusionOk="0">
                    <a:moveTo>
                      <a:pt x="0" y="35"/>
                    </a:moveTo>
                    <a:lnTo>
                      <a:pt x="20" y="0"/>
                    </a:lnTo>
                    <a:lnTo>
                      <a:pt x="55" y="20"/>
                    </a:lnTo>
                    <a:lnTo>
                      <a:pt x="34" y="56"/>
                    </a:lnTo>
                    <a:lnTo>
                      <a:pt x="0" y="35"/>
                    </a:lnTo>
                    <a:moveTo>
                      <a:pt x="0" y="35"/>
                    </a:moveTo>
                    <a:lnTo>
                      <a:pt x="0" y="35"/>
                    </a:lnTo>
                  </a:path>
                </a:pathLst>
              </a:custGeom>
              <a:solidFill>
                <a:srgbClr val="0079C2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Rectangle 320"/>
              <p:cNvSpPr>
                <a:spLocks noChangeArrowheads="1"/>
              </p:cNvSpPr>
              <p:nvPr/>
            </p:nvSpPr>
            <p:spPr bwMode="auto">
              <a:xfrm>
                <a:off x="2354593" y="6019049"/>
                <a:ext cx="23289" cy="2275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  <p:sp>
            <p:nvSpPr>
              <p:cNvPr id="259" name="Freeform 321"/>
              <p:cNvSpPr>
                <a:spLocks noEditPoints="1"/>
              </p:cNvSpPr>
              <p:nvPr/>
            </p:nvSpPr>
            <p:spPr bwMode="auto">
              <a:xfrm>
                <a:off x="2333576" y="5950797"/>
                <a:ext cx="31241" cy="31851"/>
              </a:xfrm>
              <a:custGeom>
                <a:avLst/>
                <a:gdLst>
                  <a:gd name="T0" fmla="*/ 0 w 55"/>
                  <a:gd name="T1" fmla="*/ 52924075 h 56"/>
                  <a:gd name="T2" fmla="*/ 85685803 w 55"/>
                  <a:gd name="T3" fmla="*/ 0 h 56"/>
                  <a:gd name="T4" fmla="*/ 138610181 w 55"/>
                  <a:gd name="T5" fmla="*/ 90725625 h 56"/>
                  <a:gd name="T6" fmla="*/ 50403414 w 55"/>
                  <a:gd name="T7" fmla="*/ 141128750 h 56"/>
                  <a:gd name="T8" fmla="*/ 0 w 55"/>
                  <a:gd name="T9" fmla="*/ 52924075 h 56"/>
                  <a:gd name="T10" fmla="*/ 0 w 55"/>
                  <a:gd name="T11" fmla="*/ 52924075 h 56"/>
                  <a:gd name="T12" fmla="*/ 0 w 55"/>
                  <a:gd name="T13" fmla="*/ 52924075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" h="56" extrusionOk="0">
                    <a:moveTo>
                      <a:pt x="0" y="21"/>
                    </a:moveTo>
                    <a:lnTo>
                      <a:pt x="34" y="0"/>
                    </a:lnTo>
                    <a:lnTo>
                      <a:pt x="55" y="36"/>
                    </a:lnTo>
                    <a:lnTo>
                      <a:pt x="20" y="56"/>
                    </a:lnTo>
                    <a:lnTo>
                      <a:pt x="0" y="21"/>
                    </a:lnTo>
                    <a:close/>
                    <a:moveTo>
                      <a:pt x="0" y="21"/>
                    </a:move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79C2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322"/>
              <p:cNvSpPr>
                <a:spLocks noEditPoints="1"/>
              </p:cNvSpPr>
              <p:nvPr/>
            </p:nvSpPr>
            <p:spPr bwMode="auto">
              <a:xfrm>
                <a:off x="2333576" y="5950797"/>
                <a:ext cx="31241" cy="31851"/>
              </a:xfrm>
              <a:custGeom>
                <a:avLst/>
                <a:gdLst>
                  <a:gd name="T0" fmla="*/ 0 w 55"/>
                  <a:gd name="T1" fmla="*/ 52924075 h 56"/>
                  <a:gd name="T2" fmla="*/ 85685803 w 55"/>
                  <a:gd name="T3" fmla="*/ 0 h 56"/>
                  <a:gd name="T4" fmla="*/ 138610181 w 55"/>
                  <a:gd name="T5" fmla="*/ 90725625 h 56"/>
                  <a:gd name="T6" fmla="*/ 50403414 w 55"/>
                  <a:gd name="T7" fmla="*/ 141128750 h 56"/>
                  <a:gd name="T8" fmla="*/ 0 w 55"/>
                  <a:gd name="T9" fmla="*/ 52924075 h 56"/>
                  <a:gd name="T10" fmla="*/ 0 w 55"/>
                  <a:gd name="T11" fmla="*/ 52924075 h 56"/>
                  <a:gd name="T12" fmla="*/ 0 w 55"/>
                  <a:gd name="T13" fmla="*/ 52924075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" h="56" extrusionOk="0">
                    <a:moveTo>
                      <a:pt x="0" y="21"/>
                    </a:moveTo>
                    <a:lnTo>
                      <a:pt x="34" y="0"/>
                    </a:lnTo>
                    <a:lnTo>
                      <a:pt x="55" y="36"/>
                    </a:lnTo>
                    <a:lnTo>
                      <a:pt x="20" y="56"/>
                    </a:lnTo>
                    <a:lnTo>
                      <a:pt x="0" y="21"/>
                    </a:lnTo>
                    <a:moveTo>
                      <a:pt x="0" y="21"/>
                    </a:moveTo>
                    <a:lnTo>
                      <a:pt x="0" y="21"/>
                    </a:lnTo>
                  </a:path>
                </a:pathLst>
              </a:custGeom>
              <a:solidFill>
                <a:srgbClr val="0079C2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323"/>
              <p:cNvSpPr>
                <a:spLocks noEditPoints="1"/>
              </p:cNvSpPr>
              <p:nvPr/>
            </p:nvSpPr>
            <p:spPr bwMode="auto">
              <a:xfrm>
                <a:off x="2286998" y="5904728"/>
                <a:ext cx="31809" cy="31282"/>
              </a:xfrm>
              <a:custGeom>
                <a:avLst/>
                <a:gdLst>
                  <a:gd name="T0" fmla="*/ 0 w 56"/>
                  <a:gd name="T1" fmla="*/ 88206768 h 55"/>
                  <a:gd name="T2" fmla="*/ 50403125 w 56"/>
                  <a:gd name="T3" fmla="*/ 0 h 55"/>
                  <a:gd name="T4" fmla="*/ 141128750 w 56"/>
                  <a:gd name="T5" fmla="*/ 50403414 h 55"/>
                  <a:gd name="T6" fmla="*/ 88206263 w 56"/>
                  <a:gd name="T7" fmla="*/ 138610181 h 55"/>
                  <a:gd name="T8" fmla="*/ 0 w 56"/>
                  <a:gd name="T9" fmla="*/ 88206768 h 55"/>
                  <a:gd name="T10" fmla="*/ 0 w 56"/>
                  <a:gd name="T11" fmla="*/ 88206768 h 55"/>
                  <a:gd name="T12" fmla="*/ 0 w 56"/>
                  <a:gd name="T13" fmla="*/ 88206768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6" h="55" extrusionOk="0">
                    <a:moveTo>
                      <a:pt x="0" y="35"/>
                    </a:moveTo>
                    <a:lnTo>
                      <a:pt x="20" y="0"/>
                    </a:lnTo>
                    <a:lnTo>
                      <a:pt x="56" y="20"/>
                    </a:lnTo>
                    <a:lnTo>
                      <a:pt x="35" y="55"/>
                    </a:lnTo>
                    <a:lnTo>
                      <a:pt x="0" y="35"/>
                    </a:lnTo>
                    <a:close/>
                    <a:moveTo>
                      <a:pt x="0" y="35"/>
                    </a:move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79C2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324"/>
              <p:cNvSpPr>
                <a:spLocks noEditPoints="1"/>
              </p:cNvSpPr>
              <p:nvPr/>
            </p:nvSpPr>
            <p:spPr bwMode="auto">
              <a:xfrm>
                <a:off x="2286998" y="5904728"/>
                <a:ext cx="31809" cy="31282"/>
              </a:xfrm>
              <a:custGeom>
                <a:avLst/>
                <a:gdLst>
                  <a:gd name="T0" fmla="*/ 0 w 56"/>
                  <a:gd name="T1" fmla="*/ 88206768 h 55"/>
                  <a:gd name="T2" fmla="*/ 50403125 w 56"/>
                  <a:gd name="T3" fmla="*/ 0 h 55"/>
                  <a:gd name="T4" fmla="*/ 141128750 w 56"/>
                  <a:gd name="T5" fmla="*/ 50403414 h 55"/>
                  <a:gd name="T6" fmla="*/ 88206263 w 56"/>
                  <a:gd name="T7" fmla="*/ 138610181 h 55"/>
                  <a:gd name="T8" fmla="*/ 0 w 56"/>
                  <a:gd name="T9" fmla="*/ 88206768 h 55"/>
                  <a:gd name="T10" fmla="*/ 0 w 56"/>
                  <a:gd name="T11" fmla="*/ 88206768 h 55"/>
                  <a:gd name="T12" fmla="*/ 0 w 56"/>
                  <a:gd name="T13" fmla="*/ 88206768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6" h="55" extrusionOk="0">
                    <a:moveTo>
                      <a:pt x="0" y="35"/>
                    </a:moveTo>
                    <a:lnTo>
                      <a:pt x="20" y="0"/>
                    </a:lnTo>
                    <a:lnTo>
                      <a:pt x="56" y="20"/>
                    </a:lnTo>
                    <a:lnTo>
                      <a:pt x="35" y="55"/>
                    </a:lnTo>
                    <a:lnTo>
                      <a:pt x="0" y="35"/>
                    </a:lnTo>
                    <a:moveTo>
                      <a:pt x="0" y="35"/>
                    </a:moveTo>
                    <a:lnTo>
                      <a:pt x="0" y="35"/>
                    </a:lnTo>
                  </a:path>
                </a:pathLst>
              </a:custGeom>
              <a:solidFill>
                <a:srgbClr val="0079C2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Rectangle 341"/>
              <p:cNvSpPr>
                <a:spLocks noChangeArrowheads="1"/>
              </p:cNvSpPr>
              <p:nvPr/>
            </p:nvSpPr>
            <p:spPr bwMode="auto">
              <a:xfrm>
                <a:off x="2043318" y="6296605"/>
                <a:ext cx="276626" cy="2275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  <p:sp>
            <p:nvSpPr>
              <p:cNvPr id="264" name="Rectangle 344"/>
              <p:cNvSpPr>
                <a:spLocks noChangeArrowheads="1"/>
              </p:cNvSpPr>
              <p:nvPr/>
            </p:nvSpPr>
            <p:spPr bwMode="auto">
              <a:xfrm>
                <a:off x="2043318" y="6388744"/>
                <a:ext cx="276626" cy="23319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>
                  <a:defRPr/>
                </a:pPr>
                <a:endParaRPr lang="ru-RU">
                  <a:solidFill>
                    <a:srgbClr val="0079C2"/>
                  </a:solidFill>
                  <a:latin typeface="Arial Narrow"/>
                </a:endParaRPr>
              </a:p>
            </p:txBody>
          </p:sp>
        </p:grpSp>
      </p:grpSp>
      <p:pic>
        <p:nvPicPr>
          <p:cNvPr id="283" name="Рисунок 28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9989760" y="6165575"/>
            <a:ext cx="878616" cy="487358"/>
          </a:xfrm>
          <a:prstGeom prst="rect">
            <a:avLst/>
          </a:prstGeom>
        </p:spPr>
      </p:pic>
      <p:pic>
        <p:nvPicPr>
          <p:cNvPr id="285" name="Рисунок 28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092895" y="6172341"/>
            <a:ext cx="724563" cy="507679"/>
          </a:xfrm>
          <a:prstGeom prst="rect">
            <a:avLst/>
          </a:prstGeom>
        </p:spPr>
      </p:pic>
      <p:pic>
        <p:nvPicPr>
          <p:cNvPr id="28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3337246" y="3968316"/>
            <a:ext cx="1358857" cy="445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607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" name="Заголовок 1"/>
          <p:cNvSpPr>
            <a:spLocks noGrp="1"/>
          </p:cNvSpPr>
          <p:nvPr>
            <p:ph type="title"/>
          </p:nvPr>
        </p:nvSpPr>
        <p:spPr bwMode="auto">
          <a:xfrm>
            <a:off x="1974503" y="525203"/>
            <a:ext cx="9706265" cy="446217"/>
          </a:xfrm>
        </p:spPr>
        <p:txBody>
          <a:bodyPr anchor="ctr" anchorCtr="0"/>
          <a:lstStyle/>
          <a:p>
            <a:pPr>
              <a:defRPr/>
            </a:pPr>
            <a:r>
              <a:rPr lang="ru-RU" sz="2800" b="0">
                <a:solidFill>
                  <a:srgbClr val="0070C0"/>
                </a:solidFill>
              </a:rPr>
              <a:t>Цели реализации Портала ТК 023 </a:t>
            </a:r>
          </a:p>
        </p:txBody>
      </p:sp>
      <p:sp>
        <p:nvSpPr>
          <p:cNvPr id="96" name="Нижний колонтитул 3"/>
          <p:cNvSpPr txBox="1"/>
          <p:nvPr/>
        </p:nvSpPr>
        <p:spPr bwMode="auto">
          <a:xfrm>
            <a:off x="2070564" y="6299951"/>
            <a:ext cx="8597436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742950" indent="-28575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1143000" indent="-228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>
                <a:solidFill>
                  <a:srgbClr val="0070C0"/>
                </a:solidFill>
              </a:rPr>
              <a:t>Опыт ТК 023 в цифровизации процесса стандартизации</a:t>
            </a:r>
            <a:endParaRPr/>
          </a:p>
        </p:txBody>
      </p:sp>
      <p:cxnSp>
        <p:nvCxnSpPr>
          <p:cNvPr id="4" name="Соединительная линия уступом 3"/>
          <p:cNvCxnSpPr>
            <a:cxnSpLocks/>
            <a:stCxn id="6" idx="3"/>
            <a:endCxn id="18" idx="2"/>
          </p:cNvCxnSpPr>
          <p:nvPr/>
        </p:nvCxnSpPr>
        <p:spPr bwMode="auto">
          <a:xfrm flipV="1">
            <a:off x="5378245" y="1632418"/>
            <a:ext cx="539860" cy="2066457"/>
          </a:xfrm>
          <a:prstGeom prst="bentConnector3">
            <a:avLst>
              <a:gd name="adj1" fmla="val 50000"/>
            </a:avLst>
          </a:prstGeom>
          <a:noFill/>
          <a:ln w="15875" cap="flat" cmpd="sng" algn="ctr">
            <a:solidFill>
              <a:srgbClr val="3CB0F0"/>
            </a:solidFill>
            <a:prstDash val="solid"/>
            <a:miter lim="800000"/>
            <a:tailEnd type="none" w="lg" len="lg"/>
          </a:ln>
          <a:effectLst/>
        </p:spPr>
      </p:cxnSp>
      <p:cxnSp>
        <p:nvCxnSpPr>
          <p:cNvPr id="5" name="Соединительная линия уступом 4"/>
          <p:cNvCxnSpPr>
            <a:cxnSpLocks/>
            <a:stCxn id="6" idx="3"/>
            <a:endCxn id="33" idx="2"/>
          </p:cNvCxnSpPr>
          <p:nvPr/>
        </p:nvCxnSpPr>
        <p:spPr bwMode="auto">
          <a:xfrm>
            <a:off x="5378245" y="3698875"/>
            <a:ext cx="539860" cy="2070165"/>
          </a:xfrm>
          <a:prstGeom prst="bentConnector3">
            <a:avLst>
              <a:gd name="adj1" fmla="val 50000"/>
            </a:avLst>
          </a:prstGeom>
          <a:noFill/>
          <a:ln w="15875" cap="flat" cmpd="sng" algn="ctr">
            <a:solidFill>
              <a:srgbClr val="3CB0F0"/>
            </a:solidFill>
            <a:prstDash val="solid"/>
            <a:miter lim="800000"/>
            <a:tailEnd type="none" w="lg" len="lg"/>
          </a:ln>
          <a:effectLst/>
        </p:spPr>
      </p:cxnSp>
      <p:sp>
        <p:nvSpPr>
          <p:cNvPr id="6" name="Прямоугольник 5"/>
          <p:cNvSpPr/>
          <p:nvPr/>
        </p:nvSpPr>
        <p:spPr bwMode="auto">
          <a:xfrm>
            <a:off x="236845" y="1628775"/>
            <a:ext cx="5141400" cy="414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srgbClr val="00206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 bwMode="auto">
          <a:xfrm>
            <a:off x="394134" y="2048927"/>
            <a:ext cx="4812194" cy="2500548"/>
            <a:chOff x="283681" y="3485098"/>
            <a:chExt cx="4812194" cy="2500548"/>
          </a:xfrm>
        </p:grpSpPr>
        <p:pic>
          <p:nvPicPr>
            <p:cNvPr id="8" name="Рисунок 7"/>
            <p:cNvPicPr/>
            <p:nvPr/>
          </p:nvPicPr>
          <p:blipFill>
            <a:blip r:embed="rId2"/>
            <a:srcRect l="2821" t="9691" r="6498" b="5644"/>
            <a:stretch/>
          </p:blipFill>
          <p:spPr bwMode="auto">
            <a:xfrm>
              <a:off x="878504" y="3640552"/>
              <a:ext cx="3676198" cy="195545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Рисунок 8"/>
            <p:cNvPicPr/>
            <p:nvPr/>
          </p:nvPicPr>
          <p:blipFill>
            <a:blip r:embed="rId2"/>
            <a:srcRect l="53602" t="9691" r="1447" b="5644"/>
            <a:stretch/>
          </p:blipFill>
          <p:spPr bwMode="auto">
            <a:xfrm>
              <a:off x="2736889" y="3640552"/>
              <a:ext cx="1822115" cy="195545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2" descr="MacBookPro-Mask.png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283681" y="3485098"/>
              <a:ext cx="4812194" cy="25005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Прямоугольник 10"/>
          <p:cNvSpPr/>
          <p:nvPr/>
        </p:nvSpPr>
        <p:spPr bwMode="auto">
          <a:xfrm>
            <a:off x="5991980" y="2968623"/>
            <a:ext cx="5980585" cy="64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srgbClr val="00206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991980" y="1318631"/>
            <a:ext cx="5980585" cy="64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srgbClr val="00206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991980" y="2143627"/>
            <a:ext cx="5980585" cy="64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srgbClr val="00206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5991980" y="3793619"/>
            <a:ext cx="5980585" cy="64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srgbClr val="00206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991980" y="4618615"/>
            <a:ext cx="5980585" cy="64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srgbClr val="00206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5991980" y="5443610"/>
            <a:ext cx="5980585" cy="64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srgbClr val="00206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 bwMode="auto">
          <a:xfrm>
            <a:off x="5918105" y="1470079"/>
            <a:ext cx="530489" cy="324677"/>
            <a:chOff x="6632180" y="2727566"/>
            <a:chExt cx="625750" cy="382980"/>
          </a:xfrm>
        </p:grpSpPr>
        <p:sp>
          <p:nvSpPr>
            <p:cNvPr id="18" name="Прямоугольник с двумя усеченными противолежащими углами 17"/>
            <p:cNvSpPr/>
            <p:nvPr/>
          </p:nvSpPr>
          <p:spPr bwMode="auto">
            <a:xfrm>
              <a:off x="6632180" y="2727566"/>
              <a:ext cx="625750" cy="382980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rgbClr val="43B7F7"/>
            </a:solidFill>
            <a:ln>
              <a:noFill/>
            </a:ln>
            <a:effectLst>
              <a:outerShdw blurRad="127000" algn="ctr" rotWithShape="0">
                <a:srgbClr val="00206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000">
                <a:solidFill>
                  <a:prstClr val="white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>
              <a:off x="6675418" y="2790814"/>
              <a:ext cx="525200" cy="256480"/>
            </a:xfrm>
            <a:prstGeom prst="rect">
              <a:avLst/>
            </a:prstGeom>
            <a:grpFill/>
          </p:spPr>
          <p:txBody>
            <a:bodyPr wrap="square" lIns="0" tIns="0" rIns="0" bIns="0" anchor="ctr" anchorCtr="0">
              <a:spAutoFit/>
            </a:bodyPr>
            <a:lstStyle/>
            <a:p>
              <a:pPr algn="ctr">
                <a:lnSpc>
                  <a:spcPts val="2000"/>
                </a:lnSpc>
                <a:defRPr/>
              </a:pPr>
              <a:r>
                <a:rPr lang="ru-RU" sz="1400" b="1">
                  <a:solidFill>
                    <a:prstClr val="white"/>
                  </a:solidFill>
                  <a:latin typeface="Arial Narrow"/>
                </a:rPr>
                <a:t>1</a:t>
              </a:r>
              <a:endParaRPr/>
            </a:p>
          </p:txBody>
        </p:sp>
      </p:grpSp>
      <p:grpSp>
        <p:nvGrpSpPr>
          <p:cNvPr id="20" name="Группа 19"/>
          <p:cNvGrpSpPr/>
          <p:nvPr/>
        </p:nvGrpSpPr>
        <p:grpSpPr bwMode="auto">
          <a:xfrm>
            <a:off x="5918105" y="2297847"/>
            <a:ext cx="530489" cy="324677"/>
            <a:chOff x="6632180" y="2727566"/>
            <a:chExt cx="625750" cy="382980"/>
          </a:xfrm>
        </p:grpSpPr>
        <p:sp>
          <p:nvSpPr>
            <p:cNvPr id="21" name="Прямоугольник с двумя усеченными противолежащими углами 20"/>
            <p:cNvSpPr/>
            <p:nvPr/>
          </p:nvSpPr>
          <p:spPr bwMode="auto">
            <a:xfrm>
              <a:off x="6632180" y="2727566"/>
              <a:ext cx="625750" cy="382980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rgbClr val="43B7F7"/>
            </a:solidFill>
            <a:ln>
              <a:noFill/>
            </a:ln>
            <a:effectLst>
              <a:outerShdw blurRad="127000" algn="ctr" rotWithShape="0">
                <a:srgbClr val="00206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000">
                <a:solidFill>
                  <a:prstClr val="white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6675418" y="2782231"/>
              <a:ext cx="525200" cy="273645"/>
            </a:xfrm>
            <a:prstGeom prst="rect">
              <a:avLst/>
            </a:prstGeom>
            <a:grpFill/>
          </p:spPr>
          <p:txBody>
            <a:bodyPr wrap="square" lIns="0" tIns="0" rIns="0" bIns="0" anchor="ctr" anchorCtr="0">
              <a:spAutoFit/>
            </a:bodyPr>
            <a:lstStyle/>
            <a:p>
              <a:pPr algn="ctr">
                <a:lnSpc>
                  <a:spcPts val="2000"/>
                </a:lnSpc>
                <a:defRPr/>
              </a:pPr>
              <a:r>
                <a:rPr lang="en-US" sz="1400" b="1">
                  <a:solidFill>
                    <a:prstClr val="white"/>
                  </a:solidFill>
                  <a:latin typeface="Arial Narrow"/>
                </a:rPr>
                <a:t>2</a:t>
              </a:r>
              <a:endParaRPr lang="ru-RU" sz="1400" b="1">
                <a:solidFill>
                  <a:prstClr val="white"/>
                </a:solidFill>
                <a:latin typeface="Arial Narrow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 bwMode="auto">
          <a:xfrm>
            <a:off x="5918105" y="3129106"/>
            <a:ext cx="530489" cy="324677"/>
            <a:chOff x="6632180" y="2727566"/>
            <a:chExt cx="625750" cy="382980"/>
          </a:xfrm>
        </p:grpSpPr>
        <p:sp>
          <p:nvSpPr>
            <p:cNvPr id="24" name="Прямоугольник с двумя усеченными противолежащими углами 23"/>
            <p:cNvSpPr/>
            <p:nvPr/>
          </p:nvSpPr>
          <p:spPr bwMode="auto">
            <a:xfrm>
              <a:off x="6632180" y="2727566"/>
              <a:ext cx="625750" cy="382980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rgbClr val="43B7F7"/>
            </a:solidFill>
            <a:ln>
              <a:noFill/>
            </a:ln>
            <a:effectLst>
              <a:outerShdw blurRad="127000" algn="ctr" rotWithShape="0">
                <a:srgbClr val="00206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000">
                <a:solidFill>
                  <a:prstClr val="white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 bwMode="auto">
            <a:xfrm>
              <a:off x="6675418" y="2782231"/>
              <a:ext cx="525200" cy="273645"/>
            </a:xfrm>
            <a:prstGeom prst="rect">
              <a:avLst/>
            </a:prstGeom>
            <a:grpFill/>
          </p:spPr>
          <p:txBody>
            <a:bodyPr wrap="square" lIns="0" tIns="0" rIns="0" bIns="0" anchor="ctr" anchorCtr="0">
              <a:spAutoFit/>
            </a:bodyPr>
            <a:lstStyle/>
            <a:p>
              <a:pPr algn="ctr">
                <a:lnSpc>
                  <a:spcPts val="2000"/>
                </a:lnSpc>
                <a:defRPr/>
              </a:pPr>
              <a:r>
                <a:rPr lang="en-US" sz="1400" b="1">
                  <a:solidFill>
                    <a:prstClr val="white"/>
                  </a:solidFill>
                  <a:latin typeface="Arial Narrow"/>
                </a:rPr>
                <a:t>3</a:t>
              </a:r>
              <a:endParaRPr lang="ru-RU" sz="1400" b="1">
                <a:solidFill>
                  <a:prstClr val="white"/>
                </a:solidFill>
                <a:latin typeface="Arial Narrow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 bwMode="auto">
          <a:xfrm>
            <a:off x="5918105" y="3958073"/>
            <a:ext cx="530489" cy="324677"/>
            <a:chOff x="6632180" y="2727566"/>
            <a:chExt cx="625750" cy="382980"/>
          </a:xfrm>
        </p:grpSpPr>
        <p:sp>
          <p:nvSpPr>
            <p:cNvPr id="27" name="Прямоугольник с двумя усеченными противолежащими углами 26"/>
            <p:cNvSpPr/>
            <p:nvPr/>
          </p:nvSpPr>
          <p:spPr bwMode="auto">
            <a:xfrm>
              <a:off x="6632180" y="2727566"/>
              <a:ext cx="625750" cy="382980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rgbClr val="43B7F7"/>
            </a:solidFill>
            <a:ln>
              <a:noFill/>
            </a:ln>
            <a:effectLst>
              <a:outerShdw blurRad="127000" algn="ctr" rotWithShape="0">
                <a:srgbClr val="00206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000">
                <a:solidFill>
                  <a:prstClr val="white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 bwMode="auto">
            <a:xfrm>
              <a:off x="6675418" y="2782231"/>
              <a:ext cx="525200" cy="273645"/>
            </a:xfrm>
            <a:prstGeom prst="rect">
              <a:avLst/>
            </a:prstGeom>
            <a:grpFill/>
          </p:spPr>
          <p:txBody>
            <a:bodyPr wrap="square" lIns="0" tIns="0" rIns="0" bIns="0" anchor="ctr" anchorCtr="0">
              <a:spAutoFit/>
            </a:bodyPr>
            <a:lstStyle/>
            <a:p>
              <a:pPr algn="ctr">
                <a:lnSpc>
                  <a:spcPts val="2000"/>
                </a:lnSpc>
                <a:defRPr/>
              </a:pPr>
              <a:r>
                <a:rPr lang="en-US" sz="1400" b="1">
                  <a:solidFill>
                    <a:prstClr val="white"/>
                  </a:solidFill>
                  <a:latin typeface="Arial Narrow"/>
                </a:rPr>
                <a:t>4</a:t>
              </a:r>
              <a:endParaRPr lang="ru-RU" sz="1400" b="1">
                <a:solidFill>
                  <a:prstClr val="white"/>
                </a:solidFill>
                <a:latin typeface="Arial Narrow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 bwMode="auto">
          <a:xfrm>
            <a:off x="5918105" y="4783320"/>
            <a:ext cx="530489" cy="324677"/>
            <a:chOff x="6632180" y="2727566"/>
            <a:chExt cx="625750" cy="382980"/>
          </a:xfrm>
        </p:grpSpPr>
        <p:sp>
          <p:nvSpPr>
            <p:cNvPr id="30" name="Прямоугольник с двумя усеченными противолежащими углами 29"/>
            <p:cNvSpPr/>
            <p:nvPr/>
          </p:nvSpPr>
          <p:spPr bwMode="auto">
            <a:xfrm>
              <a:off x="6632180" y="2727566"/>
              <a:ext cx="625750" cy="382980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rgbClr val="43B7F7"/>
            </a:solidFill>
            <a:ln>
              <a:noFill/>
            </a:ln>
            <a:effectLst>
              <a:outerShdw blurRad="127000" algn="ctr" rotWithShape="0">
                <a:srgbClr val="00206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000">
                <a:solidFill>
                  <a:prstClr val="white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 bwMode="auto">
            <a:xfrm>
              <a:off x="6675418" y="2782231"/>
              <a:ext cx="525200" cy="273645"/>
            </a:xfrm>
            <a:prstGeom prst="rect">
              <a:avLst/>
            </a:prstGeom>
            <a:grpFill/>
          </p:spPr>
          <p:txBody>
            <a:bodyPr wrap="square" lIns="0" tIns="0" rIns="0" bIns="0" anchor="ctr" anchorCtr="0">
              <a:spAutoFit/>
            </a:bodyPr>
            <a:lstStyle/>
            <a:p>
              <a:pPr algn="ctr">
                <a:lnSpc>
                  <a:spcPts val="2000"/>
                </a:lnSpc>
                <a:defRPr/>
              </a:pPr>
              <a:r>
                <a:rPr lang="en-US" sz="1400" b="1">
                  <a:solidFill>
                    <a:prstClr val="white"/>
                  </a:solidFill>
                  <a:latin typeface="Arial Narrow"/>
                </a:rPr>
                <a:t>5</a:t>
              </a:r>
              <a:endParaRPr lang="ru-RU" sz="1400" b="1">
                <a:solidFill>
                  <a:prstClr val="white"/>
                </a:solidFill>
                <a:latin typeface="Arial Narrow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 bwMode="auto">
          <a:xfrm>
            <a:off x="5918105" y="5606701"/>
            <a:ext cx="530489" cy="324677"/>
            <a:chOff x="6632180" y="2727566"/>
            <a:chExt cx="625750" cy="382980"/>
          </a:xfrm>
        </p:grpSpPr>
        <p:sp>
          <p:nvSpPr>
            <p:cNvPr id="33" name="Прямоугольник с двумя усеченными противолежащими углами 32"/>
            <p:cNvSpPr/>
            <p:nvPr/>
          </p:nvSpPr>
          <p:spPr bwMode="auto">
            <a:xfrm>
              <a:off x="6632180" y="2727566"/>
              <a:ext cx="625750" cy="382980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rgbClr val="43B7F7"/>
            </a:solidFill>
            <a:ln>
              <a:noFill/>
            </a:ln>
            <a:effectLst>
              <a:outerShdw blurRad="127000" algn="ctr" rotWithShape="0">
                <a:srgbClr val="00206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000">
                <a:solidFill>
                  <a:prstClr val="white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 bwMode="auto">
            <a:xfrm>
              <a:off x="6675418" y="2782231"/>
              <a:ext cx="525200" cy="273645"/>
            </a:xfrm>
            <a:prstGeom prst="rect">
              <a:avLst/>
            </a:prstGeom>
            <a:grpFill/>
          </p:spPr>
          <p:txBody>
            <a:bodyPr wrap="square" lIns="0" tIns="0" rIns="0" bIns="0" anchor="ctr" anchorCtr="0">
              <a:spAutoFit/>
            </a:bodyPr>
            <a:lstStyle/>
            <a:p>
              <a:pPr algn="ctr">
                <a:lnSpc>
                  <a:spcPts val="2000"/>
                </a:lnSpc>
                <a:defRPr/>
              </a:pPr>
              <a:r>
                <a:rPr lang="en-US" sz="1400" b="1">
                  <a:solidFill>
                    <a:prstClr val="white"/>
                  </a:solidFill>
                  <a:latin typeface="Arial Narrow"/>
                </a:rPr>
                <a:t>6</a:t>
              </a:r>
              <a:endParaRPr lang="ru-RU" sz="1400" b="1">
                <a:solidFill>
                  <a:prstClr val="white"/>
                </a:solidFill>
                <a:latin typeface="Arial Narrow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 bwMode="auto">
          <a:xfrm>
            <a:off x="2081586" y="4741169"/>
            <a:ext cx="1743161" cy="525722"/>
            <a:chOff x="1452314" y="4898485"/>
            <a:chExt cx="1743161" cy="525722"/>
          </a:xfrm>
        </p:grpSpPr>
        <p:sp>
          <p:nvSpPr>
            <p:cNvPr id="36" name="Прямоугольник 47"/>
            <p:cNvSpPr>
              <a:spLocks noChangeArrowheads="1"/>
            </p:cNvSpPr>
            <p:nvPr/>
          </p:nvSpPr>
          <p:spPr bwMode="auto">
            <a:xfrm>
              <a:off x="2030002" y="5023714"/>
              <a:ext cx="1165473" cy="3744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Calibri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Calibri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Calibri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>
                <a:lnSpc>
                  <a:spcPts val="2200"/>
                </a:lnSpc>
                <a:spcAft>
                  <a:spcPts val="0"/>
                </a:spcAft>
                <a:defRPr/>
              </a:pPr>
              <a:r>
                <a:rPr lang="ru-RU" sz="2800" b="1" spc="50">
                  <a:solidFill>
                    <a:srgbClr val="525A64"/>
                  </a:solidFill>
                  <a:latin typeface="Arial Narrow"/>
                  <a:cs typeface="Arial"/>
                </a:rPr>
                <a:t>ЦЕЛИ</a:t>
              </a:r>
              <a:endParaRPr lang="ru-RU" sz="2400" b="1" spc="50">
                <a:solidFill>
                  <a:srgbClr val="525A64"/>
                </a:solidFill>
                <a:latin typeface="Arial Narrow"/>
                <a:cs typeface="Arial"/>
              </a:endParaRPr>
            </a:p>
          </p:txBody>
        </p:sp>
        <p:grpSp>
          <p:nvGrpSpPr>
            <p:cNvPr id="37" name="Группа 36"/>
            <p:cNvGrpSpPr/>
            <p:nvPr/>
          </p:nvGrpSpPr>
          <p:grpSpPr bwMode="auto">
            <a:xfrm>
              <a:off x="1452314" y="4898485"/>
              <a:ext cx="523970" cy="525722"/>
              <a:chOff x="2463507" y="1528247"/>
              <a:chExt cx="668409" cy="670645"/>
            </a:xfrm>
          </p:grpSpPr>
          <p:grpSp>
            <p:nvGrpSpPr>
              <p:cNvPr id="38" name="Группа 37"/>
              <p:cNvGrpSpPr/>
              <p:nvPr/>
            </p:nvGrpSpPr>
            <p:grpSpPr bwMode="auto">
              <a:xfrm>
                <a:off x="2463507" y="1528247"/>
                <a:ext cx="663938" cy="670645"/>
                <a:chOff x="5143852" y="1645780"/>
                <a:chExt cx="663938" cy="670645"/>
              </a:xfrm>
            </p:grpSpPr>
            <p:sp>
              <p:nvSpPr>
                <p:cNvPr id="49" name="Freeform 281"/>
                <p:cNvSpPr>
                  <a:spLocks noEditPoints="1"/>
                </p:cNvSpPr>
                <p:nvPr/>
              </p:nvSpPr>
              <p:spPr bwMode="auto">
                <a:xfrm>
                  <a:off x="5222094" y="1645780"/>
                  <a:ext cx="585696" cy="388974"/>
                </a:xfrm>
                <a:custGeom>
                  <a:avLst/>
                  <a:gdLst>
                    <a:gd name="T0" fmla="*/ 473 w 1741"/>
                    <a:gd name="T1" fmla="*/ 64 h 1152"/>
                    <a:gd name="T2" fmla="*/ 1111 w 1741"/>
                    <a:gd name="T3" fmla="*/ 672 h 1152"/>
                    <a:gd name="T4" fmla="*/ 1047 w 1741"/>
                    <a:gd name="T5" fmla="*/ 672 h 1152"/>
                    <a:gd name="T6" fmla="*/ 473 w 1741"/>
                    <a:gd name="T7" fmla="*/ 128 h 1152"/>
                    <a:gd name="T8" fmla="*/ 91 w 1741"/>
                    <a:gd name="T9" fmla="*/ 274 h 1152"/>
                    <a:gd name="T10" fmla="*/ 133 w 1741"/>
                    <a:gd name="T11" fmla="*/ 322 h 1152"/>
                    <a:gd name="T12" fmla="*/ 473 w 1741"/>
                    <a:gd name="T13" fmla="*/ 192 h 1152"/>
                    <a:gd name="T14" fmla="*/ 983 w 1741"/>
                    <a:gd name="T15" fmla="*/ 672 h 1152"/>
                    <a:gd name="T16" fmla="*/ 919 w 1741"/>
                    <a:gd name="T17" fmla="*/ 672 h 1152"/>
                    <a:gd name="T18" fmla="*/ 473 w 1741"/>
                    <a:gd name="T19" fmla="*/ 256 h 1152"/>
                    <a:gd name="T20" fmla="*/ 25 w 1741"/>
                    <a:gd name="T21" fmla="*/ 704 h 1152"/>
                    <a:gd name="T22" fmla="*/ 473 w 1741"/>
                    <a:gd name="T23" fmla="*/ 1152 h 1152"/>
                    <a:gd name="T24" fmla="*/ 909 w 1741"/>
                    <a:gd name="T25" fmla="*/ 807 h 1152"/>
                    <a:gd name="T26" fmla="*/ 846 w 1741"/>
                    <a:gd name="T27" fmla="*/ 793 h 1152"/>
                    <a:gd name="T28" fmla="*/ 473 w 1741"/>
                    <a:gd name="T29" fmla="*/ 1088 h 1152"/>
                    <a:gd name="T30" fmla="*/ 89 w 1741"/>
                    <a:gd name="T31" fmla="*/ 704 h 1152"/>
                    <a:gd name="T32" fmla="*/ 473 w 1741"/>
                    <a:gd name="T33" fmla="*/ 320 h 1152"/>
                    <a:gd name="T34" fmla="*/ 855 w 1741"/>
                    <a:gd name="T35" fmla="*/ 672 h 1152"/>
                    <a:gd name="T36" fmla="*/ 454 w 1741"/>
                    <a:gd name="T37" fmla="*/ 672 h 1152"/>
                    <a:gd name="T38" fmla="*/ 496 w 1741"/>
                    <a:gd name="T39" fmla="*/ 631 h 1152"/>
                    <a:gd name="T40" fmla="*/ 450 w 1741"/>
                    <a:gd name="T41" fmla="*/ 585 h 1152"/>
                    <a:gd name="T42" fmla="*/ 332 w 1741"/>
                    <a:gd name="T43" fmla="*/ 704 h 1152"/>
                    <a:gd name="T44" fmla="*/ 450 w 1741"/>
                    <a:gd name="T45" fmla="*/ 823 h 1152"/>
                    <a:gd name="T46" fmla="*/ 496 w 1741"/>
                    <a:gd name="T47" fmla="*/ 777 h 1152"/>
                    <a:gd name="T48" fmla="*/ 454 w 1741"/>
                    <a:gd name="T49" fmla="*/ 736 h 1152"/>
                    <a:gd name="T50" fmla="*/ 1356 w 1741"/>
                    <a:gd name="T51" fmla="*/ 736 h 1152"/>
                    <a:gd name="T52" fmla="*/ 1484 w 1741"/>
                    <a:gd name="T53" fmla="*/ 864 h 1152"/>
                    <a:gd name="T54" fmla="*/ 1741 w 1741"/>
                    <a:gd name="T55" fmla="*/ 864 h 1152"/>
                    <a:gd name="T56" fmla="*/ 1661 w 1741"/>
                    <a:gd name="T57" fmla="*/ 704 h 1152"/>
                    <a:gd name="T58" fmla="*/ 1741 w 1741"/>
                    <a:gd name="T59" fmla="*/ 544 h 1152"/>
                    <a:gd name="T60" fmla="*/ 1484 w 1741"/>
                    <a:gd name="T61" fmla="*/ 544 h 1152"/>
                    <a:gd name="T62" fmla="*/ 1356 w 1741"/>
                    <a:gd name="T63" fmla="*/ 672 h 1152"/>
                    <a:gd name="T64" fmla="*/ 1176 w 1741"/>
                    <a:gd name="T65" fmla="*/ 672 h 1152"/>
                    <a:gd name="T66" fmla="*/ 473 w 1741"/>
                    <a:gd name="T67" fmla="*/ 0 h 1152"/>
                    <a:gd name="T68" fmla="*/ 0 w 1741"/>
                    <a:gd name="T69" fmla="*/ 184 h 1152"/>
                    <a:gd name="T70" fmla="*/ 43 w 1741"/>
                    <a:gd name="T71" fmla="*/ 231 h 1152"/>
                    <a:gd name="T72" fmla="*/ 473 w 1741"/>
                    <a:gd name="T73" fmla="*/ 64 h 1152"/>
                    <a:gd name="T74" fmla="*/ 1510 w 1741"/>
                    <a:gd name="T75" fmla="*/ 800 h 1152"/>
                    <a:gd name="T76" fmla="*/ 1446 w 1741"/>
                    <a:gd name="T77" fmla="*/ 736 h 1152"/>
                    <a:gd name="T78" fmla="*/ 1605 w 1741"/>
                    <a:gd name="T79" fmla="*/ 736 h 1152"/>
                    <a:gd name="T80" fmla="*/ 1637 w 1741"/>
                    <a:gd name="T81" fmla="*/ 800 h 1152"/>
                    <a:gd name="T82" fmla="*/ 1510 w 1741"/>
                    <a:gd name="T83" fmla="*/ 800 h 1152"/>
                    <a:gd name="T84" fmla="*/ 1510 w 1741"/>
                    <a:gd name="T85" fmla="*/ 608 h 1152"/>
                    <a:gd name="T86" fmla="*/ 1637 w 1741"/>
                    <a:gd name="T87" fmla="*/ 608 h 1152"/>
                    <a:gd name="T88" fmla="*/ 1605 w 1741"/>
                    <a:gd name="T89" fmla="*/ 672 h 1152"/>
                    <a:gd name="T90" fmla="*/ 1446 w 1741"/>
                    <a:gd name="T91" fmla="*/ 672 h 1152"/>
                    <a:gd name="T92" fmla="*/ 1510 w 1741"/>
                    <a:gd name="T93" fmla="*/ 608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741" h="1152" extrusionOk="0">
                      <a:moveTo>
                        <a:pt x="473" y="64"/>
                      </a:moveTo>
                      <a:cubicBezTo>
                        <a:pt x="815" y="64"/>
                        <a:pt x="1095" y="334"/>
                        <a:pt x="1111" y="672"/>
                      </a:cubicBezTo>
                      <a:cubicBezTo>
                        <a:pt x="1047" y="672"/>
                        <a:pt x="1047" y="672"/>
                        <a:pt x="1047" y="672"/>
                      </a:cubicBezTo>
                      <a:cubicBezTo>
                        <a:pt x="1031" y="369"/>
                        <a:pt x="780" y="128"/>
                        <a:pt x="473" y="128"/>
                      </a:cubicBezTo>
                      <a:cubicBezTo>
                        <a:pt x="332" y="128"/>
                        <a:pt x="197" y="180"/>
                        <a:pt x="91" y="274"/>
                      </a:cubicBezTo>
                      <a:cubicBezTo>
                        <a:pt x="133" y="322"/>
                        <a:pt x="133" y="322"/>
                        <a:pt x="133" y="322"/>
                      </a:cubicBezTo>
                      <a:cubicBezTo>
                        <a:pt x="227" y="238"/>
                        <a:pt x="348" y="192"/>
                        <a:pt x="473" y="192"/>
                      </a:cubicBezTo>
                      <a:cubicBezTo>
                        <a:pt x="745" y="192"/>
                        <a:pt x="967" y="405"/>
                        <a:pt x="983" y="672"/>
                      </a:cubicBezTo>
                      <a:cubicBezTo>
                        <a:pt x="919" y="672"/>
                        <a:pt x="919" y="672"/>
                        <a:pt x="919" y="672"/>
                      </a:cubicBezTo>
                      <a:cubicBezTo>
                        <a:pt x="903" y="440"/>
                        <a:pt x="709" y="256"/>
                        <a:pt x="473" y="256"/>
                      </a:cubicBezTo>
                      <a:cubicBezTo>
                        <a:pt x="226" y="256"/>
                        <a:pt x="25" y="457"/>
                        <a:pt x="25" y="704"/>
                      </a:cubicBezTo>
                      <a:cubicBezTo>
                        <a:pt x="25" y="951"/>
                        <a:pt x="226" y="1152"/>
                        <a:pt x="473" y="1152"/>
                      </a:cubicBezTo>
                      <a:cubicBezTo>
                        <a:pt x="681" y="1152"/>
                        <a:pt x="861" y="1010"/>
                        <a:pt x="909" y="807"/>
                      </a:cubicBezTo>
                      <a:cubicBezTo>
                        <a:pt x="846" y="793"/>
                        <a:pt x="846" y="793"/>
                        <a:pt x="846" y="793"/>
                      </a:cubicBezTo>
                      <a:cubicBezTo>
                        <a:pt x="805" y="967"/>
                        <a:pt x="652" y="1088"/>
                        <a:pt x="473" y="1088"/>
                      </a:cubicBezTo>
                      <a:cubicBezTo>
                        <a:pt x="261" y="1088"/>
                        <a:pt x="89" y="916"/>
                        <a:pt x="89" y="704"/>
                      </a:cubicBezTo>
                      <a:cubicBezTo>
                        <a:pt x="89" y="492"/>
                        <a:pt x="261" y="320"/>
                        <a:pt x="473" y="320"/>
                      </a:cubicBezTo>
                      <a:cubicBezTo>
                        <a:pt x="674" y="320"/>
                        <a:pt x="839" y="475"/>
                        <a:pt x="855" y="672"/>
                      </a:cubicBezTo>
                      <a:cubicBezTo>
                        <a:pt x="454" y="672"/>
                        <a:pt x="454" y="672"/>
                        <a:pt x="454" y="672"/>
                      </a:cubicBezTo>
                      <a:cubicBezTo>
                        <a:pt x="496" y="631"/>
                        <a:pt x="496" y="631"/>
                        <a:pt x="496" y="631"/>
                      </a:cubicBezTo>
                      <a:cubicBezTo>
                        <a:pt x="450" y="585"/>
                        <a:pt x="450" y="585"/>
                        <a:pt x="450" y="585"/>
                      </a:cubicBezTo>
                      <a:cubicBezTo>
                        <a:pt x="332" y="704"/>
                        <a:pt x="332" y="704"/>
                        <a:pt x="332" y="704"/>
                      </a:cubicBezTo>
                      <a:cubicBezTo>
                        <a:pt x="450" y="823"/>
                        <a:pt x="450" y="823"/>
                        <a:pt x="450" y="823"/>
                      </a:cubicBezTo>
                      <a:cubicBezTo>
                        <a:pt x="496" y="777"/>
                        <a:pt x="496" y="777"/>
                        <a:pt x="496" y="777"/>
                      </a:cubicBezTo>
                      <a:cubicBezTo>
                        <a:pt x="454" y="736"/>
                        <a:pt x="454" y="736"/>
                        <a:pt x="454" y="736"/>
                      </a:cubicBezTo>
                      <a:cubicBezTo>
                        <a:pt x="1356" y="736"/>
                        <a:pt x="1356" y="736"/>
                        <a:pt x="1356" y="736"/>
                      </a:cubicBezTo>
                      <a:cubicBezTo>
                        <a:pt x="1484" y="864"/>
                        <a:pt x="1484" y="864"/>
                        <a:pt x="1484" y="864"/>
                      </a:cubicBezTo>
                      <a:cubicBezTo>
                        <a:pt x="1741" y="864"/>
                        <a:pt x="1741" y="864"/>
                        <a:pt x="1741" y="864"/>
                      </a:cubicBezTo>
                      <a:cubicBezTo>
                        <a:pt x="1661" y="704"/>
                        <a:pt x="1661" y="704"/>
                        <a:pt x="1661" y="704"/>
                      </a:cubicBezTo>
                      <a:cubicBezTo>
                        <a:pt x="1741" y="544"/>
                        <a:pt x="1741" y="544"/>
                        <a:pt x="1741" y="544"/>
                      </a:cubicBezTo>
                      <a:cubicBezTo>
                        <a:pt x="1484" y="544"/>
                        <a:pt x="1484" y="544"/>
                        <a:pt x="1484" y="544"/>
                      </a:cubicBezTo>
                      <a:cubicBezTo>
                        <a:pt x="1356" y="672"/>
                        <a:pt x="1356" y="672"/>
                        <a:pt x="1356" y="672"/>
                      </a:cubicBezTo>
                      <a:cubicBezTo>
                        <a:pt x="1176" y="672"/>
                        <a:pt x="1176" y="672"/>
                        <a:pt x="1176" y="672"/>
                      </a:cubicBezTo>
                      <a:cubicBezTo>
                        <a:pt x="1159" y="299"/>
                        <a:pt x="850" y="0"/>
                        <a:pt x="473" y="0"/>
                      </a:cubicBezTo>
                      <a:cubicBezTo>
                        <a:pt x="298" y="0"/>
                        <a:pt x="130" y="65"/>
                        <a:pt x="0" y="184"/>
                      </a:cubicBezTo>
                      <a:cubicBezTo>
                        <a:pt x="43" y="231"/>
                        <a:pt x="43" y="231"/>
                        <a:pt x="43" y="231"/>
                      </a:cubicBezTo>
                      <a:cubicBezTo>
                        <a:pt x="161" y="123"/>
                        <a:pt x="314" y="64"/>
                        <a:pt x="473" y="64"/>
                      </a:cubicBezTo>
                      <a:close/>
                      <a:moveTo>
                        <a:pt x="1510" y="800"/>
                      </a:moveTo>
                      <a:cubicBezTo>
                        <a:pt x="1446" y="736"/>
                        <a:pt x="1446" y="736"/>
                        <a:pt x="1446" y="736"/>
                      </a:cubicBezTo>
                      <a:cubicBezTo>
                        <a:pt x="1605" y="736"/>
                        <a:pt x="1605" y="736"/>
                        <a:pt x="1605" y="736"/>
                      </a:cubicBezTo>
                      <a:cubicBezTo>
                        <a:pt x="1637" y="800"/>
                        <a:pt x="1637" y="800"/>
                        <a:pt x="1637" y="800"/>
                      </a:cubicBezTo>
                      <a:lnTo>
                        <a:pt x="1510" y="800"/>
                      </a:lnTo>
                      <a:close/>
                      <a:moveTo>
                        <a:pt x="1510" y="608"/>
                      </a:moveTo>
                      <a:cubicBezTo>
                        <a:pt x="1637" y="608"/>
                        <a:pt x="1637" y="608"/>
                        <a:pt x="1637" y="608"/>
                      </a:cubicBezTo>
                      <a:cubicBezTo>
                        <a:pt x="1605" y="672"/>
                        <a:pt x="1605" y="672"/>
                        <a:pt x="1605" y="672"/>
                      </a:cubicBezTo>
                      <a:cubicBezTo>
                        <a:pt x="1446" y="672"/>
                        <a:pt x="1446" y="672"/>
                        <a:pt x="1446" y="672"/>
                      </a:cubicBezTo>
                      <a:lnTo>
                        <a:pt x="1510" y="608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79C2"/>
                    </a:solidFill>
                    <a:latin typeface="Arial Narrow"/>
                  </a:endParaRPr>
                </a:p>
              </p:txBody>
            </p:sp>
            <p:sp>
              <p:nvSpPr>
                <p:cNvPr id="50" name="Freeform 282"/>
                <p:cNvSpPr/>
                <p:nvPr/>
              </p:nvSpPr>
              <p:spPr bwMode="auto">
                <a:xfrm>
                  <a:off x="5186326" y="1755319"/>
                  <a:ext cx="386738" cy="324145"/>
                </a:xfrm>
                <a:custGeom>
                  <a:avLst/>
                  <a:gdLst>
                    <a:gd name="T0" fmla="*/ 576 w 1143"/>
                    <a:gd name="T1" fmla="*/ 894 h 958"/>
                    <a:gd name="T2" fmla="*/ 64 w 1143"/>
                    <a:gd name="T3" fmla="*/ 382 h 958"/>
                    <a:gd name="T4" fmla="*/ 194 w 1143"/>
                    <a:gd name="T5" fmla="*/ 42 h 958"/>
                    <a:gd name="T6" fmla="*/ 146 w 1143"/>
                    <a:gd name="T7" fmla="*/ 0 h 958"/>
                    <a:gd name="T8" fmla="*/ 0 w 1143"/>
                    <a:gd name="T9" fmla="*/ 382 h 958"/>
                    <a:gd name="T10" fmla="*/ 576 w 1143"/>
                    <a:gd name="T11" fmla="*/ 958 h 958"/>
                    <a:gd name="T12" fmla="*/ 1143 w 1143"/>
                    <a:gd name="T13" fmla="*/ 484 h 958"/>
                    <a:gd name="T14" fmla="*/ 1080 w 1143"/>
                    <a:gd name="T15" fmla="*/ 472 h 958"/>
                    <a:gd name="T16" fmla="*/ 576 w 1143"/>
                    <a:gd name="T17" fmla="*/ 894 h 9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43" h="958" extrusionOk="0">
                      <a:moveTo>
                        <a:pt x="576" y="894"/>
                      </a:moveTo>
                      <a:cubicBezTo>
                        <a:pt x="294" y="894"/>
                        <a:pt x="64" y="664"/>
                        <a:pt x="64" y="382"/>
                      </a:cubicBezTo>
                      <a:cubicBezTo>
                        <a:pt x="64" y="257"/>
                        <a:pt x="110" y="136"/>
                        <a:pt x="194" y="42"/>
                      </a:cubicBezTo>
                      <a:cubicBezTo>
                        <a:pt x="146" y="0"/>
                        <a:pt x="146" y="0"/>
                        <a:pt x="146" y="0"/>
                      </a:cubicBezTo>
                      <a:cubicBezTo>
                        <a:pt x="52" y="106"/>
                        <a:pt x="0" y="241"/>
                        <a:pt x="0" y="382"/>
                      </a:cubicBezTo>
                      <a:cubicBezTo>
                        <a:pt x="0" y="700"/>
                        <a:pt x="258" y="958"/>
                        <a:pt x="576" y="958"/>
                      </a:cubicBezTo>
                      <a:cubicBezTo>
                        <a:pt x="855" y="958"/>
                        <a:pt x="1094" y="759"/>
                        <a:pt x="1143" y="484"/>
                      </a:cubicBezTo>
                      <a:cubicBezTo>
                        <a:pt x="1080" y="472"/>
                        <a:pt x="1080" y="472"/>
                        <a:pt x="1080" y="472"/>
                      </a:cubicBezTo>
                      <a:cubicBezTo>
                        <a:pt x="1036" y="717"/>
                        <a:pt x="824" y="894"/>
                        <a:pt x="576" y="894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79C2"/>
                    </a:solidFill>
                    <a:latin typeface="Arial Narrow"/>
                  </a:endParaRPr>
                </a:p>
              </p:txBody>
            </p:sp>
            <p:sp>
              <p:nvSpPr>
                <p:cNvPr id="51" name="Freeform 283"/>
                <p:cNvSpPr>
                  <a:spLocks noEditPoints="1"/>
                </p:cNvSpPr>
                <p:nvPr/>
              </p:nvSpPr>
              <p:spPr bwMode="auto">
                <a:xfrm>
                  <a:off x="5143852" y="1724022"/>
                  <a:ext cx="473922" cy="592403"/>
                </a:xfrm>
                <a:custGeom>
                  <a:avLst/>
                  <a:gdLst>
                    <a:gd name="T0" fmla="*/ 1312 w 1408"/>
                    <a:gd name="T1" fmla="*/ 1668 h 1753"/>
                    <a:gd name="T2" fmla="*/ 1305 w 1408"/>
                    <a:gd name="T3" fmla="*/ 1635 h 1753"/>
                    <a:gd name="T4" fmla="*/ 1069 w 1408"/>
                    <a:gd name="T5" fmla="*/ 1073 h 1753"/>
                    <a:gd name="T6" fmla="*/ 1400 w 1408"/>
                    <a:gd name="T7" fmla="*/ 574 h 1753"/>
                    <a:gd name="T8" fmla="*/ 1337 w 1408"/>
                    <a:gd name="T9" fmla="*/ 564 h 1753"/>
                    <a:gd name="T10" fmla="*/ 704 w 1408"/>
                    <a:gd name="T11" fmla="*/ 1113 h 1753"/>
                    <a:gd name="T12" fmla="*/ 64 w 1408"/>
                    <a:gd name="T13" fmla="*/ 473 h 1753"/>
                    <a:gd name="T14" fmla="*/ 231 w 1408"/>
                    <a:gd name="T15" fmla="*/ 43 h 1753"/>
                    <a:gd name="T16" fmla="*/ 184 w 1408"/>
                    <a:gd name="T17" fmla="*/ 0 h 1753"/>
                    <a:gd name="T18" fmla="*/ 0 w 1408"/>
                    <a:gd name="T19" fmla="*/ 473 h 1753"/>
                    <a:gd name="T20" fmla="*/ 339 w 1408"/>
                    <a:gd name="T21" fmla="*/ 1074 h 1753"/>
                    <a:gd name="T22" fmla="*/ 103 w 1408"/>
                    <a:gd name="T23" fmla="*/ 1635 h 1753"/>
                    <a:gd name="T24" fmla="*/ 96 w 1408"/>
                    <a:gd name="T25" fmla="*/ 1668 h 1753"/>
                    <a:gd name="T26" fmla="*/ 99 w 1408"/>
                    <a:gd name="T27" fmla="*/ 1689 h 1753"/>
                    <a:gd name="T28" fmla="*/ 0 w 1408"/>
                    <a:gd name="T29" fmla="*/ 1689 h 1753"/>
                    <a:gd name="T30" fmla="*/ 0 w 1408"/>
                    <a:gd name="T31" fmla="*/ 1753 h 1753"/>
                    <a:gd name="T32" fmla="*/ 1408 w 1408"/>
                    <a:gd name="T33" fmla="*/ 1753 h 1753"/>
                    <a:gd name="T34" fmla="*/ 1408 w 1408"/>
                    <a:gd name="T35" fmla="*/ 1689 h 1753"/>
                    <a:gd name="T36" fmla="*/ 1309 w 1408"/>
                    <a:gd name="T37" fmla="*/ 1689 h 1753"/>
                    <a:gd name="T38" fmla="*/ 1312 w 1408"/>
                    <a:gd name="T39" fmla="*/ 1668 h 1753"/>
                    <a:gd name="T40" fmla="*/ 907 w 1408"/>
                    <a:gd name="T41" fmla="*/ 1146 h 1753"/>
                    <a:gd name="T42" fmla="*/ 1136 w 1408"/>
                    <a:gd name="T43" fmla="*/ 1689 h 1753"/>
                    <a:gd name="T44" fmla="*/ 800 w 1408"/>
                    <a:gd name="T45" fmla="*/ 1689 h 1753"/>
                    <a:gd name="T46" fmla="*/ 800 w 1408"/>
                    <a:gd name="T47" fmla="*/ 1170 h 1753"/>
                    <a:gd name="T48" fmla="*/ 907 w 1408"/>
                    <a:gd name="T49" fmla="*/ 1146 h 1753"/>
                    <a:gd name="T50" fmla="*/ 736 w 1408"/>
                    <a:gd name="T51" fmla="*/ 1176 h 1753"/>
                    <a:gd name="T52" fmla="*/ 736 w 1408"/>
                    <a:gd name="T53" fmla="*/ 1689 h 1753"/>
                    <a:gd name="T54" fmla="*/ 672 w 1408"/>
                    <a:gd name="T55" fmla="*/ 1689 h 1753"/>
                    <a:gd name="T56" fmla="*/ 672 w 1408"/>
                    <a:gd name="T57" fmla="*/ 1176 h 1753"/>
                    <a:gd name="T58" fmla="*/ 704 w 1408"/>
                    <a:gd name="T59" fmla="*/ 1177 h 1753"/>
                    <a:gd name="T60" fmla="*/ 736 w 1408"/>
                    <a:gd name="T61" fmla="*/ 1176 h 1753"/>
                    <a:gd name="T62" fmla="*/ 608 w 1408"/>
                    <a:gd name="T63" fmla="*/ 1689 h 1753"/>
                    <a:gd name="T64" fmla="*/ 272 w 1408"/>
                    <a:gd name="T65" fmla="*/ 1689 h 1753"/>
                    <a:gd name="T66" fmla="*/ 500 w 1408"/>
                    <a:gd name="T67" fmla="*/ 1147 h 1753"/>
                    <a:gd name="T68" fmla="*/ 608 w 1408"/>
                    <a:gd name="T69" fmla="*/ 1170 h 1753"/>
                    <a:gd name="T70" fmla="*/ 608 w 1408"/>
                    <a:gd name="T71" fmla="*/ 1689 h 1753"/>
                    <a:gd name="T72" fmla="*/ 181 w 1408"/>
                    <a:gd name="T73" fmla="*/ 1689 h 1753"/>
                    <a:gd name="T74" fmla="*/ 160 w 1408"/>
                    <a:gd name="T75" fmla="*/ 1668 h 1753"/>
                    <a:gd name="T76" fmla="*/ 162 w 1408"/>
                    <a:gd name="T77" fmla="*/ 1660 h 1753"/>
                    <a:gd name="T78" fmla="*/ 395 w 1408"/>
                    <a:gd name="T79" fmla="*/ 1105 h 1753"/>
                    <a:gd name="T80" fmla="*/ 440 w 1408"/>
                    <a:gd name="T81" fmla="*/ 1125 h 1753"/>
                    <a:gd name="T82" fmla="*/ 208 w 1408"/>
                    <a:gd name="T83" fmla="*/ 1676 h 1753"/>
                    <a:gd name="T84" fmla="*/ 189 w 1408"/>
                    <a:gd name="T85" fmla="*/ 1689 h 1753"/>
                    <a:gd name="T86" fmla="*/ 181 w 1408"/>
                    <a:gd name="T87" fmla="*/ 1689 h 1753"/>
                    <a:gd name="T88" fmla="*/ 1219 w 1408"/>
                    <a:gd name="T89" fmla="*/ 1689 h 1753"/>
                    <a:gd name="T90" fmla="*/ 1200 w 1408"/>
                    <a:gd name="T91" fmla="*/ 1676 h 1753"/>
                    <a:gd name="T92" fmla="*/ 968 w 1408"/>
                    <a:gd name="T93" fmla="*/ 1125 h 1753"/>
                    <a:gd name="T94" fmla="*/ 1013 w 1408"/>
                    <a:gd name="T95" fmla="*/ 1105 h 1753"/>
                    <a:gd name="T96" fmla="*/ 1246 w 1408"/>
                    <a:gd name="T97" fmla="*/ 1660 h 1753"/>
                    <a:gd name="T98" fmla="*/ 1248 w 1408"/>
                    <a:gd name="T99" fmla="*/ 1668 h 1753"/>
                    <a:gd name="T100" fmla="*/ 1227 w 1408"/>
                    <a:gd name="T101" fmla="*/ 1689 h 1753"/>
                    <a:gd name="T102" fmla="*/ 1219 w 1408"/>
                    <a:gd name="T103" fmla="*/ 1689 h 1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408" h="1753" extrusionOk="0">
                      <a:moveTo>
                        <a:pt x="1312" y="1668"/>
                      </a:moveTo>
                      <a:cubicBezTo>
                        <a:pt x="1312" y="1656"/>
                        <a:pt x="1310" y="1645"/>
                        <a:pt x="1305" y="1635"/>
                      </a:cubicBezTo>
                      <a:cubicBezTo>
                        <a:pt x="1069" y="1073"/>
                        <a:pt x="1069" y="1073"/>
                        <a:pt x="1069" y="1073"/>
                      </a:cubicBezTo>
                      <a:cubicBezTo>
                        <a:pt x="1243" y="967"/>
                        <a:pt x="1370" y="786"/>
                        <a:pt x="1400" y="574"/>
                      </a:cubicBezTo>
                      <a:cubicBezTo>
                        <a:pt x="1337" y="564"/>
                        <a:pt x="1337" y="564"/>
                        <a:pt x="1337" y="564"/>
                      </a:cubicBezTo>
                      <a:cubicBezTo>
                        <a:pt x="1292" y="877"/>
                        <a:pt x="1020" y="1113"/>
                        <a:pt x="704" y="1113"/>
                      </a:cubicBezTo>
                      <a:cubicBezTo>
                        <a:pt x="351" y="1113"/>
                        <a:pt x="64" y="826"/>
                        <a:pt x="64" y="473"/>
                      </a:cubicBezTo>
                      <a:cubicBezTo>
                        <a:pt x="64" y="314"/>
                        <a:pt x="123" y="161"/>
                        <a:pt x="231" y="43"/>
                      </a:cubicBezTo>
                      <a:cubicBezTo>
                        <a:pt x="184" y="0"/>
                        <a:pt x="184" y="0"/>
                        <a:pt x="184" y="0"/>
                      </a:cubicBezTo>
                      <a:cubicBezTo>
                        <a:pt x="65" y="130"/>
                        <a:pt x="0" y="298"/>
                        <a:pt x="0" y="473"/>
                      </a:cubicBezTo>
                      <a:cubicBezTo>
                        <a:pt x="0" y="727"/>
                        <a:pt x="136" y="951"/>
                        <a:pt x="339" y="1074"/>
                      </a:cubicBezTo>
                      <a:cubicBezTo>
                        <a:pt x="103" y="1635"/>
                        <a:pt x="103" y="1635"/>
                        <a:pt x="103" y="1635"/>
                      </a:cubicBezTo>
                      <a:cubicBezTo>
                        <a:pt x="98" y="1645"/>
                        <a:pt x="96" y="1656"/>
                        <a:pt x="96" y="1668"/>
                      </a:cubicBezTo>
                      <a:cubicBezTo>
                        <a:pt x="96" y="1675"/>
                        <a:pt x="97" y="1682"/>
                        <a:pt x="99" y="1689"/>
                      </a:cubicBezTo>
                      <a:cubicBezTo>
                        <a:pt x="0" y="1689"/>
                        <a:pt x="0" y="1689"/>
                        <a:pt x="0" y="1689"/>
                      </a:cubicBezTo>
                      <a:cubicBezTo>
                        <a:pt x="0" y="1753"/>
                        <a:pt x="0" y="1753"/>
                        <a:pt x="0" y="1753"/>
                      </a:cubicBezTo>
                      <a:cubicBezTo>
                        <a:pt x="1408" y="1753"/>
                        <a:pt x="1408" y="1753"/>
                        <a:pt x="1408" y="1753"/>
                      </a:cubicBezTo>
                      <a:cubicBezTo>
                        <a:pt x="1408" y="1689"/>
                        <a:pt x="1408" y="1689"/>
                        <a:pt x="1408" y="1689"/>
                      </a:cubicBezTo>
                      <a:cubicBezTo>
                        <a:pt x="1309" y="1689"/>
                        <a:pt x="1309" y="1689"/>
                        <a:pt x="1309" y="1689"/>
                      </a:cubicBezTo>
                      <a:cubicBezTo>
                        <a:pt x="1311" y="1682"/>
                        <a:pt x="1312" y="1675"/>
                        <a:pt x="1312" y="1668"/>
                      </a:cubicBezTo>
                      <a:close/>
                      <a:moveTo>
                        <a:pt x="907" y="1146"/>
                      </a:moveTo>
                      <a:cubicBezTo>
                        <a:pt x="1136" y="1689"/>
                        <a:pt x="1136" y="1689"/>
                        <a:pt x="1136" y="1689"/>
                      </a:cubicBezTo>
                      <a:cubicBezTo>
                        <a:pt x="800" y="1689"/>
                        <a:pt x="800" y="1689"/>
                        <a:pt x="800" y="1689"/>
                      </a:cubicBezTo>
                      <a:cubicBezTo>
                        <a:pt x="800" y="1170"/>
                        <a:pt x="800" y="1170"/>
                        <a:pt x="800" y="1170"/>
                      </a:cubicBezTo>
                      <a:cubicBezTo>
                        <a:pt x="837" y="1164"/>
                        <a:pt x="872" y="1157"/>
                        <a:pt x="907" y="1146"/>
                      </a:cubicBezTo>
                      <a:close/>
                      <a:moveTo>
                        <a:pt x="736" y="1176"/>
                      </a:moveTo>
                      <a:cubicBezTo>
                        <a:pt x="736" y="1689"/>
                        <a:pt x="736" y="1689"/>
                        <a:pt x="736" y="1689"/>
                      </a:cubicBezTo>
                      <a:cubicBezTo>
                        <a:pt x="672" y="1689"/>
                        <a:pt x="672" y="1689"/>
                        <a:pt x="672" y="1689"/>
                      </a:cubicBezTo>
                      <a:cubicBezTo>
                        <a:pt x="672" y="1176"/>
                        <a:pt x="672" y="1176"/>
                        <a:pt x="672" y="1176"/>
                      </a:cubicBezTo>
                      <a:cubicBezTo>
                        <a:pt x="683" y="1177"/>
                        <a:pt x="693" y="1177"/>
                        <a:pt x="704" y="1177"/>
                      </a:cubicBezTo>
                      <a:cubicBezTo>
                        <a:pt x="715" y="1177"/>
                        <a:pt x="725" y="1176"/>
                        <a:pt x="736" y="1176"/>
                      </a:cubicBezTo>
                      <a:close/>
                      <a:moveTo>
                        <a:pt x="608" y="1689"/>
                      </a:moveTo>
                      <a:cubicBezTo>
                        <a:pt x="272" y="1689"/>
                        <a:pt x="272" y="1689"/>
                        <a:pt x="272" y="1689"/>
                      </a:cubicBezTo>
                      <a:cubicBezTo>
                        <a:pt x="500" y="1147"/>
                        <a:pt x="500" y="1147"/>
                        <a:pt x="500" y="1147"/>
                      </a:cubicBezTo>
                      <a:cubicBezTo>
                        <a:pt x="535" y="1157"/>
                        <a:pt x="571" y="1165"/>
                        <a:pt x="608" y="1170"/>
                      </a:cubicBezTo>
                      <a:lnTo>
                        <a:pt x="608" y="1689"/>
                      </a:lnTo>
                      <a:close/>
                      <a:moveTo>
                        <a:pt x="181" y="1689"/>
                      </a:moveTo>
                      <a:cubicBezTo>
                        <a:pt x="170" y="1689"/>
                        <a:pt x="160" y="1679"/>
                        <a:pt x="160" y="1668"/>
                      </a:cubicBezTo>
                      <a:cubicBezTo>
                        <a:pt x="160" y="1665"/>
                        <a:pt x="161" y="1662"/>
                        <a:pt x="162" y="1660"/>
                      </a:cubicBezTo>
                      <a:cubicBezTo>
                        <a:pt x="395" y="1105"/>
                        <a:pt x="395" y="1105"/>
                        <a:pt x="395" y="1105"/>
                      </a:cubicBezTo>
                      <a:cubicBezTo>
                        <a:pt x="410" y="1113"/>
                        <a:pt x="425" y="1119"/>
                        <a:pt x="440" y="1125"/>
                      </a:cubicBezTo>
                      <a:cubicBezTo>
                        <a:pt x="208" y="1676"/>
                        <a:pt x="208" y="1676"/>
                        <a:pt x="208" y="1676"/>
                      </a:cubicBezTo>
                      <a:cubicBezTo>
                        <a:pt x="205" y="1684"/>
                        <a:pt x="197" y="1689"/>
                        <a:pt x="189" y="1689"/>
                      </a:cubicBezTo>
                      <a:lnTo>
                        <a:pt x="181" y="1689"/>
                      </a:lnTo>
                      <a:close/>
                      <a:moveTo>
                        <a:pt x="1219" y="1689"/>
                      </a:moveTo>
                      <a:cubicBezTo>
                        <a:pt x="1211" y="1689"/>
                        <a:pt x="1203" y="1684"/>
                        <a:pt x="1200" y="1676"/>
                      </a:cubicBezTo>
                      <a:cubicBezTo>
                        <a:pt x="968" y="1125"/>
                        <a:pt x="968" y="1125"/>
                        <a:pt x="968" y="1125"/>
                      </a:cubicBezTo>
                      <a:cubicBezTo>
                        <a:pt x="983" y="1118"/>
                        <a:pt x="998" y="1112"/>
                        <a:pt x="1013" y="1105"/>
                      </a:cubicBezTo>
                      <a:cubicBezTo>
                        <a:pt x="1246" y="1660"/>
                        <a:pt x="1246" y="1660"/>
                        <a:pt x="1246" y="1660"/>
                      </a:cubicBezTo>
                      <a:cubicBezTo>
                        <a:pt x="1247" y="1662"/>
                        <a:pt x="1248" y="1665"/>
                        <a:pt x="1248" y="1668"/>
                      </a:cubicBezTo>
                      <a:cubicBezTo>
                        <a:pt x="1248" y="1679"/>
                        <a:pt x="1238" y="1689"/>
                        <a:pt x="1227" y="1689"/>
                      </a:cubicBezTo>
                      <a:lnTo>
                        <a:pt x="1219" y="1689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79C2"/>
                    </a:solidFill>
                    <a:latin typeface="Arial Narrow"/>
                  </a:endParaRPr>
                </a:p>
              </p:txBody>
            </p:sp>
          </p:grpSp>
          <p:grpSp>
            <p:nvGrpSpPr>
              <p:cNvPr id="39" name="Группа 38"/>
              <p:cNvGrpSpPr/>
              <p:nvPr/>
            </p:nvGrpSpPr>
            <p:grpSpPr bwMode="auto">
              <a:xfrm>
                <a:off x="2604342" y="1669082"/>
                <a:ext cx="527574" cy="529810"/>
                <a:chOff x="5284687" y="1786615"/>
                <a:chExt cx="527574" cy="529810"/>
              </a:xfrm>
              <a:solidFill>
                <a:srgbClr val="89CFFF"/>
              </a:solidFill>
            </p:grpSpPr>
            <p:sp>
              <p:nvSpPr>
                <p:cNvPr id="40" name="Freeform 280"/>
                <p:cNvSpPr/>
                <p:nvPr/>
              </p:nvSpPr>
              <p:spPr bwMode="auto">
                <a:xfrm>
                  <a:off x="5284687" y="1786615"/>
                  <a:ext cx="178839" cy="194487"/>
                </a:xfrm>
                <a:custGeom>
                  <a:avLst/>
                  <a:gdLst>
                    <a:gd name="T0" fmla="*/ 162 w 531"/>
                    <a:gd name="T1" fmla="*/ 511 h 576"/>
                    <a:gd name="T2" fmla="*/ 233 w 531"/>
                    <a:gd name="T3" fmla="*/ 576 h 576"/>
                    <a:gd name="T4" fmla="*/ 357 w 531"/>
                    <a:gd name="T5" fmla="*/ 535 h 576"/>
                    <a:gd name="T6" fmla="*/ 453 w 531"/>
                    <a:gd name="T7" fmla="*/ 531 h 576"/>
                    <a:gd name="T8" fmla="*/ 511 w 531"/>
                    <a:gd name="T9" fmla="*/ 414 h 576"/>
                    <a:gd name="T10" fmla="*/ 461 w 531"/>
                    <a:gd name="T11" fmla="*/ 370 h 576"/>
                    <a:gd name="T12" fmla="*/ 438 w 531"/>
                    <a:gd name="T13" fmla="*/ 410 h 576"/>
                    <a:gd name="T14" fmla="*/ 440 w 531"/>
                    <a:gd name="T15" fmla="*/ 453 h 576"/>
                    <a:gd name="T16" fmla="*/ 394 w 531"/>
                    <a:gd name="T17" fmla="*/ 448 h 576"/>
                    <a:gd name="T18" fmla="*/ 308 w 531"/>
                    <a:gd name="T19" fmla="*/ 480 h 576"/>
                    <a:gd name="T20" fmla="*/ 279 w 531"/>
                    <a:gd name="T21" fmla="*/ 512 h 576"/>
                    <a:gd name="T22" fmla="*/ 250 w 531"/>
                    <a:gd name="T23" fmla="*/ 476 h 576"/>
                    <a:gd name="T24" fmla="*/ 166 w 531"/>
                    <a:gd name="T25" fmla="*/ 438 h 576"/>
                    <a:gd name="T26" fmla="*/ 123 w 531"/>
                    <a:gd name="T27" fmla="*/ 440 h 576"/>
                    <a:gd name="T28" fmla="*/ 128 w 531"/>
                    <a:gd name="T29" fmla="*/ 394 h 576"/>
                    <a:gd name="T30" fmla="*/ 96 w 531"/>
                    <a:gd name="T31" fmla="*/ 308 h 576"/>
                    <a:gd name="T32" fmla="*/ 64 w 531"/>
                    <a:gd name="T33" fmla="*/ 279 h 576"/>
                    <a:gd name="T34" fmla="*/ 100 w 531"/>
                    <a:gd name="T35" fmla="*/ 250 h 576"/>
                    <a:gd name="T36" fmla="*/ 138 w 531"/>
                    <a:gd name="T37" fmla="*/ 166 h 576"/>
                    <a:gd name="T38" fmla="*/ 136 w 531"/>
                    <a:gd name="T39" fmla="*/ 123 h 576"/>
                    <a:gd name="T40" fmla="*/ 182 w 531"/>
                    <a:gd name="T41" fmla="*/ 128 h 576"/>
                    <a:gd name="T42" fmla="*/ 268 w 531"/>
                    <a:gd name="T43" fmla="*/ 96 h 576"/>
                    <a:gd name="T44" fmla="*/ 297 w 531"/>
                    <a:gd name="T45" fmla="*/ 64 h 576"/>
                    <a:gd name="T46" fmla="*/ 326 w 531"/>
                    <a:gd name="T47" fmla="*/ 100 h 576"/>
                    <a:gd name="T48" fmla="*/ 410 w 531"/>
                    <a:gd name="T49" fmla="*/ 138 h 576"/>
                    <a:gd name="T50" fmla="*/ 453 w 531"/>
                    <a:gd name="T51" fmla="*/ 136 h 576"/>
                    <a:gd name="T52" fmla="*/ 448 w 531"/>
                    <a:gd name="T53" fmla="*/ 182 h 576"/>
                    <a:gd name="T54" fmla="*/ 519 w 531"/>
                    <a:gd name="T55" fmla="*/ 178 h 576"/>
                    <a:gd name="T56" fmla="*/ 531 w 531"/>
                    <a:gd name="T57" fmla="*/ 123 h 576"/>
                    <a:gd name="T58" fmla="*/ 414 w 531"/>
                    <a:gd name="T59" fmla="*/ 65 h 576"/>
                    <a:gd name="T60" fmla="*/ 343 w 531"/>
                    <a:gd name="T61" fmla="*/ 0 h 576"/>
                    <a:gd name="T62" fmla="*/ 219 w 531"/>
                    <a:gd name="T63" fmla="*/ 41 h 576"/>
                    <a:gd name="T64" fmla="*/ 123 w 531"/>
                    <a:gd name="T65" fmla="*/ 45 h 576"/>
                    <a:gd name="T66" fmla="*/ 65 w 531"/>
                    <a:gd name="T67" fmla="*/ 162 h 576"/>
                    <a:gd name="T68" fmla="*/ 0 w 531"/>
                    <a:gd name="T69" fmla="*/ 233 h 576"/>
                    <a:gd name="T70" fmla="*/ 41 w 531"/>
                    <a:gd name="T71" fmla="*/ 357 h 576"/>
                    <a:gd name="T72" fmla="*/ 45 w 531"/>
                    <a:gd name="T73" fmla="*/ 453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31" h="576" extrusionOk="0">
                      <a:moveTo>
                        <a:pt x="123" y="531"/>
                      </a:moveTo>
                      <a:cubicBezTo>
                        <a:pt x="162" y="511"/>
                        <a:pt x="162" y="511"/>
                        <a:pt x="162" y="511"/>
                      </a:cubicBezTo>
                      <a:cubicBezTo>
                        <a:pt x="180" y="521"/>
                        <a:pt x="199" y="529"/>
                        <a:pt x="219" y="535"/>
                      </a:cubicBezTo>
                      <a:cubicBezTo>
                        <a:pt x="233" y="576"/>
                        <a:pt x="233" y="576"/>
                        <a:pt x="233" y="576"/>
                      </a:cubicBezTo>
                      <a:cubicBezTo>
                        <a:pt x="343" y="576"/>
                        <a:pt x="343" y="576"/>
                        <a:pt x="343" y="576"/>
                      </a:cubicBezTo>
                      <a:cubicBezTo>
                        <a:pt x="357" y="535"/>
                        <a:pt x="357" y="535"/>
                        <a:pt x="357" y="535"/>
                      </a:cubicBezTo>
                      <a:cubicBezTo>
                        <a:pt x="377" y="529"/>
                        <a:pt x="396" y="521"/>
                        <a:pt x="414" y="511"/>
                      </a:cubicBezTo>
                      <a:cubicBezTo>
                        <a:pt x="453" y="531"/>
                        <a:pt x="453" y="531"/>
                        <a:pt x="453" y="531"/>
                      </a:cubicBezTo>
                      <a:cubicBezTo>
                        <a:pt x="531" y="453"/>
                        <a:pt x="531" y="453"/>
                        <a:pt x="531" y="453"/>
                      </a:cubicBezTo>
                      <a:cubicBezTo>
                        <a:pt x="511" y="414"/>
                        <a:pt x="511" y="414"/>
                        <a:pt x="511" y="414"/>
                      </a:cubicBezTo>
                      <a:cubicBezTo>
                        <a:pt x="514" y="408"/>
                        <a:pt x="517" y="403"/>
                        <a:pt x="519" y="398"/>
                      </a:cubicBezTo>
                      <a:cubicBezTo>
                        <a:pt x="461" y="370"/>
                        <a:pt x="461" y="370"/>
                        <a:pt x="461" y="370"/>
                      </a:cubicBezTo>
                      <a:cubicBezTo>
                        <a:pt x="458" y="378"/>
                        <a:pt x="453" y="387"/>
                        <a:pt x="448" y="394"/>
                      </a:cubicBezTo>
                      <a:cubicBezTo>
                        <a:pt x="438" y="410"/>
                        <a:pt x="438" y="410"/>
                        <a:pt x="438" y="410"/>
                      </a:cubicBezTo>
                      <a:cubicBezTo>
                        <a:pt x="453" y="440"/>
                        <a:pt x="453" y="440"/>
                        <a:pt x="453" y="440"/>
                      </a:cubicBezTo>
                      <a:cubicBezTo>
                        <a:pt x="440" y="453"/>
                        <a:pt x="440" y="453"/>
                        <a:pt x="440" y="453"/>
                      </a:cubicBezTo>
                      <a:cubicBezTo>
                        <a:pt x="410" y="438"/>
                        <a:pt x="410" y="438"/>
                        <a:pt x="410" y="438"/>
                      </a:cubicBezTo>
                      <a:cubicBezTo>
                        <a:pt x="394" y="448"/>
                        <a:pt x="394" y="448"/>
                        <a:pt x="394" y="448"/>
                      </a:cubicBezTo>
                      <a:cubicBezTo>
                        <a:pt x="373" y="462"/>
                        <a:pt x="350" y="471"/>
                        <a:pt x="326" y="476"/>
                      </a:cubicBezTo>
                      <a:cubicBezTo>
                        <a:pt x="308" y="480"/>
                        <a:pt x="308" y="480"/>
                        <a:pt x="308" y="480"/>
                      </a:cubicBezTo>
                      <a:cubicBezTo>
                        <a:pt x="297" y="512"/>
                        <a:pt x="297" y="512"/>
                        <a:pt x="297" y="512"/>
                      </a:cubicBezTo>
                      <a:cubicBezTo>
                        <a:pt x="279" y="512"/>
                        <a:pt x="279" y="512"/>
                        <a:pt x="279" y="512"/>
                      </a:cubicBezTo>
                      <a:cubicBezTo>
                        <a:pt x="268" y="480"/>
                        <a:pt x="268" y="480"/>
                        <a:pt x="268" y="480"/>
                      </a:cubicBezTo>
                      <a:cubicBezTo>
                        <a:pt x="250" y="476"/>
                        <a:pt x="250" y="476"/>
                        <a:pt x="250" y="476"/>
                      </a:cubicBezTo>
                      <a:cubicBezTo>
                        <a:pt x="226" y="471"/>
                        <a:pt x="203" y="462"/>
                        <a:pt x="182" y="448"/>
                      </a:cubicBezTo>
                      <a:cubicBezTo>
                        <a:pt x="166" y="438"/>
                        <a:pt x="166" y="438"/>
                        <a:pt x="166" y="438"/>
                      </a:cubicBezTo>
                      <a:cubicBezTo>
                        <a:pt x="136" y="453"/>
                        <a:pt x="136" y="453"/>
                        <a:pt x="136" y="453"/>
                      </a:cubicBezTo>
                      <a:cubicBezTo>
                        <a:pt x="123" y="440"/>
                        <a:pt x="123" y="440"/>
                        <a:pt x="123" y="440"/>
                      </a:cubicBezTo>
                      <a:cubicBezTo>
                        <a:pt x="138" y="410"/>
                        <a:pt x="138" y="410"/>
                        <a:pt x="138" y="410"/>
                      </a:cubicBezTo>
                      <a:cubicBezTo>
                        <a:pt x="128" y="394"/>
                        <a:pt x="128" y="394"/>
                        <a:pt x="128" y="394"/>
                      </a:cubicBezTo>
                      <a:cubicBezTo>
                        <a:pt x="114" y="373"/>
                        <a:pt x="105" y="350"/>
                        <a:pt x="100" y="326"/>
                      </a:cubicBezTo>
                      <a:cubicBezTo>
                        <a:pt x="96" y="308"/>
                        <a:pt x="96" y="308"/>
                        <a:pt x="96" y="308"/>
                      </a:cubicBezTo>
                      <a:cubicBezTo>
                        <a:pt x="64" y="297"/>
                        <a:pt x="64" y="297"/>
                        <a:pt x="64" y="297"/>
                      </a:cubicBezTo>
                      <a:cubicBezTo>
                        <a:pt x="64" y="279"/>
                        <a:pt x="64" y="279"/>
                        <a:pt x="64" y="279"/>
                      </a:cubicBezTo>
                      <a:cubicBezTo>
                        <a:pt x="96" y="268"/>
                        <a:pt x="96" y="268"/>
                        <a:pt x="96" y="268"/>
                      </a:cubicBezTo>
                      <a:cubicBezTo>
                        <a:pt x="100" y="250"/>
                        <a:pt x="100" y="250"/>
                        <a:pt x="100" y="250"/>
                      </a:cubicBezTo>
                      <a:cubicBezTo>
                        <a:pt x="105" y="226"/>
                        <a:pt x="114" y="203"/>
                        <a:pt x="128" y="182"/>
                      </a:cubicBezTo>
                      <a:cubicBezTo>
                        <a:pt x="138" y="166"/>
                        <a:pt x="138" y="166"/>
                        <a:pt x="138" y="166"/>
                      </a:cubicBezTo>
                      <a:cubicBezTo>
                        <a:pt x="123" y="136"/>
                        <a:pt x="123" y="136"/>
                        <a:pt x="123" y="136"/>
                      </a:cubicBezTo>
                      <a:cubicBezTo>
                        <a:pt x="136" y="123"/>
                        <a:pt x="136" y="123"/>
                        <a:pt x="136" y="123"/>
                      </a:cubicBezTo>
                      <a:cubicBezTo>
                        <a:pt x="166" y="138"/>
                        <a:pt x="166" y="138"/>
                        <a:pt x="166" y="138"/>
                      </a:cubicBezTo>
                      <a:cubicBezTo>
                        <a:pt x="182" y="128"/>
                        <a:pt x="182" y="128"/>
                        <a:pt x="182" y="128"/>
                      </a:cubicBezTo>
                      <a:cubicBezTo>
                        <a:pt x="203" y="114"/>
                        <a:pt x="226" y="105"/>
                        <a:pt x="250" y="100"/>
                      </a:cubicBezTo>
                      <a:cubicBezTo>
                        <a:pt x="268" y="96"/>
                        <a:pt x="268" y="96"/>
                        <a:pt x="268" y="96"/>
                      </a:cubicBezTo>
                      <a:cubicBezTo>
                        <a:pt x="279" y="64"/>
                        <a:pt x="279" y="64"/>
                        <a:pt x="279" y="64"/>
                      </a:cubicBezTo>
                      <a:cubicBezTo>
                        <a:pt x="297" y="64"/>
                        <a:pt x="297" y="64"/>
                        <a:pt x="297" y="64"/>
                      </a:cubicBezTo>
                      <a:cubicBezTo>
                        <a:pt x="308" y="96"/>
                        <a:pt x="308" y="96"/>
                        <a:pt x="308" y="96"/>
                      </a:cubicBezTo>
                      <a:cubicBezTo>
                        <a:pt x="326" y="100"/>
                        <a:pt x="326" y="100"/>
                        <a:pt x="326" y="100"/>
                      </a:cubicBezTo>
                      <a:cubicBezTo>
                        <a:pt x="350" y="105"/>
                        <a:pt x="373" y="114"/>
                        <a:pt x="394" y="128"/>
                      </a:cubicBezTo>
                      <a:cubicBezTo>
                        <a:pt x="410" y="138"/>
                        <a:pt x="410" y="138"/>
                        <a:pt x="410" y="138"/>
                      </a:cubicBezTo>
                      <a:cubicBezTo>
                        <a:pt x="440" y="123"/>
                        <a:pt x="440" y="123"/>
                        <a:pt x="440" y="123"/>
                      </a:cubicBezTo>
                      <a:cubicBezTo>
                        <a:pt x="453" y="136"/>
                        <a:pt x="453" y="136"/>
                        <a:pt x="453" y="136"/>
                      </a:cubicBezTo>
                      <a:cubicBezTo>
                        <a:pt x="438" y="166"/>
                        <a:pt x="438" y="166"/>
                        <a:pt x="438" y="166"/>
                      </a:cubicBezTo>
                      <a:cubicBezTo>
                        <a:pt x="448" y="182"/>
                        <a:pt x="448" y="182"/>
                        <a:pt x="448" y="182"/>
                      </a:cubicBezTo>
                      <a:cubicBezTo>
                        <a:pt x="453" y="189"/>
                        <a:pt x="458" y="198"/>
                        <a:pt x="461" y="206"/>
                      </a:cubicBezTo>
                      <a:cubicBezTo>
                        <a:pt x="519" y="178"/>
                        <a:pt x="519" y="178"/>
                        <a:pt x="519" y="178"/>
                      </a:cubicBezTo>
                      <a:cubicBezTo>
                        <a:pt x="517" y="173"/>
                        <a:pt x="514" y="168"/>
                        <a:pt x="511" y="162"/>
                      </a:cubicBezTo>
                      <a:cubicBezTo>
                        <a:pt x="531" y="123"/>
                        <a:pt x="531" y="123"/>
                        <a:pt x="531" y="123"/>
                      </a:cubicBezTo>
                      <a:cubicBezTo>
                        <a:pt x="453" y="45"/>
                        <a:pt x="453" y="45"/>
                        <a:pt x="453" y="45"/>
                      </a:cubicBezTo>
                      <a:cubicBezTo>
                        <a:pt x="414" y="65"/>
                        <a:pt x="414" y="65"/>
                        <a:pt x="414" y="65"/>
                      </a:cubicBezTo>
                      <a:cubicBezTo>
                        <a:pt x="396" y="55"/>
                        <a:pt x="377" y="47"/>
                        <a:pt x="357" y="41"/>
                      </a:cubicBezTo>
                      <a:cubicBezTo>
                        <a:pt x="343" y="0"/>
                        <a:pt x="343" y="0"/>
                        <a:pt x="343" y="0"/>
                      </a:cubicBezTo>
                      <a:cubicBezTo>
                        <a:pt x="233" y="0"/>
                        <a:pt x="233" y="0"/>
                        <a:pt x="233" y="0"/>
                      </a:cubicBezTo>
                      <a:cubicBezTo>
                        <a:pt x="219" y="41"/>
                        <a:pt x="219" y="41"/>
                        <a:pt x="219" y="41"/>
                      </a:cubicBezTo>
                      <a:cubicBezTo>
                        <a:pt x="199" y="47"/>
                        <a:pt x="180" y="55"/>
                        <a:pt x="162" y="65"/>
                      </a:cubicBezTo>
                      <a:cubicBezTo>
                        <a:pt x="123" y="45"/>
                        <a:pt x="123" y="45"/>
                        <a:pt x="123" y="45"/>
                      </a:cubicBezTo>
                      <a:cubicBezTo>
                        <a:pt x="45" y="123"/>
                        <a:pt x="45" y="123"/>
                        <a:pt x="45" y="123"/>
                      </a:cubicBezTo>
                      <a:cubicBezTo>
                        <a:pt x="65" y="162"/>
                        <a:pt x="65" y="162"/>
                        <a:pt x="65" y="162"/>
                      </a:cubicBezTo>
                      <a:cubicBezTo>
                        <a:pt x="55" y="180"/>
                        <a:pt x="47" y="199"/>
                        <a:pt x="41" y="219"/>
                      </a:cubicBezTo>
                      <a:cubicBezTo>
                        <a:pt x="0" y="233"/>
                        <a:pt x="0" y="233"/>
                        <a:pt x="0" y="233"/>
                      </a:cubicBezTo>
                      <a:cubicBezTo>
                        <a:pt x="0" y="343"/>
                        <a:pt x="0" y="343"/>
                        <a:pt x="0" y="343"/>
                      </a:cubicBezTo>
                      <a:cubicBezTo>
                        <a:pt x="41" y="357"/>
                        <a:pt x="41" y="357"/>
                        <a:pt x="41" y="357"/>
                      </a:cubicBezTo>
                      <a:cubicBezTo>
                        <a:pt x="47" y="377"/>
                        <a:pt x="55" y="396"/>
                        <a:pt x="65" y="414"/>
                      </a:cubicBezTo>
                      <a:cubicBezTo>
                        <a:pt x="45" y="453"/>
                        <a:pt x="45" y="453"/>
                        <a:pt x="45" y="453"/>
                      </a:cubicBezTo>
                      <a:lnTo>
                        <a:pt x="123" y="5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79C2"/>
                    </a:solidFill>
                    <a:latin typeface="Arial Narrow"/>
                  </a:endParaRPr>
                </a:p>
              </p:txBody>
            </p:sp>
            <p:sp>
              <p:nvSpPr>
                <p:cNvPr id="41" name="Rectangle 284"/>
                <p:cNvSpPr>
                  <a:spLocks noChangeArrowheads="1"/>
                </p:cNvSpPr>
                <p:nvPr/>
              </p:nvSpPr>
              <p:spPr bwMode="auto">
                <a:xfrm>
                  <a:off x="5769787" y="2088406"/>
                  <a:ext cx="20119" cy="2235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79C2"/>
                    </a:solidFill>
                    <a:latin typeface="Arial Narrow"/>
                  </a:endParaRPr>
                </a:p>
              </p:txBody>
            </p:sp>
            <p:sp>
              <p:nvSpPr>
                <p:cNvPr id="42" name="Rectangle 285"/>
                <p:cNvSpPr>
                  <a:spLocks noChangeArrowheads="1"/>
                </p:cNvSpPr>
                <p:nvPr/>
              </p:nvSpPr>
              <p:spPr bwMode="auto">
                <a:xfrm>
                  <a:off x="5769787" y="2144293"/>
                  <a:ext cx="20119" cy="2011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79C2"/>
                    </a:solidFill>
                    <a:latin typeface="Arial Narrow"/>
                  </a:endParaRPr>
                </a:p>
              </p:txBody>
            </p:sp>
            <p:sp>
              <p:nvSpPr>
                <p:cNvPr id="43" name="Rectangle 286"/>
                <p:cNvSpPr>
                  <a:spLocks noChangeArrowheads="1"/>
                </p:cNvSpPr>
                <p:nvPr/>
              </p:nvSpPr>
              <p:spPr bwMode="auto">
                <a:xfrm>
                  <a:off x="5769787" y="2197944"/>
                  <a:ext cx="20119" cy="2011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79C2"/>
                    </a:solidFill>
                    <a:latin typeface="Arial Narrow"/>
                  </a:endParaRPr>
                </a:p>
              </p:txBody>
            </p:sp>
            <p:sp>
              <p:nvSpPr>
                <p:cNvPr id="44" name="Freeform 287"/>
                <p:cNvSpPr/>
                <p:nvPr/>
              </p:nvSpPr>
              <p:spPr bwMode="auto">
                <a:xfrm>
                  <a:off x="5747432" y="2251596"/>
                  <a:ext cx="64829" cy="64829"/>
                </a:xfrm>
                <a:custGeom>
                  <a:avLst/>
                  <a:gdLst>
                    <a:gd name="T0" fmla="*/ 29 w 29"/>
                    <a:gd name="T1" fmla="*/ 10 h 29"/>
                    <a:gd name="T2" fmla="*/ 19 w 29"/>
                    <a:gd name="T3" fmla="*/ 10 h 29"/>
                    <a:gd name="T4" fmla="*/ 19 w 29"/>
                    <a:gd name="T5" fmla="*/ 0 h 29"/>
                    <a:gd name="T6" fmla="*/ 10 w 29"/>
                    <a:gd name="T7" fmla="*/ 0 h 29"/>
                    <a:gd name="T8" fmla="*/ 10 w 29"/>
                    <a:gd name="T9" fmla="*/ 10 h 29"/>
                    <a:gd name="T10" fmla="*/ 0 w 29"/>
                    <a:gd name="T11" fmla="*/ 10 h 29"/>
                    <a:gd name="T12" fmla="*/ 0 w 29"/>
                    <a:gd name="T13" fmla="*/ 19 h 29"/>
                    <a:gd name="T14" fmla="*/ 10 w 29"/>
                    <a:gd name="T15" fmla="*/ 19 h 29"/>
                    <a:gd name="T16" fmla="*/ 10 w 29"/>
                    <a:gd name="T17" fmla="*/ 29 h 29"/>
                    <a:gd name="T18" fmla="*/ 19 w 29"/>
                    <a:gd name="T19" fmla="*/ 29 h 29"/>
                    <a:gd name="T20" fmla="*/ 19 w 29"/>
                    <a:gd name="T21" fmla="*/ 19 h 29"/>
                    <a:gd name="T22" fmla="*/ 29 w 29"/>
                    <a:gd name="T23" fmla="*/ 19 h 29"/>
                    <a:gd name="T24" fmla="*/ 29 w 29"/>
                    <a:gd name="T25" fmla="*/ 1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9" h="29" extrusionOk="0">
                      <a:moveTo>
                        <a:pt x="29" y="10"/>
                      </a:moveTo>
                      <a:lnTo>
                        <a:pt x="19" y="10"/>
                      </a:lnTo>
                      <a:lnTo>
                        <a:pt x="19" y="0"/>
                      </a:lnTo>
                      <a:lnTo>
                        <a:pt x="10" y="0"/>
                      </a:lnTo>
                      <a:lnTo>
                        <a:pt x="10" y="10"/>
                      </a:lnTo>
                      <a:lnTo>
                        <a:pt x="0" y="10"/>
                      </a:lnTo>
                      <a:lnTo>
                        <a:pt x="0" y="19"/>
                      </a:lnTo>
                      <a:lnTo>
                        <a:pt x="10" y="19"/>
                      </a:lnTo>
                      <a:lnTo>
                        <a:pt x="10" y="29"/>
                      </a:lnTo>
                      <a:lnTo>
                        <a:pt x="19" y="29"/>
                      </a:lnTo>
                      <a:lnTo>
                        <a:pt x="19" y="19"/>
                      </a:lnTo>
                      <a:lnTo>
                        <a:pt x="29" y="19"/>
                      </a:lnTo>
                      <a:lnTo>
                        <a:pt x="29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79C2"/>
                    </a:solidFill>
                    <a:latin typeface="Arial Narrow"/>
                  </a:endParaRPr>
                </a:p>
              </p:txBody>
            </p:sp>
            <p:sp>
              <p:nvSpPr>
                <p:cNvPr id="45" name="Rectangle 288"/>
                <p:cNvSpPr>
                  <a:spLocks noChangeArrowheads="1"/>
                </p:cNvSpPr>
                <p:nvPr/>
              </p:nvSpPr>
              <p:spPr bwMode="auto">
                <a:xfrm>
                  <a:off x="5682603" y="2175590"/>
                  <a:ext cx="22355" cy="2235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79C2"/>
                    </a:solidFill>
                    <a:latin typeface="Arial Narrow"/>
                  </a:endParaRPr>
                </a:p>
              </p:txBody>
            </p:sp>
            <p:sp>
              <p:nvSpPr>
                <p:cNvPr id="46" name="Rectangle 289"/>
                <p:cNvSpPr>
                  <a:spLocks noChangeArrowheads="1"/>
                </p:cNvSpPr>
                <p:nvPr/>
              </p:nvSpPr>
              <p:spPr bwMode="auto">
                <a:xfrm>
                  <a:off x="5682603" y="2121938"/>
                  <a:ext cx="22355" cy="2235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79C2"/>
                    </a:solidFill>
                    <a:latin typeface="Arial Narrow"/>
                  </a:endParaRPr>
                </a:p>
              </p:txBody>
            </p:sp>
            <p:sp>
              <p:nvSpPr>
                <p:cNvPr id="47" name="Rectangle 290"/>
                <p:cNvSpPr>
                  <a:spLocks noChangeArrowheads="1"/>
                </p:cNvSpPr>
                <p:nvPr/>
              </p:nvSpPr>
              <p:spPr bwMode="auto">
                <a:xfrm>
                  <a:off x="5682603" y="2068286"/>
                  <a:ext cx="22355" cy="2011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79C2"/>
                    </a:solidFill>
                    <a:latin typeface="Arial Narrow"/>
                  </a:endParaRPr>
                </a:p>
              </p:txBody>
            </p:sp>
            <p:sp>
              <p:nvSpPr>
                <p:cNvPr id="48" name="Freeform 291"/>
                <p:cNvSpPr/>
                <p:nvPr/>
              </p:nvSpPr>
              <p:spPr bwMode="auto">
                <a:xfrm>
                  <a:off x="5662484" y="1969925"/>
                  <a:ext cx="64829" cy="64829"/>
                </a:xfrm>
                <a:custGeom>
                  <a:avLst/>
                  <a:gdLst>
                    <a:gd name="T0" fmla="*/ 19 w 29"/>
                    <a:gd name="T1" fmla="*/ 0 h 29"/>
                    <a:gd name="T2" fmla="*/ 9 w 29"/>
                    <a:gd name="T3" fmla="*/ 0 h 29"/>
                    <a:gd name="T4" fmla="*/ 9 w 29"/>
                    <a:gd name="T5" fmla="*/ 10 h 29"/>
                    <a:gd name="T6" fmla="*/ 0 w 29"/>
                    <a:gd name="T7" fmla="*/ 10 h 29"/>
                    <a:gd name="T8" fmla="*/ 0 w 29"/>
                    <a:gd name="T9" fmla="*/ 19 h 29"/>
                    <a:gd name="T10" fmla="*/ 9 w 29"/>
                    <a:gd name="T11" fmla="*/ 19 h 29"/>
                    <a:gd name="T12" fmla="*/ 9 w 29"/>
                    <a:gd name="T13" fmla="*/ 29 h 29"/>
                    <a:gd name="T14" fmla="*/ 19 w 29"/>
                    <a:gd name="T15" fmla="*/ 29 h 29"/>
                    <a:gd name="T16" fmla="*/ 19 w 29"/>
                    <a:gd name="T17" fmla="*/ 19 h 29"/>
                    <a:gd name="T18" fmla="*/ 29 w 29"/>
                    <a:gd name="T19" fmla="*/ 19 h 29"/>
                    <a:gd name="T20" fmla="*/ 29 w 29"/>
                    <a:gd name="T21" fmla="*/ 10 h 29"/>
                    <a:gd name="T22" fmla="*/ 19 w 29"/>
                    <a:gd name="T23" fmla="*/ 10 h 29"/>
                    <a:gd name="T24" fmla="*/ 19 w 29"/>
                    <a:gd name="T25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9" h="29" extrusionOk="0">
                      <a:moveTo>
                        <a:pt x="19" y="0"/>
                      </a:moveTo>
                      <a:lnTo>
                        <a:pt x="9" y="0"/>
                      </a:lnTo>
                      <a:lnTo>
                        <a:pt x="9" y="10"/>
                      </a:lnTo>
                      <a:lnTo>
                        <a:pt x="0" y="10"/>
                      </a:lnTo>
                      <a:lnTo>
                        <a:pt x="0" y="19"/>
                      </a:lnTo>
                      <a:lnTo>
                        <a:pt x="9" y="19"/>
                      </a:lnTo>
                      <a:lnTo>
                        <a:pt x="9" y="29"/>
                      </a:lnTo>
                      <a:lnTo>
                        <a:pt x="19" y="29"/>
                      </a:lnTo>
                      <a:lnTo>
                        <a:pt x="19" y="19"/>
                      </a:lnTo>
                      <a:lnTo>
                        <a:pt x="29" y="19"/>
                      </a:lnTo>
                      <a:lnTo>
                        <a:pt x="29" y="10"/>
                      </a:lnTo>
                      <a:lnTo>
                        <a:pt x="19" y="1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79C2"/>
                    </a:solidFill>
                    <a:latin typeface="Arial Narrow"/>
                  </a:endParaRPr>
                </a:p>
              </p:txBody>
            </p:sp>
          </p:grpSp>
        </p:grpSp>
      </p:grpSp>
      <p:cxnSp>
        <p:nvCxnSpPr>
          <p:cNvPr id="52" name="Прямая со стрелкой 51"/>
          <p:cNvCxnSpPr>
            <a:cxnSpLocks/>
          </p:cNvCxnSpPr>
          <p:nvPr/>
        </p:nvCxnSpPr>
        <p:spPr bwMode="auto">
          <a:xfrm flipH="1" flipV="1">
            <a:off x="5652934" y="2458065"/>
            <a:ext cx="270000" cy="2121"/>
          </a:xfrm>
          <a:prstGeom prst="straightConnector1">
            <a:avLst/>
          </a:prstGeom>
          <a:noFill/>
          <a:ln w="15875" cap="flat" cmpd="sng" algn="ctr">
            <a:solidFill>
              <a:srgbClr val="3CB0F0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53" name="Прямая со стрелкой 52"/>
          <p:cNvCxnSpPr>
            <a:cxnSpLocks/>
          </p:cNvCxnSpPr>
          <p:nvPr/>
        </p:nvCxnSpPr>
        <p:spPr bwMode="auto">
          <a:xfrm flipH="1">
            <a:off x="5652934" y="3291445"/>
            <a:ext cx="270000" cy="1030"/>
          </a:xfrm>
          <a:prstGeom prst="straightConnector1">
            <a:avLst/>
          </a:prstGeom>
          <a:noFill/>
          <a:ln w="15875" cap="flat" cmpd="sng" algn="ctr">
            <a:solidFill>
              <a:srgbClr val="3CB0F0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54" name="Прямая со стрелкой 53"/>
          <p:cNvCxnSpPr>
            <a:cxnSpLocks/>
          </p:cNvCxnSpPr>
          <p:nvPr/>
        </p:nvCxnSpPr>
        <p:spPr bwMode="auto">
          <a:xfrm flipH="1">
            <a:off x="5652934" y="4945659"/>
            <a:ext cx="270000" cy="991"/>
          </a:xfrm>
          <a:prstGeom prst="straightConnector1">
            <a:avLst/>
          </a:prstGeom>
          <a:noFill/>
          <a:ln w="15875" cap="flat" cmpd="sng" algn="ctr">
            <a:solidFill>
              <a:srgbClr val="3CB0F0"/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55" name="Прямая со стрелкой 54"/>
          <p:cNvCxnSpPr>
            <a:cxnSpLocks/>
          </p:cNvCxnSpPr>
          <p:nvPr/>
        </p:nvCxnSpPr>
        <p:spPr bwMode="auto">
          <a:xfrm flipH="1">
            <a:off x="5652934" y="4120412"/>
            <a:ext cx="270000" cy="3913"/>
          </a:xfrm>
          <a:prstGeom prst="straightConnector1">
            <a:avLst/>
          </a:prstGeom>
          <a:noFill/>
          <a:ln w="15875" cap="flat" cmpd="sng" algn="ctr">
            <a:solidFill>
              <a:srgbClr val="3CB0F0"/>
            </a:solidFill>
            <a:prstDash val="solid"/>
            <a:miter lim="800000"/>
            <a:tailEnd type="none" w="med" len="lg"/>
          </a:ln>
          <a:effectLst/>
        </p:spPr>
      </p:cxnSp>
      <p:sp>
        <p:nvSpPr>
          <p:cNvPr id="56" name="TextBox 7"/>
          <p:cNvSpPr txBox="1">
            <a:spLocks noChangeArrowheads="1"/>
          </p:cNvSpPr>
          <p:nvPr/>
        </p:nvSpPr>
        <p:spPr bwMode="auto">
          <a:xfrm>
            <a:off x="6079231" y="1358160"/>
            <a:ext cx="5875337" cy="57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0" tIns="54000" bIns="540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ru-RU" sz="1600" b="1" dirty="0" smtClean="0">
                <a:solidFill>
                  <a:srgbClr val="525A64"/>
                </a:solidFill>
                <a:latin typeface="Arial Narrow"/>
              </a:rPr>
              <a:t>обеспечивает</a:t>
            </a:r>
            <a:r>
              <a:rPr lang="ru-RU" sz="1600" dirty="0" smtClean="0">
                <a:solidFill>
                  <a:srgbClr val="525A64"/>
                </a:solidFill>
                <a:latin typeface="Arial Narrow"/>
              </a:rPr>
              <a:t> </a:t>
            </a:r>
            <a:r>
              <a:rPr lang="ru-RU" sz="1600" dirty="0">
                <a:solidFill>
                  <a:srgbClr val="525A64"/>
                </a:solidFill>
                <a:latin typeface="Arial Narrow"/>
              </a:rPr>
              <a:t>оперативное </a:t>
            </a:r>
            <a:r>
              <a:rPr lang="ru-RU" sz="1600" b="1" dirty="0">
                <a:solidFill>
                  <a:srgbClr val="525A64"/>
                </a:solidFill>
                <a:latin typeface="Arial Narrow"/>
              </a:rPr>
              <a:t>взаимодействие </a:t>
            </a:r>
            <a:br>
              <a:rPr lang="ru-RU" sz="1600" b="1" dirty="0">
                <a:solidFill>
                  <a:srgbClr val="525A64"/>
                </a:solidFill>
                <a:latin typeface="Arial Narrow"/>
              </a:rPr>
            </a:br>
            <a:r>
              <a:rPr lang="ru-RU" sz="1600" b="1" dirty="0">
                <a:solidFill>
                  <a:srgbClr val="525A64"/>
                </a:solidFill>
                <a:latin typeface="Arial Narrow"/>
              </a:rPr>
              <a:t>участников </a:t>
            </a:r>
            <a:r>
              <a:rPr lang="ru-RU" sz="1600" dirty="0">
                <a:solidFill>
                  <a:srgbClr val="525A64"/>
                </a:solidFill>
                <a:latin typeface="Arial Narrow"/>
              </a:rPr>
              <a:t>работ</a:t>
            </a:r>
          </a:p>
        </p:txBody>
      </p:sp>
      <p:sp>
        <p:nvSpPr>
          <p:cNvPr id="57" name="TextBox 7"/>
          <p:cNvSpPr txBox="1">
            <a:spLocks noChangeArrowheads="1"/>
          </p:cNvSpPr>
          <p:nvPr/>
        </p:nvSpPr>
        <p:spPr bwMode="auto">
          <a:xfrm>
            <a:off x="6096000" y="2301422"/>
            <a:ext cx="5875337" cy="3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0" tIns="54000" bIns="540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ru-RU" sz="1600" b="1" dirty="0" smtClean="0">
                <a:solidFill>
                  <a:srgbClr val="525A64"/>
                </a:solidFill>
                <a:latin typeface="Arial Narrow"/>
              </a:rPr>
              <a:t>повышает </a:t>
            </a:r>
            <a:r>
              <a:rPr lang="ru-RU" sz="1600" dirty="0" smtClean="0">
                <a:solidFill>
                  <a:srgbClr val="525A64"/>
                </a:solidFill>
                <a:latin typeface="Arial Narrow"/>
              </a:rPr>
              <a:t>открытость </a:t>
            </a:r>
            <a:r>
              <a:rPr lang="ru-RU" sz="1600" dirty="0">
                <a:solidFill>
                  <a:srgbClr val="525A64"/>
                </a:solidFill>
                <a:latin typeface="Arial Narrow"/>
              </a:rPr>
              <a:t>деятельности</a:t>
            </a:r>
          </a:p>
        </p:txBody>
      </p:sp>
      <p:sp>
        <p:nvSpPr>
          <p:cNvPr id="58" name="TextBox 7"/>
          <p:cNvSpPr txBox="1">
            <a:spLocks noChangeArrowheads="1"/>
          </p:cNvSpPr>
          <p:nvPr/>
        </p:nvSpPr>
        <p:spPr bwMode="auto">
          <a:xfrm>
            <a:off x="6096000" y="2994000"/>
            <a:ext cx="5875337" cy="57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0" tIns="54000" bIns="540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ru-RU" sz="1600" b="1" dirty="0" smtClean="0">
                <a:solidFill>
                  <a:srgbClr val="525A64"/>
                </a:solidFill>
                <a:latin typeface="Arial Narrow"/>
              </a:rPr>
              <a:t>обеспечивает </a:t>
            </a:r>
            <a:r>
              <a:rPr lang="ru-RU" sz="1600" dirty="0" smtClean="0">
                <a:solidFill>
                  <a:srgbClr val="525A64"/>
                </a:solidFill>
                <a:latin typeface="Arial Narrow"/>
              </a:rPr>
              <a:t>онлайн </a:t>
            </a:r>
            <a:r>
              <a:rPr lang="ru-RU" sz="1600" b="1" dirty="0">
                <a:solidFill>
                  <a:srgbClr val="525A64"/>
                </a:solidFill>
                <a:latin typeface="Arial Narrow"/>
              </a:rPr>
              <a:t>доступ участникам работ</a:t>
            </a:r>
            <a:r>
              <a:rPr lang="en-US" sz="1600" dirty="0">
                <a:solidFill>
                  <a:srgbClr val="525A64"/>
                </a:solidFill>
                <a:latin typeface="Arial Narrow"/>
              </a:rPr>
              <a:t/>
            </a:r>
            <a:br>
              <a:rPr lang="en-US" sz="1600" dirty="0">
                <a:solidFill>
                  <a:srgbClr val="525A64"/>
                </a:solidFill>
                <a:latin typeface="Arial Narrow"/>
              </a:rPr>
            </a:br>
            <a:r>
              <a:rPr lang="ru-RU" sz="1600" dirty="0">
                <a:solidFill>
                  <a:srgbClr val="525A64"/>
                </a:solidFill>
                <a:latin typeface="Arial Narrow"/>
              </a:rPr>
              <a:t>к разрабатываемым проектам документов</a:t>
            </a:r>
            <a:endParaRPr lang="ru-RU" sz="1600" b="1" dirty="0">
              <a:solidFill>
                <a:srgbClr val="525A64"/>
              </a:solidFill>
              <a:latin typeface="Arial Narrow"/>
            </a:endParaRPr>
          </a:p>
        </p:txBody>
      </p:sp>
      <p:sp>
        <p:nvSpPr>
          <p:cNvPr id="59" name="TextBox 7"/>
          <p:cNvSpPr txBox="1">
            <a:spLocks noChangeArrowheads="1"/>
          </p:cNvSpPr>
          <p:nvPr/>
        </p:nvSpPr>
        <p:spPr bwMode="auto">
          <a:xfrm>
            <a:off x="6095999" y="3830545"/>
            <a:ext cx="5875337" cy="57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0" tIns="54000" bIns="540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ru-RU" sz="1600" b="1" dirty="0">
                <a:solidFill>
                  <a:srgbClr val="525A64"/>
                </a:solidFill>
                <a:latin typeface="Arial Narrow"/>
              </a:rPr>
              <a:t>обеспечивает подготовку</a:t>
            </a:r>
            <a:r>
              <a:rPr lang="ru-RU" sz="1600" dirty="0" smtClean="0">
                <a:solidFill>
                  <a:srgbClr val="525A64"/>
                </a:solidFill>
                <a:latin typeface="Arial Narrow"/>
              </a:rPr>
              <a:t> </a:t>
            </a:r>
            <a:r>
              <a:rPr lang="ru-RU" sz="1600" dirty="0">
                <a:solidFill>
                  <a:srgbClr val="525A64"/>
                </a:solidFill>
                <a:latin typeface="Arial Narrow"/>
              </a:rPr>
              <a:t>в автоматическом режиме отчетных, статистических материалов</a:t>
            </a:r>
          </a:p>
        </p:txBody>
      </p:sp>
      <p:sp>
        <p:nvSpPr>
          <p:cNvPr id="60" name="TextBox 7"/>
          <p:cNvSpPr txBox="1">
            <a:spLocks noChangeArrowheads="1"/>
          </p:cNvSpPr>
          <p:nvPr/>
        </p:nvSpPr>
        <p:spPr bwMode="auto">
          <a:xfrm>
            <a:off x="6096000" y="4664766"/>
            <a:ext cx="5875337" cy="57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0" tIns="54000" bIns="540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ru-RU" sz="1600" b="1" dirty="0" smtClean="0">
                <a:solidFill>
                  <a:srgbClr val="525A64"/>
                </a:solidFill>
                <a:latin typeface="Arial Narrow"/>
              </a:rPr>
              <a:t>сокращает</a:t>
            </a:r>
            <a:r>
              <a:rPr lang="ru-RU" sz="1600" dirty="0" smtClean="0">
                <a:solidFill>
                  <a:srgbClr val="525A64"/>
                </a:solidFill>
                <a:latin typeface="Arial Narrow"/>
              </a:rPr>
              <a:t> </a:t>
            </a:r>
            <a:r>
              <a:rPr lang="ru-RU" sz="1600" b="1" dirty="0">
                <a:solidFill>
                  <a:srgbClr val="525A64"/>
                </a:solidFill>
                <a:latin typeface="Arial Narrow"/>
              </a:rPr>
              <a:t>время на подготовку </a:t>
            </a:r>
            <a:r>
              <a:rPr lang="ru-RU" sz="1600" dirty="0">
                <a:solidFill>
                  <a:srgbClr val="525A64"/>
                </a:solidFill>
                <a:latin typeface="Arial Narrow"/>
              </a:rPr>
              <a:t>аналитических </a:t>
            </a:r>
            <a:r>
              <a:rPr lang="en-US" sz="1600" dirty="0">
                <a:solidFill>
                  <a:srgbClr val="525A64"/>
                </a:solidFill>
                <a:latin typeface="Arial Narrow"/>
              </a:rPr>
              <a:t/>
            </a:r>
            <a:br>
              <a:rPr lang="en-US" sz="1600" dirty="0">
                <a:solidFill>
                  <a:srgbClr val="525A64"/>
                </a:solidFill>
                <a:latin typeface="Arial Narrow"/>
              </a:rPr>
            </a:br>
            <a:r>
              <a:rPr lang="ru-RU" sz="1600" dirty="0">
                <a:solidFill>
                  <a:srgbClr val="525A64"/>
                </a:solidFill>
                <a:latin typeface="Arial Narrow"/>
              </a:rPr>
              <a:t>и справочных материалов</a:t>
            </a:r>
          </a:p>
        </p:txBody>
      </p:sp>
      <p:sp>
        <p:nvSpPr>
          <p:cNvPr id="61" name="TextBox 7"/>
          <p:cNvSpPr txBox="1">
            <a:spLocks noChangeArrowheads="1"/>
          </p:cNvSpPr>
          <p:nvPr/>
        </p:nvSpPr>
        <p:spPr bwMode="auto">
          <a:xfrm>
            <a:off x="6096000" y="5485471"/>
            <a:ext cx="5875337" cy="57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0" tIns="54000" bIns="540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ru-RU" sz="1600" b="1" dirty="0">
                <a:solidFill>
                  <a:srgbClr val="525A64"/>
                </a:solidFill>
                <a:latin typeface="Arial Narrow"/>
              </a:rPr>
              <a:t>обеспечивает </a:t>
            </a:r>
            <a:r>
              <a:rPr lang="ru-RU" sz="1600" dirty="0" smtClean="0">
                <a:solidFill>
                  <a:srgbClr val="525A64"/>
                </a:solidFill>
                <a:latin typeface="Arial Narrow"/>
              </a:rPr>
              <a:t>в </a:t>
            </a:r>
            <a:r>
              <a:rPr lang="ru-RU" sz="1600" dirty="0">
                <a:solidFill>
                  <a:srgbClr val="525A64"/>
                </a:solidFill>
                <a:latin typeface="Arial Narrow"/>
              </a:rPr>
              <a:t>автоматическом режиме </a:t>
            </a:r>
            <a:r>
              <a:rPr lang="ru-RU" sz="1600" b="1" dirty="0">
                <a:solidFill>
                  <a:srgbClr val="525A64"/>
                </a:solidFill>
                <a:latin typeface="Arial Narrow"/>
              </a:rPr>
              <a:t>контроль сроков выполнения </a:t>
            </a:r>
            <a:r>
              <a:rPr lang="ru-RU" sz="1600" dirty="0">
                <a:solidFill>
                  <a:srgbClr val="525A64"/>
                </a:solidFill>
                <a:latin typeface="Arial Narrow"/>
              </a:rPr>
              <a:t>участниками работ</a:t>
            </a: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9989760" y="6165575"/>
            <a:ext cx="878616" cy="487358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092895" y="6172341"/>
            <a:ext cx="724563" cy="507679"/>
          </a:xfrm>
          <a:prstGeom prst="rect">
            <a:avLst/>
          </a:prstGeom>
        </p:spPr>
      </p:pic>
      <p:cxnSp>
        <p:nvCxnSpPr>
          <p:cNvPr id="65" name="Прямая соединительная линия 64"/>
          <p:cNvCxnSpPr>
            <a:cxnSpLocks/>
          </p:cNvCxnSpPr>
          <p:nvPr/>
        </p:nvCxnSpPr>
        <p:spPr bwMode="auto">
          <a:xfrm flipV="1">
            <a:off x="180975" y="971420"/>
            <a:ext cx="1170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" name="Заголовок 1"/>
          <p:cNvSpPr>
            <a:spLocks noGrp="1"/>
          </p:cNvSpPr>
          <p:nvPr>
            <p:ph type="title"/>
          </p:nvPr>
        </p:nvSpPr>
        <p:spPr bwMode="auto">
          <a:xfrm>
            <a:off x="1974503" y="525203"/>
            <a:ext cx="9706265" cy="446217"/>
          </a:xfrm>
        </p:spPr>
        <p:txBody>
          <a:bodyPr anchor="ctr" anchorCtr="0"/>
          <a:lstStyle/>
          <a:p>
            <a:pPr>
              <a:defRPr/>
            </a:pPr>
            <a:r>
              <a:rPr lang="ru-RU" sz="2800" b="0">
                <a:solidFill>
                  <a:srgbClr val="0070C0"/>
                </a:solidFill>
              </a:rPr>
              <a:t>Интернет-портал технического комитета по стандартизации ТК 023</a:t>
            </a:r>
            <a:endParaRPr/>
          </a:p>
        </p:txBody>
      </p:sp>
      <p:sp>
        <p:nvSpPr>
          <p:cNvPr id="96" name="Нижний колонтитул 3"/>
          <p:cNvSpPr txBox="1"/>
          <p:nvPr/>
        </p:nvSpPr>
        <p:spPr bwMode="auto">
          <a:xfrm>
            <a:off x="2070564" y="6299951"/>
            <a:ext cx="8597436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742950" indent="-28575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1143000" indent="-228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>
                <a:solidFill>
                  <a:srgbClr val="0070C0"/>
                </a:solidFill>
              </a:rPr>
              <a:t>Опыт ТК 023 в цифровизации процесса стандартизации</a:t>
            </a:r>
            <a:endParaRPr/>
          </a:p>
        </p:txBody>
      </p:sp>
      <p:grpSp>
        <p:nvGrpSpPr>
          <p:cNvPr id="4" name="Group 37"/>
          <p:cNvGrpSpPr>
            <a:grpSpLocks noChangeAspect="1"/>
          </p:cNvGrpSpPr>
          <p:nvPr/>
        </p:nvGrpSpPr>
        <p:grpSpPr bwMode="auto">
          <a:xfrm>
            <a:off x="9513848" y="1608250"/>
            <a:ext cx="469952" cy="469952"/>
            <a:chOff x="5091" y="658"/>
            <a:chExt cx="320" cy="320"/>
          </a:xfrm>
          <a:solidFill>
            <a:schemeClr val="bg1"/>
          </a:solidFill>
        </p:grpSpPr>
        <p:sp>
          <p:nvSpPr>
            <p:cNvPr id="5" name="Freeform 38"/>
            <p:cNvSpPr>
              <a:spLocks noEditPoints="1"/>
            </p:cNvSpPr>
            <p:nvPr/>
          </p:nvSpPr>
          <p:spPr bwMode="auto">
            <a:xfrm>
              <a:off x="5091" y="764"/>
              <a:ext cx="213" cy="213"/>
            </a:xfrm>
            <a:custGeom>
              <a:avLst/>
              <a:gdLst>
                <a:gd name="T0" fmla="*/ 1464 w 1600"/>
                <a:gd name="T1" fmla="*/ 877 h 1600"/>
                <a:gd name="T2" fmla="*/ 1541 w 1600"/>
                <a:gd name="T3" fmla="*/ 677 h 1600"/>
                <a:gd name="T4" fmla="*/ 1581 w 1600"/>
                <a:gd name="T5" fmla="*/ 554 h 1600"/>
                <a:gd name="T6" fmla="*/ 1410 w 1600"/>
                <a:gd name="T7" fmla="*/ 363 h 1600"/>
                <a:gd name="T8" fmla="*/ 1215 w 1600"/>
                <a:gd name="T9" fmla="*/ 275 h 1600"/>
                <a:gd name="T10" fmla="*/ 1179 w 1600"/>
                <a:gd name="T11" fmla="*/ 73 h 1600"/>
                <a:gd name="T12" fmla="*/ 923 w 1600"/>
                <a:gd name="T13" fmla="*/ 59 h 1600"/>
                <a:gd name="T14" fmla="*/ 723 w 1600"/>
                <a:gd name="T15" fmla="*/ 136 h 1600"/>
                <a:gd name="T16" fmla="*/ 554 w 1600"/>
                <a:gd name="T17" fmla="*/ 19 h 1600"/>
                <a:gd name="T18" fmla="*/ 363 w 1600"/>
                <a:gd name="T19" fmla="*/ 190 h 1600"/>
                <a:gd name="T20" fmla="*/ 276 w 1600"/>
                <a:gd name="T21" fmla="*/ 385 h 1600"/>
                <a:gd name="T22" fmla="*/ 74 w 1600"/>
                <a:gd name="T23" fmla="*/ 421 h 1600"/>
                <a:gd name="T24" fmla="*/ 60 w 1600"/>
                <a:gd name="T25" fmla="*/ 677 h 1600"/>
                <a:gd name="T26" fmla="*/ 136 w 1600"/>
                <a:gd name="T27" fmla="*/ 877 h 1600"/>
                <a:gd name="T28" fmla="*/ 19 w 1600"/>
                <a:gd name="T29" fmla="*/ 1046 h 1600"/>
                <a:gd name="T30" fmla="*/ 190 w 1600"/>
                <a:gd name="T31" fmla="*/ 1237 h 1600"/>
                <a:gd name="T32" fmla="*/ 385 w 1600"/>
                <a:gd name="T33" fmla="*/ 1324 h 1600"/>
                <a:gd name="T34" fmla="*/ 422 w 1600"/>
                <a:gd name="T35" fmla="*/ 1526 h 1600"/>
                <a:gd name="T36" fmla="*/ 592 w 1600"/>
                <a:gd name="T37" fmla="*/ 1589 h 1600"/>
                <a:gd name="T38" fmla="*/ 723 w 1600"/>
                <a:gd name="T39" fmla="*/ 1464 h 1600"/>
                <a:gd name="T40" fmla="*/ 923 w 1600"/>
                <a:gd name="T41" fmla="*/ 1540 h 1600"/>
                <a:gd name="T42" fmla="*/ 1179 w 1600"/>
                <a:gd name="T43" fmla="*/ 1526 h 1600"/>
                <a:gd name="T44" fmla="*/ 1215 w 1600"/>
                <a:gd name="T45" fmla="*/ 1324 h 1600"/>
                <a:gd name="T46" fmla="*/ 1410 w 1600"/>
                <a:gd name="T47" fmla="*/ 1237 h 1600"/>
                <a:gd name="T48" fmla="*/ 1581 w 1600"/>
                <a:gd name="T49" fmla="*/ 1046 h 1600"/>
                <a:gd name="T50" fmla="*/ 1430 w 1600"/>
                <a:gd name="T51" fmla="*/ 1132 h 1600"/>
                <a:gd name="T52" fmla="*/ 1243 w 1600"/>
                <a:gd name="T53" fmla="*/ 1146 h 1600"/>
                <a:gd name="T54" fmla="*/ 1111 w 1600"/>
                <a:gd name="T55" fmla="*/ 1348 h 1600"/>
                <a:gd name="T56" fmla="*/ 1011 w 1600"/>
                <a:gd name="T57" fmla="*/ 1480 h 1600"/>
                <a:gd name="T58" fmla="*/ 869 w 1600"/>
                <a:gd name="T59" fmla="*/ 1358 h 1600"/>
                <a:gd name="T60" fmla="*/ 633 w 1600"/>
                <a:gd name="T61" fmla="*/ 1407 h 1600"/>
                <a:gd name="T62" fmla="*/ 468 w 1600"/>
                <a:gd name="T63" fmla="*/ 1430 h 1600"/>
                <a:gd name="T64" fmla="*/ 454 w 1600"/>
                <a:gd name="T65" fmla="*/ 1243 h 1600"/>
                <a:gd name="T66" fmla="*/ 252 w 1600"/>
                <a:gd name="T67" fmla="*/ 1111 h 1600"/>
                <a:gd name="T68" fmla="*/ 120 w 1600"/>
                <a:gd name="T69" fmla="*/ 1011 h 1600"/>
                <a:gd name="T70" fmla="*/ 242 w 1600"/>
                <a:gd name="T71" fmla="*/ 869 h 1600"/>
                <a:gd name="T72" fmla="*/ 193 w 1600"/>
                <a:gd name="T73" fmla="*/ 632 h 1600"/>
                <a:gd name="T74" fmla="*/ 170 w 1600"/>
                <a:gd name="T75" fmla="*/ 468 h 1600"/>
                <a:gd name="T76" fmla="*/ 357 w 1600"/>
                <a:gd name="T77" fmla="*/ 454 h 1600"/>
                <a:gd name="T78" fmla="*/ 489 w 1600"/>
                <a:gd name="T79" fmla="*/ 252 h 1600"/>
                <a:gd name="T80" fmla="*/ 589 w 1600"/>
                <a:gd name="T81" fmla="*/ 119 h 1600"/>
                <a:gd name="T82" fmla="*/ 731 w 1600"/>
                <a:gd name="T83" fmla="*/ 242 h 1600"/>
                <a:gd name="T84" fmla="*/ 968 w 1600"/>
                <a:gd name="T85" fmla="*/ 193 h 1600"/>
                <a:gd name="T86" fmla="*/ 1132 w 1600"/>
                <a:gd name="T87" fmla="*/ 170 h 1600"/>
                <a:gd name="T88" fmla="*/ 1146 w 1600"/>
                <a:gd name="T89" fmla="*/ 357 h 1600"/>
                <a:gd name="T90" fmla="*/ 1348 w 1600"/>
                <a:gd name="T91" fmla="*/ 489 h 1600"/>
                <a:gd name="T92" fmla="*/ 1481 w 1600"/>
                <a:gd name="T93" fmla="*/ 589 h 1600"/>
                <a:gd name="T94" fmla="*/ 1358 w 1600"/>
                <a:gd name="T95" fmla="*/ 731 h 1600"/>
                <a:gd name="T96" fmla="*/ 1407 w 1600"/>
                <a:gd name="T97" fmla="*/ 967 h 1600"/>
                <a:gd name="T98" fmla="*/ 1430 w 1600"/>
                <a:gd name="T99" fmla="*/ 1132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00" h="1600" extrusionOk="0">
                  <a:moveTo>
                    <a:pt x="1541" y="922"/>
                  </a:moveTo>
                  <a:cubicBezTo>
                    <a:pt x="1516" y="907"/>
                    <a:pt x="1490" y="892"/>
                    <a:pt x="1464" y="877"/>
                  </a:cubicBezTo>
                  <a:cubicBezTo>
                    <a:pt x="1470" y="826"/>
                    <a:pt x="1470" y="774"/>
                    <a:pt x="1464" y="722"/>
                  </a:cubicBezTo>
                  <a:cubicBezTo>
                    <a:pt x="1490" y="707"/>
                    <a:pt x="1516" y="692"/>
                    <a:pt x="1541" y="677"/>
                  </a:cubicBezTo>
                  <a:cubicBezTo>
                    <a:pt x="1583" y="652"/>
                    <a:pt x="1600" y="599"/>
                    <a:pt x="1581" y="554"/>
                  </a:cubicBezTo>
                  <a:cubicBezTo>
                    <a:pt x="1581" y="554"/>
                    <a:pt x="1581" y="554"/>
                    <a:pt x="1581" y="554"/>
                  </a:cubicBezTo>
                  <a:cubicBezTo>
                    <a:pt x="1527" y="421"/>
                    <a:pt x="1527" y="421"/>
                    <a:pt x="1527" y="421"/>
                  </a:cubicBezTo>
                  <a:cubicBezTo>
                    <a:pt x="1508" y="376"/>
                    <a:pt x="1458" y="351"/>
                    <a:pt x="1410" y="363"/>
                  </a:cubicBezTo>
                  <a:cubicBezTo>
                    <a:pt x="1382" y="370"/>
                    <a:pt x="1353" y="377"/>
                    <a:pt x="1325" y="385"/>
                  </a:cubicBezTo>
                  <a:cubicBezTo>
                    <a:pt x="1293" y="344"/>
                    <a:pt x="1256" y="308"/>
                    <a:pt x="1215" y="275"/>
                  </a:cubicBezTo>
                  <a:cubicBezTo>
                    <a:pt x="1223" y="247"/>
                    <a:pt x="1230" y="218"/>
                    <a:pt x="1237" y="190"/>
                  </a:cubicBezTo>
                  <a:cubicBezTo>
                    <a:pt x="1249" y="142"/>
                    <a:pt x="1224" y="92"/>
                    <a:pt x="1179" y="73"/>
                  </a:cubicBezTo>
                  <a:cubicBezTo>
                    <a:pt x="1046" y="19"/>
                    <a:pt x="1046" y="19"/>
                    <a:pt x="1046" y="19"/>
                  </a:cubicBezTo>
                  <a:cubicBezTo>
                    <a:pt x="1001" y="0"/>
                    <a:pt x="948" y="17"/>
                    <a:pt x="923" y="59"/>
                  </a:cubicBezTo>
                  <a:cubicBezTo>
                    <a:pt x="908" y="84"/>
                    <a:pt x="892" y="110"/>
                    <a:pt x="878" y="136"/>
                  </a:cubicBezTo>
                  <a:cubicBezTo>
                    <a:pt x="826" y="130"/>
                    <a:pt x="774" y="130"/>
                    <a:pt x="723" y="136"/>
                  </a:cubicBezTo>
                  <a:cubicBezTo>
                    <a:pt x="708" y="110"/>
                    <a:pt x="693" y="84"/>
                    <a:pt x="678" y="59"/>
                  </a:cubicBezTo>
                  <a:cubicBezTo>
                    <a:pt x="653" y="17"/>
                    <a:pt x="599" y="0"/>
                    <a:pt x="554" y="19"/>
                  </a:cubicBezTo>
                  <a:cubicBezTo>
                    <a:pt x="422" y="73"/>
                    <a:pt x="422" y="73"/>
                    <a:pt x="422" y="73"/>
                  </a:cubicBezTo>
                  <a:cubicBezTo>
                    <a:pt x="377" y="92"/>
                    <a:pt x="351" y="142"/>
                    <a:pt x="363" y="190"/>
                  </a:cubicBezTo>
                  <a:cubicBezTo>
                    <a:pt x="370" y="218"/>
                    <a:pt x="378" y="247"/>
                    <a:pt x="385" y="275"/>
                  </a:cubicBezTo>
                  <a:cubicBezTo>
                    <a:pt x="345" y="307"/>
                    <a:pt x="308" y="344"/>
                    <a:pt x="276" y="385"/>
                  </a:cubicBezTo>
                  <a:cubicBezTo>
                    <a:pt x="247" y="377"/>
                    <a:pt x="218" y="370"/>
                    <a:pt x="190" y="363"/>
                  </a:cubicBezTo>
                  <a:cubicBezTo>
                    <a:pt x="142" y="351"/>
                    <a:pt x="92" y="376"/>
                    <a:pt x="74" y="421"/>
                  </a:cubicBezTo>
                  <a:cubicBezTo>
                    <a:pt x="19" y="554"/>
                    <a:pt x="19" y="554"/>
                    <a:pt x="19" y="554"/>
                  </a:cubicBezTo>
                  <a:cubicBezTo>
                    <a:pt x="0" y="599"/>
                    <a:pt x="18" y="652"/>
                    <a:pt x="60" y="677"/>
                  </a:cubicBezTo>
                  <a:cubicBezTo>
                    <a:pt x="85" y="692"/>
                    <a:pt x="110" y="708"/>
                    <a:pt x="136" y="722"/>
                  </a:cubicBezTo>
                  <a:cubicBezTo>
                    <a:pt x="130" y="774"/>
                    <a:pt x="130" y="826"/>
                    <a:pt x="136" y="877"/>
                  </a:cubicBezTo>
                  <a:cubicBezTo>
                    <a:pt x="110" y="892"/>
                    <a:pt x="85" y="907"/>
                    <a:pt x="60" y="922"/>
                  </a:cubicBezTo>
                  <a:cubicBezTo>
                    <a:pt x="18" y="947"/>
                    <a:pt x="0" y="1001"/>
                    <a:pt x="19" y="1046"/>
                  </a:cubicBezTo>
                  <a:cubicBezTo>
                    <a:pt x="74" y="1178"/>
                    <a:pt x="74" y="1178"/>
                    <a:pt x="74" y="1178"/>
                  </a:cubicBezTo>
                  <a:cubicBezTo>
                    <a:pt x="92" y="1223"/>
                    <a:pt x="142" y="1249"/>
                    <a:pt x="190" y="1237"/>
                  </a:cubicBezTo>
                  <a:cubicBezTo>
                    <a:pt x="218" y="1230"/>
                    <a:pt x="247" y="1222"/>
                    <a:pt x="276" y="1215"/>
                  </a:cubicBezTo>
                  <a:cubicBezTo>
                    <a:pt x="308" y="1255"/>
                    <a:pt x="345" y="1292"/>
                    <a:pt x="385" y="1324"/>
                  </a:cubicBezTo>
                  <a:cubicBezTo>
                    <a:pt x="378" y="1353"/>
                    <a:pt x="370" y="1382"/>
                    <a:pt x="363" y="1410"/>
                  </a:cubicBezTo>
                  <a:cubicBezTo>
                    <a:pt x="351" y="1458"/>
                    <a:pt x="377" y="1508"/>
                    <a:pt x="422" y="1526"/>
                  </a:cubicBezTo>
                  <a:cubicBezTo>
                    <a:pt x="554" y="1581"/>
                    <a:pt x="554" y="1581"/>
                    <a:pt x="554" y="1581"/>
                  </a:cubicBezTo>
                  <a:cubicBezTo>
                    <a:pt x="566" y="1586"/>
                    <a:pt x="579" y="1589"/>
                    <a:pt x="592" y="1589"/>
                  </a:cubicBezTo>
                  <a:cubicBezTo>
                    <a:pt x="626" y="1589"/>
                    <a:pt x="659" y="1571"/>
                    <a:pt x="678" y="1540"/>
                  </a:cubicBezTo>
                  <a:cubicBezTo>
                    <a:pt x="693" y="1516"/>
                    <a:pt x="708" y="1490"/>
                    <a:pt x="723" y="1464"/>
                  </a:cubicBezTo>
                  <a:cubicBezTo>
                    <a:pt x="774" y="1470"/>
                    <a:pt x="826" y="1470"/>
                    <a:pt x="878" y="1464"/>
                  </a:cubicBezTo>
                  <a:cubicBezTo>
                    <a:pt x="892" y="1490"/>
                    <a:pt x="908" y="1515"/>
                    <a:pt x="923" y="1540"/>
                  </a:cubicBezTo>
                  <a:cubicBezTo>
                    <a:pt x="948" y="1582"/>
                    <a:pt x="1001" y="1600"/>
                    <a:pt x="1046" y="1581"/>
                  </a:cubicBezTo>
                  <a:cubicBezTo>
                    <a:pt x="1179" y="1526"/>
                    <a:pt x="1179" y="1526"/>
                    <a:pt x="1179" y="1526"/>
                  </a:cubicBezTo>
                  <a:cubicBezTo>
                    <a:pt x="1224" y="1508"/>
                    <a:pt x="1249" y="1458"/>
                    <a:pt x="1237" y="1410"/>
                  </a:cubicBezTo>
                  <a:cubicBezTo>
                    <a:pt x="1230" y="1382"/>
                    <a:pt x="1223" y="1353"/>
                    <a:pt x="1215" y="1324"/>
                  </a:cubicBezTo>
                  <a:cubicBezTo>
                    <a:pt x="1256" y="1292"/>
                    <a:pt x="1292" y="1255"/>
                    <a:pt x="1325" y="1215"/>
                  </a:cubicBezTo>
                  <a:cubicBezTo>
                    <a:pt x="1353" y="1222"/>
                    <a:pt x="1382" y="1230"/>
                    <a:pt x="1410" y="1237"/>
                  </a:cubicBezTo>
                  <a:cubicBezTo>
                    <a:pt x="1458" y="1249"/>
                    <a:pt x="1508" y="1223"/>
                    <a:pt x="1527" y="1178"/>
                  </a:cubicBezTo>
                  <a:cubicBezTo>
                    <a:pt x="1581" y="1046"/>
                    <a:pt x="1581" y="1046"/>
                    <a:pt x="1581" y="1046"/>
                  </a:cubicBezTo>
                  <a:cubicBezTo>
                    <a:pt x="1600" y="1001"/>
                    <a:pt x="1583" y="947"/>
                    <a:pt x="1541" y="922"/>
                  </a:cubicBezTo>
                  <a:close/>
                  <a:moveTo>
                    <a:pt x="1430" y="1132"/>
                  </a:moveTo>
                  <a:cubicBezTo>
                    <a:pt x="1403" y="1125"/>
                    <a:pt x="1376" y="1118"/>
                    <a:pt x="1348" y="1111"/>
                  </a:cubicBezTo>
                  <a:cubicBezTo>
                    <a:pt x="1309" y="1100"/>
                    <a:pt x="1268" y="1114"/>
                    <a:pt x="1243" y="1146"/>
                  </a:cubicBezTo>
                  <a:cubicBezTo>
                    <a:pt x="1215" y="1182"/>
                    <a:pt x="1182" y="1215"/>
                    <a:pt x="1146" y="1243"/>
                  </a:cubicBezTo>
                  <a:cubicBezTo>
                    <a:pt x="1114" y="1268"/>
                    <a:pt x="1101" y="1309"/>
                    <a:pt x="1111" y="1348"/>
                  </a:cubicBezTo>
                  <a:cubicBezTo>
                    <a:pt x="1118" y="1375"/>
                    <a:pt x="1126" y="1403"/>
                    <a:pt x="1132" y="1430"/>
                  </a:cubicBezTo>
                  <a:cubicBezTo>
                    <a:pt x="1011" y="1480"/>
                    <a:pt x="1011" y="1480"/>
                    <a:pt x="1011" y="1480"/>
                  </a:cubicBezTo>
                  <a:cubicBezTo>
                    <a:pt x="996" y="1456"/>
                    <a:pt x="982" y="1432"/>
                    <a:pt x="968" y="1407"/>
                  </a:cubicBezTo>
                  <a:cubicBezTo>
                    <a:pt x="948" y="1372"/>
                    <a:pt x="909" y="1353"/>
                    <a:pt x="869" y="1358"/>
                  </a:cubicBezTo>
                  <a:cubicBezTo>
                    <a:pt x="823" y="1363"/>
                    <a:pt x="777" y="1363"/>
                    <a:pt x="731" y="1358"/>
                  </a:cubicBezTo>
                  <a:cubicBezTo>
                    <a:pt x="691" y="1353"/>
                    <a:pt x="653" y="1372"/>
                    <a:pt x="633" y="1407"/>
                  </a:cubicBezTo>
                  <a:cubicBezTo>
                    <a:pt x="618" y="1432"/>
                    <a:pt x="604" y="1457"/>
                    <a:pt x="589" y="1480"/>
                  </a:cubicBezTo>
                  <a:cubicBezTo>
                    <a:pt x="468" y="1430"/>
                    <a:pt x="468" y="1430"/>
                    <a:pt x="468" y="1430"/>
                  </a:cubicBezTo>
                  <a:cubicBezTo>
                    <a:pt x="475" y="1403"/>
                    <a:pt x="482" y="1375"/>
                    <a:pt x="489" y="1348"/>
                  </a:cubicBezTo>
                  <a:cubicBezTo>
                    <a:pt x="500" y="1309"/>
                    <a:pt x="486" y="1268"/>
                    <a:pt x="454" y="1243"/>
                  </a:cubicBezTo>
                  <a:cubicBezTo>
                    <a:pt x="418" y="1215"/>
                    <a:pt x="385" y="1182"/>
                    <a:pt x="357" y="1145"/>
                  </a:cubicBezTo>
                  <a:cubicBezTo>
                    <a:pt x="332" y="1114"/>
                    <a:pt x="291" y="1100"/>
                    <a:pt x="252" y="1111"/>
                  </a:cubicBezTo>
                  <a:cubicBezTo>
                    <a:pt x="225" y="1118"/>
                    <a:pt x="197" y="1125"/>
                    <a:pt x="170" y="1132"/>
                  </a:cubicBezTo>
                  <a:cubicBezTo>
                    <a:pt x="120" y="1011"/>
                    <a:pt x="120" y="1011"/>
                    <a:pt x="120" y="1011"/>
                  </a:cubicBezTo>
                  <a:cubicBezTo>
                    <a:pt x="144" y="996"/>
                    <a:pt x="168" y="982"/>
                    <a:pt x="193" y="967"/>
                  </a:cubicBezTo>
                  <a:cubicBezTo>
                    <a:pt x="228" y="947"/>
                    <a:pt x="247" y="909"/>
                    <a:pt x="242" y="869"/>
                  </a:cubicBezTo>
                  <a:cubicBezTo>
                    <a:pt x="237" y="823"/>
                    <a:pt x="237" y="777"/>
                    <a:pt x="242" y="731"/>
                  </a:cubicBezTo>
                  <a:cubicBezTo>
                    <a:pt x="247" y="691"/>
                    <a:pt x="228" y="652"/>
                    <a:pt x="193" y="632"/>
                  </a:cubicBezTo>
                  <a:cubicBezTo>
                    <a:pt x="168" y="618"/>
                    <a:pt x="144" y="603"/>
                    <a:pt x="120" y="589"/>
                  </a:cubicBezTo>
                  <a:cubicBezTo>
                    <a:pt x="170" y="468"/>
                    <a:pt x="170" y="468"/>
                    <a:pt x="170" y="468"/>
                  </a:cubicBezTo>
                  <a:cubicBezTo>
                    <a:pt x="197" y="474"/>
                    <a:pt x="225" y="482"/>
                    <a:pt x="252" y="489"/>
                  </a:cubicBezTo>
                  <a:cubicBezTo>
                    <a:pt x="291" y="499"/>
                    <a:pt x="332" y="486"/>
                    <a:pt x="357" y="454"/>
                  </a:cubicBezTo>
                  <a:cubicBezTo>
                    <a:pt x="385" y="418"/>
                    <a:pt x="418" y="385"/>
                    <a:pt x="455" y="357"/>
                  </a:cubicBezTo>
                  <a:cubicBezTo>
                    <a:pt x="486" y="332"/>
                    <a:pt x="500" y="291"/>
                    <a:pt x="489" y="252"/>
                  </a:cubicBezTo>
                  <a:cubicBezTo>
                    <a:pt x="482" y="224"/>
                    <a:pt x="475" y="197"/>
                    <a:pt x="468" y="170"/>
                  </a:cubicBezTo>
                  <a:cubicBezTo>
                    <a:pt x="589" y="119"/>
                    <a:pt x="589" y="119"/>
                    <a:pt x="589" y="119"/>
                  </a:cubicBezTo>
                  <a:cubicBezTo>
                    <a:pt x="604" y="143"/>
                    <a:pt x="618" y="168"/>
                    <a:pt x="633" y="193"/>
                  </a:cubicBezTo>
                  <a:cubicBezTo>
                    <a:pt x="653" y="228"/>
                    <a:pt x="691" y="247"/>
                    <a:pt x="731" y="242"/>
                  </a:cubicBezTo>
                  <a:cubicBezTo>
                    <a:pt x="777" y="236"/>
                    <a:pt x="823" y="236"/>
                    <a:pt x="869" y="242"/>
                  </a:cubicBezTo>
                  <a:cubicBezTo>
                    <a:pt x="909" y="247"/>
                    <a:pt x="948" y="228"/>
                    <a:pt x="968" y="193"/>
                  </a:cubicBezTo>
                  <a:cubicBezTo>
                    <a:pt x="982" y="168"/>
                    <a:pt x="997" y="143"/>
                    <a:pt x="1011" y="119"/>
                  </a:cubicBezTo>
                  <a:cubicBezTo>
                    <a:pt x="1132" y="170"/>
                    <a:pt x="1132" y="170"/>
                    <a:pt x="1132" y="170"/>
                  </a:cubicBezTo>
                  <a:cubicBezTo>
                    <a:pt x="1126" y="197"/>
                    <a:pt x="1118" y="224"/>
                    <a:pt x="1111" y="252"/>
                  </a:cubicBezTo>
                  <a:cubicBezTo>
                    <a:pt x="1100" y="291"/>
                    <a:pt x="1114" y="332"/>
                    <a:pt x="1146" y="357"/>
                  </a:cubicBezTo>
                  <a:cubicBezTo>
                    <a:pt x="1182" y="385"/>
                    <a:pt x="1215" y="418"/>
                    <a:pt x="1243" y="454"/>
                  </a:cubicBezTo>
                  <a:cubicBezTo>
                    <a:pt x="1268" y="486"/>
                    <a:pt x="1309" y="499"/>
                    <a:pt x="1348" y="489"/>
                  </a:cubicBezTo>
                  <a:cubicBezTo>
                    <a:pt x="1376" y="482"/>
                    <a:pt x="1403" y="474"/>
                    <a:pt x="1430" y="468"/>
                  </a:cubicBezTo>
                  <a:cubicBezTo>
                    <a:pt x="1481" y="589"/>
                    <a:pt x="1481" y="589"/>
                    <a:pt x="1481" y="589"/>
                  </a:cubicBezTo>
                  <a:cubicBezTo>
                    <a:pt x="1457" y="603"/>
                    <a:pt x="1432" y="618"/>
                    <a:pt x="1407" y="632"/>
                  </a:cubicBezTo>
                  <a:cubicBezTo>
                    <a:pt x="1372" y="652"/>
                    <a:pt x="1353" y="691"/>
                    <a:pt x="1358" y="731"/>
                  </a:cubicBezTo>
                  <a:cubicBezTo>
                    <a:pt x="1364" y="776"/>
                    <a:pt x="1364" y="823"/>
                    <a:pt x="1358" y="869"/>
                  </a:cubicBezTo>
                  <a:cubicBezTo>
                    <a:pt x="1353" y="909"/>
                    <a:pt x="1372" y="947"/>
                    <a:pt x="1407" y="967"/>
                  </a:cubicBezTo>
                  <a:cubicBezTo>
                    <a:pt x="1432" y="982"/>
                    <a:pt x="1457" y="996"/>
                    <a:pt x="1481" y="1011"/>
                  </a:cubicBezTo>
                  <a:lnTo>
                    <a:pt x="1430" y="11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bg1"/>
                </a:solidFill>
                <a:latin typeface="Arial Narrow"/>
              </a:endParaRPr>
            </a:p>
          </p:txBody>
        </p:sp>
        <p:sp>
          <p:nvSpPr>
            <p:cNvPr id="6" name="Freeform 39"/>
            <p:cNvSpPr>
              <a:spLocks noEditPoints="1"/>
            </p:cNvSpPr>
            <p:nvPr/>
          </p:nvSpPr>
          <p:spPr bwMode="auto">
            <a:xfrm>
              <a:off x="5143" y="816"/>
              <a:ext cx="110" cy="103"/>
            </a:xfrm>
            <a:custGeom>
              <a:avLst/>
              <a:gdLst>
                <a:gd name="T0" fmla="*/ 748 w 824"/>
                <a:gd name="T1" fmla="*/ 273 h 775"/>
                <a:gd name="T2" fmla="*/ 748 w 824"/>
                <a:gd name="T3" fmla="*/ 273 h 775"/>
                <a:gd name="T4" fmla="*/ 273 w 824"/>
                <a:gd name="T5" fmla="*/ 76 h 775"/>
                <a:gd name="T6" fmla="*/ 77 w 824"/>
                <a:gd name="T7" fmla="*/ 551 h 775"/>
                <a:gd name="T8" fmla="*/ 273 w 824"/>
                <a:gd name="T9" fmla="*/ 747 h 775"/>
                <a:gd name="T10" fmla="*/ 412 w 824"/>
                <a:gd name="T11" fmla="*/ 775 h 775"/>
                <a:gd name="T12" fmla="*/ 551 w 824"/>
                <a:gd name="T13" fmla="*/ 747 h 775"/>
                <a:gd name="T14" fmla="*/ 748 w 824"/>
                <a:gd name="T15" fmla="*/ 273 h 775"/>
                <a:gd name="T16" fmla="*/ 510 w 824"/>
                <a:gd name="T17" fmla="*/ 649 h 775"/>
                <a:gd name="T18" fmla="*/ 314 w 824"/>
                <a:gd name="T19" fmla="*/ 649 h 775"/>
                <a:gd name="T20" fmla="*/ 175 w 824"/>
                <a:gd name="T21" fmla="*/ 510 h 775"/>
                <a:gd name="T22" fmla="*/ 314 w 824"/>
                <a:gd name="T23" fmla="*/ 175 h 775"/>
                <a:gd name="T24" fmla="*/ 412 w 824"/>
                <a:gd name="T25" fmla="*/ 155 h 775"/>
                <a:gd name="T26" fmla="*/ 649 w 824"/>
                <a:gd name="T27" fmla="*/ 314 h 775"/>
                <a:gd name="T28" fmla="*/ 510 w 824"/>
                <a:gd name="T29" fmla="*/ 649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4" h="775" extrusionOk="0">
                  <a:moveTo>
                    <a:pt x="748" y="273"/>
                  </a:moveTo>
                  <a:cubicBezTo>
                    <a:pt x="748" y="273"/>
                    <a:pt x="748" y="273"/>
                    <a:pt x="748" y="273"/>
                  </a:cubicBezTo>
                  <a:cubicBezTo>
                    <a:pt x="671" y="88"/>
                    <a:pt x="458" y="0"/>
                    <a:pt x="273" y="76"/>
                  </a:cubicBezTo>
                  <a:cubicBezTo>
                    <a:pt x="88" y="153"/>
                    <a:pt x="0" y="366"/>
                    <a:pt x="77" y="551"/>
                  </a:cubicBezTo>
                  <a:cubicBezTo>
                    <a:pt x="114" y="640"/>
                    <a:pt x="184" y="710"/>
                    <a:pt x="273" y="747"/>
                  </a:cubicBezTo>
                  <a:cubicBezTo>
                    <a:pt x="318" y="766"/>
                    <a:pt x="365" y="775"/>
                    <a:pt x="412" y="775"/>
                  </a:cubicBezTo>
                  <a:cubicBezTo>
                    <a:pt x="459" y="775"/>
                    <a:pt x="506" y="766"/>
                    <a:pt x="551" y="747"/>
                  </a:cubicBezTo>
                  <a:cubicBezTo>
                    <a:pt x="736" y="671"/>
                    <a:pt x="824" y="458"/>
                    <a:pt x="748" y="273"/>
                  </a:cubicBezTo>
                  <a:close/>
                  <a:moveTo>
                    <a:pt x="510" y="649"/>
                  </a:moveTo>
                  <a:cubicBezTo>
                    <a:pt x="447" y="675"/>
                    <a:pt x="377" y="675"/>
                    <a:pt x="314" y="649"/>
                  </a:cubicBezTo>
                  <a:cubicBezTo>
                    <a:pt x="251" y="623"/>
                    <a:pt x="201" y="573"/>
                    <a:pt x="175" y="510"/>
                  </a:cubicBezTo>
                  <a:cubicBezTo>
                    <a:pt x="121" y="379"/>
                    <a:pt x="183" y="229"/>
                    <a:pt x="314" y="175"/>
                  </a:cubicBezTo>
                  <a:cubicBezTo>
                    <a:pt x="346" y="161"/>
                    <a:pt x="379" y="155"/>
                    <a:pt x="412" y="155"/>
                  </a:cubicBezTo>
                  <a:cubicBezTo>
                    <a:pt x="513" y="155"/>
                    <a:pt x="608" y="215"/>
                    <a:pt x="649" y="314"/>
                  </a:cubicBezTo>
                  <a:cubicBezTo>
                    <a:pt x="703" y="444"/>
                    <a:pt x="641" y="595"/>
                    <a:pt x="510" y="6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bg1"/>
                </a:solidFill>
                <a:latin typeface="Arial Narrow"/>
              </a:endParaRPr>
            </a:p>
          </p:txBody>
        </p:sp>
        <p:sp>
          <p:nvSpPr>
            <p:cNvPr id="7" name="Freeform 40"/>
            <p:cNvSpPr>
              <a:spLocks noEditPoints="1"/>
            </p:cNvSpPr>
            <p:nvPr/>
          </p:nvSpPr>
          <p:spPr bwMode="auto">
            <a:xfrm>
              <a:off x="5249" y="658"/>
              <a:ext cx="162" cy="162"/>
            </a:xfrm>
            <a:custGeom>
              <a:avLst/>
              <a:gdLst>
                <a:gd name="T0" fmla="*/ 1081 w 1210"/>
                <a:gd name="T1" fmla="*/ 462 h 1210"/>
                <a:gd name="T2" fmla="*/ 1077 w 1210"/>
                <a:gd name="T3" fmla="*/ 324 h 1210"/>
                <a:gd name="T4" fmla="*/ 996 w 1210"/>
                <a:gd name="T5" fmla="*/ 141 h 1210"/>
                <a:gd name="T6" fmla="*/ 840 w 1210"/>
                <a:gd name="T7" fmla="*/ 167 h 1210"/>
                <a:gd name="T8" fmla="*/ 740 w 1210"/>
                <a:gd name="T9" fmla="*/ 72 h 1210"/>
                <a:gd name="T10" fmla="*/ 553 w 1210"/>
                <a:gd name="T11" fmla="*/ 0 h 1210"/>
                <a:gd name="T12" fmla="*/ 461 w 1210"/>
                <a:gd name="T13" fmla="*/ 129 h 1210"/>
                <a:gd name="T14" fmla="*/ 324 w 1210"/>
                <a:gd name="T15" fmla="*/ 133 h 1210"/>
                <a:gd name="T16" fmla="*/ 140 w 1210"/>
                <a:gd name="T17" fmla="*/ 214 h 1210"/>
                <a:gd name="T18" fmla="*/ 166 w 1210"/>
                <a:gd name="T19" fmla="*/ 370 h 1210"/>
                <a:gd name="T20" fmla="*/ 72 w 1210"/>
                <a:gd name="T21" fmla="*/ 470 h 1210"/>
                <a:gd name="T22" fmla="*/ 0 w 1210"/>
                <a:gd name="T23" fmla="*/ 657 h 1210"/>
                <a:gd name="T24" fmla="*/ 128 w 1210"/>
                <a:gd name="T25" fmla="*/ 749 h 1210"/>
                <a:gd name="T26" fmla="*/ 132 w 1210"/>
                <a:gd name="T27" fmla="*/ 887 h 1210"/>
                <a:gd name="T28" fmla="*/ 214 w 1210"/>
                <a:gd name="T29" fmla="*/ 1070 h 1210"/>
                <a:gd name="T30" fmla="*/ 369 w 1210"/>
                <a:gd name="T31" fmla="*/ 1044 h 1210"/>
                <a:gd name="T32" fmla="*/ 469 w 1210"/>
                <a:gd name="T33" fmla="*/ 1138 h 1210"/>
                <a:gd name="T34" fmla="*/ 657 w 1210"/>
                <a:gd name="T35" fmla="*/ 1210 h 1210"/>
                <a:gd name="T36" fmla="*/ 748 w 1210"/>
                <a:gd name="T37" fmla="*/ 1082 h 1210"/>
                <a:gd name="T38" fmla="*/ 886 w 1210"/>
                <a:gd name="T39" fmla="*/ 1078 h 1210"/>
                <a:gd name="T40" fmla="*/ 1069 w 1210"/>
                <a:gd name="T41" fmla="*/ 996 h 1210"/>
                <a:gd name="T42" fmla="*/ 1043 w 1210"/>
                <a:gd name="T43" fmla="*/ 841 h 1210"/>
                <a:gd name="T44" fmla="*/ 1138 w 1210"/>
                <a:gd name="T45" fmla="*/ 741 h 1210"/>
                <a:gd name="T46" fmla="*/ 1210 w 1210"/>
                <a:gd name="T47" fmla="*/ 553 h 1210"/>
                <a:gd name="T48" fmla="*/ 1108 w 1210"/>
                <a:gd name="T49" fmla="*/ 643 h 1210"/>
                <a:gd name="T50" fmla="*/ 987 w 1210"/>
                <a:gd name="T51" fmla="*/ 711 h 1210"/>
                <a:gd name="T52" fmla="*/ 956 w 1210"/>
                <a:gd name="T53" fmla="*/ 894 h 1210"/>
                <a:gd name="T54" fmla="*/ 934 w 1210"/>
                <a:gd name="T55" fmla="*/ 988 h 1210"/>
                <a:gd name="T56" fmla="*/ 800 w 1210"/>
                <a:gd name="T57" fmla="*/ 950 h 1210"/>
                <a:gd name="T58" fmla="*/ 649 w 1210"/>
                <a:gd name="T59" fmla="*/ 1058 h 1210"/>
                <a:gd name="T60" fmla="*/ 567 w 1210"/>
                <a:gd name="T61" fmla="*/ 1109 h 1210"/>
                <a:gd name="T62" fmla="*/ 499 w 1210"/>
                <a:gd name="T63" fmla="*/ 988 h 1210"/>
                <a:gd name="T64" fmla="*/ 316 w 1210"/>
                <a:gd name="T65" fmla="*/ 957 h 1210"/>
                <a:gd name="T66" fmla="*/ 222 w 1210"/>
                <a:gd name="T67" fmla="*/ 935 h 1210"/>
                <a:gd name="T68" fmla="*/ 260 w 1210"/>
                <a:gd name="T69" fmla="*/ 801 h 1210"/>
                <a:gd name="T70" fmla="*/ 152 w 1210"/>
                <a:gd name="T71" fmla="*/ 650 h 1210"/>
                <a:gd name="T72" fmla="*/ 101 w 1210"/>
                <a:gd name="T73" fmla="*/ 568 h 1210"/>
                <a:gd name="T74" fmla="*/ 222 w 1210"/>
                <a:gd name="T75" fmla="*/ 500 h 1210"/>
                <a:gd name="T76" fmla="*/ 253 w 1210"/>
                <a:gd name="T77" fmla="*/ 317 h 1210"/>
                <a:gd name="T78" fmla="*/ 275 w 1210"/>
                <a:gd name="T79" fmla="*/ 223 h 1210"/>
                <a:gd name="T80" fmla="*/ 409 w 1210"/>
                <a:gd name="T81" fmla="*/ 260 h 1210"/>
                <a:gd name="T82" fmla="*/ 560 w 1210"/>
                <a:gd name="T83" fmla="*/ 153 h 1210"/>
                <a:gd name="T84" fmla="*/ 642 w 1210"/>
                <a:gd name="T85" fmla="*/ 102 h 1210"/>
                <a:gd name="T86" fmla="*/ 710 w 1210"/>
                <a:gd name="T87" fmla="*/ 223 h 1210"/>
                <a:gd name="T88" fmla="*/ 893 w 1210"/>
                <a:gd name="T89" fmla="*/ 254 h 1210"/>
                <a:gd name="T90" fmla="*/ 987 w 1210"/>
                <a:gd name="T91" fmla="*/ 276 h 1210"/>
                <a:gd name="T92" fmla="*/ 950 w 1210"/>
                <a:gd name="T93" fmla="*/ 410 h 1210"/>
                <a:gd name="T94" fmla="*/ 1057 w 1210"/>
                <a:gd name="T95" fmla="*/ 561 h 1210"/>
                <a:gd name="T96" fmla="*/ 1108 w 1210"/>
                <a:gd name="T97" fmla="*/ 643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10" h="1210" extrusionOk="0">
                  <a:moveTo>
                    <a:pt x="1138" y="470"/>
                  </a:moveTo>
                  <a:cubicBezTo>
                    <a:pt x="1119" y="467"/>
                    <a:pt x="1100" y="464"/>
                    <a:pt x="1081" y="462"/>
                  </a:cubicBezTo>
                  <a:cubicBezTo>
                    <a:pt x="1072" y="430"/>
                    <a:pt x="1059" y="399"/>
                    <a:pt x="1043" y="370"/>
                  </a:cubicBezTo>
                  <a:cubicBezTo>
                    <a:pt x="1055" y="354"/>
                    <a:pt x="1066" y="339"/>
                    <a:pt x="1077" y="324"/>
                  </a:cubicBezTo>
                  <a:cubicBezTo>
                    <a:pt x="1102" y="291"/>
                    <a:pt x="1098" y="244"/>
                    <a:pt x="1069" y="214"/>
                  </a:cubicBezTo>
                  <a:cubicBezTo>
                    <a:pt x="996" y="141"/>
                    <a:pt x="996" y="141"/>
                    <a:pt x="996" y="141"/>
                  </a:cubicBezTo>
                  <a:cubicBezTo>
                    <a:pt x="966" y="112"/>
                    <a:pt x="919" y="108"/>
                    <a:pt x="886" y="133"/>
                  </a:cubicBezTo>
                  <a:cubicBezTo>
                    <a:pt x="871" y="144"/>
                    <a:pt x="855" y="155"/>
                    <a:pt x="840" y="167"/>
                  </a:cubicBezTo>
                  <a:cubicBezTo>
                    <a:pt x="811" y="151"/>
                    <a:pt x="780" y="138"/>
                    <a:pt x="748" y="129"/>
                  </a:cubicBezTo>
                  <a:cubicBezTo>
                    <a:pt x="746" y="110"/>
                    <a:pt x="743" y="91"/>
                    <a:pt x="740" y="72"/>
                  </a:cubicBezTo>
                  <a:cubicBezTo>
                    <a:pt x="734" y="31"/>
                    <a:pt x="698" y="0"/>
                    <a:pt x="657" y="0"/>
                  </a:cubicBezTo>
                  <a:cubicBezTo>
                    <a:pt x="553" y="0"/>
                    <a:pt x="553" y="0"/>
                    <a:pt x="553" y="0"/>
                  </a:cubicBezTo>
                  <a:cubicBezTo>
                    <a:pt x="511" y="0"/>
                    <a:pt x="475" y="31"/>
                    <a:pt x="469" y="72"/>
                  </a:cubicBezTo>
                  <a:cubicBezTo>
                    <a:pt x="466" y="91"/>
                    <a:pt x="464" y="110"/>
                    <a:pt x="461" y="129"/>
                  </a:cubicBezTo>
                  <a:cubicBezTo>
                    <a:pt x="429" y="138"/>
                    <a:pt x="398" y="151"/>
                    <a:pt x="369" y="167"/>
                  </a:cubicBezTo>
                  <a:cubicBezTo>
                    <a:pt x="354" y="155"/>
                    <a:pt x="339" y="144"/>
                    <a:pt x="324" y="133"/>
                  </a:cubicBezTo>
                  <a:cubicBezTo>
                    <a:pt x="290" y="108"/>
                    <a:pt x="243" y="112"/>
                    <a:pt x="214" y="141"/>
                  </a:cubicBezTo>
                  <a:cubicBezTo>
                    <a:pt x="140" y="214"/>
                    <a:pt x="140" y="214"/>
                    <a:pt x="140" y="214"/>
                  </a:cubicBezTo>
                  <a:cubicBezTo>
                    <a:pt x="111" y="244"/>
                    <a:pt x="107" y="291"/>
                    <a:pt x="132" y="324"/>
                  </a:cubicBezTo>
                  <a:cubicBezTo>
                    <a:pt x="143" y="339"/>
                    <a:pt x="154" y="354"/>
                    <a:pt x="166" y="370"/>
                  </a:cubicBezTo>
                  <a:cubicBezTo>
                    <a:pt x="150" y="399"/>
                    <a:pt x="137" y="430"/>
                    <a:pt x="128" y="462"/>
                  </a:cubicBezTo>
                  <a:cubicBezTo>
                    <a:pt x="109" y="464"/>
                    <a:pt x="90" y="467"/>
                    <a:pt x="72" y="470"/>
                  </a:cubicBezTo>
                  <a:cubicBezTo>
                    <a:pt x="31" y="476"/>
                    <a:pt x="0" y="512"/>
                    <a:pt x="0" y="553"/>
                  </a:cubicBezTo>
                  <a:cubicBezTo>
                    <a:pt x="0" y="657"/>
                    <a:pt x="0" y="657"/>
                    <a:pt x="0" y="657"/>
                  </a:cubicBezTo>
                  <a:cubicBezTo>
                    <a:pt x="0" y="699"/>
                    <a:pt x="31" y="735"/>
                    <a:pt x="72" y="741"/>
                  </a:cubicBezTo>
                  <a:cubicBezTo>
                    <a:pt x="90" y="744"/>
                    <a:pt x="109" y="746"/>
                    <a:pt x="128" y="749"/>
                  </a:cubicBezTo>
                  <a:cubicBezTo>
                    <a:pt x="137" y="781"/>
                    <a:pt x="150" y="812"/>
                    <a:pt x="166" y="841"/>
                  </a:cubicBezTo>
                  <a:cubicBezTo>
                    <a:pt x="154" y="856"/>
                    <a:pt x="143" y="871"/>
                    <a:pt x="132" y="887"/>
                  </a:cubicBezTo>
                  <a:cubicBezTo>
                    <a:pt x="107" y="920"/>
                    <a:pt x="111" y="967"/>
                    <a:pt x="140" y="996"/>
                  </a:cubicBezTo>
                  <a:cubicBezTo>
                    <a:pt x="214" y="1070"/>
                    <a:pt x="214" y="1070"/>
                    <a:pt x="214" y="1070"/>
                  </a:cubicBezTo>
                  <a:cubicBezTo>
                    <a:pt x="243" y="1099"/>
                    <a:pt x="290" y="1103"/>
                    <a:pt x="323" y="1078"/>
                  </a:cubicBezTo>
                  <a:cubicBezTo>
                    <a:pt x="339" y="1067"/>
                    <a:pt x="354" y="1056"/>
                    <a:pt x="369" y="1044"/>
                  </a:cubicBezTo>
                  <a:cubicBezTo>
                    <a:pt x="398" y="1060"/>
                    <a:pt x="429" y="1073"/>
                    <a:pt x="461" y="1082"/>
                  </a:cubicBezTo>
                  <a:cubicBezTo>
                    <a:pt x="464" y="1101"/>
                    <a:pt x="466" y="1120"/>
                    <a:pt x="469" y="1138"/>
                  </a:cubicBezTo>
                  <a:cubicBezTo>
                    <a:pt x="475" y="1179"/>
                    <a:pt x="511" y="1210"/>
                    <a:pt x="553" y="1210"/>
                  </a:cubicBezTo>
                  <a:cubicBezTo>
                    <a:pt x="657" y="1210"/>
                    <a:pt x="657" y="1210"/>
                    <a:pt x="657" y="1210"/>
                  </a:cubicBezTo>
                  <a:cubicBezTo>
                    <a:pt x="698" y="1210"/>
                    <a:pt x="734" y="1179"/>
                    <a:pt x="740" y="1138"/>
                  </a:cubicBezTo>
                  <a:cubicBezTo>
                    <a:pt x="743" y="1120"/>
                    <a:pt x="746" y="1101"/>
                    <a:pt x="748" y="1082"/>
                  </a:cubicBezTo>
                  <a:cubicBezTo>
                    <a:pt x="780" y="1073"/>
                    <a:pt x="811" y="1060"/>
                    <a:pt x="840" y="1044"/>
                  </a:cubicBezTo>
                  <a:cubicBezTo>
                    <a:pt x="855" y="1056"/>
                    <a:pt x="871" y="1067"/>
                    <a:pt x="886" y="1078"/>
                  </a:cubicBezTo>
                  <a:cubicBezTo>
                    <a:pt x="919" y="1103"/>
                    <a:pt x="966" y="1099"/>
                    <a:pt x="996" y="1070"/>
                  </a:cubicBezTo>
                  <a:cubicBezTo>
                    <a:pt x="1069" y="996"/>
                    <a:pt x="1069" y="996"/>
                    <a:pt x="1069" y="996"/>
                  </a:cubicBezTo>
                  <a:cubicBezTo>
                    <a:pt x="1098" y="967"/>
                    <a:pt x="1102" y="920"/>
                    <a:pt x="1077" y="886"/>
                  </a:cubicBezTo>
                  <a:cubicBezTo>
                    <a:pt x="1066" y="871"/>
                    <a:pt x="1055" y="856"/>
                    <a:pt x="1043" y="841"/>
                  </a:cubicBezTo>
                  <a:cubicBezTo>
                    <a:pt x="1059" y="812"/>
                    <a:pt x="1072" y="781"/>
                    <a:pt x="1081" y="749"/>
                  </a:cubicBezTo>
                  <a:cubicBezTo>
                    <a:pt x="1100" y="746"/>
                    <a:pt x="1119" y="744"/>
                    <a:pt x="1138" y="741"/>
                  </a:cubicBezTo>
                  <a:cubicBezTo>
                    <a:pt x="1179" y="735"/>
                    <a:pt x="1210" y="699"/>
                    <a:pt x="1210" y="657"/>
                  </a:cubicBezTo>
                  <a:cubicBezTo>
                    <a:pt x="1210" y="553"/>
                    <a:pt x="1210" y="553"/>
                    <a:pt x="1210" y="553"/>
                  </a:cubicBezTo>
                  <a:cubicBezTo>
                    <a:pt x="1210" y="512"/>
                    <a:pt x="1179" y="476"/>
                    <a:pt x="1138" y="470"/>
                  </a:cubicBezTo>
                  <a:close/>
                  <a:moveTo>
                    <a:pt x="1108" y="643"/>
                  </a:moveTo>
                  <a:cubicBezTo>
                    <a:pt x="1092" y="645"/>
                    <a:pt x="1075" y="648"/>
                    <a:pt x="1057" y="650"/>
                  </a:cubicBezTo>
                  <a:cubicBezTo>
                    <a:pt x="1024" y="654"/>
                    <a:pt x="996" y="678"/>
                    <a:pt x="987" y="711"/>
                  </a:cubicBezTo>
                  <a:cubicBezTo>
                    <a:pt x="978" y="742"/>
                    <a:pt x="966" y="773"/>
                    <a:pt x="950" y="801"/>
                  </a:cubicBezTo>
                  <a:cubicBezTo>
                    <a:pt x="933" y="830"/>
                    <a:pt x="935" y="867"/>
                    <a:pt x="956" y="894"/>
                  </a:cubicBezTo>
                  <a:cubicBezTo>
                    <a:pt x="967" y="908"/>
                    <a:pt x="977" y="921"/>
                    <a:pt x="987" y="935"/>
                  </a:cubicBezTo>
                  <a:cubicBezTo>
                    <a:pt x="934" y="988"/>
                    <a:pt x="934" y="988"/>
                    <a:pt x="934" y="988"/>
                  </a:cubicBezTo>
                  <a:cubicBezTo>
                    <a:pt x="921" y="978"/>
                    <a:pt x="907" y="967"/>
                    <a:pt x="893" y="957"/>
                  </a:cubicBezTo>
                  <a:cubicBezTo>
                    <a:pt x="866" y="936"/>
                    <a:pt x="830" y="934"/>
                    <a:pt x="800" y="950"/>
                  </a:cubicBezTo>
                  <a:cubicBezTo>
                    <a:pt x="772" y="967"/>
                    <a:pt x="742" y="979"/>
                    <a:pt x="710" y="988"/>
                  </a:cubicBezTo>
                  <a:cubicBezTo>
                    <a:pt x="678" y="997"/>
                    <a:pt x="654" y="1024"/>
                    <a:pt x="649" y="1058"/>
                  </a:cubicBezTo>
                  <a:cubicBezTo>
                    <a:pt x="647" y="1075"/>
                    <a:pt x="645" y="1092"/>
                    <a:pt x="642" y="1109"/>
                  </a:cubicBezTo>
                  <a:cubicBezTo>
                    <a:pt x="567" y="1109"/>
                    <a:pt x="567" y="1109"/>
                    <a:pt x="567" y="1109"/>
                  </a:cubicBezTo>
                  <a:cubicBezTo>
                    <a:pt x="565" y="1092"/>
                    <a:pt x="562" y="1075"/>
                    <a:pt x="560" y="1058"/>
                  </a:cubicBezTo>
                  <a:cubicBezTo>
                    <a:pt x="556" y="1024"/>
                    <a:pt x="532" y="997"/>
                    <a:pt x="499" y="988"/>
                  </a:cubicBezTo>
                  <a:cubicBezTo>
                    <a:pt x="468" y="979"/>
                    <a:pt x="437" y="967"/>
                    <a:pt x="409" y="950"/>
                  </a:cubicBezTo>
                  <a:cubicBezTo>
                    <a:pt x="380" y="934"/>
                    <a:pt x="343" y="936"/>
                    <a:pt x="316" y="957"/>
                  </a:cubicBezTo>
                  <a:cubicBezTo>
                    <a:pt x="302" y="968"/>
                    <a:pt x="289" y="978"/>
                    <a:pt x="275" y="988"/>
                  </a:cubicBezTo>
                  <a:cubicBezTo>
                    <a:pt x="222" y="935"/>
                    <a:pt x="222" y="935"/>
                    <a:pt x="222" y="935"/>
                  </a:cubicBezTo>
                  <a:cubicBezTo>
                    <a:pt x="232" y="921"/>
                    <a:pt x="242" y="908"/>
                    <a:pt x="253" y="894"/>
                  </a:cubicBezTo>
                  <a:cubicBezTo>
                    <a:pt x="274" y="867"/>
                    <a:pt x="276" y="830"/>
                    <a:pt x="260" y="801"/>
                  </a:cubicBezTo>
                  <a:cubicBezTo>
                    <a:pt x="243" y="773"/>
                    <a:pt x="231" y="742"/>
                    <a:pt x="222" y="711"/>
                  </a:cubicBezTo>
                  <a:cubicBezTo>
                    <a:pt x="213" y="678"/>
                    <a:pt x="186" y="654"/>
                    <a:pt x="152" y="650"/>
                  </a:cubicBezTo>
                  <a:cubicBezTo>
                    <a:pt x="135" y="648"/>
                    <a:pt x="118" y="645"/>
                    <a:pt x="101" y="643"/>
                  </a:cubicBezTo>
                  <a:cubicBezTo>
                    <a:pt x="101" y="568"/>
                    <a:pt x="101" y="568"/>
                    <a:pt x="101" y="568"/>
                  </a:cubicBezTo>
                  <a:cubicBezTo>
                    <a:pt x="118" y="565"/>
                    <a:pt x="135" y="563"/>
                    <a:pt x="152" y="561"/>
                  </a:cubicBezTo>
                  <a:cubicBezTo>
                    <a:pt x="186" y="556"/>
                    <a:pt x="213" y="532"/>
                    <a:pt x="222" y="500"/>
                  </a:cubicBezTo>
                  <a:cubicBezTo>
                    <a:pt x="231" y="468"/>
                    <a:pt x="243" y="438"/>
                    <a:pt x="260" y="410"/>
                  </a:cubicBezTo>
                  <a:cubicBezTo>
                    <a:pt x="276" y="380"/>
                    <a:pt x="274" y="344"/>
                    <a:pt x="253" y="317"/>
                  </a:cubicBezTo>
                  <a:cubicBezTo>
                    <a:pt x="242" y="303"/>
                    <a:pt x="232" y="289"/>
                    <a:pt x="222" y="276"/>
                  </a:cubicBezTo>
                  <a:cubicBezTo>
                    <a:pt x="275" y="223"/>
                    <a:pt x="275" y="223"/>
                    <a:pt x="275" y="223"/>
                  </a:cubicBezTo>
                  <a:cubicBezTo>
                    <a:pt x="289" y="233"/>
                    <a:pt x="302" y="243"/>
                    <a:pt x="316" y="254"/>
                  </a:cubicBezTo>
                  <a:cubicBezTo>
                    <a:pt x="343" y="275"/>
                    <a:pt x="380" y="277"/>
                    <a:pt x="409" y="260"/>
                  </a:cubicBezTo>
                  <a:cubicBezTo>
                    <a:pt x="437" y="244"/>
                    <a:pt x="468" y="232"/>
                    <a:pt x="499" y="223"/>
                  </a:cubicBezTo>
                  <a:cubicBezTo>
                    <a:pt x="532" y="214"/>
                    <a:pt x="556" y="186"/>
                    <a:pt x="560" y="153"/>
                  </a:cubicBezTo>
                  <a:cubicBezTo>
                    <a:pt x="562" y="135"/>
                    <a:pt x="565" y="118"/>
                    <a:pt x="567" y="102"/>
                  </a:cubicBezTo>
                  <a:cubicBezTo>
                    <a:pt x="642" y="102"/>
                    <a:pt x="642" y="102"/>
                    <a:pt x="642" y="102"/>
                  </a:cubicBezTo>
                  <a:cubicBezTo>
                    <a:pt x="645" y="118"/>
                    <a:pt x="647" y="135"/>
                    <a:pt x="649" y="153"/>
                  </a:cubicBezTo>
                  <a:cubicBezTo>
                    <a:pt x="654" y="186"/>
                    <a:pt x="678" y="214"/>
                    <a:pt x="710" y="223"/>
                  </a:cubicBezTo>
                  <a:cubicBezTo>
                    <a:pt x="742" y="232"/>
                    <a:pt x="772" y="244"/>
                    <a:pt x="800" y="260"/>
                  </a:cubicBezTo>
                  <a:cubicBezTo>
                    <a:pt x="830" y="277"/>
                    <a:pt x="866" y="275"/>
                    <a:pt x="893" y="254"/>
                  </a:cubicBezTo>
                  <a:cubicBezTo>
                    <a:pt x="907" y="243"/>
                    <a:pt x="921" y="233"/>
                    <a:pt x="934" y="223"/>
                  </a:cubicBezTo>
                  <a:cubicBezTo>
                    <a:pt x="987" y="276"/>
                    <a:pt x="987" y="276"/>
                    <a:pt x="987" y="276"/>
                  </a:cubicBezTo>
                  <a:cubicBezTo>
                    <a:pt x="977" y="289"/>
                    <a:pt x="967" y="303"/>
                    <a:pt x="956" y="317"/>
                  </a:cubicBezTo>
                  <a:cubicBezTo>
                    <a:pt x="935" y="344"/>
                    <a:pt x="933" y="380"/>
                    <a:pt x="950" y="410"/>
                  </a:cubicBezTo>
                  <a:cubicBezTo>
                    <a:pt x="966" y="438"/>
                    <a:pt x="978" y="468"/>
                    <a:pt x="987" y="500"/>
                  </a:cubicBezTo>
                  <a:cubicBezTo>
                    <a:pt x="996" y="532"/>
                    <a:pt x="1024" y="556"/>
                    <a:pt x="1057" y="561"/>
                  </a:cubicBezTo>
                  <a:cubicBezTo>
                    <a:pt x="1075" y="563"/>
                    <a:pt x="1092" y="565"/>
                    <a:pt x="1108" y="568"/>
                  </a:cubicBezTo>
                  <a:cubicBezTo>
                    <a:pt x="1108" y="643"/>
                    <a:pt x="1108" y="643"/>
                    <a:pt x="1108" y="6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bg1"/>
                </a:solidFill>
                <a:latin typeface="Arial Narrow"/>
              </a:endParaRPr>
            </a:p>
          </p:txBody>
        </p:sp>
        <p:sp>
          <p:nvSpPr>
            <p:cNvPr id="8" name="Freeform 41"/>
            <p:cNvSpPr>
              <a:spLocks noEditPoints="1"/>
            </p:cNvSpPr>
            <p:nvPr/>
          </p:nvSpPr>
          <p:spPr bwMode="auto">
            <a:xfrm>
              <a:off x="5301" y="710"/>
              <a:ext cx="58" cy="58"/>
            </a:xfrm>
            <a:custGeom>
              <a:avLst/>
              <a:gdLst>
                <a:gd name="T0" fmla="*/ 216 w 431"/>
                <a:gd name="T1" fmla="*/ 0 h 431"/>
                <a:gd name="T2" fmla="*/ 0 w 431"/>
                <a:gd name="T3" fmla="*/ 215 h 431"/>
                <a:gd name="T4" fmla="*/ 216 w 431"/>
                <a:gd name="T5" fmla="*/ 431 h 431"/>
                <a:gd name="T6" fmla="*/ 431 w 431"/>
                <a:gd name="T7" fmla="*/ 215 h 431"/>
                <a:gd name="T8" fmla="*/ 216 w 431"/>
                <a:gd name="T9" fmla="*/ 0 h 431"/>
                <a:gd name="T10" fmla="*/ 216 w 431"/>
                <a:gd name="T11" fmla="*/ 335 h 431"/>
                <a:gd name="T12" fmla="*/ 96 w 431"/>
                <a:gd name="T13" fmla="*/ 215 h 431"/>
                <a:gd name="T14" fmla="*/ 216 w 431"/>
                <a:gd name="T15" fmla="*/ 95 h 431"/>
                <a:gd name="T16" fmla="*/ 335 w 431"/>
                <a:gd name="T17" fmla="*/ 215 h 431"/>
                <a:gd name="T18" fmla="*/ 216 w 431"/>
                <a:gd name="T19" fmla="*/ 335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431" extrusionOk="0">
                  <a:moveTo>
                    <a:pt x="216" y="0"/>
                  </a:moveTo>
                  <a:cubicBezTo>
                    <a:pt x="97" y="0"/>
                    <a:pt x="0" y="96"/>
                    <a:pt x="0" y="215"/>
                  </a:cubicBezTo>
                  <a:cubicBezTo>
                    <a:pt x="0" y="334"/>
                    <a:pt x="97" y="431"/>
                    <a:pt x="216" y="431"/>
                  </a:cubicBezTo>
                  <a:cubicBezTo>
                    <a:pt x="335" y="431"/>
                    <a:pt x="431" y="334"/>
                    <a:pt x="431" y="215"/>
                  </a:cubicBezTo>
                  <a:cubicBezTo>
                    <a:pt x="431" y="96"/>
                    <a:pt x="335" y="0"/>
                    <a:pt x="216" y="0"/>
                  </a:cubicBezTo>
                  <a:close/>
                  <a:moveTo>
                    <a:pt x="216" y="335"/>
                  </a:moveTo>
                  <a:cubicBezTo>
                    <a:pt x="150" y="335"/>
                    <a:pt x="96" y="281"/>
                    <a:pt x="96" y="215"/>
                  </a:cubicBezTo>
                  <a:cubicBezTo>
                    <a:pt x="96" y="149"/>
                    <a:pt x="150" y="95"/>
                    <a:pt x="216" y="95"/>
                  </a:cubicBezTo>
                  <a:cubicBezTo>
                    <a:pt x="282" y="95"/>
                    <a:pt x="335" y="149"/>
                    <a:pt x="335" y="215"/>
                  </a:cubicBezTo>
                  <a:cubicBezTo>
                    <a:pt x="335" y="281"/>
                    <a:pt x="282" y="335"/>
                    <a:pt x="216" y="3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bg1"/>
                </a:solidFill>
                <a:latin typeface="Arial Narrow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 bwMode="auto">
          <a:xfrm>
            <a:off x="779075" y="1771280"/>
            <a:ext cx="3600000" cy="360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79C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4000" rtlCol="0" anchor="ctr"/>
          <a:lstStyle/>
          <a:p>
            <a:pPr>
              <a:defRPr/>
            </a:pPr>
            <a:r>
              <a:rPr lang="ru-RU" sz="1100" b="1">
                <a:solidFill>
                  <a:srgbClr val="0079C2"/>
                </a:solidFill>
              </a:rPr>
              <a:t>Задачи пользователя интернет-портала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779075" y="2265757"/>
            <a:ext cx="3600000" cy="360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79C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4000" rtlCol="0" anchor="ctr"/>
          <a:lstStyle/>
          <a:p>
            <a:pPr>
              <a:defRPr/>
            </a:pPr>
            <a:r>
              <a:rPr lang="ru-RU" sz="1100" b="1">
                <a:solidFill>
                  <a:srgbClr val="0079C2"/>
                </a:solidFill>
              </a:rPr>
              <a:t>Мониторинг деятельности ТК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79075" y="3749188"/>
            <a:ext cx="3600000" cy="360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79C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4000" rtlCol="0" anchor="ctr"/>
          <a:lstStyle/>
          <a:p>
            <a:pPr>
              <a:lnSpc>
                <a:spcPct val="90000"/>
              </a:lnSpc>
              <a:defRPr/>
            </a:pPr>
            <a:r>
              <a:rPr lang="ru-RU" sz="1100" b="1" spc="-20">
                <a:solidFill>
                  <a:srgbClr val="0079C2"/>
                </a:solidFill>
              </a:rPr>
              <a:t>Формирование и обновление фонда стандартов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779075" y="3254711"/>
            <a:ext cx="3600000" cy="360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79C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4000" rtlCol="0" anchor="ctr"/>
          <a:lstStyle/>
          <a:p>
            <a:pPr>
              <a:defRPr/>
            </a:pPr>
            <a:r>
              <a:rPr lang="ru-RU" sz="1100" b="1">
                <a:solidFill>
                  <a:srgbClr val="0079C2"/>
                </a:solidFill>
              </a:rPr>
              <a:t>Рассмотрение проекта стандарта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779075" y="4243665"/>
            <a:ext cx="3600000" cy="360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79C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4000" rtlCol="0" anchor="ctr"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1100" b="1" spc="-20">
                <a:solidFill>
                  <a:srgbClr val="0079C2"/>
                </a:solidFill>
              </a:rPr>
              <a:t>Экспертиза проектов стандартов, разработанных смежными ТК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779075" y="5727094"/>
            <a:ext cx="3600000" cy="360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79C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4000" rtlCol="0" anchor="ctr"/>
          <a:lstStyle/>
          <a:p>
            <a:pPr>
              <a:lnSpc>
                <a:spcPct val="90000"/>
              </a:lnSpc>
              <a:defRPr/>
            </a:pPr>
            <a:r>
              <a:rPr lang="ru-RU" sz="1100" b="1">
                <a:solidFill>
                  <a:srgbClr val="0079C2"/>
                </a:solidFill>
              </a:rPr>
              <a:t>Рассмотрение обращений</a:t>
            </a:r>
            <a:endParaRPr/>
          </a:p>
          <a:p>
            <a:pPr>
              <a:lnSpc>
                <a:spcPct val="90000"/>
              </a:lnSpc>
              <a:defRPr/>
            </a:pPr>
            <a:r>
              <a:rPr lang="ru-RU" sz="1100" b="1">
                <a:solidFill>
                  <a:srgbClr val="0079C2"/>
                </a:solidFill>
              </a:rPr>
              <a:t>пользователей стандартов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779075" y="2760233"/>
            <a:ext cx="3600000" cy="360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79C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4000" rtlCol="0" anchor="ctr"/>
          <a:lstStyle/>
          <a:p>
            <a:pPr>
              <a:defRPr/>
            </a:pPr>
            <a:r>
              <a:rPr lang="ru-RU" sz="1100" b="1">
                <a:solidFill>
                  <a:srgbClr val="0079C2"/>
                </a:solidFill>
              </a:rPr>
              <a:t>Формирование ПНС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779075" y="4738142"/>
            <a:ext cx="3600000" cy="360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79C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4000" rtlCol="0" anchor="ctr"/>
          <a:lstStyle/>
          <a:p>
            <a:pPr>
              <a:defRPr/>
            </a:pPr>
            <a:r>
              <a:rPr lang="ru-RU" sz="1100" b="1">
                <a:solidFill>
                  <a:srgbClr val="0079C2"/>
                </a:solidFill>
              </a:rPr>
              <a:t>Рассмотрение документов ИСО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779075" y="5232619"/>
            <a:ext cx="3600000" cy="360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79C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4000" rtlCol="0" anchor="ctr"/>
          <a:lstStyle/>
          <a:p>
            <a:pPr>
              <a:defRPr/>
            </a:pPr>
            <a:r>
              <a:rPr lang="ru-RU" sz="1100" b="1">
                <a:solidFill>
                  <a:srgbClr val="0079C2"/>
                </a:solidFill>
              </a:rPr>
              <a:t>Рассмотрение переводов стандартов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779075" y="1807280"/>
            <a:ext cx="288000" cy="288000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/>
              <a:t>1</a:t>
            </a:r>
            <a:endParaRPr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779075" y="3290711"/>
            <a:ext cx="288000" cy="288000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/>
              <a:t>4</a:t>
            </a: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779075" y="2796233"/>
            <a:ext cx="288000" cy="288000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/>
              <a:t>3</a:t>
            </a: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779075" y="2301757"/>
            <a:ext cx="288000" cy="288000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/>
              <a:t>2</a:t>
            </a: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779075" y="4774142"/>
            <a:ext cx="288000" cy="288000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/>
              <a:t>7</a:t>
            </a: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779075" y="4279665"/>
            <a:ext cx="288000" cy="288000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/>
              <a:t>6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779075" y="3785188"/>
            <a:ext cx="288000" cy="288000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/>
              <a:t>5</a:t>
            </a: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779075" y="5763094"/>
            <a:ext cx="288000" cy="288000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/>
              <a:t>9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779075" y="5268619"/>
            <a:ext cx="288000" cy="288000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/>
              <a:t>8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073022" y="2814050"/>
            <a:ext cx="222527" cy="21999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73022" y="2339415"/>
            <a:ext cx="222527" cy="20735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073022" y="1835872"/>
            <a:ext cx="222527" cy="23626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073022" y="3301329"/>
            <a:ext cx="222527" cy="22252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073022" y="3791136"/>
            <a:ext cx="222527" cy="22002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073022" y="4278442"/>
            <a:ext cx="222867" cy="22286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4073362" y="5273288"/>
            <a:ext cx="222527" cy="22252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4066989" y="4768589"/>
            <a:ext cx="234592" cy="23741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4028401" y="5763094"/>
            <a:ext cx="267148" cy="25197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/>
          <a:srcRect b="4959"/>
          <a:stretch/>
        </p:blipFill>
        <p:spPr bwMode="auto">
          <a:xfrm>
            <a:off x="4943871" y="1707253"/>
            <a:ext cx="3240000" cy="1864622"/>
          </a:xfrm>
          <a:prstGeom prst="rect">
            <a:avLst/>
          </a:prstGeom>
          <a:ln>
            <a:solidFill>
              <a:srgbClr val="0079C2"/>
            </a:solidFill>
          </a:ln>
        </p:spPr>
      </p:pic>
      <p:sp>
        <p:nvSpPr>
          <p:cNvPr id="40" name="TextBox 39"/>
          <p:cNvSpPr txBox="1"/>
          <p:nvPr/>
        </p:nvSpPr>
        <p:spPr bwMode="auto">
          <a:xfrm>
            <a:off x="779075" y="1161227"/>
            <a:ext cx="3600000" cy="400110"/>
          </a:xfrm>
          <a:prstGeom prst="rect">
            <a:avLst/>
          </a:prstGeom>
          <a:gradFill>
            <a:gsLst>
              <a:gs pos="0">
                <a:srgbClr val="0079C2"/>
              </a:gs>
              <a:gs pos="100000">
                <a:srgbClr val="0091EA"/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bg1"/>
                </a:solidFill>
                <a:latin typeface="Arial Narrow"/>
              </a:rPr>
              <a:t>Функционал портала</a:t>
            </a:r>
          </a:p>
        </p:txBody>
      </p:sp>
      <p:sp>
        <p:nvSpPr>
          <p:cNvPr id="41" name="TextBox 40"/>
          <p:cNvSpPr txBox="1"/>
          <p:nvPr/>
        </p:nvSpPr>
        <p:spPr bwMode="auto">
          <a:xfrm>
            <a:off x="4943871" y="1161753"/>
            <a:ext cx="6828819" cy="400110"/>
          </a:xfrm>
          <a:prstGeom prst="rect">
            <a:avLst/>
          </a:prstGeom>
          <a:gradFill>
            <a:gsLst>
              <a:gs pos="0">
                <a:srgbClr val="0079C2"/>
              </a:gs>
              <a:gs pos="100000">
                <a:srgbClr val="0091EA"/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chemeClr val="bg1"/>
                </a:solidFill>
                <a:latin typeface="Arial Narrow"/>
              </a:rPr>
              <a:t>Интерфейс портала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9989760" y="6165575"/>
            <a:ext cx="878616" cy="48735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11092895" y="6172341"/>
            <a:ext cx="724563" cy="507679"/>
          </a:xfrm>
          <a:prstGeom prst="rect">
            <a:avLst/>
          </a:prstGeom>
        </p:spPr>
      </p:pic>
      <p:cxnSp>
        <p:nvCxnSpPr>
          <p:cNvPr id="45" name="Прямая соединительная линия 44"/>
          <p:cNvCxnSpPr>
            <a:cxnSpLocks/>
          </p:cNvCxnSpPr>
          <p:nvPr/>
        </p:nvCxnSpPr>
        <p:spPr bwMode="auto">
          <a:xfrm flipV="1">
            <a:off x="180975" y="971420"/>
            <a:ext cx="1170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14"/>
          <a:srcRect l="26016" t="14861" r="17109" b="18090"/>
          <a:stretch/>
        </p:blipFill>
        <p:spPr bwMode="auto">
          <a:xfrm>
            <a:off x="4943871" y="3823630"/>
            <a:ext cx="3240000" cy="21485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5"/>
          <a:srcRect l="26094" t="14723" r="16953" b="18485"/>
          <a:stretch/>
        </p:blipFill>
        <p:spPr bwMode="auto">
          <a:xfrm>
            <a:off x="8384342" y="3823632"/>
            <a:ext cx="3240000" cy="21546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6"/>
          <a:srcRect l="3857" t="9143" r="35000" b="27865"/>
          <a:stretch/>
        </p:blipFill>
        <p:spPr>
          <a:xfrm>
            <a:off x="8384342" y="1702995"/>
            <a:ext cx="3240000" cy="187760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Текст 4"/>
          <p:cNvSpPr txBox="1"/>
          <p:nvPr/>
        </p:nvSpPr>
        <p:spPr bwMode="auto">
          <a:xfrm>
            <a:off x="11275993" y="6430856"/>
            <a:ext cx="447517" cy="3859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-455613" algn="l" defTabSz="1217613">
              <a:spcBef>
                <a:spcPts val="0"/>
              </a:spcBef>
              <a:spcAft>
                <a:spcPts val="0"/>
              </a:spcAft>
              <a:buFont typeface="Arial"/>
              <a:defRPr lang="ru-RU" sz="2400" b="1">
                <a:solidFill>
                  <a:srgbClr val="0079C2"/>
                </a:solidFill>
                <a:latin typeface="Arial Narrow"/>
                <a:ea typeface="+mn-ea"/>
                <a:cs typeface="+mn-cs"/>
              </a:defRPr>
            </a:lvl1pPr>
            <a:lvl2pPr indent="-379412" algn="l" defTabSz="1217613">
              <a:spcBef>
                <a:spcPts val="0"/>
              </a:spcBef>
              <a:spcAft>
                <a:spcPts val="0"/>
              </a:spcAft>
              <a:buFont typeface="Arial"/>
              <a:defRPr lang="ru-RU" sz="3200">
                <a:solidFill>
                  <a:srgbClr val="003366"/>
                </a:solidFill>
                <a:latin typeface="Arial Narrow"/>
                <a:ea typeface="+mn-ea"/>
                <a:cs typeface="+mn-cs"/>
              </a:defRPr>
            </a:lvl2pPr>
            <a:lvl3pPr indent="-303213" algn="l" defTabSz="1217613">
              <a:spcBef>
                <a:spcPts val="0"/>
              </a:spcBef>
              <a:spcAft>
                <a:spcPts val="0"/>
              </a:spcAft>
              <a:buFont typeface="Arial"/>
              <a:defRPr lang="ru-RU" sz="3200">
                <a:solidFill>
                  <a:srgbClr val="003366"/>
                </a:solidFill>
                <a:latin typeface="Arial Narrow"/>
                <a:ea typeface="+mn-ea"/>
                <a:cs typeface="+mn-cs"/>
              </a:defRPr>
            </a:lvl3pPr>
            <a:lvl4pPr indent="-303213" algn="l" defTabSz="1217613">
              <a:spcBef>
                <a:spcPts val="0"/>
              </a:spcBef>
              <a:spcAft>
                <a:spcPts val="0"/>
              </a:spcAft>
              <a:buFont typeface="Arial"/>
              <a:defRPr lang="ru-RU" sz="3200">
                <a:solidFill>
                  <a:srgbClr val="003366"/>
                </a:solidFill>
                <a:latin typeface="Arial Narrow"/>
                <a:ea typeface="+mn-ea"/>
                <a:cs typeface="+mn-cs"/>
              </a:defRPr>
            </a:lvl4pPr>
            <a:lvl5pPr indent="-303213" algn="l" defTabSz="1217613">
              <a:spcBef>
                <a:spcPts val="0"/>
              </a:spcBef>
              <a:spcAft>
                <a:spcPts val="0"/>
              </a:spcAft>
              <a:buFont typeface="Arial"/>
              <a:defRPr lang="ru-RU" sz="3200">
                <a:solidFill>
                  <a:srgbClr val="003366"/>
                </a:solidFill>
                <a:latin typeface="Arial Narrow"/>
                <a:ea typeface="+mn-ea"/>
                <a:cs typeface="+mn-cs"/>
              </a:defRPr>
            </a:lvl5pPr>
            <a:lvl6pPr marL="3352632" indent="-304784" algn="l" defTabSz="1219140">
              <a:spcBef>
                <a:spcPts val="0"/>
              </a:spcBef>
              <a:buFont typeface="Arial"/>
              <a:buChar char="•"/>
              <a:defRPr sz="26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>
              <a:spcBef>
                <a:spcPts val="0"/>
              </a:spcBef>
              <a:buFont typeface="Arial"/>
              <a:buChar char="•"/>
              <a:defRPr sz="26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>
              <a:spcBef>
                <a:spcPts val="0"/>
              </a:spcBef>
              <a:buFont typeface="Arial"/>
              <a:buChar char="•"/>
              <a:defRPr sz="26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>
              <a:spcBef>
                <a:spcPts val="0"/>
              </a:spcBef>
              <a:buFont typeface="Arial"/>
              <a:buChar char="•"/>
              <a:defRPr sz="26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1800">
                <a:solidFill>
                  <a:schemeClr val="bg1"/>
                </a:solidFill>
              </a:rPr>
              <a:t>14</a:t>
            </a:r>
            <a:endParaRPr/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2292767"/>
              </p:ext>
            </p:extLst>
          </p:nvPr>
        </p:nvGraphicFramePr>
        <p:xfrm>
          <a:off x="847292" y="4328501"/>
          <a:ext cx="5153766" cy="862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952190"/>
              </p:ext>
            </p:extLst>
          </p:nvPr>
        </p:nvGraphicFramePr>
        <p:xfrm>
          <a:off x="857518" y="5085086"/>
          <a:ext cx="5150787" cy="862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Диаграмма 26"/>
          <p:cNvGraphicFramePr>
            <a:graphicFrameLocks/>
          </p:cNvGraphicFramePr>
          <p:nvPr/>
        </p:nvGraphicFramePr>
        <p:xfrm>
          <a:off x="891716" y="3598792"/>
          <a:ext cx="5116589" cy="862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3" name="TextBox 62"/>
          <p:cNvSpPr txBox="1"/>
          <p:nvPr/>
        </p:nvSpPr>
        <p:spPr bwMode="auto">
          <a:xfrm>
            <a:off x="1035876" y="3563246"/>
            <a:ext cx="420993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ru-RU" sz="1600">
                <a:solidFill>
                  <a:srgbClr val="19AC98"/>
                </a:solidFill>
                <a:latin typeface="Arial Narrow"/>
              </a:rPr>
              <a:t>Экспертиза документов смежного ТК</a:t>
            </a:r>
            <a:endParaRPr lang="en-US" sz="1600">
              <a:solidFill>
                <a:srgbClr val="19AC98"/>
              </a:solidFill>
              <a:latin typeface="Arial Narrow"/>
            </a:endParaRPr>
          </a:p>
        </p:txBody>
      </p:sp>
      <p:sp>
        <p:nvSpPr>
          <p:cNvPr id="64" name="TextBox 63"/>
          <p:cNvSpPr txBox="1"/>
          <p:nvPr/>
        </p:nvSpPr>
        <p:spPr bwMode="auto">
          <a:xfrm>
            <a:off x="5257436" y="3525445"/>
            <a:ext cx="610745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spcAft>
                <a:spcPts val="800"/>
              </a:spcAft>
              <a:defRPr/>
            </a:pPr>
            <a:r>
              <a:rPr lang="ru-RU" sz="2400">
                <a:solidFill>
                  <a:srgbClr val="19AC98"/>
                </a:solidFill>
                <a:latin typeface="Arial Narrow"/>
              </a:rPr>
              <a:t>7</a:t>
            </a:r>
            <a:endParaRPr lang="en-US">
              <a:solidFill>
                <a:srgbClr val="19AC98"/>
              </a:solidFill>
              <a:latin typeface="Arial Narrow"/>
            </a:endParaRPr>
          </a:p>
        </p:txBody>
      </p:sp>
      <p:sp>
        <p:nvSpPr>
          <p:cNvPr id="65" name="TextBox 64"/>
          <p:cNvSpPr txBox="1"/>
          <p:nvPr/>
        </p:nvSpPr>
        <p:spPr bwMode="auto">
          <a:xfrm>
            <a:off x="1002399" y="5072939"/>
            <a:ext cx="259547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ru-RU" sz="1600">
                <a:solidFill>
                  <a:srgbClr val="19AC98"/>
                </a:solidFill>
                <a:latin typeface="Arial Narrow"/>
              </a:rPr>
              <a:t>Экспертиза документа ИСО</a:t>
            </a:r>
            <a:endParaRPr lang="en-US" sz="1600">
              <a:solidFill>
                <a:srgbClr val="19AC98"/>
              </a:solidFill>
              <a:latin typeface="Arial Narrow"/>
            </a:endParaRPr>
          </a:p>
        </p:txBody>
      </p:sp>
      <p:sp>
        <p:nvSpPr>
          <p:cNvPr id="66" name="TextBox 65"/>
          <p:cNvSpPr txBox="1"/>
          <p:nvPr/>
        </p:nvSpPr>
        <p:spPr bwMode="auto">
          <a:xfrm>
            <a:off x="5282908" y="4966713"/>
            <a:ext cx="56586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spcAft>
                <a:spcPts val="800"/>
              </a:spcAft>
              <a:defRPr/>
            </a:pPr>
            <a:r>
              <a:rPr lang="ru-RU" sz="2400">
                <a:solidFill>
                  <a:srgbClr val="19AC98"/>
                </a:solidFill>
                <a:latin typeface="Arial Narrow"/>
              </a:rPr>
              <a:t>1</a:t>
            </a:r>
            <a:endParaRPr lang="en-US">
              <a:solidFill>
                <a:srgbClr val="19AC98"/>
              </a:solidFill>
              <a:latin typeface="Arial Narrow"/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>
            <a:off x="1028303" y="4285690"/>
            <a:ext cx="449791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ru-RU" sz="1600" dirty="0">
                <a:solidFill>
                  <a:srgbClr val="19AC98"/>
                </a:solidFill>
                <a:latin typeface="Arial Narrow"/>
              </a:rPr>
              <a:t>Экспертиза проекта НПА ТК 023</a:t>
            </a:r>
            <a:endParaRPr lang="en-US" sz="1600" dirty="0">
              <a:solidFill>
                <a:srgbClr val="19AC98"/>
              </a:solidFill>
              <a:latin typeface="Arial Narrow"/>
            </a:endParaRPr>
          </a:p>
        </p:txBody>
      </p:sp>
      <p:sp>
        <p:nvSpPr>
          <p:cNvPr id="68" name="TextBox 67"/>
          <p:cNvSpPr txBox="1"/>
          <p:nvPr/>
        </p:nvSpPr>
        <p:spPr bwMode="auto">
          <a:xfrm>
            <a:off x="5268871" y="4253163"/>
            <a:ext cx="601127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spcAft>
                <a:spcPts val="800"/>
              </a:spcAft>
              <a:defRPr/>
            </a:pPr>
            <a:r>
              <a:rPr lang="ru-RU" sz="2400" dirty="0" smtClean="0">
                <a:solidFill>
                  <a:srgbClr val="19AC98"/>
                </a:solidFill>
                <a:latin typeface="Arial Narrow"/>
              </a:rPr>
              <a:t>3</a:t>
            </a:r>
            <a:endParaRPr lang="en-US" sz="1600" dirty="0">
              <a:solidFill>
                <a:srgbClr val="19AC98"/>
              </a:solidFill>
              <a:latin typeface="Arial Narrow"/>
            </a:endParaRPr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891718" y="1787453"/>
            <a:ext cx="5116590" cy="1478397"/>
          </a:xfrm>
          <a:prstGeom prst="rect">
            <a:avLst/>
          </a:prstGeom>
          <a:solidFill>
            <a:srgbClr val="19A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8" name="TextBox 87"/>
          <p:cNvSpPr txBox="1"/>
          <p:nvPr/>
        </p:nvSpPr>
        <p:spPr bwMode="auto">
          <a:xfrm>
            <a:off x="1759343" y="1927288"/>
            <a:ext cx="3621204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457200">
              <a:spcAft>
                <a:spcPts val="1200"/>
              </a:spcAft>
              <a:defRPr/>
            </a:pPr>
            <a:r>
              <a:rPr lang="ru-RU">
                <a:solidFill>
                  <a:schemeClr val="bg1"/>
                </a:solidFill>
                <a:cs typeface="Gotham Pro Light"/>
              </a:rPr>
              <a:t>Зарегистрировано</a:t>
            </a:r>
          </a:p>
        </p:txBody>
      </p:sp>
      <p:sp>
        <p:nvSpPr>
          <p:cNvPr id="90" name="Прямоугольник 89"/>
          <p:cNvSpPr/>
          <p:nvPr/>
        </p:nvSpPr>
        <p:spPr bwMode="auto">
          <a:xfrm>
            <a:off x="885759" y="1424222"/>
            <a:ext cx="10466231" cy="2932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>
                <a:cs typeface="Calibri"/>
              </a:rPr>
              <a:t>Фактическая работа на Портале ТК 023 в рамках деятельности ПК 1 и ПК 6</a:t>
            </a:r>
          </a:p>
        </p:txBody>
      </p:sp>
      <p:sp>
        <p:nvSpPr>
          <p:cNvPr id="115" name="Прямоугольник 88"/>
          <p:cNvSpPr>
            <a:spLocks noChangeArrowheads="1"/>
          </p:cNvSpPr>
          <p:nvPr/>
        </p:nvSpPr>
        <p:spPr bwMode="auto">
          <a:xfrm>
            <a:off x="1015347" y="2311675"/>
            <a:ext cx="1005125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defRPr/>
            </a:pPr>
            <a:r>
              <a:rPr lang="ru-RU" sz="5400">
                <a:solidFill>
                  <a:schemeClr val="bg1"/>
                </a:solidFill>
                <a:latin typeface="Arial Narrow"/>
              </a:rPr>
              <a:t>25</a:t>
            </a:r>
            <a:endParaRPr/>
          </a:p>
        </p:txBody>
      </p:sp>
      <p:sp>
        <p:nvSpPr>
          <p:cNvPr id="127" name="TextBox 126"/>
          <p:cNvSpPr txBox="1"/>
          <p:nvPr/>
        </p:nvSpPr>
        <p:spPr bwMode="auto">
          <a:xfrm>
            <a:off x="1951131" y="2564810"/>
            <a:ext cx="1473044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>
                <a:solidFill>
                  <a:schemeClr val="bg1"/>
                </a:solidFill>
                <a:cs typeface="Gotham Pro Light"/>
              </a:rPr>
              <a:t>организаций</a:t>
            </a:r>
          </a:p>
        </p:txBody>
      </p:sp>
      <p:cxnSp>
        <p:nvCxnSpPr>
          <p:cNvPr id="3" name="Прямая соединительная линия 2"/>
          <p:cNvCxnSpPr>
            <a:cxnSpLocks/>
          </p:cNvCxnSpPr>
          <p:nvPr/>
        </p:nvCxnSpPr>
        <p:spPr bwMode="auto">
          <a:xfrm flipV="1">
            <a:off x="3496995" y="2521384"/>
            <a:ext cx="0" cy="6188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Прямоугольник 88"/>
          <p:cNvSpPr>
            <a:spLocks noChangeArrowheads="1"/>
          </p:cNvSpPr>
          <p:nvPr/>
        </p:nvSpPr>
        <p:spPr bwMode="auto">
          <a:xfrm>
            <a:off x="3496995" y="2330373"/>
            <a:ext cx="1005125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defRPr/>
            </a:pPr>
            <a:r>
              <a:rPr lang="ru-RU" sz="5400">
                <a:solidFill>
                  <a:schemeClr val="bg1"/>
                </a:solidFill>
                <a:latin typeface="Arial Narrow"/>
              </a:rPr>
              <a:t>48</a:t>
            </a:r>
            <a:endParaRPr/>
          </a:p>
        </p:txBody>
      </p:sp>
      <p:sp>
        <p:nvSpPr>
          <p:cNvPr id="129" name="TextBox 128"/>
          <p:cNvSpPr txBox="1"/>
          <p:nvPr/>
        </p:nvSpPr>
        <p:spPr bwMode="auto">
          <a:xfrm>
            <a:off x="4315634" y="2582607"/>
            <a:ext cx="1616675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>
                <a:solidFill>
                  <a:schemeClr val="bg1"/>
                </a:solidFill>
                <a:cs typeface="Gotham Pro Light"/>
              </a:rPr>
              <a:t>специалистов</a:t>
            </a:r>
          </a:p>
        </p:txBody>
      </p:sp>
      <p:cxnSp>
        <p:nvCxnSpPr>
          <p:cNvPr id="130" name="Прямая соединительная линия 129"/>
          <p:cNvCxnSpPr>
            <a:cxnSpLocks/>
          </p:cNvCxnSpPr>
          <p:nvPr/>
        </p:nvCxnSpPr>
        <p:spPr bwMode="auto">
          <a:xfrm flipV="1">
            <a:off x="1138759" y="2396060"/>
            <a:ext cx="4610452" cy="290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8" name="Рисунок 15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9989760" y="6165575"/>
            <a:ext cx="878616" cy="487358"/>
          </a:xfrm>
          <a:prstGeom prst="rect">
            <a:avLst/>
          </a:prstGeom>
        </p:spPr>
      </p:pic>
      <p:pic>
        <p:nvPicPr>
          <p:cNvPr id="160" name="Рисунок 15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092895" y="6172341"/>
            <a:ext cx="724563" cy="507679"/>
          </a:xfrm>
          <a:prstGeom prst="rect">
            <a:avLst/>
          </a:prstGeom>
        </p:spPr>
      </p:pic>
      <p:sp>
        <p:nvSpPr>
          <p:cNvPr id="161" name="Нижний колонтитул 3"/>
          <p:cNvSpPr txBox="1"/>
          <p:nvPr/>
        </p:nvSpPr>
        <p:spPr bwMode="auto">
          <a:xfrm>
            <a:off x="2070564" y="6299951"/>
            <a:ext cx="6616236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742950" indent="-28575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1143000" indent="-228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>
                <a:solidFill>
                  <a:srgbClr val="0070C0"/>
                </a:solidFill>
              </a:rPr>
              <a:t>Опыт ТК 023 в цифровизации процесса стандартизации</a:t>
            </a:r>
            <a:endParaRPr/>
          </a:p>
        </p:txBody>
      </p:sp>
      <p:sp>
        <p:nvSpPr>
          <p:cNvPr id="163" name="Текст 4"/>
          <p:cNvSpPr>
            <a:spLocks noGrp="1"/>
          </p:cNvSpPr>
          <p:nvPr>
            <p:ph type="body" sz="quarter" idx="12"/>
          </p:nvPr>
        </p:nvSpPr>
        <p:spPr bwMode="auto">
          <a:xfrm>
            <a:off x="930787" y="1896669"/>
            <a:ext cx="937039" cy="355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ts val="0"/>
              </a:spcBef>
              <a:defRPr/>
            </a:pPr>
            <a:r>
              <a:rPr lang="ru-RU">
                <a:solidFill>
                  <a:schemeClr val="bg1"/>
                </a:solidFill>
              </a:rPr>
              <a:t>ПК 1</a:t>
            </a:r>
            <a:endParaRPr>
              <a:solidFill>
                <a:schemeClr val="bg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 bwMode="auto">
          <a:xfrm>
            <a:off x="5353520" y="1821058"/>
            <a:ext cx="517166" cy="520625"/>
            <a:chOff x="10697205" y="1804582"/>
            <a:chExt cx="517166" cy="520625"/>
          </a:xfrm>
        </p:grpSpPr>
        <p:sp>
          <p:nvSpPr>
            <p:cNvPr id="199" name="Freeform 153"/>
            <p:cNvSpPr>
              <a:spLocks noEditPoints="1"/>
            </p:cNvSpPr>
            <p:nvPr/>
          </p:nvSpPr>
          <p:spPr bwMode="auto">
            <a:xfrm>
              <a:off x="11048324" y="1923928"/>
              <a:ext cx="83023" cy="84753"/>
            </a:xfrm>
            <a:custGeom>
              <a:avLst/>
              <a:gdLst>
                <a:gd name="T0" fmla="*/ 160 w 320"/>
                <a:gd name="T1" fmla="*/ 320 h 320"/>
                <a:gd name="T2" fmla="*/ 320 w 320"/>
                <a:gd name="T3" fmla="*/ 160 h 320"/>
                <a:gd name="T4" fmla="*/ 160 w 320"/>
                <a:gd name="T5" fmla="*/ 0 h 320"/>
                <a:gd name="T6" fmla="*/ 0 w 320"/>
                <a:gd name="T7" fmla="*/ 160 h 320"/>
                <a:gd name="T8" fmla="*/ 160 w 320"/>
                <a:gd name="T9" fmla="*/ 320 h 320"/>
                <a:gd name="T10" fmla="*/ 160 w 320"/>
                <a:gd name="T11" fmla="*/ 64 h 320"/>
                <a:gd name="T12" fmla="*/ 256 w 320"/>
                <a:gd name="T13" fmla="*/ 160 h 320"/>
                <a:gd name="T14" fmla="*/ 160 w 320"/>
                <a:gd name="T15" fmla="*/ 256 h 320"/>
                <a:gd name="T16" fmla="*/ 64 w 320"/>
                <a:gd name="T17" fmla="*/ 160 h 320"/>
                <a:gd name="T18" fmla="*/ 160 w 320"/>
                <a:gd name="T19" fmla="*/ 64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0" h="320" extrusionOk="0">
                  <a:moveTo>
                    <a:pt x="160" y="320"/>
                  </a:moveTo>
                  <a:cubicBezTo>
                    <a:pt x="248" y="320"/>
                    <a:pt x="320" y="248"/>
                    <a:pt x="320" y="160"/>
                  </a:cubicBezTo>
                  <a:cubicBezTo>
                    <a:pt x="320" y="72"/>
                    <a:pt x="248" y="0"/>
                    <a:pt x="160" y="0"/>
                  </a:cubicBezTo>
                  <a:cubicBezTo>
                    <a:pt x="72" y="0"/>
                    <a:pt x="0" y="72"/>
                    <a:pt x="0" y="160"/>
                  </a:cubicBezTo>
                  <a:cubicBezTo>
                    <a:pt x="0" y="248"/>
                    <a:pt x="72" y="320"/>
                    <a:pt x="160" y="320"/>
                  </a:cubicBezTo>
                  <a:close/>
                  <a:moveTo>
                    <a:pt x="160" y="64"/>
                  </a:moveTo>
                  <a:cubicBezTo>
                    <a:pt x="213" y="64"/>
                    <a:pt x="256" y="107"/>
                    <a:pt x="256" y="160"/>
                  </a:cubicBezTo>
                  <a:cubicBezTo>
                    <a:pt x="256" y="213"/>
                    <a:pt x="213" y="256"/>
                    <a:pt x="160" y="256"/>
                  </a:cubicBezTo>
                  <a:cubicBezTo>
                    <a:pt x="107" y="256"/>
                    <a:pt x="64" y="213"/>
                    <a:pt x="64" y="160"/>
                  </a:cubicBezTo>
                  <a:cubicBezTo>
                    <a:pt x="64" y="107"/>
                    <a:pt x="107" y="64"/>
                    <a:pt x="160" y="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 Narrow"/>
              </a:endParaRPr>
            </a:p>
          </p:txBody>
        </p:sp>
        <p:sp>
          <p:nvSpPr>
            <p:cNvPr id="200" name="Freeform 154"/>
            <p:cNvSpPr>
              <a:spLocks noEditPoints="1"/>
            </p:cNvSpPr>
            <p:nvPr/>
          </p:nvSpPr>
          <p:spPr bwMode="auto">
            <a:xfrm>
              <a:off x="10998164" y="1873768"/>
              <a:ext cx="183343" cy="185073"/>
            </a:xfrm>
            <a:custGeom>
              <a:avLst/>
              <a:gdLst>
                <a:gd name="T0" fmla="*/ 0 w 704"/>
                <a:gd name="T1" fmla="*/ 265 h 704"/>
                <a:gd name="T2" fmla="*/ 50 w 704"/>
                <a:gd name="T3" fmla="*/ 456 h 704"/>
                <a:gd name="T4" fmla="*/ 42 w 704"/>
                <a:gd name="T5" fmla="*/ 540 h 704"/>
                <a:gd name="T6" fmla="*/ 212 w 704"/>
                <a:gd name="T7" fmla="*/ 639 h 704"/>
                <a:gd name="T8" fmla="*/ 265 w 704"/>
                <a:gd name="T9" fmla="*/ 704 h 704"/>
                <a:gd name="T10" fmla="*/ 456 w 704"/>
                <a:gd name="T11" fmla="*/ 654 h 704"/>
                <a:gd name="T12" fmla="*/ 540 w 704"/>
                <a:gd name="T13" fmla="*/ 662 h 704"/>
                <a:gd name="T14" fmla="*/ 639 w 704"/>
                <a:gd name="T15" fmla="*/ 492 h 704"/>
                <a:gd name="T16" fmla="*/ 704 w 704"/>
                <a:gd name="T17" fmla="*/ 439 h 704"/>
                <a:gd name="T18" fmla="*/ 654 w 704"/>
                <a:gd name="T19" fmla="*/ 248 h 704"/>
                <a:gd name="T20" fmla="*/ 662 w 704"/>
                <a:gd name="T21" fmla="*/ 164 h 704"/>
                <a:gd name="T22" fmla="*/ 492 w 704"/>
                <a:gd name="T23" fmla="*/ 65 h 704"/>
                <a:gd name="T24" fmla="*/ 439 w 704"/>
                <a:gd name="T25" fmla="*/ 0 h 704"/>
                <a:gd name="T26" fmla="*/ 248 w 704"/>
                <a:gd name="T27" fmla="*/ 50 h 704"/>
                <a:gd name="T28" fmla="*/ 164 w 704"/>
                <a:gd name="T29" fmla="*/ 42 h 704"/>
                <a:gd name="T30" fmla="*/ 65 w 704"/>
                <a:gd name="T31" fmla="*/ 212 h 704"/>
                <a:gd name="T32" fmla="*/ 106 w 704"/>
                <a:gd name="T33" fmla="*/ 282 h 704"/>
                <a:gd name="T34" fmla="*/ 136 w 704"/>
                <a:gd name="T35" fmla="*/ 213 h 704"/>
                <a:gd name="T36" fmla="*/ 178 w 704"/>
                <a:gd name="T37" fmla="*/ 119 h 704"/>
                <a:gd name="T38" fmla="*/ 228 w 704"/>
                <a:gd name="T39" fmla="*/ 128 h 704"/>
                <a:gd name="T40" fmla="*/ 298 w 704"/>
                <a:gd name="T41" fmla="*/ 102 h 704"/>
                <a:gd name="T42" fmla="*/ 393 w 704"/>
                <a:gd name="T43" fmla="*/ 64 h 704"/>
                <a:gd name="T44" fmla="*/ 422 w 704"/>
                <a:gd name="T45" fmla="*/ 106 h 704"/>
                <a:gd name="T46" fmla="*/ 491 w 704"/>
                <a:gd name="T47" fmla="*/ 136 h 704"/>
                <a:gd name="T48" fmla="*/ 585 w 704"/>
                <a:gd name="T49" fmla="*/ 178 h 704"/>
                <a:gd name="T50" fmla="*/ 576 w 704"/>
                <a:gd name="T51" fmla="*/ 228 h 704"/>
                <a:gd name="T52" fmla="*/ 603 w 704"/>
                <a:gd name="T53" fmla="*/ 298 h 704"/>
                <a:gd name="T54" fmla="*/ 640 w 704"/>
                <a:gd name="T55" fmla="*/ 393 h 704"/>
                <a:gd name="T56" fmla="*/ 598 w 704"/>
                <a:gd name="T57" fmla="*/ 422 h 704"/>
                <a:gd name="T58" fmla="*/ 568 w 704"/>
                <a:gd name="T59" fmla="*/ 491 h 704"/>
                <a:gd name="T60" fmla="*/ 526 w 704"/>
                <a:gd name="T61" fmla="*/ 585 h 704"/>
                <a:gd name="T62" fmla="*/ 476 w 704"/>
                <a:gd name="T63" fmla="*/ 576 h 704"/>
                <a:gd name="T64" fmla="*/ 406 w 704"/>
                <a:gd name="T65" fmla="*/ 602 h 704"/>
                <a:gd name="T66" fmla="*/ 311 w 704"/>
                <a:gd name="T67" fmla="*/ 640 h 704"/>
                <a:gd name="T68" fmla="*/ 282 w 704"/>
                <a:gd name="T69" fmla="*/ 598 h 704"/>
                <a:gd name="T70" fmla="*/ 213 w 704"/>
                <a:gd name="T71" fmla="*/ 568 h 704"/>
                <a:gd name="T72" fmla="*/ 119 w 704"/>
                <a:gd name="T73" fmla="*/ 526 h 704"/>
                <a:gd name="T74" fmla="*/ 128 w 704"/>
                <a:gd name="T75" fmla="*/ 476 h 704"/>
                <a:gd name="T76" fmla="*/ 101 w 704"/>
                <a:gd name="T77" fmla="*/ 406 h 704"/>
                <a:gd name="T78" fmla="*/ 64 w 704"/>
                <a:gd name="T79" fmla="*/ 311 h 704"/>
                <a:gd name="T80" fmla="*/ 106 w 704"/>
                <a:gd name="T81" fmla="*/ 28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04" h="704" extrusionOk="0">
                  <a:moveTo>
                    <a:pt x="50" y="248"/>
                  </a:moveTo>
                  <a:cubicBezTo>
                    <a:pt x="0" y="265"/>
                    <a:pt x="0" y="265"/>
                    <a:pt x="0" y="265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50" y="456"/>
                    <a:pt x="50" y="456"/>
                    <a:pt x="50" y="456"/>
                  </a:cubicBezTo>
                  <a:cubicBezTo>
                    <a:pt x="54" y="469"/>
                    <a:pt x="59" y="481"/>
                    <a:pt x="65" y="492"/>
                  </a:cubicBezTo>
                  <a:cubicBezTo>
                    <a:pt x="42" y="540"/>
                    <a:pt x="42" y="540"/>
                    <a:pt x="42" y="540"/>
                  </a:cubicBezTo>
                  <a:cubicBezTo>
                    <a:pt x="164" y="662"/>
                    <a:pt x="164" y="662"/>
                    <a:pt x="164" y="662"/>
                  </a:cubicBezTo>
                  <a:cubicBezTo>
                    <a:pt x="212" y="639"/>
                    <a:pt x="212" y="639"/>
                    <a:pt x="212" y="639"/>
                  </a:cubicBezTo>
                  <a:cubicBezTo>
                    <a:pt x="223" y="645"/>
                    <a:pt x="235" y="650"/>
                    <a:pt x="248" y="654"/>
                  </a:cubicBezTo>
                  <a:cubicBezTo>
                    <a:pt x="265" y="704"/>
                    <a:pt x="265" y="704"/>
                    <a:pt x="265" y="704"/>
                  </a:cubicBezTo>
                  <a:cubicBezTo>
                    <a:pt x="439" y="704"/>
                    <a:pt x="439" y="704"/>
                    <a:pt x="439" y="704"/>
                  </a:cubicBezTo>
                  <a:cubicBezTo>
                    <a:pt x="456" y="654"/>
                    <a:pt x="456" y="654"/>
                    <a:pt x="456" y="654"/>
                  </a:cubicBezTo>
                  <a:cubicBezTo>
                    <a:pt x="469" y="650"/>
                    <a:pt x="481" y="645"/>
                    <a:pt x="492" y="639"/>
                  </a:cubicBezTo>
                  <a:cubicBezTo>
                    <a:pt x="540" y="662"/>
                    <a:pt x="540" y="662"/>
                    <a:pt x="540" y="662"/>
                  </a:cubicBezTo>
                  <a:cubicBezTo>
                    <a:pt x="662" y="540"/>
                    <a:pt x="662" y="540"/>
                    <a:pt x="662" y="540"/>
                  </a:cubicBezTo>
                  <a:cubicBezTo>
                    <a:pt x="639" y="492"/>
                    <a:pt x="639" y="492"/>
                    <a:pt x="639" y="492"/>
                  </a:cubicBezTo>
                  <a:cubicBezTo>
                    <a:pt x="645" y="481"/>
                    <a:pt x="650" y="469"/>
                    <a:pt x="654" y="456"/>
                  </a:cubicBezTo>
                  <a:cubicBezTo>
                    <a:pt x="704" y="439"/>
                    <a:pt x="704" y="439"/>
                    <a:pt x="704" y="439"/>
                  </a:cubicBezTo>
                  <a:cubicBezTo>
                    <a:pt x="704" y="265"/>
                    <a:pt x="704" y="265"/>
                    <a:pt x="704" y="265"/>
                  </a:cubicBezTo>
                  <a:cubicBezTo>
                    <a:pt x="654" y="248"/>
                    <a:pt x="654" y="248"/>
                    <a:pt x="654" y="248"/>
                  </a:cubicBezTo>
                  <a:cubicBezTo>
                    <a:pt x="650" y="235"/>
                    <a:pt x="645" y="223"/>
                    <a:pt x="639" y="212"/>
                  </a:cubicBezTo>
                  <a:cubicBezTo>
                    <a:pt x="662" y="164"/>
                    <a:pt x="662" y="164"/>
                    <a:pt x="662" y="164"/>
                  </a:cubicBezTo>
                  <a:cubicBezTo>
                    <a:pt x="540" y="42"/>
                    <a:pt x="540" y="42"/>
                    <a:pt x="540" y="42"/>
                  </a:cubicBezTo>
                  <a:cubicBezTo>
                    <a:pt x="492" y="65"/>
                    <a:pt x="492" y="65"/>
                    <a:pt x="492" y="65"/>
                  </a:cubicBezTo>
                  <a:cubicBezTo>
                    <a:pt x="481" y="59"/>
                    <a:pt x="469" y="54"/>
                    <a:pt x="456" y="50"/>
                  </a:cubicBezTo>
                  <a:cubicBezTo>
                    <a:pt x="439" y="0"/>
                    <a:pt x="439" y="0"/>
                    <a:pt x="439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48" y="50"/>
                    <a:pt x="248" y="50"/>
                    <a:pt x="248" y="50"/>
                  </a:cubicBezTo>
                  <a:cubicBezTo>
                    <a:pt x="235" y="54"/>
                    <a:pt x="223" y="59"/>
                    <a:pt x="212" y="65"/>
                  </a:cubicBezTo>
                  <a:cubicBezTo>
                    <a:pt x="164" y="42"/>
                    <a:pt x="164" y="42"/>
                    <a:pt x="164" y="42"/>
                  </a:cubicBezTo>
                  <a:cubicBezTo>
                    <a:pt x="42" y="164"/>
                    <a:pt x="42" y="164"/>
                    <a:pt x="42" y="164"/>
                  </a:cubicBezTo>
                  <a:cubicBezTo>
                    <a:pt x="65" y="212"/>
                    <a:pt x="65" y="212"/>
                    <a:pt x="65" y="212"/>
                  </a:cubicBezTo>
                  <a:cubicBezTo>
                    <a:pt x="59" y="223"/>
                    <a:pt x="54" y="235"/>
                    <a:pt x="50" y="248"/>
                  </a:cubicBezTo>
                  <a:close/>
                  <a:moveTo>
                    <a:pt x="106" y="282"/>
                  </a:moveTo>
                  <a:cubicBezTo>
                    <a:pt x="111" y="263"/>
                    <a:pt x="119" y="244"/>
                    <a:pt x="128" y="228"/>
                  </a:cubicBezTo>
                  <a:cubicBezTo>
                    <a:pt x="136" y="213"/>
                    <a:pt x="136" y="213"/>
                    <a:pt x="136" y="213"/>
                  </a:cubicBezTo>
                  <a:cubicBezTo>
                    <a:pt x="119" y="178"/>
                    <a:pt x="119" y="178"/>
                    <a:pt x="119" y="178"/>
                  </a:cubicBezTo>
                  <a:cubicBezTo>
                    <a:pt x="178" y="119"/>
                    <a:pt x="178" y="119"/>
                    <a:pt x="178" y="119"/>
                  </a:cubicBezTo>
                  <a:cubicBezTo>
                    <a:pt x="213" y="136"/>
                    <a:pt x="213" y="136"/>
                    <a:pt x="213" y="136"/>
                  </a:cubicBezTo>
                  <a:cubicBezTo>
                    <a:pt x="228" y="128"/>
                    <a:pt x="228" y="128"/>
                    <a:pt x="228" y="128"/>
                  </a:cubicBezTo>
                  <a:cubicBezTo>
                    <a:pt x="244" y="119"/>
                    <a:pt x="263" y="112"/>
                    <a:pt x="282" y="106"/>
                  </a:cubicBezTo>
                  <a:cubicBezTo>
                    <a:pt x="298" y="102"/>
                    <a:pt x="298" y="102"/>
                    <a:pt x="298" y="102"/>
                  </a:cubicBezTo>
                  <a:cubicBezTo>
                    <a:pt x="311" y="64"/>
                    <a:pt x="311" y="64"/>
                    <a:pt x="311" y="64"/>
                  </a:cubicBezTo>
                  <a:cubicBezTo>
                    <a:pt x="393" y="64"/>
                    <a:pt x="393" y="64"/>
                    <a:pt x="393" y="64"/>
                  </a:cubicBezTo>
                  <a:cubicBezTo>
                    <a:pt x="406" y="102"/>
                    <a:pt x="406" y="102"/>
                    <a:pt x="406" y="102"/>
                  </a:cubicBezTo>
                  <a:cubicBezTo>
                    <a:pt x="422" y="106"/>
                    <a:pt x="422" y="106"/>
                    <a:pt x="422" y="106"/>
                  </a:cubicBezTo>
                  <a:cubicBezTo>
                    <a:pt x="441" y="112"/>
                    <a:pt x="460" y="119"/>
                    <a:pt x="476" y="128"/>
                  </a:cubicBezTo>
                  <a:cubicBezTo>
                    <a:pt x="491" y="136"/>
                    <a:pt x="491" y="136"/>
                    <a:pt x="491" y="136"/>
                  </a:cubicBezTo>
                  <a:cubicBezTo>
                    <a:pt x="526" y="119"/>
                    <a:pt x="526" y="119"/>
                    <a:pt x="526" y="119"/>
                  </a:cubicBezTo>
                  <a:cubicBezTo>
                    <a:pt x="585" y="178"/>
                    <a:pt x="585" y="178"/>
                    <a:pt x="585" y="178"/>
                  </a:cubicBezTo>
                  <a:cubicBezTo>
                    <a:pt x="568" y="213"/>
                    <a:pt x="568" y="213"/>
                    <a:pt x="568" y="213"/>
                  </a:cubicBezTo>
                  <a:cubicBezTo>
                    <a:pt x="576" y="228"/>
                    <a:pt x="576" y="228"/>
                    <a:pt x="576" y="228"/>
                  </a:cubicBezTo>
                  <a:cubicBezTo>
                    <a:pt x="585" y="244"/>
                    <a:pt x="593" y="263"/>
                    <a:pt x="598" y="282"/>
                  </a:cubicBezTo>
                  <a:cubicBezTo>
                    <a:pt x="603" y="298"/>
                    <a:pt x="603" y="298"/>
                    <a:pt x="603" y="298"/>
                  </a:cubicBezTo>
                  <a:cubicBezTo>
                    <a:pt x="640" y="311"/>
                    <a:pt x="640" y="311"/>
                    <a:pt x="640" y="311"/>
                  </a:cubicBezTo>
                  <a:cubicBezTo>
                    <a:pt x="640" y="393"/>
                    <a:pt x="640" y="393"/>
                    <a:pt x="640" y="393"/>
                  </a:cubicBezTo>
                  <a:cubicBezTo>
                    <a:pt x="603" y="406"/>
                    <a:pt x="603" y="406"/>
                    <a:pt x="603" y="406"/>
                  </a:cubicBezTo>
                  <a:cubicBezTo>
                    <a:pt x="598" y="422"/>
                    <a:pt x="598" y="422"/>
                    <a:pt x="598" y="422"/>
                  </a:cubicBezTo>
                  <a:cubicBezTo>
                    <a:pt x="593" y="441"/>
                    <a:pt x="585" y="460"/>
                    <a:pt x="576" y="476"/>
                  </a:cubicBezTo>
                  <a:cubicBezTo>
                    <a:pt x="568" y="491"/>
                    <a:pt x="568" y="491"/>
                    <a:pt x="568" y="491"/>
                  </a:cubicBezTo>
                  <a:cubicBezTo>
                    <a:pt x="585" y="526"/>
                    <a:pt x="585" y="526"/>
                    <a:pt x="585" y="526"/>
                  </a:cubicBezTo>
                  <a:cubicBezTo>
                    <a:pt x="526" y="585"/>
                    <a:pt x="526" y="585"/>
                    <a:pt x="526" y="585"/>
                  </a:cubicBezTo>
                  <a:cubicBezTo>
                    <a:pt x="491" y="568"/>
                    <a:pt x="491" y="568"/>
                    <a:pt x="491" y="568"/>
                  </a:cubicBezTo>
                  <a:cubicBezTo>
                    <a:pt x="476" y="576"/>
                    <a:pt x="476" y="576"/>
                    <a:pt x="476" y="576"/>
                  </a:cubicBezTo>
                  <a:cubicBezTo>
                    <a:pt x="460" y="585"/>
                    <a:pt x="441" y="592"/>
                    <a:pt x="422" y="598"/>
                  </a:cubicBezTo>
                  <a:cubicBezTo>
                    <a:pt x="406" y="602"/>
                    <a:pt x="406" y="602"/>
                    <a:pt x="406" y="602"/>
                  </a:cubicBezTo>
                  <a:cubicBezTo>
                    <a:pt x="393" y="640"/>
                    <a:pt x="393" y="640"/>
                    <a:pt x="393" y="640"/>
                  </a:cubicBezTo>
                  <a:cubicBezTo>
                    <a:pt x="311" y="640"/>
                    <a:pt x="311" y="640"/>
                    <a:pt x="311" y="640"/>
                  </a:cubicBezTo>
                  <a:cubicBezTo>
                    <a:pt x="298" y="602"/>
                    <a:pt x="298" y="602"/>
                    <a:pt x="298" y="602"/>
                  </a:cubicBezTo>
                  <a:cubicBezTo>
                    <a:pt x="282" y="598"/>
                    <a:pt x="282" y="598"/>
                    <a:pt x="282" y="598"/>
                  </a:cubicBezTo>
                  <a:cubicBezTo>
                    <a:pt x="263" y="592"/>
                    <a:pt x="244" y="585"/>
                    <a:pt x="228" y="576"/>
                  </a:cubicBezTo>
                  <a:cubicBezTo>
                    <a:pt x="213" y="568"/>
                    <a:pt x="213" y="568"/>
                    <a:pt x="213" y="568"/>
                  </a:cubicBezTo>
                  <a:cubicBezTo>
                    <a:pt x="178" y="585"/>
                    <a:pt x="178" y="585"/>
                    <a:pt x="178" y="585"/>
                  </a:cubicBezTo>
                  <a:cubicBezTo>
                    <a:pt x="119" y="526"/>
                    <a:pt x="119" y="526"/>
                    <a:pt x="119" y="526"/>
                  </a:cubicBezTo>
                  <a:cubicBezTo>
                    <a:pt x="136" y="491"/>
                    <a:pt x="136" y="491"/>
                    <a:pt x="136" y="491"/>
                  </a:cubicBezTo>
                  <a:cubicBezTo>
                    <a:pt x="128" y="476"/>
                    <a:pt x="128" y="476"/>
                    <a:pt x="128" y="476"/>
                  </a:cubicBezTo>
                  <a:cubicBezTo>
                    <a:pt x="119" y="460"/>
                    <a:pt x="111" y="441"/>
                    <a:pt x="106" y="422"/>
                  </a:cubicBezTo>
                  <a:cubicBezTo>
                    <a:pt x="101" y="406"/>
                    <a:pt x="101" y="406"/>
                    <a:pt x="101" y="406"/>
                  </a:cubicBezTo>
                  <a:cubicBezTo>
                    <a:pt x="64" y="393"/>
                    <a:pt x="64" y="393"/>
                    <a:pt x="64" y="393"/>
                  </a:cubicBezTo>
                  <a:cubicBezTo>
                    <a:pt x="64" y="311"/>
                    <a:pt x="64" y="311"/>
                    <a:pt x="64" y="311"/>
                  </a:cubicBezTo>
                  <a:cubicBezTo>
                    <a:pt x="101" y="298"/>
                    <a:pt x="101" y="298"/>
                    <a:pt x="101" y="298"/>
                  </a:cubicBezTo>
                  <a:lnTo>
                    <a:pt x="106" y="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 Narrow"/>
              </a:endParaRPr>
            </a:p>
          </p:txBody>
        </p:sp>
        <p:sp>
          <p:nvSpPr>
            <p:cNvPr id="201" name="Freeform 155"/>
            <p:cNvSpPr>
              <a:spLocks noEditPoints="1"/>
            </p:cNvSpPr>
            <p:nvPr/>
          </p:nvSpPr>
          <p:spPr bwMode="auto">
            <a:xfrm>
              <a:off x="10697205" y="1804582"/>
              <a:ext cx="517166" cy="520625"/>
            </a:xfrm>
            <a:custGeom>
              <a:avLst/>
              <a:gdLst>
                <a:gd name="T0" fmla="*/ 1026 w 1984"/>
                <a:gd name="T1" fmla="*/ 587 h 1994"/>
                <a:gd name="T2" fmla="*/ 1504 w 1984"/>
                <a:gd name="T3" fmla="*/ 1229 h 1994"/>
                <a:gd name="T4" fmla="*/ 1984 w 1984"/>
                <a:gd name="T5" fmla="*/ 547 h 1994"/>
                <a:gd name="T6" fmla="*/ 1946 w 1984"/>
                <a:gd name="T7" fmla="*/ 170 h 1994"/>
                <a:gd name="T8" fmla="*/ 1504 w 1984"/>
                <a:gd name="T9" fmla="*/ 0 h 1994"/>
                <a:gd name="T10" fmla="*/ 1062 w 1984"/>
                <a:gd name="T11" fmla="*/ 170 h 1994"/>
                <a:gd name="T12" fmla="*/ 1024 w 1984"/>
                <a:gd name="T13" fmla="*/ 332 h 1994"/>
                <a:gd name="T14" fmla="*/ 668 w 1984"/>
                <a:gd name="T15" fmla="*/ 543 h 1994"/>
                <a:gd name="T16" fmla="*/ 608 w 1984"/>
                <a:gd name="T17" fmla="*/ 426 h 1994"/>
                <a:gd name="T18" fmla="*/ 160 w 1984"/>
                <a:gd name="T19" fmla="*/ 426 h 1994"/>
                <a:gd name="T20" fmla="*/ 0 w 1984"/>
                <a:gd name="T21" fmla="*/ 938 h 1994"/>
                <a:gd name="T22" fmla="*/ 160 w 1984"/>
                <a:gd name="T23" fmla="*/ 1354 h 1994"/>
                <a:gd name="T24" fmla="*/ 288 w 1984"/>
                <a:gd name="T25" fmla="*/ 1994 h 1994"/>
                <a:gd name="T26" fmla="*/ 416 w 1984"/>
                <a:gd name="T27" fmla="*/ 1322 h 1994"/>
                <a:gd name="T28" fmla="*/ 608 w 1984"/>
                <a:gd name="T29" fmla="*/ 1610 h 1994"/>
                <a:gd name="T30" fmla="*/ 544 w 1984"/>
                <a:gd name="T31" fmla="*/ 1674 h 1994"/>
                <a:gd name="T32" fmla="*/ 480 w 1984"/>
                <a:gd name="T33" fmla="*/ 1930 h 1994"/>
                <a:gd name="T34" fmla="*/ 1888 w 1984"/>
                <a:gd name="T35" fmla="*/ 1994 h 1994"/>
                <a:gd name="T36" fmla="*/ 1824 w 1984"/>
                <a:gd name="T37" fmla="*/ 1930 h 1994"/>
                <a:gd name="T38" fmla="*/ 1440 w 1984"/>
                <a:gd name="T39" fmla="*/ 1290 h 1994"/>
                <a:gd name="T40" fmla="*/ 1376 w 1984"/>
                <a:gd name="T41" fmla="*/ 1930 h 1994"/>
                <a:gd name="T42" fmla="*/ 992 w 1984"/>
                <a:gd name="T43" fmla="*/ 1482 h 1994"/>
                <a:gd name="T44" fmla="*/ 928 w 1984"/>
                <a:gd name="T45" fmla="*/ 1930 h 1994"/>
                <a:gd name="T46" fmla="*/ 846 w 1984"/>
                <a:gd name="T47" fmla="*/ 1674 h 1994"/>
                <a:gd name="T48" fmla="*/ 864 w 1984"/>
                <a:gd name="T49" fmla="*/ 1226 h 1994"/>
                <a:gd name="T50" fmla="*/ 640 w 1984"/>
                <a:gd name="T51" fmla="*/ 1066 h 1994"/>
                <a:gd name="T52" fmla="*/ 685 w 1984"/>
                <a:gd name="T53" fmla="*/ 800 h 1994"/>
                <a:gd name="T54" fmla="*/ 1920 w 1984"/>
                <a:gd name="T55" fmla="*/ 234 h 1994"/>
                <a:gd name="T56" fmla="*/ 1521 w 1984"/>
                <a:gd name="T57" fmla="*/ 1152 h 1994"/>
                <a:gd name="T58" fmla="*/ 1487 w 1984"/>
                <a:gd name="T59" fmla="*/ 1152 h 1994"/>
                <a:gd name="T60" fmla="*/ 1102 w 1984"/>
                <a:gd name="T61" fmla="*/ 539 h 1994"/>
                <a:gd name="T62" fmla="*/ 1152 w 1984"/>
                <a:gd name="T63" fmla="*/ 437 h 1994"/>
                <a:gd name="T64" fmla="*/ 1088 w 1984"/>
                <a:gd name="T65" fmla="*/ 234 h 1994"/>
                <a:gd name="T66" fmla="*/ 352 w 1984"/>
                <a:gd name="T67" fmla="*/ 650 h 1994"/>
                <a:gd name="T68" fmla="*/ 384 w 1984"/>
                <a:gd name="T69" fmla="*/ 758 h 1994"/>
                <a:gd name="T70" fmla="*/ 352 w 1984"/>
                <a:gd name="T71" fmla="*/ 650 h 1994"/>
                <a:gd name="T72" fmla="*/ 384 w 1984"/>
                <a:gd name="T73" fmla="*/ 266 h 1994"/>
                <a:gd name="T74" fmla="*/ 384 w 1984"/>
                <a:gd name="T75" fmla="*/ 586 h 1994"/>
                <a:gd name="T76" fmla="*/ 1504 w 1984"/>
                <a:gd name="T77" fmla="*/ 1354 h 1994"/>
                <a:gd name="T78" fmla="*/ 1760 w 1984"/>
                <a:gd name="T79" fmla="*/ 1930 h 1994"/>
                <a:gd name="T80" fmla="*/ 1504 w 1984"/>
                <a:gd name="T81" fmla="*/ 1354 h 1994"/>
                <a:gd name="T82" fmla="*/ 1312 w 1984"/>
                <a:gd name="T83" fmla="*/ 1546 h 1994"/>
                <a:gd name="T84" fmla="*/ 1056 w 1984"/>
                <a:gd name="T85" fmla="*/ 1930 h 1994"/>
                <a:gd name="T86" fmla="*/ 864 w 1984"/>
                <a:gd name="T87" fmla="*/ 1930 h 1994"/>
                <a:gd name="T88" fmla="*/ 608 w 1984"/>
                <a:gd name="T89" fmla="*/ 1738 h 1994"/>
                <a:gd name="T90" fmla="*/ 864 w 1984"/>
                <a:gd name="T91" fmla="*/ 1930 h 1994"/>
                <a:gd name="T92" fmla="*/ 800 w 1984"/>
                <a:gd name="T93" fmla="*/ 1226 h 1994"/>
                <a:gd name="T94" fmla="*/ 736 w 1984"/>
                <a:gd name="T95" fmla="*/ 1674 h 1994"/>
                <a:gd name="T96" fmla="*/ 672 w 1984"/>
                <a:gd name="T97" fmla="*/ 1322 h 1994"/>
                <a:gd name="T98" fmla="*/ 416 w 1984"/>
                <a:gd name="T99" fmla="*/ 1258 h 1994"/>
                <a:gd name="T100" fmla="*/ 352 w 1984"/>
                <a:gd name="T101" fmla="*/ 1130 h 1994"/>
                <a:gd name="T102" fmla="*/ 288 w 1984"/>
                <a:gd name="T103" fmla="*/ 1930 h 1994"/>
                <a:gd name="T104" fmla="*/ 224 w 1984"/>
                <a:gd name="T105" fmla="*/ 810 h 1994"/>
                <a:gd name="T106" fmla="*/ 160 w 1984"/>
                <a:gd name="T107" fmla="*/ 1290 h 1994"/>
                <a:gd name="T108" fmla="*/ 64 w 1984"/>
                <a:gd name="T109" fmla="*/ 938 h 1994"/>
                <a:gd name="T110" fmla="*/ 384 w 1984"/>
                <a:gd name="T111" fmla="*/ 862 h 1994"/>
                <a:gd name="T112" fmla="*/ 702 w 1984"/>
                <a:gd name="T113" fmla="*/ 598 h 1994"/>
                <a:gd name="T114" fmla="*/ 1045 w 1984"/>
                <a:gd name="T115" fmla="*/ 394 h 1994"/>
                <a:gd name="T116" fmla="*/ 1088 w 1984"/>
                <a:gd name="T117" fmla="*/ 449 h 1994"/>
                <a:gd name="T118" fmla="*/ 651 w 1984"/>
                <a:gd name="T119" fmla="*/ 745 h 1994"/>
                <a:gd name="T120" fmla="*/ 576 w 1984"/>
                <a:gd name="T121" fmla="*/ 1130 h 1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84" h="1994" extrusionOk="0">
                  <a:moveTo>
                    <a:pt x="685" y="800"/>
                  </a:moveTo>
                  <a:cubicBezTo>
                    <a:pt x="1026" y="587"/>
                    <a:pt x="1026" y="587"/>
                    <a:pt x="1026" y="587"/>
                  </a:cubicBezTo>
                  <a:cubicBezTo>
                    <a:pt x="1041" y="860"/>
                    <a:pt x="1208" y="1102"/>
                    <a:pt x="1462" y="1211"/>
                  </a:cubicBezTo>
                  <a:cubicBezTo>
                    <a:pt x="1504" y="1229"/>
                    <a:pt x="1504" y="1229"/>
                    <a:pt x="1504" y="1229"/>
                  </a:cubicBezTo>
                  <a:cubicBezTo>
                    <a:pt x="1546" y="1211"/>
                    <a:pt x="1546" y="1211"/>
                    <a:pt x="1546" y="1211"/>
                  </a:cubicBezTo>
                  <a:cubicBezTo>
                    <a:pt x="1812" y="1097"/>
                    <a:pt x="1984" y="836"/>
                    <a:pt x="1984" y="547"/>
                  </a:cubicBezTo>
                  <a:cubicBezTo>
                    <a:pt x="1984" y="170"/>
                    <a:pt x="1984" y="170"/>
                    <a:pt x="1984" y="170"/>
                  </a:cubicBezTo>
                  <a:cubicBezTo>
                    <a:pt x="1946" y="170"/>
                    <a:pt x="1946" y="170"/>
                    <a:pt x="1946" y="170"/>
                  </a:cubicBezTo>
                  <a:cubicBezTo>
                    <a:pt x="1792" y="170"/>
                    <a:pt x="1643" y="116"/>
                    <a:pt x="1524" y="17"/>
                  </a:cubicBezTo>
                  <a:cubicBezTo>
                    <a:pt x="1504" y="0"/>
                    <a:pt x="1504" y="0"/>
                    <a:pt x="1504" y="0"/>
                  </a:cubicBezTo>
                  <a:cubicBezTo>
                    <a:pt x="1484" y="17"/>
                    <a:pt x="1484" y="17"/>
                    <a:pt x="1484" y="17"/>
                  </a:cubicBezTo>
                  <a:cubicBezTo>
                    <a:pt x="1365" y="116"/>
                    <a:pt x="1216" y="170"/>
                    <a:pt x="1062" y="170"/>
                  </a:cubicBezTo>
                  <a:cubicBezTo>
                    <a:pt x="1024" y="170"/>
                    <a:pt x="1024" y="170"/>
                    <a:pt x="1024" y="170"/>
                  </a:cubicBezTo>
                  <a:cubicBezTo>
                    <a:pt x="1024" y="332"/>
                    <a:pt x="1024" y="332"/>
                    <a:pt x="1024" y="332"/>
                  </a:cubicBezTo>
                  <a:cubicBezTo>
                    <a:pt x="1012" y="335"/>
                    <a:pt x="1000" y="339"/>
                    <a:pt x="989" y="346"/>
                  </a:cubicBezTo>
                  <a:cubicBezTo>
                    <a:pt x="668" y="543"/>
                    <a:pt x="668" y="543"/>
                    <a:pt x="668" y="543"/>
                  </a:cubicBezTo>
                  <a:cubicBezTo>
                    <a:pt x="630" y="567"/>
                    <a:pt x="587" y="580"/>
                    <a:pt x="542" y="584"/>
                  </a:cubicBezTo>
                  <a:cubicBezTo>
                    <a:pt x="583" y="544"/>
                    <a:pt x="608" y="488"/>
                    <a:pt x="608" y="426"/>
                  </a:cubicBezTo>
                  <a:cubicBezTo>
                    <a:pt x="608" y="303"/>
                    <a:pt x="508" y="202"/>
                    <a:pt x="384" y="202"/>
                  </a:cubicBezTo>
                  <a:cubicBezTo>
                    <a:pt x="260" y="202"/>
                    <a:pt x="160" y="303"/>
                    <a:pt x="160" y="426"/>
                  </a:cubicBezTo>
                  <a:cubicBezTo>
                    <a:pt x="160" y="498"/>
                    <a:pt x="194" y="561"/>
                    <a:pt x="246" y="602"/>
                  </a:cubicBezTo>
                  <a:cubicBezTo>
                    <a:pt x="104" y="647"/>
                    <a:pt x="0" y="781"/>
                    <a:pt x="0" y="938"/>
                  </a:cubicBezTo>
                  <a:cubicBezTo>
                    <a:pt x="0" y="1194"/>
                    <a:pt x="0" y="1194"/>
                    <a:pt x="0" y="1194"/>
                  </a:cubicBezTo>
                  <a:cubicBezTo>
                    <a:pt x="0" y="1282"/>
                    <a:pt x="72" y="1354"/>
                    <a:pt x="160" y="1354"/>
                  </a:cubicBezTo>
                  <a:cubicBezTo>
                    <a:pt x="160" y="1866"/>
                    <a:pt x="160" y="1866"/>
                    <a:pt x="160" y="1866"/>
                  </a:cubicBezTo>
                  <a:cubicBezTo>
                    <a:pt x="160" y="1937"/>
                    <a:pt x="217" y="1994"/>
                    <a:pt x="288" y="1994"/>
                  </a:cubicBezTo>
                  <a:cubicBezTo>
                    <a:pt x="359" y="1994"/>
                    <a:pt x="416" y="1937"/>
                    <a:pt x="416" y="1866"/>
                  </a:cubicBezTo>
                  <a:cubicBezTo>
                    <a:pt x="416" y="1322"/>
                    <a:pt x="416" y="1322"/>
                    <a:pt x="416" y="1322"/>
                  </a:cubicBezTo>
                  <a:cubicBezTo>
                    <a:pt x="608" y="1322"/>
                    <a:pt x="608" y="1322"/>
                    <a:pt x="608" y="1322"/>
                  </a:cubicBezTo>
                  <a:cubicBezTo>
                    <a:pt x="608" y="1610"/>
                    <a:pt x="608" y="1610"/>
                    <a:pt x="608" y="1610"/>
                  </a:cubicBezTo>
                  <a:cubicBezTo>
                    <a:pt x="608" y="1633"/>
                    <a:pt x="615" y="1655"/>
                    <a:pt x="626" y="1674"/>
                  </a:cubicBezTo>
                  <a:cubicBezTo>
                    <a:pt x="544" y="1674"/>
                    <a:pt x="544" y="1674"/>
                    <a:pt x="544" y="1674"/>
                  </a:cubicBezTo>
                  <a:cubicBezTo>
                    <a:pt x="544" y="1930"/>
                    <a:pt x="544" y="1930"/>
                    <a:pt x="544" y="1930"/>
                  </a:cubicBezTo>
                  <a:cubicBezTo>
                    <a:pt x="480" y="1930"/>
                    <a:pt x="480" y="1930"/>
                    <a:pt x="480" y="1930"/>
                  </a:cubicBezTo>
                  <a:cubicBezTo>
                    <a:pt x="480" y="1994"/>
                    <a:pt x="480" y="1994"/>
                    <a:pt x="480" y="1994"/>
                  </a:cubicBezTo>
                  <a:cubicBezTo>
                    <a:pt x="1888" y="1994"/>
                    <a:pt x="1888" y="1994"/>
                    <a:pt x="1888" y="1994"/>
                  </a:cubicBezTo>
                  <a:cubicBezTo>
                    <a:pt x="1888" y="1930"/>
                    <a:pt x="1888" y="1930"/>
                    <a:pt x="1888" y="1930"/>
                  </a:cubicBezTo>
                  <a:cubicBezTo>
                    <a:pt x="1824" y="1930"/>
                    <a:pt x="1824" y="1930"/>
                    <a:pt x="1824" y="1930"/>
                  </a:cubicBezTo>
                  <a:cubicBezTo>
                    <a:pt x="1824" y="1290"/>
                    <a:pt x="1824" y="1290"/>
                    <a:pt x="1824" y="1290"/>
                  </a:cubicBezTo>
                  <a:cubicBezTo>
                    <a:pt x="1440" y="1290"/>
                    <a:pt x="1440" y="1290"/>
                    <a:pt x="1440" y="1290"/>
                  </a:cubicBezTo>
                  <a:cubicBezTo>
                    <a:pt x="1440" y="1930"/>
                    <a:pt x="1440" y="1930"/>
                    <a:pt x="1440" y="1930"/>
                  </a:cubicBezTo>
                  <a:cubicBezTo>
                    <a:pt x="1376" y="1930"/>
                    <a:pt x="1376" y="1930"/>
                    <a:pt x="1376" y="1930"/>
                  </a:cubicBezTo>
                  <a:cubicBezTo>
                    <a:pt x="1376" y="1482"/>
                    <a:pt x="1376" y="1482"/>
                    <a:pt x="1376" y="1482"/>
                  </a:cubicBezTo>
                  <a:cubicBezTo>
                    <a:pt x="992" y="1482"/>
                    <a:pt x="992" y="1482"/>
                    <a:pt x="992" y="1482"/>
                  </a:cubicBezTo>
                  <a:cubicBezTo>
                    <a:pt x="992" y="1930"/>
                    <a:pt x="992" y="1930"/>
                    <a:pt x="992" y="1930"/>
                  </a:cubicBezTo>
                  <a:cubicBezTo>
                    <a:pt x="928" y="1930"/>
                    <a:pt x="928" y="1930"/>
                    <a:pt x="928" y="1930"/>
                  </a:cubicBezTo>
                  <a:cubicBezTo>
                    <a:pt x="928" y="1674"/>
                    <a:pt x="928" y="1674"/>
                    <a:pt x="928" y="1674"/>
                  </a:cubicBezTo>
                  <a:cubicBezTo>
                    <a:pt x="846" y="1674"/>
                    <a:pt x="846" y="1674"/>
                    <a:pt x="846" y="1674"/>
                  </a:cubicBezTo>
                  <a:cubicBezTo>
                    <a:pt x="857" y="1655"/>
                    <a:pt x="864" y="1633"/>
                    <a:pt x="864" y="1610"/>
                  </a:cubicBezTo>
                  <a:cubicBezTo>
                    <a:pt x="864" y="1226"/>
                    <a:pt x="864" y="1226"/>
                    <a:pt x="864" y="1226"/>
                  </a:cubicBezTo>
                  <a:cubicBezTo>
                    <a:pt x="864" y="1138"/>
                    <a:pt x="792" y="1066"/>
                    <a:pt x="704" y="1066"/>
                  </a:cubicBezTo>
                  <a:cubicBezTo>
                    <a:pt x="640" y="1066"/>
                    <a:pt x="640" y="1066"/>
                    <a:pt x="640" y="1066"/>
                  </a:cubicBezTo>
                  <a:cubicBezTo>
                    <a:pt x="640" y="881"/>
                    <a:pt x="640" y="881"/>
                    <a:pt x="640" y="881"/>
                  </a:cubicBezTo>
                  <a:cubicBezTo>
                    <a:pt x="640" y="848"/>
                    <a:pt x="657" y="817"/>
                    <a:pt x="685" y="800"/>
                  </a:cubicBezTo>
                  <a:close/>
                  <a:moveTo>
                    <a:pt x="1504" y="83"/>
                  </a:moveTo>
                  <a:cubicBezTo>
                    <a:pt x="1623" y="175"/>
                    <a:pt x="1769" y="228"/>
                    <a:pt x="1920" y="234"/>
                  </a:cubicBezTo>
                  <a:cubicBezTo>
                    <a:pt x="1920" y="547"/>
                    <a:pt x="1920" y="547"/>
                    <a:pt x="1920" y="547"/>
                  </a:cubicBezTo>
                  <a:cubicBezTo>
                    <a:pt x="1920" y="810"/>
                    <a:pt x="1763" y="1048"/>
                    <a:pt x="1521" y="1152"/>
                  </a:cubicBezTo>
                  <a:cubicBezTo>
                    <a:pt x="1504" y="1159"/>
                    <a:pt x="1504" y="1159"/>
                    <a:pt x="1504" y="1159"/>
                  </a:cubicBezTo>
                  <a:cubicBezTo>
                    <a:pt x="1487" y="1152"/>
                    <a:pt x="1487" y="1152"/>
                    <a:pt x="1487" y="1152"/>
                  </a:cubicBezTo>
                  <a:cubicBezTo>
                    <a:pt x="1245" y="1048"/>
                    <a:pt x="1088" y="811"/>
                    <a:pt x="1088" y="548"/>
                  </a:cubicBezTo>
                  <a:cubicBezTo>
                    <a:pt x="1102" y="539"/>
                    <a:pt x="1102" y="539"/>
                    <a:pt x="1102" y="539"/>
                  </a:cubicBezTo>
                  <a:cubicBezTo>
                    <a:pt x="1133" y="519"/>
                    <a:pt x="1152" y="486"/>
                    <a:pt x="1152" y="449"/>
                  </a:cubicBezTo>
                  <a:cubicBezTo>
                    <a:pt x="1152" y="437"/>
                    <a:pt x="1152" y="437"/>
                    <a:pt x="1152" y="437"/>
                  </a:cubicBezTo>
                  <a:cubicBezTo>
                    <a:pt x="1152" y="393"/>
                    <a:pt x="1126" y="356"/>
                    <a:pt x="1088" y="339"/>
                  </a:cubicBezTo>
                  <a:cubicBezTo>
                    <a:pt x="1088" y="234"/>
                    <a:pt x="1088" y="234"/>
                    <a:pt x="1088" y="234"/>
                  </a:cubicBezTo>
                  <a:cubicBezTo>
                    <a:pt x="1239" y="228"/>
                    <a:pt x="1385" y="175"/>
                    <a:pt x="1504" y="83"/>
                  </a:cubicBezTo>
                  <a:close/>
                  <a:moveTo>
                    <a:pt x="352" y="650"/>
                  </a:moveTo>
                  <a:cubicBezTo>
                    <a:pt x="468" y="650"/>
                    <a:pt x="468" y="650"/>
                    <a:pt x="468" y="650"/>
                  </a:cubicBezTo>
                  <a:cubicBezTo>
                    <a:pt x="384" y="758"/>
                    <a:pt x="384" y="758"/>
                    <a:pt x="384" y="758"/>
                  </a:cubicBezTo>
                  <a:cubicBezTo>
                    <a:pt x="304" y="654"/>
                    <a:pt x="304" y="654"/>
                    <a:pt x="304" y="654"/>
                  </a:cubicBezTo>
                  <a:cubicBezTo>
                    <a:pt x="319" y="652"/>
                    <a:pt x="335" y="650"/>
                    <a:pt x="352" y="650"/>
                  </a:cubicBezTo>
                  <a:close/>
                  <a:moveTo>
                    <a:pt x="224" y="426"/>
                  </a:moveTo>
                  <a:cubicBezTo>
                    <a:pt x="224" y="338"/>
                    <a:pt x="296" y="266"/>
                    <a:pt x="384" y="266"/>
                  </a:cubicBezTo>
                  <a:cubicBezTo>
                    <a:pt x="472" y="266"/>
                    <a:pt x="544" y="338"/>
                    <a:pt x="544" y="426"/>
                  </a:cubicBezTo>
                  <a:cubicBezTo>
                    <a:pt x="544" y="514"/>
                    <a:pt x="472" y="586"/>
                    <a:pt x="384" y="586"/>
                  </a:cubicBezTo>
                  <a:cubicBezTo>
                    <a:pt x="296" y="586"/>
                    <a:pt x="224" y="514"/>
                    <a:pt x="224" y="426"/>
                  </a:cubicBezTo>
                  <a:close/>
                  <a:moveTo>
                    <a:pt x="1504" y="1354"/>
                  </a:moveTo>
                  <a:cubicBezTo>
                    <a:pt x="1760" y="1354"/>
                    <a:pt x="1760" y="1354"/>
                    <a:pt x="1760" y="1354"/>
                  </a:cubicBezTo>
                  <a:cubicBezTo>
                    <a:pt x="1760" y="1930"/>
                    <a:pt x="1760" y="1930"/>
                    <a:pt x="1760" y="1930"/>
                  </a:cubicBezTo>
                  <a:cubicBezTo>
                    <a:pt x="1504" y="1930"/>
                    <a:pt x="1504" y="1930"/>
                    <a:pt x="1504" y="1930"/>
                  </a:cubicBezTo>
                  <a:lnTo>
                    <a:pt x="1504" y="1354"/>
                  </a:lnTo>
                  <a:close/>
                  <a:moveTo>
                    <a:pt x="1056" y="1546"/>
                  </a:moveTo>
                  <a:cubicBezTo>
                    <a:pt x="1312" y="1546"/>
                    <a:pt x="1312" y="1546"/>
                    <a:pt x="1312" y="1546"/>
                  </a:cubicBezTo>
                  <a:cubicBezTo>
                    <a:pt x="1312" y="1930"/>
                    <a:pt x="1312" y="1930"/>
                    <a:pt x="1312" y="1930"/>
                  </a:cubicBezTo>
                  <a:cubicBezTo>
                    <a:pt x="1056" y="1930"/>
                    <a:pt x="1056" y="1930"/>
                    <a:pt x="1056" y="1930"/>
                  </a:cubicBezTo>
                  <a:lnTo>
                    <a:pt x="1056" y="1546"/>
                  </a:lnTo>
                  <a:close/>
                  <a:moveTo>
                    <a:pt x="864" y="1930"/>
                  </a:moveTo>
                  <a:cubicBezTo>
                    <a:pt x="608" y="1930"/>
                    <a:pt x="608" y="1930"/>
                    <a:pt x="608" y="1930"/>
                  </a:cubicBezTo>
                  <a:cubicBezTo>
                    <a:pt x="608" y="1738"/>
                    <a:pt x="608" y="1738"/>
                    <a:pt x="608" y="1738"/>
                  </a:cubicBezTo>
                  <a:cubicBezTo>
                    <a:pt x="864" y="1738"/>
                    <a:pt x="864" y="1738"/>
                    <a:pt x="864" y="1738"/>
                  </a:cubicBezTo>
                  <a:lnTo>
                    <a:pt x="864" y="1930"/>
                  </a:lnTo>
                  <a:close/>
                  <a:moveTo>
                    <a:pt x="704" y="1130"/>
                  </a:moveTo>
                  <a:cubicBezTo>
                    <a:pt x="757" y="1130"/>
                    <a:pt x="800" y="1173"/>
                    <a:pt x="800" y="1226"/>
                  </a:cubicBezTo>
                  <a:cubicBezTo>
                    <a:pt x="800" y="1610"/>
                    <a:pt x="800" y="1610"/>
                    <a:pt x="800" y="1610"/>
                  </a:cubicBezTo>
                  <a:cubicBezTo>
                    <a:pt x="800" y="1645"/>
                    <a:pt x="771" y="1674"/>
                    <a:pt x="736" y="1674"/>
                  </a:cubicBezTo>
                  <a:cubicBezTo>
                    <a:pt x="701" y="1674"/>
                    <a:pt x="672" y="1645"/>
                    <a:pt x="672" y="1610"/>
                  </a:cubicBezTo>
                  <a:cubicBezTo>
                    <a:pt x="672" y="1322"/>
                    <a:pt x="672" y="1322"/>
                    <a:pt x="672" y="1322"/>
                  </a:cubicBezTo>
                  <a:cubicBezTo>
                    <a:pt x="672" y="1287"/>
                    <a:pt x="643" y="1258"/>
                    <a:pt x="608" y="1258"/>
                  </a:cubicBezTo>
                  <a:cubicBezTo>
                    <a:pt x="416" y="1258"/>
                    <a:pt x="416" y="1258"/>
                    <a:pt x="416" y="1258"/>
                  </a:cubicBezTo>
                  <a:cubicBezTo>
                    <a:pt x="416" y="1130"/>
                    <a:pt x="416" y="1130"/>
                    <a:pt x="416" y="1130"/>
                  </a:cubicBezTo>
                  <a:cubicBezTo>
                    <a:pt x="352" y="1130"/>
                    <a:pt x="352" y="1130"/>
                    <a:pt x="352" y="1130"/>
                  </a:cubicBezTo>
                  <a:cubicBezTo>
                    <a:pt x="352" y="1866"/>
                    <a:pt x="352" y="1866"/>
                    <a:pt x="352" y="1866"/>
                  </a:cubicBezTo>
                  <a:cubicBezTo>
                    <a:pt x="352" y="1901"/>
                    <a:pt x="323" y="1930"/>
                    <a:pt x="288" y="1930"/>
                  </a:cubicBezTo>
                  <a:cubicBezTo>
                    <a:pt x="253" y="1930"/>
                    <a:pt x="224" y="1901"/>
                    <a:pt x="224" y="1866"/>
                  </a:cubicBezTo>
                  <a:cubicBezTo>
                    <a:pt x="224" y="810"/>
                    <a:pt x="224" y="810"/>
                    <a:pt x="224" y="810"/>
                  </a:cubicBezTo>
                  <a:cubicBezTo>
                    <a:pt x="160" y="810"/>
                    <a:pt x="160" y="810"/>
                    <a:pt x="160" y="810"/>
                  </a:cubicBezTo>
                  <a:cubicBezTo>
                    <a:pt x="160" y="1290"/>
                    <a:pt x="160" y="1290"/>
                    <a:pt x="160" y="1290"/>
                  </a:cubicBezTo>
                  <a:cubicBezTo>
                    <a:pt x="107" y="1290"/>
                    <a:pt x="64" y="1247"/>
                    <a:pt x="64" y="1194"/>
                  </a:cubicBezTo>
                  <a:cubicBezTo>
                    <a:pt x="64" y="938"/>
                    <a:pt x="64" y="938"/>
                    <a:pt x="64" y="938"/>
                  </a:cubicBezTo>
                  <a:cubicBezTo>
                    <a:pt x="64" y="820"/>
                    <a:pt x="136" y="718"/>
                    <a:pt x="238" y="674"/>
                  </a:cubicBezTo>
                  <a:cubicBezTo>
                    <a:pt x="384" y="862"/>
                    <a:pt x="384" y="862"/>
                    <a:pt x="384" y="862"/>
                  </a:cubicBezTo>
                  <a:cubicBezTo>
                    <a:pt x="551" y="648"/>
                    <a:pt x="551" y="648"/>
                    <a:pt x="551" y="648"/>
                  </a:cubicBezTo>
                  <a:cubicBezTo>
                    <a:pt x="604" y="643"/>
                    <a:pt x="656" y="626"/>
                    <a:pt x="702" y="598"/>
                  </a:cubicBezTo>
                  <a:cubicBezTo>
                    <a:pt x="1023" y="400"/>
                    <a:pt x="1023" y="400"/>
                    <a:pt x="1023" y="400"/>
                  </a:cubicBezTo>
                  <a:cubicBezTo>
                    <a:pt x="1029" y="396"/>
                    <a:pt x="1037" y="394"/>
                    <a:pt x="1045" y="394"/>
                  </a:cubicBezTo>
                  <a:cubicBezTo>
                    <a:pt x="1069" y="394"/>
                    <a:pt x="1088" y="413"/>
                    <a:pt x="1088" y="437"/>
                  </a:cubicBezTo>
                  <a:cubicBezTo>
                    <a:pt x="1088" y="449"/>
                    <a:pt x="1088" y="449"/>
                    <a:pt x="1088" y="449"/>
                  </a:cubicBezTo>
                  <a:cubicBezTo>
                    <a:pt x="1088" y="463"/>
                    <a:pt x="1080" y="477"/>
                    <a:pt x="1068" y="485"/>
                  </a:cubicBezTo>
                  <a:cubicBezTo>
                    <a:pt x="651" y="745"/>
                    <a:pt x="651" y="745"/>
                    <a:pt x="651" y="745"/>
                  </a:cubicBezTo>
                  <a:cubicBezTo>
                    <a:pt x="604" y="775"/>
                    <a:pt x="576" y="825"/>
                    <a:pt x="576" y="881"/>
                  </a:cubicBezTo>
                  <a:cubicBezTo>
                    <a:pt x="576" y="1130"/>
                    <a:pt x="576" y="1130"/>
                    <a:pt x="576" y="1130"/>
                  </a:cubicBezTo>
                  <a:lnTo>
                    <a:pt x="704" y="11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 Narrow"/>
              </a:endParaRPr>
            </a:p>
          </p:txBody>
        </p:sp>
        <p:sp>
          <p:nvSpPr>
            <p:cNvPr id="202" name="Rectangle 156"/>
            <p:cNvSpPr>
              <a:spLocks noChangeArrowheads="1"/>
            </p:cNvSpPr>
            <p:nvPr/>
          </p:nvSpPr>
          <p:spPr bwMode="auto">
            <a:xfrm>
              <a:off x="11122699" y="2174727"/>
              <a:ext cx="17297" cy="17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 Narrow"/>
              </a:endParaRPr>
            </a:p>
          </p:txBody>
        </p:sp>
        <p:sp>
          <p:nvSpPr>
            <p:cNvPr id="203" name="Rectangle 157"/>
            <p:cNvSpPr>
              <a:spLocks noChangeArrowheads="1"/>
            </p:cNvSpPr>
            <p:nvPr/>
          </p:nvSpPr>
          <p:spPr bwMode="auto">
            <a:xfrm>
              <a:off x="11122699" y="2207591"/>
              <a:ext cx="17297" cy="17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 Narrow"/>
              </a:endParaRPr>
            </a:p>
          </p:txBody>
        </p:sp>
        <p:sp>
          <p:nvSpPr>
            <p:cNvPr id="204" name="Rectangle 158"/>
            <p:cNvSpPr>
              <a:spLocks noChangeArrowheads="1"/>
            </p:cNvSpPr>
            <p:nvPr/>
          </p:nvSpPr>
          <p:spPr bwMode="auto">
            <a:xfrm>
              <a:off x="11122699" y="2242184"/>
              <a:ext cx="17297" cy="15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 Narrow"/>
              </a:endParaRPr>
            </a:p>
          </p:txBody>
        </p:sp>
        <p:sp>
          <p:nvSpPr>
            <p:cNvPr id="205" name="Rectangle 159"/>
            <p:cNvSpPr>
              <a:spLocks noChangeArrowheads="1"/>
            </p:cNvSpPr>
            <p:nvPr/>
          </p:nvSpPr>
          <p:spPr bwMode="auto">
            <a:xfrm>
              <a:off x="11006813" y="2224887"/>
              <a:ext cx="15567" cy="17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 Narrow"/>
              </a:endParaRPr>
            </a:p>
          </p:txBody>
        </p:sp>
        <p:sp>
          <p:nvSpPr>
            <p:cNvPr id="206" name="Rectangle 160"/>
            <p:cNvSpPr>
              <a:spLocks noChangeArrowheads="1"/>
            </p:cNvSpPr>
            <p:nvPr/>
          </p:nvSpPr>
          <p:spPr bwMode="auto">
            <a:xfrm>
              <a:off x="11006813" y="2257751"/>
              <a:ext cx="15567" cy="17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 Narrow"/>
              </a:endParaRPr>
            </a:p>
          </p:txBody>
        </p:sp>
        <p:sp>
          <p:nvSpPr>
            <p:cNvPr id="207" name="Rectangle 161"/>
            <p:cNvSpPr>
              <a:spLocks noChangeArrowheads="1"/>
            </p:cNvSpPr>
            <p:nvPr/>
          </p:nvSpPr>
          <p:spPr bwMode="auto">
            <a:xfrm>
              <a:off x="10889196" y="2275047"/>
              <a:ext cx="17297" cy="17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 Narrow"/>
              </a:endParaRPr>
            </a:p>
          </p:txBody>
        </p:sp>
      </p:grpSp>
      <p:sp>
        <p:nvSpPr>
          <p:cNvPr id="219" name="Заголовок 1"/>
          <p:cNvSpPr>
            <a:spLocks noGrp="1"/>
          </p:cNvSpPr>
          <p:nvPr>
            <p:ph type="title"/>
          </p:nvPr>
        </p:nvSpPr>
        <p:spPr bwMode="auto">
          <a:xfrm>
            <a:off x="1974503" y="525203"/>
            <a:ext cx="9706265" cy="446217"/>
          </a:xfrm>
        </p:spPr>
        <p:txBody>
          <a:bodyPr anchor="ctr" anchorCtr="0"/>
          <a:lstStyle/>
          <a:p>
            <a:pPr>
              <a:defRPr/>
            </a:pPr>
            <a:r>
              <a:rPr lang="ru-RU" sz="2800" b="0">
                <a:cs typeface="Calibri"/>
              </a:rPr>
              <a:t>Фактическая работа на Портале ТК 023</a:t>
            </a:r>
            <a:endParaRPr lang="ru-RU" sz="2800" b="0">
              <a:solidFill>
                <a:srgbClr val="0070C0"/>
              </a:solidFill>
            </a:endParaRPr>
          </a:p>
        </p:txBody>
      </p:sp>
      <p:cxnSp>
        <p:nvCxnSpPr>
          <p:cNvPr id="220" name="Прямая соединительная линия 219"/>
          <p:cNvCxnSpPr>
            <a:cxnSpLocks/>
          </p:cNvCxnSpPr>
          <p:nvPr/>
        </p:nvCxnSpPr>
        <p:spPr bwMode="auto">
          <a:xfrm flipV="1">
            <a:off x="180975" y="971420"/>
            <a:ext cx="1170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37"/>
          <p:cNvGrpSpPr>
            <a:grpSpLocks noChangeAspect="1"/>
          </p:cNvGrpSpPr>
          <p:nvPr/>
        </p:nvGrpSpPr>
        <p:grpSpPr bwMode="auto">
          <a:xfrm>
            <a:off x="7764090" y="1778515"/>
            <a:ext cx="474982" cy="474982"/>
            <a:chOff x="5091" y="658"/>
            <a:chExt cx="320" cy="320"/>
          </a:xfrm>
          <a:solidFill>
            <a:schemeClr val="bg1"/>
          </a:solidFill>
        </p:grpSpPr>
        <p:sp>
          <p:nvSpPr>
            <p:cNvPr id="77" name="Freeform 38"/>
            <p:cNvSpPr>
              <a:spLocks noEditPoints="1"/>
            </p:cNvSpPr>
            <p:nvPr/>
          </p:nvSpPr>
          <p:spPr bwMode="auto">
            <a:xfrm>
              <a:off x="5091" y="764"/>
              <a:ext cx="213" cy="213"/>
            </a:xfrm>
            <a:custGeom>
              <a:avLst/>
              <a:gdLst>
                <a:gd name="T0" fmla="*/ 1464 w 1600"/>
                <a:gd name="T1" fmla="*/ 877 h 1600"/>
                <a:gd name="T2" fmla="*/ 1541 w 1600"/>
                <a:gd name="T3" fmla="*/ 677 h 1600"/>
                <a:gd name="T4" fmla="*/ 1581 w 1600"/>
                <a:gd name="T5" fmla="*/ 554 h 1600"/>
                <a:gd name="T6" fmla="*/ 1410 w 1600"/>
                <a:gd name="T7" fmla="*/ 363 h 1600"/>
                <a:gd name="T8" fmla="*/ 1215 w 1600"/>
                <a:gd name="T9" fmla="*/ 275 h 1600"/>
                <a:gd name="T10" fmla="*/ 1179 w 1600"/>
                <a:gd name="T11" fmla="*/ 73 h 1600"/>
                <a:gd name="T12" fmla="*/ 923 w 1600"/>
                <a:gd name="T13" fmla="*/ 59 h 1600"/>
                <a:gd name="T14" fmla="*/ 723 w 1600"/>
                <a:gd name="T15" fmla="*/ 136 h 1600"/>
                <a:gd name="T16" fmla="*/ 554 w 1600"/>
                <a:gd name="T17" fmla="*/ 19 h 1600"/>
                <a:gd name="T18" fmla="*/ 363 w 1600"/>
                <a:gd name="T19" fmla="*/ 190 h 1600"/>
                <a:gd name="T20" fmla="*/ 276 w 1600"/>
                <a:gd name="T21" fmla="*/ 385 h 1600"/>
                <a:gd name="T22" fmla="*/ 74 w 1600"/>
                <a:gd name="T23" fmla="*/ 421 h 1600"/>
                <a:gd name="T24" fmla="*/ 60 w 1600"/>
                <a:gd name="T25" fmla="*/ 677 h 1600"/>
                <a:gd name="T26" fmla="*/ 136 w 1600"/>
                <a:gd name="T27" fmla="*/ 877 h 1600"/>
                <a:gd name="T28" fmla="*/ 19 w 1600"/>
                <a:gd name="T29" fmla="*/ 1046 h 1600"/>
                <a:gd name="T30" fmla="*/ 190 w 1600"/>
                <a:gd name="T31" fmla="*/ 1237 h 1600"/>
                <a:gd name="T32" fmla="*/ 385 w 1600"/>
                <a:gd name="T33" fmla="*/ 1324 h 1600"/>
                <a:gd name="T34" fmla="*/ 422 w 1600"/>
                <a:gd name="T35" fmla="*/ 1526 h 1600"/>
                <a:gd name="T36" fmla="*/ 592 w 1600"/>
                <a:gd name="T37" fmla="*/ 1589 h 1600"/>
                <a:gd name="T38" fmla="*/ 723 w 1600"/>
                <a:gd name="T39" fmla="*/ 1464 h 1600"/>
                <a:gd name="T40" fmla="*/ 923 w 1600"/>
                <a:gd name="T41" fmla="*/ 1540 h 1600"/>
                <a:gd name="T42" fmla="*/ 1179 w 1600"/>
                <a:gd name="T43" fmla="*/ 1526 h 1600"/>
                <a:gd name="T44" fmla="*/ 1215 w 1600"/>
                <a:gd name="T45" fmla="*/ 1324 h 1600"/>
                <a:gd name="T46" fmla="*/ 1410 w 1600"/>
                <a:gd name="T47" fmla="*/ 1237 h 1600"/>
                <a:gd name="T48" fmla="*/ 1581 w 1600"/>
                <a:gd name="T49" fmla="*/ 1046 h 1600"/>
                <a:gd name="T50" fmla="*/ 1430 w 1600"/>
                <a:gd name="T51" fmla="*/ 1132 h 1600"/>
                <a:gd name="T52" fmla="*/ 1243 w 1600"/>
                <a:gd name="T53" fmla="*/ 1146 h 1600"/>
                <a:gd name="T54" fmla="*/ 1111 w 1600"/>
                <a:gd name="T55" fmla="*/ 1348 h 1600"/>
                <a:gd name="T56" fmla="*/ 1011 w 1600"/>
                <a:gd name="T57" fmla="*/ 1480 h 1600"/>
                <a:gd name="T58" fmla="*/ 869 w 1600"/>
                <a:gd name="T59" fmla="*/ 1358 h 1600"/>
                <a:gd name="T60" fmla="*/ 633 w 1600"/>
                <a:gd name="T61" fmla="*/ 1407 h 1600"/>
                <a:gd name="T62" fmla="*/ 468 w 1600"/>
                <a:gd name="T63" fmla="*/ 1430 h 1600"/>
                <a:gd name="T64" fmla="*/ 454 w 1600"/>
                <a:gd name="T65" fmla="*/ 1243 h 1600"/>
                <a:gd name="T66" fmla="*/ 252 w 1600"/>
                <a:gd name="T67" fmla="*/ 1111 h 1600"/>
                <a:gd name="T68" fmla="*/ 120 w 1600"/>
                <a:gd name="T69" fmla="*/ 1011 h 1600"/>
                <a:gd name="T70" fmla="*/ 242 w 1600"/>
                <a:gd name="T71" fmla="*/ 869 h 1600"/>
                <a:gd name="T72" fmla="*/ 193 w 1600"/>
                <a:gd name="T73" fmla="*/ 632 h 1600"/>
                <a:gd name="T74" fmla="*/ 170 w 1600"/>
                <a:gd name="T75" fmla="*/ 468 h 1600"/>
                <a:gd name="T76" fmla="*/ 357 w 1600"/>
                <a:gd name="T77" fmla="*/ 454 h 1600"/>
                <a:gd name="T78" fmla="*/ 489 w 1600"/>
                <a:gd name="T79" fmla="*/ 252 h 1600"/>
                <a:gd name="T80" fmla="*/ 589 w 1600"/>
                <a:gd name="T81" fmla="*/ 119 h 1600"/>
                <a:gd name="T82" fmla="*/ 731 w 1600"/>
                <a:gd name="T83" fmla="*/ 242 h 1600"/>
                <a:gd name="T84" fmla="*/ 968 w 1600"/>
                <a:gd name="T85" fmla="*/ 193 h 1600"/>
                <a:gd name="T86" fmla="*/ 1132 w 1600"/>
                <a:gd name="T87" fmla="*/ 170 h 1600"/>
                <a:gd name="T88" fmla="*/ 1146 w 1600"/>
                <a:gd name="T89" fmla="*/ 357 h 1600"/>
                <a:gd name="T90" fmla="*/ 1348 w 1600"/>
                <a:gd name="T91" fmla="*/ 489 h 1600"/>
                <a:gd name="T92" fmla="*/ 1481 w 1600"/>
                <a:gd name="T93" fmla="*/ 589 h 1600"/>
                <a:gd name="T94" fmla="*/ 1358 w 1600"/>
                <a:gd name="T95" fmla="*/ 731 h 1600"/>
                <a:gd name="T96" fmla="*/ 1407 w 1600"/>
                <a:gd name="T97" fmla="*/ 967 h 1600"/>
                <a:gd name="T98" fmla="*/ 1430 w 1600"/>
                <a:gd name="T99" fmla="*/ 1132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00" h="1600" extrusionOk="0">
                  <a:moveTo>
                    <a:pt x="1541" y="922"/>
                  </a:moveTo>
                  <a:cubicBezTo>
                    <a:pt x="1516" y="907"/>
                    <a:pt x="1490" y="892"/>
                    <a:pt x="1464" y="877"/>
                  </a:cubicBezTo>
                  <a:cubicBezTo>
                    <a:pt x="1470" y="826"/>
                    <a:pt x="1470" y="774"/>
                    <a:pt x="1464" y="722"/>
                  </a:cubicBezTo>
                  <a:cubicBezTo>
                    <a:pt x="1490" y="707"/>
                    <a:pt x="1516" y="692"/>
                    <a:pt x="1541" y="677"/>
                  </a:cubicBezTo>
                  <a:cubicBezTo>
                    <a:pt x="1583" y="652"/>
                    <a:pt x="1600" y="599"/>
                    <a:pt x="1581" y="554"/>
                  </a:cubicBezTo>
                  <a:cubicBezTo>
                    <a:pt x="1581" y="554"/>
                    <a:pt x="1581" y="554"/>
                    <a:pt x="1581" y="554"/>
                  </a:cubicBezTo>
                  <a:cubicBezTo>
                    <a:pt x="1527" y="421"/>
                    <a:pt x="1527" y="421"/>
                    <a:pt x="1527" y="421"/>
                  </a:cubicBezTo>
                  <a:cubicBezTo>
                    <a:pt x="1508" y="376"/>
                    <a:pt x="1458" y="351"/>
                    <a:pt x="1410" y="363"/>
                  </a:cubicBezTo>
                  <a:cubicBezTo>
                    <a:pt x="1382" y="370"/>
                    <a:pt x="1353" y="377"/>
                    <a:pt x="1325" y="385"/>
                  </a:cubicBezTo>
                  <a:cubicBezTo>
                    <a:pt x="1293" y="344"/>
                    <a:pt x="1256" y="308"/>
                    <a:pt x="1215" y="275"/>
                  </a:cubicBezTo>
                  <a:cubicBezTo>
                    <a:pt x="1223" y="247"/>
                    <a:pt x="1230" y="218"/>
                    <a:pt x="1237" y="190"/>
                  </a:cubicBezTo>
                  <a:cubicBezTo>
                    <a:pt x="1249" y="142"/>
                    <a:pt x="1224" y="92"/>
                    <a:pt x="1179" y="73"/>
                  </a:cubicBezTo>
                  <a:cubicBezTo>
                    <a:pt x="1046" y="19"/>
                    <a:pt x="1046" y="19"/>
                    <a:pt x="1046" y="19"/>
                  </a:cubicBezTo>
                  <a:cubicBezTo>
                    <a:pt x="1001" y="0"/>
                    <a:pt x="948" y="17"/>
                    <a:pt x="923" y="59"/>
                  </a:cubicBezTo>
                  <a:cubicBezTo>
                    <a:pt x="908" y="84"/>
                    <a:pt x="892" y="110"/>
                    <a:pt x="878" y="136"/>
                  </a:cubicBezTo>
                  <a:cubicBezTo>
                    <a:pt x="826" y="130"/>
                    <a:pt x="774" y="130"/>
                    <a:pt x="723" y="136"/>
                  </a:cubicBezTo>
                  <a:cubicBezTo>
                    <a:pt x="708" y="110"/>
                    <a:pt x="693" y="84"/>
                    <a:pt x="678" y="59"/>
                  </a:cubicBezTo>
                  <a:cubicBezTo>
                    <a:pt x="653" y="17"/>
                    <a:pt x="599" y="0"/>
                    <a:pt x="554" y="19"/>
                  </a:cubicBezTo>
                  <a:cubicBezTo>
                    <a:pt x="422" y="73"/>
                    <a:pt x="422" y="73"/>
                    <a:pt x="422" y="73"/>
                  </a:cubicBezTo>
                  <a:cubicBezTo>
                    <a:pt x="377" y="92"/>
                    <a:pt x="351" y="142"/>
                    <a:pt x="363" y="190"/>
                  </a:cubicBezTo>
                  <a:cubicBezTo>
                    <a:pt x="370" y="218"/>
                    <a:pt x="378" y="247"/>
                    <a:pt x="385" y="275"/>
                  </a:cubicBezTo>
                  <a:cubicBezTo>
                    <a:pt x="345" y="307"/>
                    <a:pt x="308" y="344"/>
                    <a:pt x="276" y="385"/>
                  </a:cubicBezTo>
                  <a:cubicBezTo>
                    <a:pt x="247" y="377"/>
                    <a:pt x="218" y="370"/>
                    <a:pt x="190" y="363"/>
                  </a:cubicBezTo>
                  <a:cubicBezTo>
                    <a:pt x="142" y="351"/>
                    <a:pt x="92" y="376"/>
                    <a:pt x="74" y="421"/>
                  </a:cubicBezTo>
                  <a:cubicBezTo>
                    <a:pt x="19" y="554"/>
                    <a:pt x="19" y="554"/>
                    <a:pt x="19" y="554"/>
                  </a:cubicBezTo>
                  <a:cubicBezTo>
                    <a:pt x="0" y="599"/>
                    <a:pt x="18" y="652"/>
                    <a:pt x="60" y="677"/>
                  </a:cubicBezTo>
                  <a:cubicBezTo>
                    <a:pt x="85" y="692"/>
                    <a:pt x="110" y="708"/>
                    <a:pt x="136" y="722"/>
                  </a:cubicBezTo>
                  <a:cubicBezTo>
                    <a:pt x="130" y="774"/>
                    <a:pt x="130" y="826"/>
                    <a:pt x="136" y="877"/>
                  </a:cubicBezTo>
                  <a:cubicBezTo>
                    <a:pt x="110" y="892"/>
                    <a:pt x="85" y="907"/>
                    <a:pt x="60" y="922"/>
                  </a:cubicBezTo>
                  <a:cubicBezTo>
                    <a:pt x="18" y="947"/>
                    <a:pt x="0" y="1001"/>
                    <a:pt x="19" y="1046"/>
                  </a:cubicBezTo>
                  <a:cubicBezTo>
                    <a:pt x="74" y="1178"/>
                    <a:pt x="74" y="1178"/>
                    <a:pt x="74" y="1178"/>
                  </a:cubicBezTo>
                  <a:cubicBezTo>
                    <a:pt x="92" y="1223"/>
                    <a:pt x="142" y="1249"/>
                    <a:pt x="190" y="1237"/>
                  </a:cubicBezTo>
                  <a:cubicBezTo>
                    <a:pt x="218" y="1230"/>
                    <a:pt x="247" y="1222"/>
                    <a:pt x="276" y="1215"/>
                  </a:cubicBezTo>
                  <a:cubicBezTo>
                    <a:pt x="308" y="1255"/>
                    <a:pt x="345" y="1292"/>
                    <a:pt x="385" y="1324"/>
                  </a:cubicBezTo>
                  <a:cubicBezTo>
                    <a:pt x="378" y="1353"/>
                    <a:pt x="370" y="1382"/>
                    <a:pt x="363" y="1410"/>
                  </a:cubicBezTo>
                  <a:cubicBezTo>
                    <a:pt x="351" y="1458"/>
                    <a:pt x="377" y="1508"/>
                    <a:pt x="422" y="1526"/>
                  </a:cubicBezTo>
                  <a:cubicBezTo>
                    <a:pt x="554" y="1581"/>
                    <a:pt x="554" y="1581"/>
                    <a:pt x="554" y="1581"/>
                  </a:cubicBezTo>
                  <a:cubicBezTo>
                    <a:pt x="566" y="1586"/>
                    <a:pt x="579" y="1589"/>
                    <a:pt x="592" y="1589"/>
                  </a:cubicBezTo>
                  <a:cubicBezTo>
                    <a:pt x="626" y="1589"/>
                    <a:pt x="659" y="1571"/>
                    <a:pt x="678" y="1540"/>
                  </a:cubicBezTo>
                  <a:cubicBezTo>
                    <a:pt x="693" y="1516"/>
                    <a:pt x="708" y="1490"/>
                    <a:pt x="723" y="1464"/>
                  </a:cubicBezTo>
                  <a:cubicBezTo>
                    <a:pt x="774" y="1470"/>
                    <a:pt x="826" y="1470"/>
                    <a:pt x="878" y="1464"/>
                  </a:cubicBezTo>
                  <a:cubicBezTo>
                    <a:pt x="892" y="1490"/>
                    <a:pt x="908" y="1515"/>
                    <a:pt x="923" y="1540"/>
                  </a:cubicBezTo>
                  <a:cubicBezTo>
                    <a:pt x="948" y="1582"/>
                    <a:pt x="1001" y="1600"/>
                    <a:pt x="1046" y="1581"/>
                  </a:cubicBezTo>
                  <a:cubicBezTo>
                    <a:pt x="1179" y="1526"/>
                    <a:pt x="1179" y="1526"/>
                    <a:pt x="1179" y="1526"/>
                  </a:cubicBezTo>
                  <a:cubicBezTo>
                    <a:pt x="1224" y="1508"/>
                    <a:pt x="1249" y="1458"/>
                    <a:pt x="1237" y="1410"/>
                  </a:cubicBezTo>
                  <a:cubicBezTo>
                    <a:pt x="1230" y="1382"/>
                    <a:pt x="1223" y="1353"/>
                    <a:pt x="1215" y="1324"/>
                  </a:cubicBezTo>
                  <a:cubicBezTo>
                    <a:pt x="1256" y="1292"/>
                    <a:pt x="1292" y="1255"/>
                    <a:pt x="1325" y="1215"/>
                  </a:cubicBezTo>
                  <a:cubicBezTo>
                    <a:pt x="1353" y="1222"/>
                    <a:pt x="1382" y="1230"/>
                    <a:pt x="1410" y="1237"/>
                  </a:cubicBezTo>
                  <a:cubicBezTo>
                    <a:pt x="1458" y="1249"/>
                    <a:pt x="1508" y="1223"/>
                    <a:pt x="1527" y="1178"/>
                  </a:cubicBezTo>
                  <a:cubicBezTo>
                    <a:pt x="1581" y="1046"/>
                    <a:pt x="1581" y="1046"/>
                    <a:pt x="1581" y="1046"/>
                  </a:cubicBezTo>
                  <a:cubicBezTo>
                    <a:pt x="1600" y="1001"/>
                    <a:pt x="1583" y="947"/>
                    <a:pt x="1541" y="922"/>
                  </a:cubicBezTo>
                  <a:close/>
                  <a:moveTo>
                    <a:pt x="1430" y="1132"/>
                  </a:moveTo>
                  <a:cubicBezTo>
                    <a:pt x="1403" y="1125"/>
                    <a:pt x="1376" y="1118"/>
                    <a:pt x="1348" y="1111"/>
                  </a:cubicBezTo>
                  <a:cubicBezTo>
                    <a:pt x="1309" y="1100"/>
                    <a:pt x="1268" y="1114"/>
                    <a:pt x="1243" y="1146"/>
                  </a:cubicBezTo>
                  <a:cubicBezTo>
                    <a:pt x="1215" y="1182"/>
                    <a:pt x="1182" y="1215"/>
                    <a:pt x="1146" y="1243"/>
                  </a:cubicBezTo>
                  <a:cubicBezTo>
                    <a:pt x="1114" y="1268"/>
                    <a:pt x="1101" y="1309"/>
                    <a:pt x="1111" y="1348"/>
                  </a:cubicBezTo>
                  <a:cubicBezTo>
                    <a:pt x="1118" y="1375"/>
                    <a:pt x="1126" y="1403"/>
                    <a:pt x="1132" y="1430"/>
                  </a:cubicBezTo>
                  <a:cubicBezTo>
                    <a:pt x="1011" y="1480"/>
                    <a:pt x="1011" y="1480"/>
                    <a:pt x="1011" y="1480"/>
                  </a:cubicBezTo>
                  <a:cubicBezTo>
                    <a:pt x="996" y="1456"/>
                    <a:pt x="982" y="1432"/>
                    <a:pt x="968" y="1407"/>
                  </a:cubicBezTo>
                  <a:cubicBezTo>
                    <a:pt x="948" y="1372"/>
                    <a:pt x="909" y="1353"/>
                    <a:pt x="869" y="1358"/>
                  </a:cubicBezTo>
                  <a:cubicBezTo>
                    <a:pt x="823" y="1363"/>
                    <a:pt x="777" y="1363"/>
                    <a:pt x="731" y="1358"/>
                  </a:cubicBezTo>
                  <a:cubicBezTo>
                    <a:pt x="691" y="1353"/>
                    <a:pt x="653" y="1372"/>
                    <a:pt x="633" y="1407"/>
                  </a:cubicBezTo>
                  <a:cubicBezTo>
                    <a:pt x="618" y="1432"/>
                    <a:pt x="604" y="1457"/>
                    <a:pt x="589" y="1480"/>
                  </a:cubicBezTo>
                  <a:cubicBezTo>
                    <a:pt x="468" y="1430"/>
                    <a:pt x="468" y="1430"/>
                    <a:pt x="468" y="1430"/>
                  </a:cubicBezTo>
                  <a:cubicBezTo>
                    <a:pt x="475" y="1403"/>
                    <a:pt x="482" y="1375"/>
                    <a:pt x="489" y="1348"/>
                  </a:cubicBezTo>
                  <a:cubicBezTo>
                    <a:pt x="500" y="1309"/>
                    <a:pt x="486" y="1268"/>
                    <a:pt x="454" y="1243"/>
                  </a:cubicBezTo>
                  <a:cubicBezTo>
                    <a:pt x="418" y="1215"/>
                    <a:pt x="385" y="1182"/>
                    <a:pt x="357" y="1145"/>
                  </a:cubicBezTo>
                  <a:cubicBezTo>
                    <a:pt x="332" y="1114"/>
                    <a:pt x="291" y="1100"/>
                    <a:pt x="252" y="1111"/>
                  </a:cubicBezTo>
                  <a:cubicBezTo>
                    <a:pt x="225" y="1118"/>
                    <a:pt x="197" y="1125"/>
                    <a:pt x="170" y="1132"/>
                  </a:cubicBezTo>
                  <a:cubicBezTo>
                    <a:pt x="120" y="1011"/>
                    <a:pt x="120" y="1011"/>
                    <a:pt x="120" y="1011"/>
                  </a:cubicBezTo>
                  <a:cubicBezTo>
                    <a:pt x="144" y="996"/>
                    <a:pt x="168" y="982"/>
                    <a:pt x="193" y="967"/>
                  </a:cubicBezTo>
                  <a:cubicBezTo>
                    <a:pt x="228" y="947"/>
                    <a:pt x="247" y="909"/>
                    <a:pt x="242" y="869"/>
                  </a:cubicBezTo>
                  <a:cubicBezTo>
                    <a:pt x="237" y="823"/>
                    <a:pt x="237" y="777"/>
                    <a:pt x="242" y="731"/>
                  </a:cubicBezTo>
                  <a:cubicBezTo>
                    <a:pt x="247" y="691"/>
                    <a:pt x="228" y="652"/>
                    <a:pt x="193" y="632"/>
                  </a:cubicBezTo>
                  <a:cubicBezTo>
                    <a:pt x="168" y="618"/>
                    <a:pt x="144" y="603"/>
                    <a:pt x="120" y="589"/>
                  </a:cubicBezTo>
                  <a:cubicBezTo>
                    <a:pt x="170" y="468"/>
                    <a:pt x="170" y="468"/>
                    <a:pt x="170" y="468"/>
                  </a:cubicBezTo>
                  <a:cubicBezTo>
                    <a:pt x="197" y="474"/>
                    <a:pt x="225" y="482"/>
                    <a:pt x="252" y="489"/>
                  </a:cubicBezTo>
                  <a:cubicBezTo>
                    <a:pt x="291" y="499"/>
                    <a:pt x="332" y="486"/>
                    <a:pt x="357" y="454"/>
                  </a:cubicBezTo>
                  <a:cubicBezTo>
                    <a:pt x="385" y="418"/>
                    <a:pt x="418" y="385"/>
                    <a:pt x="455" y="357"/>
                  </a:cubicBezTo>
                  <a:cubicBezTo>
                    <a:pt x="486" y="332"/>
                    <a:pt x="500" y="291"/>
                    <a:pt x="489" y="252"/>
                  </a:cubicBezTo>
                  <a:cubicBezTo>
                    <a:pt x="482" y="224"/>
                    <a:pt x="475" y="197"/>
                    <a:pt x="468" y="170"/>
                  </a:cubicBezTo>
                  <a:cubicBezTo>
                    <a:pt x="589" y="119"/>
                    <a:pt x="589" y="119"/>
                    <a:pt x="589" y="119"/>
                  </a:cubicBezTo>
                  <a:cubicBezTo>
                    <a:pt x="604" y="143"/>
                    <a:pt x="618" y="168"/>
                    <a:pt x="633" y="193"/>
                  </a:cubicBezTo>
                  <a:cubicBezTo>
                    <a:pt x="653" y="228"/>
                    <a:pt x="691" y="247"/>
                    <a:pt x="731" y="242"/>
                  </a:cubicBezTo>
                  <a:cubicBezTo>
                    <a:pt x="777" y="236"/>
                    <a:pt x="823" y="236"/>
                    <a:pt x="869" y="242"/>
                  </a:cubicBezTo>
                  <a:cubicBezTo>
                    <a:pt x="909" y="247"/>
                    <a:pt x="948" y="228"/>
                    <a:pt x="968" y="193"/>
                  </a:cubicBezTo>
                  <a:cubicBezTo>
                    <a:pt x="982" y="168"/>
                    <a:pt x="997" y="143"/>
                    <a:pt x="1011" y="119"/>
                  </a:cubicBezTo>
                  <a:cubicBezTo>
                    <a:pt x="1132" y="170"/>
                    <a:pt x="1132" y="170"/>
                    <a:pt x="1132" y="170"/>
                  </a:cubicBezTo>
                  <a:cubicBezTo>
                    <a:pt x="1126" y="197"/>
                    <a:pt x="1118" y="224"/>
                    <a:pt x="1111" y="252"/>
                  </a:cubicBezTo>
                  <a:cubicBezTo>
                    <a:pt x="1100" y="291"/>
                    <a:pt x="1114" y="332"/>
                    <a:pt x="1146" y="357"/>
                  </a:cubicBezTo>
                  <a:cubicBezTo>
                    <a:pt x="1182" y="385"/>
                    <a:pt x="1215" y="418"/>
                    <a:pt x="1243" y="454"/>
                  </a:cubicBezTo>
                  <a:cubicBezTo>
                    <a:pt x="1268" y="486"/>
                    <a:pt x="1309" y="499"/>
                    <a:pt x="1348" y="489"/>
                  </a:cubicBezTo>
                  <a:cubicBezTo>
                    <a:pt x="1376" y="482"/>
                    <a:pt x="1403" y="474"/>
                    <a:pt x="1430" y="468"/>
                  </a:cubicBezTo>
                  <a:cubicBezTo>
                    <a:pt x="1481" y="589"/>
                    <a:pt x="1481" y="589"/>
                    <a:pt x="1481" y="589"/>
                  </a:cubicBezTo>
                  <a:cubicBezTo>
                    <a:pt x="1457" y="603"/>
                    <a:pt x="1432" y="618"/>
                    <a:pt x="1407" y="632"/>
                  </a:cubicBezTo>
                  <a:cubicBezTo>
                    <a:pt x="1372" y="652"/>
                    <a:pt x="1353" y="691"/>
                    <a:pt x="1358" y="731"/>
                  </a:cubicBezTo>
                  <a:cubicBezTo>
                    <a:pt x="1364" y="776"/>
                    <a:pt x="1364" y="823"/>
                    <a:pt x="1358" y="869"/>
                  </a:cubicBezTo>
                  <a:cubicBezTo>
                    <a:pt x="1353" y="909"/>
                    <a:pt x="1372" y="947"/>
                    <a:pt x="1407" y="967"/>
                  </a:cubicBezTo>
                  <a:cubicBezTo>
                    <a:pt x="1432" y="982"/>
                    <a:pt x="1457" y="996"/>
                    <a:pt x="1481" y="1011"/>
                  </a:cubicBezTo>
                  <a:lnTo>
                    <a:pt x="1430" y="11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 Narrow"/>
              </a:endParaRPr>
            </a:p>
          </p:txBody>
        </p:sp>
        <p:sp>
          <p:nvSpPr>
            <p:cNvPr id="78" name="Freeform 39"/>
            <p:cNvSpPr>
              <a:spLocks noEditPoints="1"/>
            </p:cNvSpPr>
            <p:nvPr/>
          </p:nvSpPr>
          <p:spPr bwMode="auto">
            <a:xfrm>
              <a:off x="5143" y="816"/>
              <a:ext cx="110" cy="103"/>
            </a:xfrm>
            <a:custGeom>
              <a:avLst/>
              <a:gdLst>
                <a:gd name="T0" fmla="*/ 748 w 824"/>
                <a:gd name="T1" fmla="*/ 273 h 775"/>
                <a:gd name="T2" fmla="*/ 748 w 824"/>
                <a:gd name="T3" fmla="*/ 273 h 775"/>
                <a:gd name="T4" fmla="*/ 273 w 824"/>
                <a:gd name="T5" fmla="*/ 76 h 775"/>
                <a:gd name="T6" fmla="*/ 77 w 824"/>
                <a:gd name="T7" fmla="*/ 551 h 775"/>
                <a:gd name="T8" fmla="*/ 273 w 824"/>
                <a:gd name="T9" fmla="*/ 747 h 775"/>
                <a:gd name="T10" fmla="*/ 412 w 824"/>
                <a:gd name="T11" fmla="*/ 775 h 775"/>
                <a:gd name="T12" fmla="*/ 551 w 824"/>
                <a:gd name="T13" fmla="*/ 747 h 775"/>
                <a:gd name="T14" fmla="*/ 748 w 824"/>
                <a:gd name="T15" fmla="*/ 273 h 775"/>
                <a:gd name="T16" fmla="*/ 510 w 824"/>
                <a:gd name="T17" fmla="*/ 649 h 775"/>
                <a:gd name="T18" fmla="*/ 314 w 824"/>
                <a:gd name="T19" fmla="*/ 649 h 775"/>
                <a:gd name="T20" fmla="*/ 175 w 824"/>
                <a:gd name="T21" fmla="*/ 510 h 775"/>
                <a:gd name="T22" fmla="*/ 314 w 824"/>
                <a:gd name="T23" fmla="*/ 175 h 775"/>
                <a:gd name="T24" fmla="*/ 412 w 824"/>
                <a:gd name="T25" fmla="*/ 155 h 775"/>
                <a:gd name="T26" fmla="*/ 649 w 824"/>
                <a:gd name="T27" fmla="*/ 314 h 775"/>
                <a:gd name="T28" fmla="*/ 510 w 824"/>
                <a:gd name="T29" fmla="*/ 649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4" h="775" extrusionOk="0">
                  <a:moveTo>
                    <a:pt x="748" y="273"/>
                  </a:moveTo>
                  <a:cubicBezTo>
                    <a:pt x="748" y="273"/>
                    <a:pt x="748" y="273"/>
                    <a:pt x="748" y="273"/>
                  </a:cubicBezTo>
                  <a:cubicBezTo>
                    <a:pt x="671" y="88"/>
                    <a:pt x="458" y="0"/>
                    <a:pt x="273" y="76"/>
                  </a:cubicBezTo>
                  <a:cubicBezTo>
                    <a:pt x="88" y="153"/>
                    <a:pt x="0" y="366"/>
                    <a:pt x="77" y="551"/>
                  </a:cubicBezTo>
                  <a:cubicBezTo>
                    <a:pt x="114" y="640"/>
                    <a:pt x="184" y="710"/>
                    <a:pt x="273" y="747"/>
                  </a:cubicBezTo>
                  <a:cubicBezTo>
                    <a:pt x="318" y="766"/>
                    <a:pt x="365" y="775"/>
                    <a:pt x="412" y="775"/>
                  </a:cubicBezTo>
                  <a:cubicBezTo>
                    <a:pt x="459" y="775"/>
                    <a:pt x="506" y="766"/>
                    <a:pt x="551" y="747"/>
                  </a:cubicBezTo>
                  <a:cubicBezTo>
                    <a:pt x="736" y="671"/>
                    <a:pt x="824" y="458"/>
                    <a:pt x="748" y="273"/>
                  </a:cubicBezTo>
                  <a:close/>
                  <a:moveTo>
                    <a:pt x="510" y="649"/>
                  </a:moveTo>
                  <a:cubicBezTo>
                    <a:pt x="447" y="675"/>
                    <a:pt x="377" y="675"/>
                    <a:pt x="314" y="649"/>
                  </a:cubicBezTo>
                  <a:cubicBezTo>
                    <a:pt x="251" y="623"/>
                    <a:pt x="201" y="573"/>
                    <a:pt x="175" y="510"/>
                  </a:cubicBezTo>
                  <a:cubicBezTo>
                    <a:pt x="121" y="379"/>
                    <a:pt x="183" y="229"/>
                    <a:pt x="314" y="175"/>
                  </a:cubicBezTo>
                  <a:cubicBezTo>
                    <a:pt x="346" y="161"/>
                    <a:pt x="379" y="155"/>
                    <a:pt x="412" y="155"/>
                  </a:cubicBezTo>
                  <a:cubicBezTo>
                    <a:pt x="513" y="155"/>
                    <a:pt x="608" y="215"/>
                    <a:pt x="649" y="314"/>
                  </a:cubicBezTo>
                  <a:cubicBezTo>
                    <a:pt x="703" y="444"/>
                    <a:pt x="641" y="595"/>
                    <a:pt x="510" y="6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 Narrow"/>
              </a:endParaRPr>
            </a:p>
          </p:txBody>
        </p:sp>
        <p:sp>
          <p:nvSpPr>
            <p:cNvPr id="79" name="Freeform 40"/>
            <p:cNvSpPr>
              <a:spLocks noEditPoints="1"/>
            </p:cNvSpPr>
            <p:nvPr/>
          </p:nvSpPr>
          <p:spPr bwMode="auto">
            <a:xfrm>
              <a:off x="5249" y="658"/>
              <a:ext cx="162" cy="162"/>
            </a:xfrm>
            <a:custGeom>
              <a:avLst/>
              <a:gdLst>
                <a:gd name="T0" fmla="*/ 1081 w 1210"/>
                <a:gd name="T1" fmla="*/ 462 h 1210"/>
                <a:gd name="T2" fmla="*/ 1077 w 1210"/>
                <a:gd name="T3" fmla="*/ 324 h 1210"/>
                <a:gd name="T4" fmla="*/ 996 w 1210"/>
                <a:gd name="T5" fmla="*/ 141 h 1210"/>
                <a:gd name="T6" fmla="*/ 840 w 1210"/>
                <a:gd name="T7" fmla="*/ 167 h 1210"/>
                <a:gd name="T8" fmla="*/ 740 w 1210"/>
                <a:gd name="T9" fmla="*/ 72 h 1210"/>
                <a:gd name="T10" fmla="*/ 553 w 1210"/>
                <a:gd name="T11" fmla="*/ 0 h 1210"/>
                <a:gd name="T12" fmla="*/ 461 w 1210"/>
                <a:gd name="T13" fmla="*/ 129 h 1210"/>
                <a:gd name="T14" fmla="*/ 324 w 1210"/>
                <a:gd name="T15" fmla="*/ 133 h 1210"/>
                <a:gd name="T16" fmla="*/ 140 w 1210"/>
                <a:gd name="T17" fmla="*/ 214 h 1210"/>
                <a:gd name="T18" fmla="*/ 166 w 1210"/>
                <a:gd name="T19" fmla="*/ 370 h 1210"/>
                <a:gd name="T20" fmla="*/ 72 w 1210"/>
                <a:gd name="T21" fmla="*/ 470 h 1210"/>
                <a:gd name="T22" fmla="*/ 0 w 1210"/>
                <a:gd name="T23" fmla="*/ 657 h 1210"/>
                <a:gd name="T24" fmla="*/ 128 w 1210"/>
                <a:gd name="T25" fmla="*/ 749 h 1210"/>
                <a:gd name="T26" fmla="*/ 132 w 1210"/>
                <a:gd name="T27" fmla="*/ 887 h 1210"/>
                <a:gd name="T28" fmla="*/ 214 w 1210"/>
                <a:gd name="T29" fmla="*/ 1070 h 1210"/>
                <a:gd name="T30" fmla="*/ 369 w 1210"/>
                <a:gd name="T31" fmla="*/ 1044 h 1210"/>
                <a:gd name="T32" fmla="*/ 469 w 1210"/>
                <a:gd name="T33" fmla="*/ 1138 h 1210"/>
                <a:gd name="T34" fmla="*/ 657 w 1210"/>
                <a:gd name="T35" fmla="*/ 1210 h 1210"/>
                <a:gd name="T36" fmla="*/ 748 w 1210"/>
                <a:gd name="T37" fmla="*/ 1082 h 1210"/>
                <a:gd name="T38" fmla="*/ 886 w 1210"/>
                <a:gd name="T39" fmla="*/ 1078 h 1210"/>
                <a:gd name="T40" fmla="*/ 1069 w 1210"/>
                <a:gd name="T41" fmla="*/ 996 h 1210"/>
                <a:gd name="T42" fmla="*/ 1043 w 1210"/>
                <a:gd name="T43" fmla="*/ 841 h 1210"/>
                <a:gd name="T44" fmla="*/ 1138 w 1210"/>
                <a:gd name="T45" fmla="*/ 741 h 1210"/>
                <a:gd name="T46" fmla="*/ 1210 w 1210"/>
                <a:gd name="T47" fmla="*/ 553 h 1210"/>
                <a:gd name="T48" fmla="*/ 1108 w 1210"/>
                <a:gd name="T49" fmla="*/ 643 h 1210"/>
                <a:gd name="T50" fmla="*/ 987 w 1210"/>
                <a:gd name="T51" fmla="*/ 711 h 1210"/>
                <a:gd name="T52" fmla="*/ 956 w 1210"/>
                <a:gd name="T53" fmla="*/ 894 h 1210"/>
                <a:gd name="T54" fmla="*/ 934 w 1210"/>
                <a:gd name="T55" fmla="*/ 988 h 1210"/>
                <a:gd name="T56" fmla="*/ 800 w 1210"/>
                <a:gd name="T57" fmla="*/ 950 h 1210"/>
                <a:gd name="T58" fmla="*/ 649 w 1210"/>
                <a:gd name="T59" fmla="*/ 1058 h 1210"/>
                <a:gd name="T60" fmla="*/ 567 w 1210"/>
                <a:gd name="T61" fmla="*/ 1109 h 1210"/>
                <a:gd name="T62" fmla="*/ 499 w 1210"/>
                <a:gd name="T63" fmla="*/ 988 h 1210"/>
                <a:gd name="T64" fmla="*/ 316 w 1210"/>
                <a:gd name="T65" fmla="*/ 957 h 1210"/>
                <a:gd name="T66" fmla="*/ 222 w 1210"/>
                <a:gd name="T67" fmla="*/ 935 h 1210"/>
                <a:gd name="T68" fmla="*/ 260 w 1210"/>
                <a:gd name="T69" fmla="*/ 801 h 1210"/>
                <a:gd name="T70" fmla="*/ 152 w 1210"/>
                <a:gd name="T71" fmla="*/ 650 h 1210"/>
                <a:gd name="T72" fmla="*/ 101 w 1210"/>
                <a:gd name="T73" fmla="*/ 568 h 1210"/>
                <a:gd name="T74" fmla="*/ 222 w 1210"/>
                <a:gd name="T75" fmla="*/ 500 h 1210"/>
                <a:gd name="T76" fmla="*/ 253 w 1210"/>
                <a:gd name="T77" fmla="*/ 317 h 1210"/>
                <a:gd name="T78" fmla="*/ 275 w 1210"/>
                <a:gd name="T79" fmla="*/ 223 h 1210"/>
                <a:gd name="T80" fmla="*/ 409 w 1210"/>
                <a:gd name="T81" fmla="*/ 260 h 1210"/>
                <a:gd name="T82" fmla="*/ 560 w 1210"/>
                <a:gd name="T83" fmla="*/ 153 h 1210"/>
                <a:gd name="T84" fmla="*/ 642 w 1210"/>
                <a:gd name="T85" fmla="*/ 102 h 1210"/>
                <a:gd name="T86" fmla="*/ 710 w 1210"/>
                <a:gd name="T87" fmla="*/ 223 h 1210"/>
                <a:gd name="T88" fmla="*/ 893 w 1210"/>
                <a:gd name="T89" fmla="*/ 254 h 1210"/>
                <a:gd name="T90" fmla="*/ 987 w 1210"/>
                <a:gd name="T91" fmla="*/ 276 h 1210"/>
                <a:gd name="T92" fmla="*/ 950 w 1210"/>
                <a:gd name="T93" fmla="*/ 410 h 1210"/>
                <a:gd name="T94" fmla="*/ 1057 w 1210"/>
                <a:gd name="T95" fmla="*/ 561 h 1210"/>
                <a:gd name="T96" fmla="*/ 1108 w 1210"/>
                <a:gd name="T97" fmla="*/ 643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10" h="1210" extrusionOk="0">
                  <a:moveTo>
                    <a:pt x="1138" y="470"/>
                  </a:moveTo>
                  <a:cubicBezTo>
                    <a:pt x="1119" y="467"/>
                    <a:pt x="1100" y="464"/>
                    <a:pt x="1081" y="462"/>
                  </a:cubicBezTo>
                  <a:cubicBezTo>
                    <a:pt x="1072" y="430"/>
                    <a:pt x="1059" y="399"/>
                    <a:pt x="1043" y="370"/>
                  </a:cubicBezTo>
                  <a:cubicBezTo>
                    <a:pt x="1055" y="354"/>
                    <a:pt x="1066" y="339"/>
                    <a:pt x="1077" y="324"/>
                  </a:cubicBezTo>
                  <a:cubicBezTo>
                    <a:pt x="1102" y="291"/>
                    <a:pt x="1098" y="244"/>
                    <a:pt x="1069" y="214"/>
                  </a:cubicBezTo>
                  <a:cubicBezTo>
                    <a:pt x="996" y="141"/>
                    <a:pt x="996" y="141"/>
                    <a:pt x="996" y="141"/>
                  </a:cubicBezTo>
                  <a:cubicBezTo>
                    <a:pt x="966" y="112"/>
                    <a:pt x="919" y="108"/>
                    <a:pt x="886" y="133"/>
                  </a:cubicBezTo>
                  <a:cubicBezTo>
                    <a:pt x="871" y="144"/>
                    <a:pt x="855" y="155"/>
                    <a:pt x="840" y="167"/>
                  </a:cubicBezTo>
                  <a:cubicBezTo>
                    <a:pt x="811" y="151"/>
                    <a:pt x="780" y="138"/>
                    <a:pt x="748" y="129"/>
                  </a:cubicBezTo>
                  <a:cubicBezTo>
                    <a:pt x="746" y="110"/>
                    <a:pt x="743" y="91"/>
                    <a:pt x="740" y="72"/>
                  </a:cubicBezTo>
                  <a:cubicBezTo>
                    <a:pt x="734" y="31"/>
                    <a:pt x="698" y="0"/>
                    <a:pt x="657" y="0"/>
                  </a:cubicBezTo>
                  <a:cubicBezTo>
                    <a:pt x="553" y="0"/>
                    <a:pt x="553" y="0"/>
                    <a:pt x="553" y="0"/>
                  </a:cubicBezTo>
                  <a:cubicBezTo>
                    <a:pt x="511" y="0"/>
                    <a:pt x="475" y="31"/>
                    <a:pt x="469" y="72"/>
                  </a:cubicBezTo>
                  <a:cubicBezTo>
                    <a:pt x="466" y="91"/>
                    <a:pt x="464" y="110"/>
                    <a:pt x="461" y="129"/>
                  </a:cubicBezTo>
                  <a:cubicBezTo>
                    <a:pt x="429" y="138"/>
                    <a:pt x="398" y="151"/>
                    <a:pt x="369" y="167"/>
                  </a:cubicBezTo>
                  <a:cubicBezTo>
                    <a:pt x="354" y="155"/>
                    <a:pt x="339" y="144"/>
                    <a:pt x="324" y="133"/>
                  </a:cubicBezTo>
                  <a:cubicBezTo>
                    <a:pt x="290" y="108"/>
                    <a:pt x="243" y="112"/>
                    <a:pt x="214" y="141"/>
                  </a:cubicBezTo>
                  <a:cubicBezTo>
                    <a:pt x="140" y="214"/>
                    <a:pt x="140" y="214"/>
                    <a:pt x="140" y="214"/>
                  </a:cubicBezTo>
                  <a:cubicBezTo>
                    <a:pt x="111" y="244"/>
                    <a:pt x="107" y="291"/>
                    <a:pt x="132" y="324"/>
                  </a:cubicBezTo>
                  <a:cubicBezTo>
                    <a:pt x="143" y="339"/>
                    <a:pt x="154" y="354"/>
                    <a:pt x="166" y="370"/>
                  </a:cubicBezTo>
                  <a:cubicBezTo>
                    <a:pt x="150" y="399"/>
                    <a:pt x="137" y="430"/>
                    <a:pt x="128" y="462"/>
                  </a:cubicBezTo>
                  <a:cubicBezTo>
                    <a:pt x="109" y="464"/>
                    <a:pt x="90" y="467"/>
                    <a:pt x="72" y="470"/>
                  </a:cubicBezTo>
                  <a:cubicBezTo>
                    <a:pt x="31" y="476"/>
                    <a:pt x="0" y="512"/>
                    <a:pt x="0" y="553"/>
                  </a:cubicBezTo>
                  <a:cubicBezTo>
                    <a:pt x="0" y="657"/>
                    <a:pt x="0" y="657"/>
                    <a:pt x="0" y="657"/>
                  </a:cubicBezTo>
                  <a:cubicBezTo>
                    <a:pt x="0" y="699"/>
                    <a:pt x="31" y="735"/>
                    <a:pt x="72" y="741"/>
                  </a:cubicBezTo>
                  <a:cubicBezTo>
                    <a:pt x="90" y="744"/>
                    <a:pt x="109" y="746"/>
                    <a:pt x="128" y="749"/>
                  </a:cubicBezTo>
                  <a:cubicBezTo>
                    <a:pt x="137" y="781"/>
                    <a:pt x="150" y="812"/>
                    <a:pt x="166" y="841"/>
                  </a:cubicBezTo>
                  <a:cubicBezTo>
                    <a:pt x="154" y="856"/>
                    <a:pt x="143" y="871"/>
                    <a:pt x="132" y="887"/>
                  </a:cubicBezTo>
                  <a:cubicBezTo>
                    <a:pt x="107" y="920"/>
                    <a:pt x="111" y="967"/>
                    <a:pt x="140" y="996"/>
                  </a:cubicBezTo>
                  <a:cubicBezTo>
                    <a:pt x="214" y="1070"/>
                    <a:pt x="214" y="1070"/>
                    <a:pt x="214" y="1070"/>
                  </a:cubicBezTo>
                  <a:cubicBezTo>
                    <a:pt x="243" y="1099"/>
                    <a:pt x="290" y="1103"/>
                    <a:pt x="323" y="1078"/>
                  </a:cubicBezTo>
                  <a:cubicBezTo>
                    <a:pt x="339" y="1067"/>
                    <a:pt x="354" y="1056"/>
                    <a:pt x="369" y="1044"/>
                  </a:cubicBezTo>
                  <a:cubicBezTo>
                    <a:pt x="398" y="1060"/>
                    <a:pt x="429" y="1073"/>
                    <a:pt x="461" y="1082"/>
                  </a:cubicBezTo>
                  <a:cubicBezTo>
                    <a:pt x="464" y="1101"/>
                    <a:pt x="466" y="1120"/>
                    <a:pt x="469" y="1138"/>
                  </a:cubicBezTo>
                  <a:cubicBezTo>
                    <a:pt x="475" y="1179"/>
                    <a:pt x="511" y="1210"/>
                    <a:pt x="553" y="1210"/>
                  </a:cubicBezTo>
                  <a:cubicBezTo>
                    <a:pt x="657" y="1210"/>
                    <a:pt x="657" y="1210"/>
                    <a:pt x="657" y="1210"/>
                  </a:cubicBezTo>
                  <a:cubicBezTo>
                    <a:pt x="698" y="1210"/>
                    <a:pt x="734" y="1179"/>
                    <a:pt x="740" y="1138"/>
                  </a:cubicBezTo>
                  <a:cubicBezTo>
                    <a:pt x="743" y="1120"/>
                    <a:pt x="746" y="1101"/>
                    <a:pt x="748" y="1082"/>
                  </a:cubicBezTo>
                  <a:cubicBezTo>
                    <a:pt x="780" y="1073"/>
                    <a:pt x="811" y="1060"/>
                    <a:pt x="840" y="1044"/>
                  </a:cubicBezTo>
                  <a:cubicBezTo>
                    <a:pt x="855" y="1056"/>
                    <a:pt x="871" y="1067"/>
                    <a:pt x="886" y="1078"/>
                  </a:cubicBezTo>
                  <a:cubicBezTo>
                    <a:pt x="919" y="1103"/>
                    <a:pt x="966" y="1099"/>
                    <a:pt x="996" y="1070"/>
                  </a:cubicBezTo>
                  <a:cubicBezTo>
                    <a:pt x="1069" y="996"/>
                    <a:pt x="1069" y="996"/>
                    <a:pt x="1069" y="996"/>
                  </a:cubicBezTo>
                  <a:cubicBezTo>
                    <a:pt x="1098" y="967"/>
                    <a:pt x="1102" y="920"/>
                    <a:pt x="1077" y="886"/>
                  </a:cubicBezTo>
                  <a:cubicBezTo>
                    <a:pt x="1066" y="871"/>
                    <a:pt x="1055" y="856"/>
                    <a:pt x="1043" y="841"/>
                  </a:cubicBezTo>
                  <a:cubicBezTo>
                    <a:pt x="1059" y="812"/>
                    <a:pt x="1072" y="781"/>
                    <a:pt x="1081" y="749"/>
                  </a:cubicBezTo>
                  <a:cubicBezTo>
                    <a:pt x="1100" y="746"/>
                    <a:pt x="1119" y="744"/>
                    <a:pt x="1138" y="741"/>
                  </a:cubicBezTo>
                  <a:cubicBezTo>
                    <a:pt x="1179" y="735"/>
                    <a:pt x="1210" y="699"/>
                    <a:pt x="1210" y="657"/>
                  </a:cubicBezTo>
                  <a:cubicBezTo>
                    <a:pt x="1210" y="553"/>
                    <a:pt x="1210" y="553"/>
                    <a:pt x="1210" y="553"/>
                  </a:cubicBezTo>
                  <a:cubicBezTo>
                    <a:pt x="1210" y="512"/>
                    <a:pt x="1179" y="476"/>
                    <a:pt x="1138" y="470"/>
                  </a:cubicBezTo>
                  <a:close/>
                  <a:moveTo>
                    <a:pt x="1108" y="643"/>
                  </a:moveTo>
                  <a:cubicBezTo>
                    <a:pt x="1092" y="645"/>
                    <a:pt x="1075" y="648"/>
                    <a:pt x="1057" y="650"/>
                  </a:cubicBezTo>
                  <a:cubicBezTo>
                    <a:pt x="1024" y="654"/>
                    <a:pt x="996" y="678"/>
                    <a:pt x="987" y="711"/>
                  </a:cubicBezTo>
                  <a:cubicBezTo>
                    <a:pt x="978" y="742"/>
                    <a:pt x="966" y="773"/>
                    <a:pt x="950" y="801"/>
                  </a:cubicBezTo>
                  <a:cubicBezTo>
                    <a:pt x="933" y="830"/>
                    <a:pt x="935" y="867"/>
                    <a:pt x="956" y="894"/>
                  </a:cubicBezTo>
                  <a:cubicBezTo>
                    <a:pt x="967" y="908"/>
                    <a:pt x="977" y="921"/>
                    <a:pt x="987" y="935"/>
                  </a:cubicBezTo>
                  <a:cubicBezTo>
                    <a:pt x="934" y="988"/>
                    <a:pt x="934" y="988"/>
                    <a:pt x="934" y="988"/>
                  </a:cubicBezTo>
                  <a:cubicBezTo>
                    <a:pt x="921" y="978"/>
                    <a:pt x="907" y="967"/>
                    <a:pt x="893" y="957"/>
                  </a:cubicBezTo>
                  <a:cubicBezTo>
                    <a:pt x="866" y="936"/>
                    <a:pt x="830" y="934"/>
                    <a:pt x="800" y="950"/>
                  </a:cubicBezTo>
                  <a:cubicBezTo>
                    <a:pt x="772" y="967"/>
                    <a:pt x="742" y="979"/>
                    <a:pt x="710" y="988"/>
                  </a:cubicBezTo>
                  <a:cubicBezTo>
                    <a:pt x="678" y="997"/>
                    <a:pt x="654" y="1024"/>
                    <a:pt x="649" y="1058"/>
                  </a:cubicBezTo>
                  <a:cubicBezTo>
                    <a:pt x="647" y="1075"/>
                    <a:pt x="645" y="1092"/>
                    <a:pt x="642" y="1109"/>
                  </a:cubicBezTo>
                  <a:cubicBezTo>
                    <a:pt x="567" y="1109"/>
                    <a:pt x="567" y="1109"/>
                    <a:pt x="567" y="1109"/>
                  </a:cubicBezTo>
                  <a:cubicBezTo>
                    <a:pt x="565" y="1092"/>
                    <a:pt x="562" y="1075"/>
                    <a:pt x="560" y="1058"/>
                  </a:cubicBezTo>
                  <a:cubicBezTo>
                    <a:pt x="556" y="1024"/>
                    <a:pt x="532" y="997"/>
                    <a:pt x="499" y="988"/>
                  </a:cubicBezTo>
                  <a:cubicBezTo>
                    <a:pt x="468" y="979"/>
                    <a:pt x="437" y="967"/>
                    <a:pt x="409" y="950"/>
                  </a:cubicBezTo>
                  <a:cubicBezTo>
                    <a:pt x="380" y="934"/>
                    <a:pt x="343" y="936"/>
                    <a:pt x="316" y="957"/>
                  </a:cubicBezTo>
                  <a:cubicBezTo>
                    <a:pt x="302" y="968"/>
                    <a:pt x="289" y="978"/>
                    <a:pt x="275" y="988"/>
                  </a:cubicBezTo>
                  <a:cubicBezTo>
                    <a:pt x="222" y="935"/>
                    <a:pt x="222" y="935"/>
                    <a:pt x="222" y="935"/>
                  </a:cubicBezTo>
                  <a:cubicBezTo>
                    <a:pt x="232" y="921"/>
                    <a:pt x="242" y="908"/>
                    <a:pt x="253" y="894"/>
                  </a:cubicBezTo>
                  <a:cubicBezTo>
                    <a:pt x="274" y="867"/>
                    <a:pt x="276" y="830"/>
                    <a:pt x="260" y="801"/>
                  </a:cubicBezTo>
                  <a:cubicBezTo>
                    <a:pt x="243" y="773"/>
                    <a:pt x="231" y="742"/>
                    <a:pt x="222" y="711"/>
                  </a:cubicBezTo>
                  <a:cubicBezTo>
                    <a:pt x="213" y="678"/>
                    <a:pt x="186" y="654"/>
                    <a:pt x="152" y="650"/>
                  </a:cubicBezTo>
                  <a:cubicBezTo>
                    <a:pt x="135" y="648"/>
                    <a:pt x="118" y="645"/>
                    <a:pt x="101" y="643"/>
                  </a:cubicBezTo>
                  <a:cubicBezTo>
                    <a:pt x="101" y="568"/>
                    <a:pt x="101" y="568"/>
                    <a:pt x="101" y="568"/>
                  </a:cubicBezTo>
                  <a:cubicBezTo>
                    <a:pt x="118" y="565"/>
                    <a:pt x="135" y="563"/>
                    <a:pt x="152" y="561"/>
                  </a:cubicBezTo>
                  <a:cubicBezTo>
                    <a:pt x="186" y="556"/>
                    <a:pt x="213" y="532"/>
                    <a:pt x="222" y="500"/>
                  </a:cubicBezTo>
                  <a:cubicBezTo>
                    <a:pt x="231" y="468"/>
                    <a:pt x="243" y="438"/>
                    <a:pt x="260" y="410"/>
                  </a:cubicBezTo>
                  <a:cubicBezTo>
                    <a:pt x="276" y="380"/>
                    <a:pt x="274" y="344"/>
                    <a:pt x="253" y="317"/>
                  </a:cubicBezTo>
                  <a:cubicBezTo>
                    <a:pt x="242" y="303"/>
                    <a:pt x="232" y="289"/>
                    <a:pt x="222" y="276"/>
                  </a:cubicBezTo>
                  <a:cubicBezTo>
                    <a:pt x="275" y="223"/>
                    <a:pt x="275" y="223"/>
                    <a:pt x="275" y="223"/>
                  </a:cubicBezTo>
                  <a:cubicBezTo>
                    <a:pt x="289" y="233"/>
                    <a:pt x="302" y="243"/>
                    <a:pt x="316" y="254"/>
                  </a:cubicBezTo>
                  <a:cubicBezTo>
                    <a:pt x="343" y="275"/>
                    <a:pt x="380" y="277"/>
                    <a:pt x="409" y="260"/>
                  </a:cubicBezTo>
                  <a:cubicBezTo>
                    <a:pt x="437" y="244"/>
                    <a:pt x="468" y="232"/>
                    <a:pt x="499" y="223"/>
                  </a:cubicBezTo>
                  <a:cubicBezTo>
                    <a:pt x="532" y="214"/>
                    <a:pt x="556" y="186"/>
                    <a:pt x="560" y="153"/>
                  </a:cubicBezTo>
                  <a:cubicBezTo>
                    <a:pt x="562" y="135"/>
                    <a:pt x="565" y="118"/>
                    <a:pt x="567" y="102"/>
                  </a:cubicBezTo>
                  <a:cubicBezTo>
                    <a:pt x="642" y="102"/>
                    <a:pt x="642" y="102"/>
                    <a:pt x="642" y="102"/>
                  </a:cubicBezTo>
                  <a:cubicBezTo>
                    <a:pt x="645" y="118"/>
                    <a:pt x="647" y="135"/>
                    <a:pt x="649" y="153"/>
                  </a:cubicBezTo>
                  <a:cubicBezTo>
                    <a:pt x="654" y="186"/>
                    <a:pt x="678" y="214"/>
                    <a:pt x="710" y="223"/>
                  </a:cubicBezTo>
                  <a:cubicBezTo>
                    <a:pt x="742" y="232"/>
                    <a:pt x="772" y="244"/>
                    <a:pt x="800" y="260"/>
                  </a:cubicBezTo>
                  <a:cubicBezTo>
                    <a:pt x="830" y="277"/>
                    <a:pt x="866" y="275"/>
                    <a:pt x="893" y="254"/>
                  </a:cubicBezTo>
                  <a:cubicBezTo>
                    <a:pt x="907" y="243"/>
                    <a:pt x="921" y="233"/>
                    <a:pt x="934" y="223"/>
                  </a:cubicBezTo>
                  <a:cubicBezTo>
                    <a:pt x="987" y="276"/>
                    <a:pt x="987" y="276"/>
                    <a:pt x="987" y="276"/>
                  </a:cubicBezTo>
                  <a:cubicBezTo>
                    <a:pt x="977" y="289"/>
                    <a:pt x="967" y="303"/>
                    <a:pt x="956" y="317"/>
                  </a:cubicBezTo>
                  <a:cubicBezTo>
                    <a:pt x="935" y="344"/>
                    <a:pt x="933" y="380"/>
                    <a:pt x="950" y="410"/>
                  </a:cubicBezTo>
                  <a:cubicBezTo>
                    <a:pt x="966" y="438"/>
                    <a:pt x="978" y="468"/>
                    <a:pt x="987" y="500"/>
                  </a:cubicBezTo>
                  <a:cubicBezTo>
                    <a:pt x="996" y="532"/>
                    <a:pt x="1024" y="556"/>
                    <a:pt x="1057" y="561"/>
                  </a:cubicBezTo>
                  <a:cubicBezTo>
                    <a:pt x="1075" y="563"/>
                    <a:pt x="1092" y="565"/>
                    <a:pt x="1108" y="568"/>
                  </a:cubicBezTo>
                  <a:cubicBezTo>
                    <a:pt x="1108" y="643"/>
                    <a:pt x="1108" y="643"/>
                    <a:pt x="1108" y="6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 Narrow"/>
              </a:endParaRPr>
            </a:p>
          </p:txBody>
        </p:sp>
        <p:sp>
          <p:nvSpPr>
            <p:cNvPr id="80" name="Freeform 41"/>
            <p:cNvSpPr>
              <a:spLocks noEditPoints="1"/>
            </p:cNvSpPr>
            <p:nvPr/>
          </p:nvSpPr>
          <p:spPr bwMode="auto">
            <a:xfrm>
              <a:off x="5301" y="710"/>
              <a:ext cx="58" cy="58"/>
            </a:xfrm>
            <a:custGeom>
              <a:avLst/>
              <a:gdLst>
                <a:gd name="T0" fmla="*/ 216 w 431"/>
                <a:gd name="T1" fmla="*/ 0 h 431"/>
                <a:gd name="T2" fmla="*/ 0 w 431"/>
                <a:gd name="T3" fmla="*/ 215 h 431"/>
                <a:gd name="T4" fmla="*/ 216 w 431"/>
                <a:gd name="T5" fmla="*/ 431 h 431"/>
                <a:gd name="T6" fmla="*/ 431 w 431"/>
                <a:gd name="T7" fmla="*/ 215 h 431"/>
                <a:gd name="T8" fmla="*/ 216 w 431"/>
                <a:gd name="T9" fmla="*/ 0 h 431"/>
                <a:gd name="T10" fmla="*/ 216 w 431"/>
                <a:gd name="T11" fmla="*/ 335 h 431"/>
                <a:gd name="T12" fmla="*/ 96 w 431"/>
                <a:gd name="T13" fmla="*/ 215 h 431"/>
                <a:gd name="T14" fmla="*/ 216 w 431"/>
                <a:gd name="T15" fmla="*/ 95 h 431"/>
                <a:gd name="T16" fmla="*/ 335 w 431"/>
                <a:gd name="T17" fmla="*/ 215 h 431"/>
                <a:gd name="T18" fmla="*/ 216 w 431"/>
                <a:gd name="T19" fmla="*/ 335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431" extrusionOk="0">
                  <a:moveTo>
                    <a:pt x="216" y="0"/>
                  </a:moveTo>
                  <a:cubicBezTo>
                    <a:pt x="97" y="0"/>
                    <a:pt x="0" y="96"/>
                    <a:pt x="0" y="215"/>
                  </a:cubicBezTo>
                  <a:cubicBezTo>
                    <a:pt x="0" y="334"/>
                    <a:pt x="97" y="431"/>
                    <a:pt x="216" y="431"/>
                  </a:cubicBezTo>
                  <a:cubicBezTo>
                    <a:pt x="335" y="431"/>
                    <a:pt x="431" y="334"/>
                    <a:pt x="431" y="215"/>
                  </a:cubicBezTo>
                  <a:cubicBezTo>
                    <a:pt x="431" y="96"/>
                    <a:pt x="335" y="0"/>
                    <a:pt x="216" y="0"/>
                  </a:cubicBezTo>
                  <a:close/>
                  <a:moveTo>
                    <a:pt x="216" y="335"/>
                  </a:moveTo>
                  <a:cubicBezTo>
                    <a:pt x="150" y="335"/>
                    <a:pt x="96" y="281"/>
                    <a:pt x="96" y="215"/>
                  </a:cubicBezTo>
                  <a:cubicBezTo>
                    <a:pt x="96" y="149"/>
                    <a:pt x="150" y="95"/>
                    <a:pt x="216" y="95"/>
                  </a:cubicBezTo>
                  <a:cubicBezTo>
                    <a:pt x="282" y="95"/>
                    <a:pt x="335" y="149"/>
                    <a:pt x="335" y="215"/>
                  </a:cubicBezTo>
                  <a:cubicBezTo>
                    <a:pt x="335" y="281"/>
                    <a:pt x="282" y="335"/>
                    <a:pt x="216" y="3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 Narrow"/>
              </a:endParaRPr>
            </a:p>
          </p:txBody>
        </p:sp>
      </p:grpSp>
      <p:sp>
        <p:nvSpPr>
          <p:cNvPr id="81" name="Прямоугольник 80"/>
          <p:cNvSpPr/>
          <p:nvPr/>
        </p:nvSpPr>
        <p:spPr bwMode="auto">
          <a:xfrm>
            <a:off x="6222478" y="1789923"/>
            <a:ext cx="5121938" cy="1484492"/>
          </a:xfrm>
          <a:prstGeom prst="rect">
            <a:avLst/>
          </a:prstGeom>
          <a:solidFill>
            <a:srgbClr val="F0F5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82" name="Диаграмма 81"/>
          <p:cNvGraphicFramePr>
            <a:graphicFrameLocks/>
          </p:cNvGraphicFramePr>
          <p:nvPr/>
        </p:nvGraphicFramePr>
        <p:xfrm>
          <a:off x="6222478" y="5085326"/>
          <a:ext cx="5121938" cy="862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3" name="Диаграмма 8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4945161"/>
              </p:ext>
            </p:extLst>
          </p:nvPr>
        </p:nvGraphicFramePr>
        <p:xfrm>
          <a:off x="6222478" y="3595977"/>
          <a:ext cx="5121938" cy="862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4" name="Текст 2"/>
          <p:cNvSpPr>
            <a:spLocks noGrp="1"/>
          </p:cNvSpPr>
          <p:nvPr>
            <p:ph type="body" sz="quarter" idx="10"/>
          </p:nvPr>
        </p:nvSpPr>
        <p:spPr bwMode="auto">
          <a:xfrm>
            <a:off x="6252519" y="1921632"/>
            <a:ext cx="866136" cy="355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ts val="0"/>
              </a:spcBef>
              <a:defRPr/>
            </a:pPr>
            <a:r>
              <a:rPr lang="ru-RU"/>
              <a:t>ПК 6</a:t>
            </a:r>
            <a:endParaRPr/>
          </a:p>
        </p:txBody>
      </p:sp>
      <p:grpSp>
        <p:nvGrpSpPr>
          <p:cNvPr id="85" name="Group 82"/>
          <p:cNvGrpSpPr>
            <a:grpSpLocks noChangeAspect="1"/>
          </p:cNvGrpSpPr>
          <p:nvPr/>
        </p:nvGrpSpPr>
        <p:grpSpPr bwMode="auto">
          <a:xfrm>
            <a:off x="10679358" y="1837191"/>
            <a:ext cx="520307" cy="520307"/>
            <a:chOff x="3673" y="1291"/>
            <a:chExt cx="301" cy="301"/>
          </a:xfrm>
          <a:solidFill>
            <a:srgbClr val="0070C0"/>
          </a:solidFill>
        </p:grpSpPr>
        <p:sp>
          <p:nvSpPr>
            <p:cNvPr id="86" name="Freeform 83"/>
            <p:cNvSpPr>
              <a:spLocks noEditPoints="1"/>
            </p:cNvSpPr>
            <p:nvPr/>
          </p:nvSpPr>
          <p:spPr bwMode="auto">
            <a:xfrm>
              <a:off x="3673" y="1291"/>
              <a:ext cx="301" cy="301"/>
            </a:xfrm>
            <a:custGeom>
              <a:avLst/>
              <a:gdLst>
                <a:gd name="T0" fmla="*/ 2194 w 2384"/>
                <a:gd name="T1" fmla="*/ 1610 h 2382"/>
                <a:gd name="T2" fmla="*/ 2332 w 2384"/>
                <a:gd name="T3" fmla="*/ 1502 h 2382"/>
                <a:gd name="T4" fmla="*/ 40 w 2384"/>
                <a:gd name="T5" fmla="*/ 0 h 2382"/>
                <a:gd name="T6" fmla="*/ 142 w 2384"/>
                <a:gd name="T7" fmla="*/ 1502 h 2382"/>
                <a:gd name="T8" fmla="*/ 32 w 2384"/>
                <a:gd name="T9" fmla="*/ 1740 h 2382"/>
                <a:gd name="T10" fmla="*/ 162 w 2384"/>
                <a:gd name="T11" fmla="*/ 2002 h 2382"/>
                <a:gd name="T12" fmla="*/ 260 w 2384"/>
                <a:gd name="T13" fmla="*/ 2285 h 2382"/>
                <a:gd name="T14" fmla="*/ 593 w 2384"/>
                <a:gd name="T15" fmla="*/ 2371 h 2382"/>
                <a:gd name="T16" fmla="*/ 819 w 2384"/>
                <a:gd name="T17" fmla="*/ 2281 h 2382"/>
                <a:gd name="T18" fmla="*/ 997 w 2384"/>
                <a:gd name="T19" fmla="*/ 1975 h 2382"/>
                <a:gd name="T20" fmla="*/ 866 w 2384"/>
                <a:gd name="T21" fmla="*/ 1712 h 2382"/>
                <a:gd name="T22" fmla="*/ 1049 w 2384"/>
                <a:gd name="T23" fmla="*/ 1502 h 2382"/>
                <a:gd name="T24" fmla="*/ 1205 w 2384"/>
                <a:gd name="T25" fmla="*/ 1789 h 2382"/>
                <a:gd name="T26" fmla="*/ 1091 w 2384"/>
                <a:gd name="T27" fmla="*/ 2008 h 2382"/>
                <a:gd name="T28" fmla="*/ 1468 w 2384"/>
                <a:gd name="T29" fmla="*/ 2120 h 2382"/>
                <a:gd name="T30" fmla="*/ 1487 w 2384"/>
                <a:gd name="T31" fmla="*/ 2348 h 2382"/>
                <a:gd name="T32" fmla="*/ 1788 w 2384"/>
                <a:gd name="T33" fmla="*/ 2194 h 2382"/>
                <a:gd name="T34" fmla="*/ 2008 w 2384"/>
                <a:gd name="T35" fmla="*/ 2308 h 2382"/>
                <a:gd name="T36" fmla="*/ 2120 w 2384"/>
                <a:gd name="T37" fmla="*/ 1931 h 2382"/>
                <a:gd name="T38" fmla="*/ 2348 w 2384"/>
                <a:gd name="T39" fmla="*/ 1912 h 2382"/>
                <a:gd name="T40" fmla="*/ 949 w 2384"/>
                <a:gd name="T41" fmla="*/ 1904 h 2382"/>
                <a:gd name="T42" fmla="*/ 858 w 2384"/>
                <a:gd name="T43" fmla="*/ 2129 h 2382"/>
                <a:gd name="T44" fmla="*/ 582 w 2384"/>
                <a:gd name="T45" fmla="*/ 2193 h 2382"/>
                <a:gd name="T46" fmla="*/ 353 w 2384"/>
                <a:gd name="T47" fmla="*/ 2133 h 2382"/>
                <a:gd name="T48" fmla="*/ 227 w 2384"/>
                <a:gd name="T49" fmla="*/ 2047 h 2382"/>
                <a:gd name="T50" fmla="*/ 79 w 2384"/>
                <a:gd name="T51" fmla="*/ 1811 h 2382"/>
                <a:gd name="T52" fmla="*/ 170 w 2384"/>
                <a:gd name="T53" fmla="*/ 1586 h 2382"/>
                <a:gd name="T54" fmla="*/ 447 w 2384"/>
                <a:gd name="T55" fmla="*/ 1521 h 2382"/>
                <a:gd name="T56" fmla="*/ 675 w 2384"/>
                <a:gd name="T57" fmla="*/ 1582 h 2382"/>
                <a:gd name="T58" fmla="*/ 801 w 2384"/>
                <a:gd name="T59" fmla="*/ 1668 h 2382"/>
                <a:gd name="T60" fmla="*/ 683 w 2384"/>
                <a:gd name="T61" fmla="*/ 1489 h 2382"/>
                <a:gd name="T62" fmla="*/ 514 w 2384"/>
                <a:gd name="T63" fmla="*/ 1344 h 2382"/>
                <a:gd name="T64" fmla="*/ 683 w 2384"/>
                <a:gd name="T65" fmla="*/ 1489 h 2382"/>
                <a:gd name="T66" fmla="*/ 751 w 2384"/>
                <a:gd name="T67" fmla="*/ 1423 h 2382"/>
                <a:gd name="T68" fmla="*/ 435 w 2384"/>
                <a:gd name="T69" fmla="*/ 1028 h 2382"/>
                <a:gd name="T70" fmla="*/ 260 w 2384"/>
                <a:gd name="T71" fmla="*/ 1430 h 2382"/>
                <a:gd name="T72" fmla="*/ 79 w 2384"/>
                <a:gd name="T73" fmla="*/ 79 h 2382"/>
                <a:gd name="T74" fmla="*/ 2110 w 2384"/>
                <a:gd name="T75" fmla="*/ 1194 h 2382"/>
                <a:gd name="T76" fmla="*/ 1945 w 2384"/>
                <a:gd name="T77" fmla="*/ 1096 h 2382"/>
                <a:gd name="T78" fmla="*/ 1660 w 2384"/>
                <a:gd name="T79" fmla="*/ 317 h 2382"/>
                <a:gd name="T80" fmla="*/ 1566 w 2384"/>
                <a:gd name="T81" fmla="*/ 1239 h 2382"/>
                <a:gd name="T82" fmla="*/ 1265 w 2384"/>
                <a:gd name="T83" fmla="*/ 514 h 2382"/>
                <a:gd name="T84" fmla="*/ 1194 w 2384"/>
                <a:gd name="T85" fmla="*/ 1289 h 2382"/>
                <a:gd name="T86" fmla="*/ 1146 w 2384"/>
                <a:gd name="T87" fmla="*/ 1461 h 2382"/>
                <a:gd name="T88" fmla="*/ 1857 w 2384"/>
                <a:gd name="T89" fmla="*/ 396 h 2382"/>
                <a:gd name="T90" fmla="*/ 1857 w 2384"/>
                <a:gd name="T91" fmla="*/ 396 h 2382"/>
                <a:gd name="T92" fmla="*/ 1391 w 2384"/>
                <a:gd name="T93" fmla="*/ 1091 h 2382"/>
                <a:gd name="T94" fmla="*/ 1067 w 2384"/>
                <a:gd name="T95" fmla="*/ 1423 h 2382"/>
                <a:gd name="T96" fmla="*/ 1067 w 2384"/>
                <a:gd name="T97" fmla="*/ 1423 h 2382"/>
                <a:gd name="T98" fmla="*/ 2049 w 2384"/>
                <a:gd name="T99" fmla="*/ 2034 h 2382"/>
                <a:gd name="T100" fmla="*/ 1756 w 2384"/>
                <a:gd name="T101" fmla="*/ 2105 h 2382"/>
                <a:gd name="T102" fmla="*/ 1554 w 2384"/>
                <a:gd name="T103" fmla="*/ 2160 h 2382"/>
                <a:gd name="T104" fmla="*/ 1178 w 2384"/>
                <a:gd name="T105" fmla="*/ 1992 h 2382"/>
                <a:gd name="T106" fmla="*/ 1102 w 2384"/>
                <a:gd name="T107" fmla="*/ 1694 h 2382"/>
                <a:gd name="T108" fmla="*/ 1350 w 2384"/>
                <a:gd name="T109" fmla="*/ 1365 h 2382"/>
                <a:gd name="T110" fmla="*/ 1642 w 2384"/>
                <a:gd name="T111" fmla="*/ 1294 h 2382"/>
                <a:gd name="T112" fmla="*/ 1845 w 2384"/>
                <a:gd name="T113" fmla="*/ 1238 h 2382"/>
                <a:gd name="T114" fmla="*/ 2221 w 2384"/>
                <a:gd name="T115" fmla="*/ 1407 h 2382"/>
                <a:gd name="T116" fmla="*/ 2297 w 2384"/>
                <a:gd name="T117" fmla="*/ 1705 h 2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84" h="2382" extrusionOk="0">
                  <a:moveTo>
                    <a:pt x="2348" y="1632"/>
                  </a:moveTo>
                  <a:cubicBezTo>
                    <a:pt x="2348" y="1632"/>
                    <a:pt x="2348" y="1632"/>
                    <a:pt x="2348" y="1632"/>
                  </a:cubicBezTo>
                  <a:cubicBezTo>
                    <a:pt x="2348" y="1632"/>
                    <a:pt x="2348" y="1632"/>
                    <a:pt x="2348" y="1632"/>
                  </a:cubicBezTo>
                  <a:cubicBezTo>
                    <a:pt x="2194" y="1610"/>
                    <a:pt x="2194" y="1610"/>
                    <a:pt x="2194" y="1610"/>
                  </a:cubicBezTo>
                  <a:cubicBezTo>
                    <a:pt x="2172" y="1607"/>
                    <a:pt x="2157" y="1587"/>
                    <a:pt x="2160" y="1566"/>
                  </a:cubicBezTo>
                  <a:cubicBezTo>
                    <a:pt x="2162" y="1555"/>
                    <a:pt x="2167" y="1546"/>
                    <a:pt x="2176" y="1540"/>
                  </a:cubicBezTo>
                  <a:cubicBezTo>
                    <a:pt x="2226" y="1502"/>
                    <a:pt x="2226" y="1502"/>
                    <a:pt x="2226" y="1502"/>
                  </a:cubicBezTo>
                  <a:cubicBezTo>
                    <a:pt x="2332" y="1502"/>
                    <a:pt x="2332" y="1502"/>
                    <a:pt x="2332" y="1502"/>
                  </a:cubicBezTo>
                  <a:cubicBezTo>
                    <a:pt x="2353" y="1502"/>
                    <a:pt x="2371" y="1484"/>
                    <a:pt x="2371" y="1462"/>
                  </a:cubicBezTo>
                  <a:cubicBezTo>
                    <a:pt x="2371" y="40"/>
                    <a:pt x="2371" y="40"/>
                    <a:pt x="2371" y="40"/>
                  </a:cubicBezTo>
                  <a:cubicBezTo>
                    <a:pt x="2371" y="18"/>
                    <a:pt x="2353" y="0"/>
                    <a:pt x="233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1462"/>
                    <a:pt x="0" y="1462"/>
                    <a:pt x="0" y="1462"/>
                  </a:cubicBezTo>
                  <a:cubicBezTo>
                    <a:pt x="0" y="1484"/>
                    <a:pt x="18" y="1502"/>
                    <a:pt x="40" y="1502"/>
                  </a:cubicBezTo>
                  <a:cubicBezTo>
                    <a:pt x="142" y="1502"/>
                    <a:pt x="142" y="1502"/>
                    <a:pt x="142" y="1502"/>
                  </a:cubicBezTo>
                  <a:cubicBezTo>
                    <a:pt x="91" y="1553"/>
                    <a:pt x="91" y="1553"/>
                    <a:pt x="91" y="1553"/>
                  </a:cubicBezTo>
                  <a:cubicBezTo>
                    <a:pt x="78" y="1566"/>
                    <a:pt x="76" y="1588"/>
                    <a:pt x="86" y="1603"/>
                  </a:cubicBezTo>
                  <a:cubicBezTo>
                    <a:pt x="162" y="1713"/>
                    <a:pt x="162" y="1713"/>
                    <a:pt x="162" y="1713"/>
                  </a:cubicBezTo>
                  <a:cubicBezTo>
                    <a:pt x="32" y="1740"/>
                    <a:pt x="32" y="1740"/>
                    <a:pt x="32" y="1740"/>
                  </a:cubicBezTo>
                  <a:cubicBezTo>
                    <a:pt x="13" y="1744"/>
                    <a:pt x="0" y="1760"/>
                    <a:pt x="0" y="1778"/>
                  </a:cubicBezTo>
                  <a:cubicBezTo>
                    <a:pt x="0" y="1936"/>
                    <a:pt x="0" y="1936"/>
                    <a:pt x="0" y="1936"/>
                  </a:cubicBezTo>
                  <a:cubicBezTo>
                    <a:pt x="0" y="1955"/>
                    <a:pt x="14" y="1971"/>
                    <a:pt x="32" y="1975"/>
                  </a:cubicBezTo>
                  <a:cubicBezTo>
                    <a:pt x="162" y="2002"/>
                    <a:pt x="162" y="2002"/>
                    <a:pt x="162" y="2002"/>
                  </a:cubicBezTo>
                  <a:cubicBezTo>
                    <a:pt x="87" y="2112"/>
                    <a:pt x="87" y="2112"/>
                    <a:pt x="87" y="2112"/>
                  </a:cubicBezTo>
                  <a:cubicBezTo>
                    <a:pt x="76" y="2127"/>
                    <a:pt x="78" y="2149"/>
                    <a:pt x="91" y="2162"/>
                  </a:cubicBezTo>
                  <a:cubicBezTo>
                    <a:pt x="210" y="2281"/>
                    <a:pt x="210" y="2281"/>
                    <a:pt x="210" y="2281"/>
                  </a:cubicBezTo>
                  <a:cubicBezTo>
                    <a:pt x="223" y="2294"/>
                    <a:pt x="244" y="2296"/>
                    <a:pt x="260" y="2285"/>
                  </a:cubicBezTo>
                  <a:cubicBezTo>
                    <a:pt x="369" y="2210"/>
                    <a:pt x="369" y="2210"/>
                    <a:pt x="369" y="2210"/>
                  </a:cubicBezTo>
                  <a:cubicBezTo>
                    <a:pt x="397" y="2340"/>
                    <a:pt x="397" y="2340"/>
                    <a:pt x="397" y="2340"/>
                  </a:cubicBezTo>
                  <a:cubicBezTo>
                    <a:pt x="400" y="2358"/>
                    <a:pt x="416" y="2371"/>
                    <a:pt x="435" y="2371"/>
                  </a:cubicBezTo>
                  <a:cubicBezTo>
                    <a:pt x="593" y="2371"/>
                    <a:pt x="593" y="2371"/>
                    <a:pt x="593" y="2371"/>
                  </a:cubicBezTo>
                  <a:cubicBezTo>
                    <a:pt x="612" y="2371"/>
                    <a:pt x="628" y="2358"/>
                    <a:pt x="632" y="2340"/>
                  </a:cubicBezTo>
                  <a:cubicBezTo>
                    <a:pt x="659" y="2210"/>
                    <a:pt x="659" y="2210"/>
                    <a:pt x="659" y="2210"/>
                  </a:cubicBezTo>
                  <a:cubicBezTo>
                    <a:pt x="768" y="2285"/>
                    <a:pt x="768" y="2285"/>
                    <a:pt x="768" y="2285"/>
                  </a:cubicBezTo>
                  <a:cubicBezTo>
                    <a:pt x="784" y="2296"/>
                    <a:pt x="805" y="2294"/>
                    <a:pt x="819" y="2281"/>
                  </a:cubicBezTo>
                  <a:cubicBezTo>
                    <a:pt x="937" y="2162"/>
                    <a:pt x="937" y="2162"/>
                    <a:pt x="937" y="2162"/>
                  </a:cubicBezTo>
                  <a:cubicBezTo>
                    <a:pt x="951" y="2149"/>
                    <a:pt x="953" y="2127"/>
                    <a:pt x="942" y="2112"/>
                  </a:cubicBezTo>
                  <a:cubicBezTo>
                    <a:pt x="867" y="2002"/>
                    <a:pt x="867" y="2002"/>
                    <a:pt x="867" y="2002"/>
                  </a:cubicBezTo>
                  <a:cubicBezTo>
                    <a:pt x="997" y="1975"/>
                    <a:pt x="997" y="1975"/>
                    <a:pt x="997" y="1975"/>
                  </a:cubicBezTo>
                  <a:cubicBezTo>
                    <a:pt x="1015" y="1971"/>
                    <a:pt x="1028" y="1955"/>
                    <a:pt x="1028" y="1936"/>
                  </a:cubicBezTo>
                  <a:cubicBezTo>
                    <a:pt x="1028" y="1778"/>
                    <a:pt x="1028" y="1778"/>
                    <a:pt x="1028" y="1778"/>
                  </a:cubicBezTo>
                  <a:cubicBezTo>
                    <a:pt x="1028" y="1760"/>
                    <a:pt x="1015" y="1744"/>
                    <a:pt x="996" y="1740"/>
                  </a:cubicBezTo>
                  <a:cubicBezTo>
                    <a:pt x="866" y="1712"/>
                    <a:pt x="866" y="1712"/>
                    <a:pt x="866" y="1712"/>
                  </a:cubicBezTo>
                  <a:cubicBezTo>
                    <a:pt x="942" y="1603"/>
                    <a:pt x="942" y="1603"/>
                    <a:pt x="942" y="1603"/>
                  </a:cubicBezTo>
                  <a:cubicBezTo>
                    <a:pt x="952" y="1588"/>
                    <a:pt x="950" y="1566"/>
                    <a:pt x="937" y="1553"/>
                  </a:cubicBezTo>
                  <a:cubicBezTo>
                    <a:pt x="886" y="1502"/>
                    <a:pt x="886" y="1502"/>
                    <a:pt x="886" y="1502"/>
                  </a:cubicBezTo>
                  <a:cubicBezTo>
                    <a:pt x="1049" y="1502"/>
                    <a:pt x="1049" y="1502"/>
                    <a:pt x="1049" y="1502"/>
                  </a:cubicBezTo>
                  <a:cubicBezTo>
                    <a:pt x="1018" y="1722"/>
                    <a:pt x="1018" y="1722"/>
                    <a:pt x="1018" y="1722"/>
                  </a:cubicBezTo>
                  <a:cubicBezTo>
                    <a:pt x="1014" y="1743"/>
                    <a:pt x="1029" y="1763"/>
                    <a:pt x="1051" y="1767"/>
                  </a:cubicBezTo>
                  <a:cubicBezTo>
                    <a:pt x="1051" y="1767"/>
                    <a:pt x="1051" y="1767"/>
                    <a:pt x="1051" y="1767"/>
                  </a:cubicBezTo>
                  <a:cubicBezTo>
                    <a:pt x="1205" y="1789"/>
                    <a:pt x="1205" y="1789"/>
                    <a:pt x="1205" y="1789"/>
                  </a:cubicBezTo>
                  <a:cubicBezTo>
                    <a:pt x="1227" y="1792"/>
                    <a:pt x="1242" y="1812"/>
                    <a:pt x="1239" y="1833"/>
                  </a:cubicBezTo>
                  <a:cubicBezTo>
                    <a:pt x="1237" y="1844"/>
                    <a:pt x="1232" y="1853"/>
                    <a:pt x="1223" y="1859"/>
                  </a:cubicBezTo>
                  <a:cubicBezTo>
                    <a:pt x="1099" y="1952"/>
                    <a:pt x="1099" y="1952"/>
                    <a:pt x="1099" y="1952"/>
                  </a:cubicBezTo>
                  <a:cubicBezTo>
                    <a:pt x="1081" y="1965"/>
                    <a:pt x="1078" y="1990"/>
                    <a:pt x="1091" y="2008"/>
                  </a:cubicBezTo>
                  <a:cubicBezTo>
                    <a:pt x="1233" y="2197"/>
                    <a:pt x="1233" y="2197"/>
                    <a:pt x="1233" y="2197"/>
                  </a:cubicBezTo>
                  <a:cubicBezTo>
                    <a:pt x="1246" y="2215"/>
                    <a:pt x="1271" y="2218"/>
                    <a:pt x="1289" y="2205"/>
                  </a:cubicBezTo>
                  <a:cubicBezTo>
                    <a:pt x="1413" y="2112"/>
                    <a:pt x="1413" y="2112"/>
                    <a:pt x="1413" y="2112"/>
                  </a:cubicBezTo>
                  <a:cubicBezTo>
                    <a:pt x="1430" y="2099"/>
                    <a:pt x="1455" y="2102"/>
                    <a:pt x="1468" y="2120"/>
                  </a:cubicBezTo>
                  <a:cubicBezTo>
                    <a:pt x="1474" y="2128"/>
                    <a:pt x="1477" y="2139"/>
                    <a:pt x="1476" y="2149"/>
                  </a:cubicBezTo>
                  <a:cubicBezTo>
                    <a:pt x="1454" y="2303"/>
                    <a:pt x="1454" y="2303"/>
                    <a:pt x="1454" y="2303"/>
                  </a:cubicBezTo>
                  <a:cubicBezTo>
                    <a:pt x="1450" y="2324"/>
                    <a:pt x="1465" y="2345"/>
                    <a:pt x="1487" y="2348"/>
                  </a:cubicBezTo>
                  <a:cubicBezTo>
                    <a:pt x="1487" y="2348"/>
                    <a:pt x="1487" y="2348"/>
                    <a:pt x="1487" y="2348"/>
                  </a:cubicBezTo>
                  <a:cubicBezTo>
                    <a:pt x="1722" y="2381"/>
                    <a:pt x="1722" y="2381"/>
                    <a:pt x="1722" y="2381"/>
                  </a:cubicBezTo>
                  <a:cubicBezTo>
                    <a:pt x="1724" y="2381"/>
                    <a:pt x="1725" y="2382"/>
                    <a:pt x="1727" y="2382"/>
                  </a:cubicBezTo>
                  <a:cubicBezTo>
                    <a:pt x="1747" y="2382"/>
                    <a:pt x="1764" y="2367"/>
                    <a:pt x="1766" y="2348"/>
                  </a:cubicBezTo>
                  <a:cubicBezTo>
                    <a:pt x="1788" y="2194"/>
                    <a:pt x="1788" y="2194"/>
                    <a:pt x="1788" y="2194"/>
                  </a:cubicBezTo>
                  <a:cubicBezTo>
                    <a:pt x="1792" y="2172"/>
                    <a:pt x="1812" y="2157"/>
                    <a:pt x="1833" y="2160"/>
                  </a:cubicBezTo>
                  <a:cubicBezTo>
                    <a:pt x="1844" y="2162"/>
                    <a:pt x="1853" y="2167"/>
                    <a:pt x="1859" y="2176"/>
                  </a:cubicBezTo>
                  <a:cubicBezTo>
                    <a:pt x="1952" y="2300"/>
                    <a:pt x="1952" y="2300"/>
                    <a:pt x="1952" y="2300"/>
                  </a:cubicBezTo>
                  <a:cubicBezTo>
                    <a:pt x="1965" y="2317"/>
                    <a:pt x="1990" y="2321"/>
                    <a:pt x="2008" y="2308"/>
                  </a:cubicBezTo>
                  <a:cubicBezTo>
                    <a:pt x="2197" y="2166"/>
                    <a:pt x="2197" y="2166"/>
                    <a:pt x="2197" y="2166"/>
                  </a:cubicBezTo>
                  <a:cubicBezTo>
                    <a:pt x="2215" y="2153"/>
                    <a:pt x="2218" y="2128"/>
                    <a:pt x="2205" y="2110"/>
                  </a:cubicBezTo>
                  <a:cubicBezTo>
                    <a:pt x="2112" y="1986"/>
                    <a:pt x="2112" y="1986"/>
                    <a:pt x="2112" y="1986"/>
                  </a:cubicBezTo>
                  <a:cubicBezTo>
                    <a:pt x="2099" y="1969"/>
                    <a:pt x="2102" y="1944"/>
                    <a:pt x="2120" y="1931"/>
                  </a:cubicBezTo>
                  <a:cubicBezTo>
                    <a:pt x="2128" y="1925"/>
                    <a:pt x="2139" y="1922"/>
                    <a:pt x="2149" y="1923"/>
                  </a:cubicBezTo>
                  <a:cubicBezTo>
                    <a:pt x="2303" y="1945"/>
                    <a:pt x="2303" y="1945"/>
                    <a:pt x="2303" y="1945"/>
                  </a:cubicBezTo>
                  <a:cubicBezTo>
                    <a:pt x="2324" y="1948"/>
                    <a:pt x="2345" y="1933"/>
                    <a:pt x="2348" y="1912"/>
                  </a:cubicBezTo>
                  <a:cubicBezTo>
                    <a:pt x="2348" y="1912"/>
                    <a:pt x="2348" y="1912"/>
                    <a:pt x="2348" y="1912"/>
                  </a:cubicBezTo>
                  <a:cubicBezTo>
                    <a:pt x="2381" y="1677"/>
                    <a:pt x="2381" y="1677"/>
                    <a:pt x="2381" y="1677"/>
                  </a:cubicBezTo>
                  <a:cubicBezTo>
                    <a:pt x="2384" y="1656"/>
                    <a:pt x="2369" y="1635"/>
                    <a:pt x="2348" y="1632"/>
                  </a:cubicBezTo>
                  <a:close/>
                  <a:moveTo>
                    <a:pt x="949" y="1811"/>
                  </a:moveTo>
                  <a:cubicBezTo>
                    <a:pt x="949" y="1904"/>
                    <a:pt x="949" y="1904"/>
                    <a:pt x="949" y="1904"/>
                  </a:cubicBezTo>
                  <a:cubicBezTo>
                    <a:pt x="850" y="1925"/>
                    <a:pt x="850" y="1925"/>
                    <a:pt x="850" y="1925"/>
                  </a:cubicBezTo>
                  <a:cubicBezTo>
                    <a:pt x="807" y="1934"/>
                    <a:pt x="780" y="1976"/>
                    <a:pt x="789" y="2019"/>
                  </a:cubicBezTo>
                  <a:cubicBezTo>
                    <a:pt x="791" y="2029"/>
                    <a:pt x="795" y="2039"/>
                    <a:pt x="801" y="2047"/>
                  </a:cubicBezTo>
                  <a:cubicBezTo>
                    <a:pt x="858" y="2129"/>
                    <a:pt x="858" y="2129"/>
                    <a:pt x="858" y="2129"/>
                  </a:cubicBezTo>
                  <a:cubicBezTo>
                    <a:pt x="786" y="2201"/>
                    <a:pt x="786" y="2201"/>
                    <a:pt x="786" y="2201"/>
                  </a:cubicBezTo>
                  <a:cubicBezTo>
                    <a:pt x="704" y="2145"/>
                    <a:pt x="704" y="2145"/>
                    <a:pt x="704" y="2145"/>
                  </a:cubicBezTo>
                  <a:cubicBezTo>
                    <a:pt x="668" y="2120"/>
                    <a:pt x="619" y="2129"/>
                    <a:pt x="594" y="2165"/>
                  </a:cubicBezTo>
                  <a:cubicBezTo>
                    <a:pt x="588" y="2173"/>
                    <a:pt x="584" y="2183"/>
                    <a:pt x="582" y="2193"/>
                  </a:cubicBezTo>
                  <a:cubicBezTo>
                    <a:pt x="561" y="2292"/>
                    <a:pt x="561" y="2292"/>
                    <a:pt x="561" y="2292"/>
                  </a:cubicBezTo>
                  <a:cubicBezTo>
                    <a:pt x="467" y="2292"/>
                    <a:pt x="467" y="2292"/>
                    <a:pt x="467" y="2292"/>
                  </a:cubicBezTo>
                  <a:cubicBezTo>
                    <a:pt x="446" y="2194"/>
                    <a:pt x="446" y="2194"/>
                    <a:pt x="446" y="2194"/>
                  </a:cubicBezTo>
                  <a:cubicBezTo>
                    <a:pt x="437" y="2151"/>
                    <a:pt x="395" y="2124"/>
                    <a:pt x="353" y="2133"/>
                  </a:cubicBezTo>
                  <a:cubicBezTo>
                    <a:pt x="343" y="2135"/>
                    <a:pt x="333" y="2139"/>
                    <a:pt x="324" y="2145"/>
                  </a:cubicBezTo>
                  <a:cubicBezTo>
                    <a:pt x="242" y="2201"/>
                    <a:pt x="242" y="2201"/>
                    <a:pt x="242" y="2201"/>
                  </a:cubicBezTo>
                  <a:cubicBezTo>
                    <a:pt x="170" y="2129"/>
                    <a:pt x="170" y="2129"/>
                    <a:pt x="170" y="2129"/>
                  </a:cubicBezTo>
                  <a:cubicBezTo>
                    <a:pt x="227" y="2047"/>
                    <a:pt x="227" y="2047"/>
                    <a:pt x="227" y="2047"/>
                  </a:cubicBezTo>
                  <a:cubicBezTo>
                    <a:pt x="252" y="2011"/>
                    <a:pt x="243" y="1962"/>
                    <a:pt x="207" y="1937"/>
                  </a:cubicBezTo>
                  <a:cubicBezTo>
                    <a:pt x="198" y="1931"/>
                    <a:pt x="188" y="1927"/>
                    <a:pt x="178" y="1925"/>
                  </a:cubicBezTo>
                  <a:cubicBezTo>
                    <a:pt x="79" y="1904"/>
                    <a:pt x="79" y="1904"/>
                    <a:pt x="79" y="1904"/>
                  </a:cubicBezTo>
                  <a:cubicBezTo>
                    <a:pt x="79" y="1811"/>
                    <a:pt x="79" y="1811"/>
                    <a:pt x="79" y="1811"/>
                  </a:cubicBezTo>
                  <a:cubicBezTo>
                    <a:pt x="178" y="1790"/>
                    <a:pt x="178" y="1790"/>
                    <a:pt x="178" y="1790"/>
                  </a:cubicBezTo>
                  <a:cubicBezTo>
                    <a:pt x="221" y="1781"/>
                    <a:pt x="248" y="1739"/>
                    <a:pt x="239" y="1696"/>
                  </a:cubicBezTo>
                  <a:cubicBezTo>
                    <a:pt x="237" y="1686"/>
                    <a:pt x="233" y="1676"/>
                    <a:pt x="227" y="1668"/>
                  </a:cubicBezTo>
                  <a:cubicBezTo>
                    <a:pt x="170" y="1586"/>
                    <a:pt x="170" y="1586"/>
                    <a:pt x="170" y="1586"/>
                  </a:cubicBezTo>
                  <a:cubicBezTo>
                    <a:pt x="242" y="1514"/>
                    <a:pt x="242" y="1514"/>
                    <a:pt x="242" y="1514"/>
                  </a:cubicBezTo>
                  <a:cubicBezTo>
                    <a:pt x="324" y="1570"/>
                    <a:pt x="324" y="1570"/>
                    <a:pt x="324" y="1570"/>
                  </a:cubicBezTo>
                  <a:cubicBezTo>
                    <a:pt x="360" y="1595"/>
                    <a:pt x="410" y="1586"/>
                    <a:pt x="434" y="1550"/>
                  </a:cubicBezTo>
                  <a:cubicBezTo>
                    <a:pt x="440" y="1541"/>
                    <a:pt x="444" y="1532"/>
                    <a:pt x="447" y="1521"/>
                  </a:cubicBezTo>
                  <a:cubicBezTo>
                    <a:pt x="467" y="1423"/>
                    <a:pt x="467" y="1423"/>
                    <a:pt x="467" y="1423"/>
                  </a:cubicBezTo>
                  <a:cubicBezTo>
                    <a:pt x="561" y="1423"/>
                    <a:pt x="561" y="1423"/>
                    <a:pt x="561" y="1423"/>
                  </a:cubicBezTo>
                  <a:cubicBezTo>
                    <a:pt x="582" y="1521"/>
                    <a:pt x="582" y="1521"/>
                    <a:pt x="582" y="1521"/>
                  </a:cubicBezTo>
                  <a:cubicBezTo>
                    <a:pt x="591" y="1564"/>
                    <a:pt x="633" y="1591"/>
                    <a:pt x="675" y="1582"/>
                  </a:cubicBezTo>
                  <a:cubicBezTo>
                    <a:pt x="686" y="1580"/>
                    <a:pt x="695" y="1576"/>
                    <a:pt x="704" y="1570"/>
                  </a:cubicBezTo>
                  <a:cubicBezTo>
                    <a:pt x="786" y="1514"/>
                    <a:pt x="786" y="1514"/>
                    <a:pt x="786" y="1514"/>
                  </a:cubicBezTo>
                  <a:cubicBezTo>
                    <a:pt x="858" y="1586"/>
                    <a:pt x="858" y="1586"/>
                    <a:pt x="858" y="1586"/>
                  </a:cubicBezTo>
                  <a:cubicBezTo>
                    <a:pt x="801" y="1668"/>
                    <a:pt x="801" y="1668"/>
                    <a:pt x="801" y="1668"/>
                  </a:cubicBezTo>
                  <a:cubicBezTo>
                    <a:pt x="777" y="1704"/>
                    <a:pt x="786" y="1753"/>
                    <a:pt x="822" y="1778"/>
                  </a:cubicBezTo>
                  <a:cubicBezTo>
                    <a:pt x="830" y="1784"/>
                    <a:pt x="840" y="1788"/>
                    <a:pt x="850" y="1790"/>
                  </a:cubicBezTo>
                  <a:lnTo>
                    <a:pt x="949" y="1811"/>
                  </a:lnTo>
                  <a:close/>
                  <a:moveTo>
                    <a:pt x="683" y="1489"/>
                  </a:moveTo>
                  <a:cubicBezTo>
                    <a:pt x="659" y="1505"/>
                    <a:pt x="659" y="1505"/>
                    <a:pt x="659" y="1505"/>
                  </a:cubicBezTo>
                  <a:cubicBezTo>
                    <a:pt x="632" y="1375"/>
                    <a:pt x="632" y="1375"/>
                    <a:pt x="632" y="1375"/>
                  </a:cubicBezTo>
                  <a:cubicBezTo>
                    <a:pt x="628" y="1357"/>
                    <a:pt x="612" y="1344"/>
                    <a:pt x="593" y="1344"/>
                  </a:cubicBezTo>
                  <a:cubicBezTo>
                    <a:pt x="514" y="1344"/>
                    <a:pt x="514" y="1344"/>
                    <a:pt x="514" y="1344"/>
                  </a:cubicBezTo>
                  <a:cubicBezTo>
                    <a:pt x="514" y="1067"/>
                    <a:pt x="514" y="1067"/>
                    <a:pt x="514" y="1067"/>
                  </a:cubicBezTo>
                  <a:cubicBezTo>
                    <a:pt x="672" y="1067"/>
                    <a:pt x="672" y="1067"/>
                    <a:pt x="672" y="1067"/>
                  </a:cubicBezTo>
                  <a:cubicBezTo>
                    <a:pt x="672" y="1462"/>
                    <a:pt x="672" y="1462"/>
                    <a:pt x="672" y="1462"/>
                  </a:cubicBezTo>
                  <a:cubicBezTo>
                    <a:pt x="672" y="1472"/>
                    <a:pt x="676" y="1482"/>
                    <a:pt x="683" y="1489"/>
                  </a:cubicBezTo>
                  <a:close/>
                  <a:moveTo>
                    <a:pt x="870" y="830"/>
                  </a:moveTo>
                  <a:cubicBezTo>
                    <a:pt x="848" y="830"/>
                    <a:pt x="830" y="848"/>
                    <a:pt x="830" y="870"/>
                  </a:cubicBezTo>
                  <a:cubicBezTo>
                    <a:pt x="830" y="1423"/>
                    <a:pt x="830" y="1423"/>
                    <a:pt x="830" y="1423"/>
                  </a:cubicBezTo>
                  <a:cubicBezTo>
                    <a:pt x="751" y="1423"/>
                    <a:pt x="751" y="1423"/>
                    <a:pt x="751" y="1423"/>
                  </a:cubicBezTo>
                  <a:cubicBezTo>
                    <a:pt x="751" y="1028"/>
                    <a:pt x="751" y="1028"/>
                    <a:pt x="751" y="1028"/>
                  </a:cubicBezTo>
                  <a:cubicBezTo>
                    <a:pt x="751" y="1006"/>
                    <a:pt x="733" y="988"/>
                    <a:pt x="712" y="988"/>
                  </a:cubicBezTo>
                  <a:cubicBezTo>
                    <a:pt x="475" y="988"/>
                    <a:pt x="475" y="988"/>
                    <a:pt x="475" y="988"/>
                  </a:cubicBezTo>
                  <a:cubicBezTo>
                    <a:pt x="453" y="988"/>
                    <a:pt x="435" y="1006"/>
                    <a:pt x="435" y="1028"/>
                  </a:cubicBezTo>
                  <a:cubicBezTo>
                    <a:pt x="435" y="1344"/>
                    <a:pt x="435" y="1344"/>
                    <a:pt x="435" y="1344"/>
                  </a:cubicBezTo>
                  <a:cubicBezTo>
                    <a:pt x="416" y="1344"/>
                    <a:pt x="400" y="1357"/>
                    <a:pt x="396" y="1375"/>
                  </a:cubicBezTo>
                  <a:cubicBezTo>
                    <a:pt x="369" y="1505"/>
                    <a:pt x="369" y="1505"/>
                    <a:pt x="369" y="1505"/>
                  </a:cubicBezTo>
                  <a:cubicBezTo>
                    <a:pt x="260" y="1430"/>
                    <a:pt x="260" y="1430"/>
                    <a:pt x="260" y="1430"/>
                  </a:cubicBezTo>
                  <a:cubicBezTo>
                    <a:pt x="253" y="1425"/>
                    <a:pt x="245" y="1423"/>
                    <a:pt x="238" y="1423"/>
                  </a:cubicBezTo>
                  <a:cubicBezTo>
                    <a:pt x="238" y="1423"/>
                    <a:pt x="238" y="1423"/>
                    <a:pt x="238" y="1423"/>
                  </a:cubicBezTo>
                  <a:cubicBezTo>
                    <a:pt x="79" y="1423"/>
                    <a:pt x="79" y="1423"/>
                    <a:pt x="79" y="1423"/>
                  </a:cubicBezTo>
                  <a:cubicBezTo>
                    <a:pt x="79" y="79"/>
                    <a:pt x="79" y="79"/>
                    <a:pt x="79" y="79"/>
                  </a:cubicBezTo>
                  <a:cubicBezTo>
                    <a:pt x="2292" y="79"/>
                    <a:pt x="2292" y="79"/>
                    <a:pt x="2292" y="79"/>
                  </a:cubicBezTo>
                  <a:cubicBezTo>
                    <a:pt x="2292" y="1370"/>
                    <a:pt x="2292" y="1370"/>
                    <a:pt x="2292" y="1370"/>
                  </a:cubicBezTo>
                  <a:cubicBezTo>
                    <a:pt x="2166" y="1202"/>
                    <a:pt x="2166" y="1202"/>
                    <a:pt x="2166" y="1202"/>
                  </a:cubicBezTo>
                  <a:cubicBezTo>
                    <a:pt x="2153" y="1184"/>
                    <a:pt x="2128" y="1181"/>
                    <a:pt x="2110" y="1194"/>
                  </a:cubicBezTo>
                  <a:cubicBezTo>
                    <a:pt x="1986" y="1287"/>
                    <a:pt x="1986" y="1287"/>
                    <a:pt x="1986" y="1287"/>
                  </a:cubicBezTo>
                  <a:cubicBezTo>
                    <a:pt x="1969" y="1300"/>
                    <a:pt x="1944" y="1296"/>
                    <a:pt x="1931" y="1279"/>
                  </a:cubicBezTo>
                  <a:cubicBezTo>
                    <a:pt x="1925" y="1271"/>
                    <a:pt x="1922" y="1260"/>
                    <a:pt x="1923" y="1250"/>
                  </a:cubicBezTo>
                  <a:cubicBezTo>
                    <a:pt x="1945" y="1096"/>
                    <a:pt x="1945" y="1096"/>
                    <a:pt x="1945" y="1096"/>
                  </a:cubicBezTo>
                  <a:cubicBezTo>
                    <a:pt x="1947" y="1085"/>
                    <a:pt x="1944" y="1074"/>
                    <a:pt x="1936" y="1066"/>
                  </a:cubicBezTo>
                  <a:cubicBezTo>
                    <a:pt x="1936" y="356"/>
                    <a:pt x="1936" y="356"/>
                    <a:pt x="1936" y="356"/>
                  </a:cubicBezTo>
                  <a:cubicBezTo>
                    <a:pt x="1936" y="334"/>
                    <a:pt x="1919" y="317"/>
                    <a:pt x="1897" y="317"/>
                  </a:cubicBezTo>
                  <a:cubicBezTo>
                    <a:pt x="1660" y="317"/>
                    <a:pt x="1660" y="317"/>
                    <a:pt x="1660" y="317"/>
                  </a:cubicBezTo>
                  <a:cubicBezTo>
                    <a:pt x="1638" y="317"/>
                    <a:pt x="1620" y="334"/>
                    <a:pt x="1620" y="356"/>
                  </a:cubicBezTo>
                  <a:cubicBezTo>
                    <a:pt x="1620" y="1135"/>
                    <a:pt x="1620" y="1135"/>
                    <a:pt x="1620" y="1135"/>
                  </a:cubicBezTo>
                  <a:cubicBezTo>
                    <a:pt x="1610" y="1205"/>
                    <a:pt x="1610" y="1205"/>
                    <a:pt x="1610" y="1205"/>
                  </a:cubicBezTo>
                  <a:cubicBezTo>
                    <a:pt x="1608" y="1226"/>
                    <a:pt x="1588" y="1241"/>
                    <a:pt x="1566" y="1239"/>
                  </a:cubicBezTo>
                  <a:cubicBezTo>
                    <a:pt x="1557" y="1237"/>
                    <a:pt x="1548" y="1232"/>
                    <a:pt x="1541" y="1225"/>
                  </a:cubicBezTo>
                  <a:cubicBezTo>
                    <a:pt x="1541" y="554"/>
                    <a:pt x="1541" y="554"/>
                    <a:pt x="1541" y="554"/>
                  </a:cubicBezTo>
                  <a:cubicBezTo>
                    <a:pt x="1541" y="532"/>
                    <a:pt x="1524" y="514"/>
                    <a:pt x="1502" y="514"/>
                  </a:cubicBezTo>
                  <a:cubicBezTo>
                    <a:pt x="1265" y="514"/>
                    <a:pt x="1265" y="514"/>
                    <a:pt x="1265" y="514"/>
                  </a:cubicBezTo>
                  <a:cubicBezTo>
                    <a:pt x="1243" y="514"/>
                    <a:pt x="1225" y="532"/>
                    <a:pt x="1225" y="554"/>
                  </a:cubicBezTo>
                  <a:cubicBezTo>
                    <a:pt x="1225" y="1215"/>
                    <a:pt x="1225" y="1215"/>
                    <a:pt x="1225" y="1215"/>
                  </a:cubicBezTo>
                  <a:cubicBezTo>
                    <a:pt x="1202" y="1233"/>
                    <a:pt x="1202" y="1233"/>
                    <a:pt x="1202" y="1233"/>
                  </a:cubicBezTo>
                  <a:cubicBezTo>
                    <a:pt x="1184" y="1246"/>
                    <a:pt x="1181" y="1271"/>
                    <a:pt x="1194" y="1289"/>
                  </a:cubicBezTo>
                  <a:cubicBezTo>
                    <a:pt x="1287" y="1413"/>
                    <a:pt x="1287" y="1413"/>
                    <a:pt x="1287" y="1413"/>
                  </a:cubicBezTo>
                  <a:cubicBezTo>
                    <a:pt x="1300" y="1430"/>
                    <a:pt x="1296" y="1455"/>
                    <a:pt x="1279" y="1468"/>
                  </a:cubicBezTo>
                  <a:cubicBezTo>
                    <a:pt x="1271" y="1474"/>
                    <a:pt x="1260" y="1477"/>
                    <a:pt x="1250" y="1476"/>
                  </a:cubicBezTo>
                  <a:cubicBezTo>
                    <a:pt x="1146" y="1461"/>
                    <a:pt x="1146" y="1461"/>
                    <a:pt x="1146" y="1461"/>
                  </a:cubicBezTo>
                  <a:cubicBezTo>
                    <a:pt x="1146" y="870"/>
                    <a:pt x="1146" y="870"/>
                    <a:pt x="1146" y="870"/>
                  </a:cubicBezTo>
                  <a:cubicBezTo>
                    <a:pt x="1146" y="848"/>
                    <a:pt x="1129" y="830"/>
                    <a:pt x="1107" y="830"/>
                  </a:cubicBezTo>
                  <a:lnTo>
                    <a:pt x="870" y="830"/>
                  </a:lnTo>
                  <a:close/>
                  <a:moveTo>
                    <a:pt x="1857" y="396"/>
                  </a:moveTo>
                  <a:cubicBezTo>
                    <a:pt x="1857" y="1044"/>
                    <a:pt x="1857" y="1044"/>
                    <a:pt x="1857" y="1044"/>
                  </a:cubicBezTo>
                  <a:cubicBezTo>
                    <a:pt x="1699" y="1021"/>
                    <a:pt x="1699" y="1021"/>
                    <a:pt x="1699" y="1021"/>
                  </a:cubicBezTo>
                  <a:cubicBezTo>
                    <a:pt x="1699" y="396"/>
                    <a:pt x="1699" y="396"/>
                    <a:pt x="1699" y="396"/>
                  </a:cubicBezTo>
                  <a:lnTo>
                    <a:pt x="1857" y="396"/>
                  </a:lnTo>
                  <a:close/>
                  <a:moveTo>
                    <a:pt x="1462" y="593"/>
                  </a:moveTo>
                  <a:cubicBezTo>
                    <a:pt x="1462" y="1120"/>
                    <a:pt x="1462" y="1120"/>
                    <a:pt x="1462" y="1120"/>
                  </a:cubicBezTo>
                  <a:cubicBezTo>
                    <a:pt x="1447" y="1099"/>
                    <a:pt x="1447" y="1099"/>
                    <a:pt x="1447" y="1099"/>
                  </a:cubicBezTo>
                  <a:cubicBezTo>
                    <a:pt x="1433" y="1081"/>
                    <a:pt x="1409" y="1078"/>
                    <a:pt x="1391" y="1091"/>
                  </a:cubicBezTo>
                  <a:cubicBezTo>
                    <a:pt x="1304" y="1156"/>
                    <a:pt x="1304" y="1156"/>
                    <a:pt x="1304" y="1156"/>
                  </a:cubicBezTo>
                  <a:cubicBezTo>
                    <a:pt x="1304" y="593"/>
                    <a:pt x="1304" y="593"/>
                    <a:pt x="1304" y="593"/>
                  </a:cubicBezTo>
                  <a:lnTo>
                    <a:pt x="1462" y="593"/>
                  </a:lnTo>
                  <a:close/>
                  <a:moveTo>
                    <a:pt x="1067" y="1423"/>
                  </a:moveTo>
                  <a:cubicBezTo>
                    <a:pt x="909" y="1423"/>
                    <a:pt x="909" y="1423"/>
                    <a:pt x="909" y="1423"/>
                  </a:cubicBezTo>
                  <a:cubicBezTo>
                    <a:pt x="909" y="909"/>
                    <a:pt x="909" y="909"/>
                    <a:pt x="909" y="909"/>
                  </a:cubicBezTo>
                  <a:cubicBezTo>
                    <a:pt x="1067" y="909"/>
                    <a:pt x="1067" y="909"/>
                    <a:pt x="1067" y="909"/>
                  </a:cubicBezTo>
                  <a:lnTo>
                    <a:pt x="1067" y="1423"/>
                  </a:lnTo>
                  <a:close/>
                  <a:moveTo>
                    <a:pt x="2275" y="1861"/>
                  </a:moveTo>
                  <a:cubicBezTo>
                    <a:pt x="2160" y="1845"/>
                    <a:pt x="2160" y="1845"/>
                    <a:pt x="2160" y="1845"/>
                  </a:cubicBezTo>
                  <a:cubicBezTo>
                    <a:pt x="2096" y="1836"/>
                    <a:pt x="2036" y="1881"/>
                    <a:pt x="2026" y="1946"/>
                  </a:cubicBezTo>
                  <a:cubicBezTo>
                    <a:pt x="2022" y="1977"/>
                    <a:pt x="2030" y="2008"/>
                    <a:pt x="2049" y="2034"/>
                  </a:cubicBezTo>
                  <a:cubicBezTo>
                    <a:pt x="2118" y="2126"/>
                    <a:pt x="2118" y="2126"/>
                    <a:pt x="2118" y="2126"/>
                  </a:cubicBezTo>
                  <a:cubicBezTo>
                    <a:pt x="1992" y="2221"/>
                    <a:pt x="1992" y="2221"/>
                    <a:pt x="1992" y="2221"/>
                  </a:cubicBezTo>
                  <a:cubicBezTo>
                    <a:pt x="1922" y="2128"/>
                    <a:pt x="1922" y="2128"/>
                    <a:pt x="1922" y="2128"/>
                  </a:cubicBezTo>
                  <a:cubicBezTo>
                    <a:pt x="1883" y="2076"/>
                    <a:pt x="1809" y="2065"/>
                    <a:pt x="1756" y="2105"/>
                  </a:cubicBezTo>
                  <a:cubicBezTo>
                    <a:pt x="1731" y="2123"/>
                    <a:pt x="1715" y="2152"/>
                    <a:pt x="1710" y="2183"/>
                  </a:cubicBezTo>
                  <a:cubicBezTo>
                    <a:pt x="1694" y="2297"/>
                    <a:pt x="1694" y="2297"/>
                    <a:pt x="1694" y="2297"/>
                  </a:cubicBezTo>
                  <a:cubicBezTo>
                    <a:pt x="1537" y="2275"/>
                    <a:pt x="1537" y="2275"/>
                    <a:pt x="1537" y="2275"/>
                  </a:cubicBezTo>
                  <a:cubicBezTo>
                    <a:pt x="1554" y="2160"/>
                    <a:pt x="1554" y="2160"/>
                    <a:pt x="1554" y="2160"/>
                  </a:cubicBezTo>
                  <a:cubicBezTo>
                    <a:pt x="1563" y="2096"/>
                    <a:pt x="1518" y="2036"/>
                    <a:pt x="1453" y="2026"/>
                  </a:cubicBezTo>
                  <a:cubicBezTo>
                    <a:pt x="1422" y="2022"/>
                    <a:pt x="1390" y="2030"/>
                    <a:pt x="1365" y="2049"/>
                  </a:cubicBezTo>
                  <a:cubicBezTo>
                    <a:pt x="1273" y="2118"/>
                    <a:pt x="1273" y="2118"/>
                    <a:pt x="1273" y="2118"/>
                  </a:cubicBezTo>
                  <a:cubicBezTo>
                    <a:pt x="1178" y="1992"/>
                    <a:pt x="1178" y="1992"/>
                    <a:pt x="1178" y="1992"/>
                  </a:cubicBezTo>
                  <a:cubicBezTo>
                    <a:pt x="1270" y="1922"/>
                    <a:pt x="1270" y="1922"/>
                    <a:pt x="1270" y="1922"/>
                  </a:cubicBezTo>
                  <a:cubicBezTo>
                    <a:pt x="1323" y="1883"/>
                    <a:pt x="1333" y="1809"/>
                    <a:pt x="1294" y="1756"/>
                  </a:cubicBezTo>
                  <a:cubicBezTo>
                    <a:pt x="1275" y="1731"/>
                    <a:pt x="1247" y="1715"/>
                    <a:pt x="1216" y="1710"/>
                  </a:cubicBezTo>
                  <a:cubicBezTo>
                    <a:pt x="1102" y="1694"/>
                    <a:pt x="1102" y="1694"/>
                    <a:pt x="1102" y="1694"/>
                  </a:cubicBezTo>
                  <a:cubicBezTo>
                    <a:pt x="1124" y="1537"/>
                    <a:pt x="1124" y="1537"/>
                    <a:pt x="1124" y="1537"/>
                  </a:cubicBezTo>
                  <a:cubicBezTo>
                    <a:pt x="1238" y="1554"/>
                    <a:pt x="1238" y="1554"/>
                    <a:pt x="1238" y="1554"/>
                  </a:cubicBezTo>
                  <a:cubicBezTo>
                    <a:pt x="1303" y="1563"/>
                    <a:pt x="1363" y="1518"/>
                    <a:pt x="1373" y="1453"/>
                  </a:cubicBezTo>
                  <a:cubicBezTo>
                    <a:pt x="1377" y="1422"/>
                    <a:pt x="1369" y="1390"/>
                    <a:pt x="1350" y="1365"/>
                  </a:cubicBezTo>
                  <a:cubicBezTo>
                    <a:pt x="1281" y="1273"/>
                    <a:pt x="1281" y="1273"/>
                    <a:pt x="1281" y="1273"/>
                  </a:cubicBezTo>
                  <a:cubicBezTo>
                    <a:pt x="1407" y="1178"/>
                    <a:pt x="1407" y="1178"/>
                    <a:pt x="1407" y="1178"/>
                  </a:cubicBezTo>
                  <a:cubicBezTo>
                    <a:pt x="1476" y="1270"/>
                    <a:pt x="1476" y="1270"/>
                    <a:pt x="1476" y="1270"/>
                  </a:cubicBezTo>
                  <a:cubicBezTo>
                    <a:pt x="1516" y="1323"/>
                    <a:pt x="1590" y="1334"/>
                    <a:pt x="1642" y="1294"/>
                  </a:cubicBezTo>
                  <a:cubicBezTo>
                    <a:pt x="1668" y="1275"/>
                    <a:pt x="1684" y="1247"/>
                    <a:pt x="1689" y="1216"/>
                  </a:cubicBezTo>
                  <a:cubicBezTo>
                    <a:pt x="1705" y="1102"/>
                    <a:pt x="1705" y="1102"/>
                    <a:pt x="1705" y="1102"/>
                  </a:cubicBezTo>
                  <a:cubicBezTo>
                    <a:pt x="1861" y="1124"/>
                    <a:pt x="1861" y="1124"/>
                    <a:pt x="1861" y="1124"/>
                  </a:cubicBezTo>
                  <a:cubicBezTo>
                    <a:pt x="1845" y="1238"/>
                    <a:pt x="1845" y="1238"/>
                    <a:pt x="1845" y="1238"/>
                  </a:cubicBezTo>
                  <a:cubicBezTo>
                    <a:pt x="1836" y="1303"/>
                    <a:pt x="1881" y="1363"/>
                    <a:pt x="1946" y="1373"/>
                  </a:cubicBezTo>
                  <a:cubicBezTo>
                    <a:pt x="1977" y="1377"/>
                    <a:pt x="2008" y="1369"/>
                    <a:pt x="2034" y="1350"/>
                  </a:cubicBezTo>
                  <a:cubicBezTo>
                    <a:pt x="2126" y="1281"/>
                    <a:pt x="2126" y="1281"/>
                    <a:pt x="2126" y="1281"/>
                  </a:cubicBezTo>
                  <a:cubicBezTo>
                    <a:pt x="2221" y="1407"/>
                    <a:pt x="2221" y="1407"/>
                    <a:pt x="2221" y="1407"/>
                  </a:cubicBezTo>
                  <a:cubicBezTo>
                    <a:pt x="2128" y="1476"/>
                    <a:pt x="2128" y="1476"/>
                    <a:pt x="2128" y="1476"/>
                  </a:cubicBezTo>
                  <a:cubicBezTo>
                    <a:pt x="2076" y="1516"/>
                    <a:pt x="2065" y="1590"/>
                    <a:pt x="2105" y="1642"/>
                  </a:cubicBezTo>
                  <a:cubicBezTo>
                    <a:pt x="2124" y="1668"/>
                    <a:pt x="2152" y="1684"/>
                    <a:pt x="2183" y="1689"/>
                  </a:cubicBezTo>
                  <a:cubicBezTo>
                    <a:pt x="2297" y="1705"/>
                    <a:pt x="2297" y="1705"/>
                    <a:pt x="2297" y="1705"/>
                  </a:cubicBezTo>
                  <a:lnTo>
                    <a:pt x="2275" y="18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 Narrow"/>
              </a:endParaRPr>
            </a:p>
          </p:txBody>
        </p:sp>
        <p:sp>
          <p:nvSpPr>
            <p:cNvPr id="87" name="Freeform 84"/>
            <p:cNvSpPr>
              <a:spLocks noEditPoints="1"/>
            </p:cNvSpPr>
            <p:nvPr/>
          </p:nvSpPr>
          <p:spPr bwMode="auto">
            <a:xfrm>
              <a:off x="3708" y="1496"/>
              <a:ext cx="60" cy="60"/>
            </a:xfrm>
            <a:custGeom>
              <a:avLst/>
              <a:gdLst>
                <a:gd name="T0" fmla="*/ 237 w 474"/>
                <a:gd name="T1" fmla="*/ 0 h 475"/>
                <a:gd name="T2" fmla="*/ 0 w 474"/>
                <a:gd name="T3" fmla="*/ 237 h 475"/>
                <a:gd name="T4" fmla="*/ 237 w 474"/>
                <a:gd name="T5" fmla="*/ 475 h 475"/>
                <a:gd name="T6" fmla="*/ 474 w 474"/>
                <a:gd name="T7" fmla="*/ 237 h 475"/>
                <a:gd name="T8" fmla="*/ 237 w 474"/>
                <a:gd name="T9" fmla="*/ 0 h 475"/>
                <a:gd name="T10" fmla="*/ 237 w 474"/>
                <a:gd name="T11" fmla="*/ 396 h 475"/>
                <a:gd name="T12" fmla="*/ 79 w 474"/>
                <a:gd name="T13" fmla="*/ 237 h 475"/>
                <a:gd name="T14" fmla="*/ 237 w 474"/>
                <a:gd name="T15" fmla="*/ 79 h 475"/>
                <a:gd name="T16" fmla="*/ 395 w 474"/>
                <a:gd name="T17" fmla="*/ 237 h 475"/>
                <a:gd name="T18" fmla="*/ 237 w 474"/>
                <a:gd name="T19" fmla="*/ 396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4" h="475" extrusionOk="0">
                  <a:moveTo>
                    <a:pt x="237" y="0"/>
                  </a:moveTo>
                  <a:cubicBezTo>
                    <a:pt x="106" y="0"/>
                    <a:pt x="0" y="107"/>
                    <a:pt x="0" y="237"/>
                  </a:cubicBezTo>
                  <a:cubicBezTo>
                    <a:pt x="0" y="368"/>
                    <a:pt x="106" y="475"/>
                    <a:pt x="237" y="475"/>
                  </a:cubicBezTo>
                  <a:cubicBezTo>
                    <a:pt x="368" y="475"/>
                    <a:pt x="474" y="368"/>
                    <a:pt x="474" y="237"/>
                  </a:cubicBezTo>
                  <a:cubicBezTo>
                    <a:pt x="474" y="107"/>
                    <a:pt x="368" y="1"/>
                    <a:pt x="237" y="0"/>
                  </a:cubicBezTo>
                  <a:close/>
                  <a:moveTo>
                    <a:pt x="237" y="396"/>
                  </a:moveTo>
                  <a:cubicBezTo>
                    <a:pt x="150" y="396"/>
                    <a:pt x="79" y="325"/>
                    <a:pt x="79" y="237"/>
                  </a:cubicBezTo>
                  <a:cubicBezTo>
                    <a:pt x="79" y="150"/>
                    <a:pt x="150" y="79"/>
                    <a:pt x="237" y="79"/>
                  </a:cubicBezTo>
                  <a:cubicBezTo>
                    <a:pt x="324" y="79"/>
                    <a:pt x="395" y="150"/>
                    <a:pt x="395" y="237"/>
                  </a:cubicBezTo>
                  <a:cubicBezTo>
                    <a:pt x="395" y="325"/>
                    <a:pt x="324" y="396"/>
                    <a:pt x="237" y="3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 Narrow"/>
              </a:endParaRPr>
            </a:p>
          </p:txBody>
        </p:sp>
        <p:sp>
          <p:nvSpPr>
            <p:cNvPr id="89" name="Freeform 85"/>
            <p:cNvSpPr>
              <a:spLocks noEditPoints="1"/>
            </p:cNvSpPr>
            <p:nvPr/>
          </p:nvSpPr>
          <p:spPr bwMode="auto">
            <a:xfrm>
              <a:off x="3848" y="1466"/>
              <a:ext cx="80" cy="80"/>
            </a:xfrm>
            <a:custGeom>
              <a:avLst/>
              <a:gdLst>
                <a:gd name="T0" fmla="*/ 316 w 633"/>
                <a:gd name="T1" fmla="*/ 0 h 633"/>
                <a:gd name="T2" fmla="*/ 0 w 633"/>
                <a:gd name="T3" fmla="*/ 316 h 633"/>
                <a:gd name="T4" fmla="*/ 316 w 633"/>
                <a:gd name="T5" fmla="*/ 633 h 633"/>
                <a:gd name="T6" fmla="*/ 633 w 633"/>
                <a:gd name="T7" fmla="*/ 316 h 633"/>
                <a:gd name="T8" fmla="*/ 316 w 633"/>
                <a:gd name="T9" fmla="*/ 0 h 633"/>
                <a:gd name="T10" fmla="*/ 316 w 633"/>
                <a:gd name="T11" fmla="*/ 553 h 633"/>
                <a:gd name="T12" fmla="*/ 79 w 633"/>
                <a:gd name="T13" fmla="*/ 316 h 633"/>
                <a:gd name="T14" fmla="*/ 316 w 633"/>
                <a:gd name="T15" fmla="*/ 79 h 633"/>
                <a:gd name="T16" fmla="*/ 553 w 633"/>
                <a:gd name="T17" fmla="*/ 316 h 633"/>
                <a:gd name="T18" fmla="*/ 316 w 633"/>
                <a:gd name="T19" fmla="*/ 55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3" h="633" extrusionOk="0">
                  <a:moveTo>
                    <a:pt x="316" y="0"/>
                  </a:moveTo>
                  <a:cubicBezTo>
                    <a:pt x="142" y="0"/>
                    <a:pt x="0" y="142"/>
                    <a:pt x="0" y="316"/>
                  </a:cubicBezTo>
                  <a:cubicBezTo>
                    <a:pt x="0" y="491"/>
                    <a:pt x="142" y="633"/>
                    <a:pt x="316" y="633"/>
                  </a:cubicBezTo>
                  <a:cubicBezTo>
                    <a:pt x="491" y="633"/>
                    <a:pt x="633" y="491"/>
                    <a:pt x="633" y="316"/>
                  </a:cubicBezTo>
                  <a:cubicBezTo>
                    <a:pt x="632" y="142"/>
                    <a:pt x="491" y="1"/>
                    <a:pt x="316" y="0"/>
                  </a:cubicBezTo>
                  <a:close/>
                  <a:moveTo>
                    <a:pt x="316" y="553"/>
                  </a:moveTo>
                  <a:cubicBezTo>
                    <a:pt x="186" y="553"/>
                    <a:pt x="79" y="447"/>
                    <a:pt x="79" y="316"/>
                  </a:cubicBezTo>
                  <a:cubicBezTo>
                    <a:pt x="79" y="186"/>
                    <a:pt x="186" y="79"/>
                    <a:pt x="316" y="79"/>
                  </a:cubicBezTo>
                  <a:cubicBezTo>
                    <a:pt x="447" y="79"/>
                    <a:pt x="553" y="186"/>
                    <a:pt x="553" y="316"/>
                  </a:cubicBezTo>
                  <a:cubicBezTo>
                    <a:pt x="553" y="447"/>
                    <a:pt x="447" y="553"/>
                    <a:pt x="316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 Narrow"/>
              </a:endParaRPr>
            </a:p>
          </p:txBody>
        </p:sp>
        <p:sp>
          <p:nvSpPr>
            <p:cNvPr id="91" name="Freeform 86"/>
            <p:cNvSpPr/>
            <p:nvPr/>
          </p:nvSpPr>
          <p:spPr bwMode="auto">
            <a:xfrm>
              <a:off x="3724" y="1306"/>
              <a:ext cx="153" cy="99"/>
            </a:xfrm>
            <a:custGeom>
              <a:avLst/>
              <a:gdLst>
                <a:gd name="T0" fmla="*/ 1174 w 1209"/>
                <a:gd name="T1" fmla="*/ 39 h 784"/>
                <a:gd name="T2" fmla="*/ 976 w 1209"/>
                <a:gd name="T3" fmla="*/ 0 h 784"/>
                <a:gd name="T4" fmla="*/ 960 w 1209"/>
                <a:gd name="T5" fmla="*/ 77 h 784"/>
                <a:gd name="T6" fmla="*/ 1056 w 1209"/>
                <a:gd name="T7" fmla="*/ 96 h 784"/>
                <a:gd name="T8" fmla="*/ 0 w 1209"/>
                <a:gd name="T9" fmla="*/ 716 h 784"/>
                <a:gd name="T10" fmla="*/ 40 w 1209"/>
                <a:gd name="T11" fmla="*/ 784 h 784"/>
                <a:gd name="T12" fmla="*/ 1110 w 1209"/>
                <a:gd name="T13" fmla="*/ 157 h 784"/>
                <a:gd name="T14" fmla="*/ 1088 w 1209"/>
                <a:gd name="T15" fmla="*/ 268 h 784"/>
                <a:gd name="T16" fmla="*/ 1165 w 1209"/>
                <a:gd name="T17" fmla="*/ 283 h 784"/>
                <a:gd name="T18" fmla="*/ 1205 w 1209"/>
                <a:gd name="T19" fmla="*/ 86 h 784"/>
                <a:gd name="T20" fmla="*/ 1174 w 1209"/>
                <a:gd name="T21" fmla="*/ 39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9" h="784" extrusionOk="0">
                  <a:moveTo>
                    <a:pt x="1174" y="39"/>
                  </a:moveTo>
                  <a:cubicBezTo>
                    <a:pt x="976" y="0"/>
                    <a:pt x="976" y="0"/>
                    <a:pt x="976" y="0"/>
                  </a:cubicBezTo>
                  <a:cubicBezTo>
                    <a:pt x="960" y="77"/>
                    <a:pt x="960" y="77"/>
                    <a:pt x="960" y="77"/>
                  </a:cubicBezTo>
                  <a:cubicBezTo>
                    <a:pt x="1056" y="96"/>
                    <a:pt x="1056" y="96"/>
                    <a:pt x="1056" y="96"/>
                  </a:cubicBezTo>
                  <a:cubicBezTo>
                    <a:pt x="0" y="716"/>
                    <a:pt x="0" y="716"/>
                    <a:pt x="0" y="716"/>
                  </a:cubicBezTo>
                  <a:cubicBezTo>
                    <a:pt x="40" y="784"/>
                    <a:pt x="40" y="784"/>
                    <a:pt x="40" y="784"/>
                  </a:cubicBezTo>
                  <a:cubicBezTo>
                    <a:pt x="1110" y="157"/>
                    <a:pt x="1110" y="157"/>
                    <a:pt x="1110" y="157"/>
                  </a:cubicBezTo>
                  <a:cubicBezTo>
                    <a:pt x="1088" y="268"/>
                    <a:pt x="1088" y="268"/>
                    <a:pt x="1088" y="268"/>
                  </a:cubicBezTo>
                  <a:cubicBezTo>
                    <a:pt x="1165" y="283"/>
                    <a:pt x="1165" y="283"/>
                    <a:pt x="1165" y="283"/>
                  </a:cubicBezTo>
                  <a:cubicBezTo>
                    <a:pt x="1205" y="86"/>
                    <a:pt x="1205" y="86"/>
                    <a:pt x="1205" y="86"/>
                  </a:cubicBezTo>
                  <a:cubicBezTo>
                    <a:pt x="1209" y="64"/>
                    <a:pt x="1195" y="44"/>
                    <a:pt x="1174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 Narrow"/>
              </a:endParaRPr>
            </a:p>
          </p:txBody>
        </p:sp>
        <p:sp>
          <p:nvSpPr>
            <p:cNvPr id="92" name="Rectangle 87"/>
            <p:cNvSpPr>
              <a:spLocks noChangeArrowheads="1"/>
            </p:cNvSpPr>
            <p:nvPr/>
          </p:nvSpPr>
          <p:spPr bwMode="auto">
            <a:xfrm>
              <a:off x="3693" y="1426"/>
              <a:ext cx="10" cy="3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 Narrow"/>
              </a:endParaRPr>
            </a:p>
          </p:txBody>
        </p:sp>
        <p:sp>
          <p:nvSpPr>
            <p:cNvPr id="93" name="Rectangle 88"/>
            <p:cNvSpPr>
              <a:spLocks noChangeArrowheads="1"/>
            </p:cNvSpPr>
            <p:nvPr/>
          </p:nvSpPr>
          <p:spPr bwMode="auto">
            <a:xfrm>
              <a:off x="3693" y="1406"/>
              <a:ext cx="10" cy="1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 Narrow"/>
              </a:endParaRPr>
            </a:p>
          </p:txBody>
        </p:sp>
        <p:sp>
          <p:nvSpPr>
            <p:cNvPr id="94" name="Rectangle 89"/>
            <p:cNvSpPr>
              <a:spLocks noChangeArrowheads="1"/>
            </p:cNvSpPr>
            <p:nvPr/>
          </p:nvSpPr>
          <p:spPr bwMode="auto">
            <a:xfrm>
              <a:off x="3943" y="1356"/>
              <a:ext cx="10" cy="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 Narrow"/>
              </a:endParaRPr>
            </a:p>
          </p:txBody>
        </p:sp>
        <p:sp>
          <p:nvSpPr>
            <p:cNvPr id="95" name="Rectangle 90"/>
            <p:cNvSpPr>
              <a:spLocks noChangeArrowheads="1"/>
            </p:cNvSpPr>
            <p:nvPr/>
          </p:nvSpPr>
          <p:spPr bwMode="auto">
            <a:xfrm>
              <a:off x="3943" y="1336"/>
              <a:ext cx="10" cy="1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 Narrow"/>
              </a:endParaRPr>
            </a:p>
          </p:txBody>
        </p:sp>
        <p:sp>
          <p:nvSpPr>
            <p:cNvPr id="96" name="Rectangle 91"/>
            <p:cNvSpPr>
              <a:spLocks noChangeArrowheads="1"/>
            </p:cNvSpPr>
            <p:nvPr/>
          </p:nvSpPr>
          <p:spPr bwMode="auto">
            <a:xfrm>
              <a:off x="3788" y="1576"/>
              <a:ext cx="10" cy="1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 Narrow"/>
              </a:endParaRPr>
            </a:p>
          </p:txBody>
        </p:sp>
        <p:sp>
          <p:nvSpPr>
            <p:cNvPr id="97" name="Rectangle 92"/>
            <p:cNvSpPr>
              <a:spLocks noChangeArrowheads="1"/>
            </p:cNvSpPr>
            <p:nvPr/>
          </p:nvSpPr>
          <p:spPr bwMode="auto">
            <a:xfrm>
              <a:off x="3808" y="1576"/>
              <a:ext cx="10" cy="1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 Narrow"/>
              </a:endParaRPr>
            </a:p>
          </p:txBody>
        </p:sp>
        <p:sp>
          <p:nvSpPr>
            <p:cNvPr id="98" name="Rectangle 93"/>
            <p:cNvSpPr>
              <a:spLocks noChangeArrowheads="1"/>
            </p:cNvSpPr>
            <p:nvPr/>
          </p:nvSpPr>
          <p:spPr bwMode="auto">
            <a:xfrm>
              <a:off x="3828" y="1576"/>
              <a:ext cx="10" cy="1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 Narrow"/>
              </a:endParaRPr>
            </a:p>
          </p:txBody>
        </p:sp>
      </p:grpSp>
      <p:sp>
        <p:nvSpPr>
          <p:cNvPr id="99" name="TextBox 98"/>
          <p:cNvSpPr txBox="1"/>
          <p:nvPr/>
        </p:nvSpPr>
        <p:spPr bwMode="auto">
          <a:xfrm>
            <a:off x="6381507" y="4335578"/>
            <a:ext cx="438773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ru-RU" sz="1600">
                <a:solidFill>
                  <a:srgbClr val="0079C2"/>
                </a:solidFill>
                <a:latin typeface="Arial Narrow"/>
              </a:rPr>
              <a:t>Рассмотрение проектов в 1-й редакции</a:t>
            </a:r>
            <a:endParaRPr lang="en-US" sz="1600">
              <a:solidFill>
                <a:srgbClr val="0079C2"/>
              </a:solidFill>
              <a:latin typeface="Arial Narrow"/>
            </a:endParaRPr>
          </a:p>
        </p:txBody>
      </p:sp>
      <p:sp>
        <p:nvSpPr>
          <p:cNvPr id="100" name="TextBox 99"/>
          <p:cNvSpPr txBox="1"/>
          <p:nvPr/>
        </p:nvSpPr>
        <p:spPr bwMode="auto">
          <a:xfrm>
            <a:off x="10592898" y="3472669"/>
            <a:ext cx="610745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spcAft>
                <a:spcPts val="800"/>
              </a:spcAft>
              <a:defRPr/>
            </a:pPr>
            <a:r>
              <a:rPr lang="ru-RU" sz="2400" dirty="0" smtClean="0">
                <a:solidFill>
                  <a:srgbClr val="0079C2"/>
                </a:solidFill>
                <a:latin typeface="Arial Narrow"/>
              </a:rPr>
              <a:t>8</a:t>
            </a:r>
            <a:endParaRPr lang="en-US" dirty="0">
              <a:solidFill>
                <a:srgbClr val="0079C2"/>
              </a:solidFill>
              <a:latin typeface="Arial Narrow"/>
            </a:endParaRPr>
          </a:p>
        </p:txBody>
      </p:sp>
      <p:sp>
        <p:nvSpPr>
          <p:cNvPr id="101" name="TextBox 100"/>
          <p:cNvSpPr txBox="1"/>
          <p:nvPr/>
        </p:nvSpPr>
        <p:spPr bwMode="auto">
          <a:xfrm>
            <a:off x="6361580" y="5079542"/>
            <a:ext cx="263631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ru-RU" sz="1600">
                <a:solidFill>
                  <a:srgbClr val="0079C2"/>
                </a:solidFill>
                <a:latin typeface="Arial Narrow"/>
              </a:rPr>
              <a:t>Экспертиза документа ИСО</a:t>
            </a:r>
            <a:endParaRPr/>
          </a:p>
        </p:txBody>
      </p:sp>
      <p:sp>
        <p:nvSpPr>
          <p:cNvPr id="102" name="TextBox 101"/>
          <p:cNvSpPr txBox="1"/>
          <p:nvPr/>
        </p:nvSpPr>
        <p:spPr bwMode="auto">
          <a:xfrm>
            <a:off x="10562238" y="5009336"/>
            <a:ext cx="601127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spcAft>
                <a:spcPts val="800"/>
              </a:spcAft>
              <a:defRPr/>
            </a:pPr>
            <a:r>
              <a:rPr lang="ru-RU" sz="2400">
                <a:solidFill>
                  <a:srgbClr val="0079C2"/>
                </a:solidFill>
                <a:latin typeface="Arial Narrow"/>
              </a:rPr>
              <a:t>1</a:t>
            </a:r>
            <a:endParaRPr lang="en-US" sz="1600">
              <a:solidFill>
                <a:srgbClr val="0079C2"/>
              </a:solidFill>
              <a:latin typeface="Arial Narrow"/>
            </a:endParaRPr>
          </a:p>
        </p:txBody>
      </p:sp>
      <p:cxnSp>
        <p:nvCxnSpPr>
          <p:cNvPr id="103" name="Прямая соединительная линия 102"/>
          <p:cNvCxnSpPr>
            <a:cxnSpLocks/>
          </p:cNvCxnSpPr>
          <p:nvPr/>
        </p:nvCxnSpPr>
        <p:spPr bwMode="auto">
          <a:xfrm flipV="1">
            <a:off x="6457454" y="2404765"/>
            <a:ext cx="4610452" cy="2909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Прямоугольник 88"/>
          <p:cNvSpPr>
            <a:spLocks noChangeArrowheads="1"/>
          </p:cNvSpPr>
          <p:nvPr/>
        </p:nvSpPr>
        <p:spPr bwMode="auto">
          <a:xfrm>
            <a:off x="6240256" y="2301487"/>
            <a:ext cx="1005125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defRPr/>
            </a:pPr>
            <a:r>
              <a:rPr lang="ru-RU" sz="5400">
                <a:solidFill>
                  <a:srgbClr val="0079C2"/>
                </a:solidFill>
                <a:latin typeface="Arial Narrow"/>
              </a:rPr>
              <a:t>25</a:t>
            </a:r>
            <a:endParaRPr/>
          </a:p>
        </p:txBody>
      </p:sp>
      <p:sp>
        <p:nvSpPr>
          <p:cNvPr id="105" name="TextBox 104"/>
          <p:cNvSpPr txBox="1"/>
          <p:nvPr/>
        </p:nvSpPr>
        <p:spPr bwMode="auto">
          <a:xfrm>
            <a:off x="7176040" y="2554622"/>
            <a:ext cx="1473044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>
                <a:solidFill>
                  <a:srgbClr val="0079C2"/>
                </a:solidFill>
                <a:cs typeface="Gotham Pro Light"/>
              </a:rPr>
              <a:t>организаций</a:t>
            </a:r>
          </a:p>
        </p:txBody>
      </p:sp>
      <p:cxnSp>
        <p:nvCxnSpPr>
          <p:cNvPr id="106" name="Прямая соединительная линия 105"/>
          <p:cNvCxnSpPr>
            <a:cxnSpLocks/>
          </p:cNvCxnSpPr>
          <p:nvPr/>
        </p:nvCxnSpPr>
        <p:spPr bwMode="auto">
          <a:xfrm flipV="1">
            <a:off x="8721904" y="2511196"/>
            <a:ext cx="0" cy="6188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Прямоугольник 88"/>
          <p:cNvSpPr>
            <a:spLocks noChangeArrowheads="1"/>
          </p:cNvSpPr>
          <p:nvPr/>
        </p:nvSpPr>
        <p:spPr bwMode="auto">
          <a:xfrm>
            <a:off x="8721904" y="2320185"/>
            <a:ext cx="1005125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defRPr/>
            </a:pPr>
            <a:r>
              <a:rPr lang="ru-RU" sz="5400">
                <a:solidFill>
                  <a:srgbClr val="0079C2"/>
                </a:solidFill>
                <a:latin typeface="Arial Narrow"/>
              </a:rPr>
              <a:t>35</a:t>
            </a:r>
            <a:endParaRPr/>
          </a:p>
        </p:txBody>
      </p:sp>
      <p:sp>
        <p:nvSpPr>
          <p:cNvPr id="108" name="TextBox 107"/>
          <p:cNvSpPr txBox="1"/>
          <p:nvPr/>
        </p:nvSpPr>
        <p:spPr bwMode="auto">
          <a:xfrm>
            <a:off x="9540543" y="2572419"/>
            <a:ext cx="1616675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>
                <a:solidFill>
                  <a:srgbClr val="0079C2"/>
                </a:solidFill>
                <a:cs typeface="Gotham Pro Light"/>
              </a:rPr>
              <a:t>специалистов</a:t>
            </a:r>
          </a:p>
        </p:txBody>
      </p:sp>
      <p:sp>
        <p:nvSpPr>
          <p:cNvPr id="109" name="TextBox 108"/>
          <p:cNvSpPr txBox="1"/>
          <p:nvPr/>
        </p:nvSpPr>
        <p:spPr bwMode="auto">
          <a:xfrm>
            <a:off x="7118655" y="1918091"/>
            <a:ext cx="3621204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457200">
              <a:spcAft>
                <a:spcPts val="1200"/>
              </a:spcAft>
              <a:defRPr/>
            </a:pPr>
            <a:r>
              <a:rPr lang="ru-RU">
                <a:solidFill>
                  <a:srgbClr val="0079C2"/>
                </a:solidFill>
                <a:cs typeface="Gotham Pro Light"/>
              </a:rPr>
              <a:t>Зарегистрировано</a:t>
            </a:r>
          </a:p>
        </p:txBody>
      </p:sp>
      <p:cxnSp>
        <p:nvCxnSpPr>
          <p:cNvPr id="110" name="Прямая соединительная линия 109"/>
          <p:cNvCxnSpPr>
            <a:cxnSpLocks/>
          </p:cNvCxnSpPr>
          <p:nvPr/>
        </p:nvCxnSpPr>
        <p:spPr bwMode="auto">
          <a:xfrm flipV="1">
            <a:off x="8721904" y="2511196"/>
            <a:ext cx="0" cy="61889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1" name="Диаграмма 1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284482"/>
              </p:ext>
            </p:extLst>
          </p:nvPr>
        </p:nvGraphicFramePr>
        <p:xfrm>
          <a:off x="6222478" y="4328501"/>
          <a:ext cx="5121938" cy="862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12" name="TextBox 111"/>
          <p:cNvSpPr txBox="1"/>
          <p:nvPr/>
        </p:nvSpPr>
        <p:spPr bwMode="auto">
          <a:xfrm>
            <a:off x="6381507" y="3586115"/>
            <a:ext cx="438773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ru-RU" sz="1600">
                <a:solidFill>
                  <a:srgbClr val="0079C2"/>
                </a:solidFill>
                <a:latin typeface="Arial Narrow"/>
              </a:rPr>
              <a:t>Рассмотрение проектов в окончательной редакции</a:t>
            </a:r>
            <a:endParaRPr lang="en-US" sz="1600">
              <a:solidFill>
                <a:srgbClr val="0079C2"/>
              </a:solidFill>
              <a:latin typeface="Arial Narrow"/>
            </a:endParaRPr>
          </a:p>
        </p:txBody>
      </p:sp>
      <p:sp>
        <p:nvSpPr>
          <p:cNvPr id="113" name="TextBox 112"/>
          <p:cNvSpPr txBox="1"/>
          <p:nvPr/>
        </p:nvSpPr>
        <p:spPr bwMode="auto">
          <a:xfrm>
            <a:off x="10592898" y="4205193"/>
            <a:ext cx="610745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spcAft>
                <a:spcPts val="800"/>
              </a:spcAft>
              <a:defRPr/>
            </a:pPr>
            <a:r>
              <a:rPr lang="ru-RU" sz="2400" dirty="0" smtClean="0">
                <a:solidFill>
                  <a:srgbClr val="0079C2"/>
                </a:solidFill>
                <a:latin typeface="Arial Narrow"/>
              </a:rPr>
              <a:t>7</a:t>
            </a:r>
            <a:endParaRPr lang="en-US" dirty="0">
              <a:solidFill>
                <a:srgbClr val="0079C2"/>
              </a:solidFill>
              <a:latin typeface="Arial Narrow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азпром ВНИИГАЗ_Основной титул">
  <a:themeElements>
    <a:clrScheme name="Палитра Газпром ВНИИГАЗ">
      <a:dk1>
        <a:srgbClr val="4A596A"/>
      </a:dk1>
      <a:lt1>
        <a:srgbClr val="FFFFFF"/>
      </a:lt1>
      <a:dk2>
        <a:srgbClr val="0079C2"/>
      </a:dk2>
      <a:lt2>
        <a:srgbClr val="E0F9FE"/>
      </a:lt2>
      <a:accent1>
        <a:srgbClr val="0079C2"/>
      </a:accent1>
      <a:accent2>
        <a:srgbClr val="19E1E1"/>
      </a:accent2>
      <a:accent3>
        <a:srgbClr val="2CB487"/>
      </a:accent3>
      <a:accent4>
        <a:srgbClr val="FF9C5F"/>
      </a:accent4>
      <a:accent5>
        <a:srgbClr val="EE4A5A"/>
      </a:accent5>
      <a:accent6>
        <a:srgbClr val="DA8ECD"/>
      </a:accent6>
      <a:hlink>
        <a:srgbClr val="002060"/>
      </a:hlink>
      <a:folHlink>
        <a:srgbClr val="7030A0"/>
      </a:folHlink>
    </a:clrScheme>
    <a:fontScheme name="Шрифт Газпром ВНИИГАЗ">
      <a:majorFont>
        <a:latin typeface="Arial Narrow"/>
        <a:ea typeface="Arial"/>
        <a:cs typeface="Arial"/>
      </a:majorFont>
      <a:minorFont>
        <a:latin typeface="Arial Narrow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азпром ВНИИГАЗ_Типовые">
  <a:themeElements>
    <a:clrScheme name="Палитра Газпром ВНИИГАЗ">
      <a:dk1>
        <a:srgbClr val="4A596A"/>
      </a:dk1>
      <a:lt1>
        <a:srgbClr val="FFFFFF"/>
      </a:lt1>
      <a:dk2>
        <a:srgbClr val="0079C2"/>
      </a:dk2>
      <a:lt2>
        <a:srgbClr val="E0F9FE"/>
      </a:lt2>
      <a:accent1>
        <a:srgbClr val="0079C2"/>
      </a:accent1>
      <a:accent2>
        <a:srgbClr val="19E1E1"/>
      </a:accent2>
      <a:accent3>
        <a:srgbClr val="2CB487"/>
      </a:accent3>
      <a:accent4>
        <a:srgbClr val="FF9C5F"/>
      </a:accent4>
      <a:accent5>
        <a:srgbClr val="EE4A5A"/>
      </a:accent5>
      <a:accent6>
        <a:srgbClr val="DA8ECD"/>
      </a:accent6>
      <a:hlink>
        <a:srgbClr val="002060"/>
      </a:hlink>
      <a:folHlink>
        <a:srgbClr val="7030A0"/>
      </a:folHlink>
    </a:clrScheme>
    <a:fontScheme name="Arial Narrow">
      <a:majorFont>
        <a:latin typeface="Arial Narrow"/>
        <a:ea typeface="Arial"/>
        <a:cs typeface="Arial"/>
      </a:majorFont>
      <a:minorFont>
        <a:latin typeface="Arial Narrow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ppt/theme/theme3.xml><?xml version="1.0" encoding="utf-8"?>
<a:theme xmlns:a="http://schemas.openxmlformats.org/drawingml/2006/main" name="Газпром ВНИИГАЗ_Спасибо">
  <a:themeElements>
    <a:clrScheme name="Палитра Газпром ВНИИГАЗ">
      <a:dk1>
        <a:srgbClr val="4A596A"/>
      </a:dk1>
      <a:lt1>
        <a:srgbClr val="FFFFFF"/>
      </a:lt1>
      <a:dk2>
        <a:srgbClr val="0079C2"/>
      </a:dk2>
      <a:lt2>
        <a:srgbClr val="E0F9FE"/>
      </a:lt2>
      <a:accent1>
        <a:srgbClr val="0079C2"/>
      </a:accent1>
      <a:accent2>
        <a:srgbClr val="19E1E1"/>
      </a:accent2>
      <a:accent3>
        <a:srgbClr val="2CB487"/>
      </a:accent3>
      <a:accent4>
        <a:srgbClr val="FF9C5F"/>
      </a:accent4>
      <a:accent5>
        <a:srgbClr val="EE4A5A"/>
      </a:accent5>
      <a:accent6>
        <a:srgbClr val="DA8ECD"/>
      </a:accent6>
      <a:hlink>
        <a:srgbClr val="002060"/>
      </a:hlink>
      <a:folHlink>
        <a:srgbClr val="7030A0"/>
      </a:folHlink>
    </a:clrScheme>
    <a:fontScheme name="Шрифт Газпром ВНИИГАЗ">
      <a:majorFont>
        <a:latin typeface="Arial Narrow"/>
        <a:ea typeface="Arial"/>
        <a:cs typeface="Arial"/>
      </a:majorFont>
      <a:minorFont>
        <a:latin typeface="Arial Narrow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924</Words>
  <Application>Microsoft Office PowerPoint</Application>
  <DocSecurity>0</DocSecurity>
  <PresentationFormat>Широкоэкранный</PresentationFormat>
  <Paragraphs>246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Arial Narrow</vt:lpstr>
      <vt:lpstr>Calibri</vt:lpstr>
      <vt:lpstr>Gotham Pro Light</vt:lpstr>
      <vt:lpstr>Gotham Pro Regular</vt:lpstr>
      <vt:lpstr>Segoe UI</vt:lpstr>
      <vt:lpstr>Times New Roman</vt:lpstr>
      <vt:lpstr>Wingdings</vt:lpstr>
      <vt:lpstr>Газпром ВНИИГАЗ_Основной титул</vt:lpstr>
      <vt:lpstr>Газпром ВНИИГАЗ_Типовые</vt:lpstr>
      <vt:lpstr>Газпром ВНИИГАЗ_Спасибо</vt:lpstr>
      <vt:lpstr>Презентация PowerPoint</vt:lpstr>
      <vt:lpstr>Роль Института в инфраструктуре качества</vt:lpstr>
      <vt:lpstr>Стандартный путь к качеству</vt:lpstr>
      <vt:lpstr>Участие Института в технических комитетах</vt:lpstr>
      <vt:lpstr>Взаимодействие с ФГБУ «Российский институт стандартизации» в области стандартизации</vt:lpstr>
      <vt:lpstr>ТК 023 объединяет усилия специалистов по стандартизации</vt:lpstr>
      <vt:lpstr>Цели реализации Портала ТК 023 </vt:lpstr>
      <vt:lpstr>Интернет-портал технического комитета по стандартизации ТК 023</vt:lpstr>
      <vt:lpstr>Фактическая работа на Портале ТК 023</vt:lpstr>
      <vt:lpstr>Портал ТК 023 помогает работе секретариата</vt:lpstr>
      <vt:lpstr>Презентация PowerPoint</vt:lpstr>
      <vt:lpstr>СЦ «ВНИИГАЗ-Сертификат». Направления деятельности</vt:lpstr>
      <vt:lpstr>АИС «Сертификация»</vt:lpstr>
    </vt:vector>
  </TitlesOfParts>
  <Manager/>
  <Company>OOO Gazprom VNIIGAZ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K_Remishevskaya</dc:creator>
  <cp:keywords/>
  <dc:description/>
  <cp:lastModifiedBy>Злобина Валерия</cp:lastModifiedBy>
  <cp:revision>1299</cp:revision>
  <cp:lastPrinted>2024-05-21T11:52:29Z</cp:lastPrinted>
  <dcterms:created xsi:type="dcterms:W3CDTF">2019-09-13T09:31:10Z</dcterms:created>
  <dcterms:modified xsi:type="dcterms:W3CDTF">2024-05-21T12:18:05Z</dcterms:modified>
  <cp:category/>
  <dc:identifier/>
  <cp:contentStatus/>
  <dc:language/>
  <cp:version/>
</cp:coreProperties>
</file>