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6" r:id="rId3"/>
    <p:sldId id="377" r:id="rId4"/>
    <p:sldId id="378" r:id="rId5"/>
    <p:sldId id="396" r:id="rId6"/>
    <p:sldId id="318" r:id="rId7"/>
    <p:sldId id="384" r:id="rId8"/>
    <p:sldId id="379" r:id="rId9"/>
    <p:sldId id="380" r:id="rId10"/>
    <p:sldId id="398" r:id="rId11"/>
    <p:sldId id="397" r:id="rId12"/>
    <p:sldId id="399" r:id="rId13"/>
    <p:sldId id="401" r:id="rId14"/>
    <p:sldId id="400" r:id="rId15"/>
    <p:sldId id="344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DC"/>
    <a:srgbClr val="0D1CE1"/>
    <a:srgbClr val="D0BCFC"/>
    <a:srgbClr val="0A16AE"/>
    <a:srgbClr val="6FBDF7"/>
    <a:srgbClr val="1D184B"/>
    <a:srgbClr val="4472C4"/>
    <a:srgbClr val="627AEF"/>
    <a:srgbClr val="4E5558"/>
    <a:srgbClr val="5A7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7FE08-41C2-40F8-90B4-9665793B1F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5CF7D-1281-423E-847F-674E8A8694AE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010</a:t>
          </a:r>
        </a:p>
      </dgm:t>
    </dgm:pt>
    <dgm:pt modelId="{1B838FC1-A0FF-4084-8958-1D6598299FF9}" type="parTrans" cxnId="{B6ADB175-ABCD-42C6-9FC1-6A2DE6069CC0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D1FC9BE-5D65-4CDF-82E5-F1303A6748C4}" type="sibTrans" cxnId="{B6ADB175-ABCD-42C6-9FC1-6A2DE6069CC0}">
      <dgm:prSet/>
      <dgm:spPr/>
      <dgm:t>
        <a:bodyPr/>
        <a:lstStyle/>
        <a:p>
          <a:endParaRPr lang="ru-RU"/>
        </a:p>
      </dgm:t>
    </dgm:pt>
    <dgm:pt modelId="{0471D99F-D571-4147-8AE5-A8CB08B2AEC0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040</a:t>
          </a:r>
        </a:p>
      </dgm:t>
    </dgm:pt>
    <dgm:pt modelId="{0C6668E6-9B0D-42E8-9C31-4841BFD9C726}" type="parTrans" cxnId="{4EF082C1-E715-4095-B849-D052BEC864B0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F7CDC1F-29DF-4F89-B9CD-7A1AB7E244FA}" type="sibTrans" cxnId="{4EF082C1-E715-4095-B849-D052BEC864B0}">
      <dgm:prSet/>
      <dgm:spPr/>
      <dgm:t>
        <a:bodyPr/>
        <a:lstStyle/>
        <a:p>
          <a:endParaRPr lang="ru-RU"/>
        </a:p>
      </dgm:t>
    </dgm:pt>
    <dgm:pt modelId="{805ED115-BC46-4E80-B8BC-450A85619F3F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080</a:t>
          </a:r>
        </a:p>
      </dgm:t>
    </dgm:pt>
    <dgm:pt modelId="{84EE46FE-A23B-43E0-8937-082F088C3BCE}" type="parTrans" cxnId="{0E576360-F4BF-4B37-B523-F98C7C2EECD8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585386F-41F6-4C72-9DF8-544227ABA9A1}" type="sibTrans" cxnId="{0E576360-F4BF-4B37-B523-F98C7C2EECD8}">
      <dgm:prSet/>
      <dgm:spPr/>
      <dgm:t>
        <a:bodyPr/>
        <a:lstStyle/>
        <a:p>
          <a:endParaRPr lang="ru-RU"/>
        </a:p>
      </dgm:t>
    </dgm:pt>
    <dgm:pt modelId="{F03ED5AE-329D-4443-8831-9B106647ADAE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090</a:t>
          </a:r>
        </a:p>
      </dgm:t>
    </dgm:pt>
    <dgm:pt modelId="{4455A82C-B989-43E3-A03D-FE34B4216162}" type="parTrans" cxnId="{BF6D2156-15B3-438E-A0EB-9D76EE80C864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D1AB167-36A0-4A52-ABEB-2C4426768380}" type="sibTrans" cxnId="{BF6D2156-15B3-438E-A0EB-9D76EE80C864}">
      <dgm:prSet/>
      <dgm:spPr/>
      <dgm:t>
        <a:bodyPr/>
        <a:lstStyle/>
        <a:p>
          <a:endParaRPr lang="ru-RU"/>
        </a:p>
      </dgm:t>
    </dgm:pt>
    <dgm:pt modelId="{A6D8B517-0C6E-434A-806A-9745E20D07CE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100</a:t>
          </a:r>
        </a:p>
      </dgm:t>
    </dgm:pt>
    <dgm:pt modelId="{B56348A3-D9F7-4FC5-BFEA-25106360CDA5}" type="parTrans" cxnId="{FD57541E-8D38-498C-9373-DDE9202DDCE4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C4EF43E-28BA-46C4-9550-24939EC752C7}" type="sibTrans" cxnId="{FD57541E-8D38-498C-9373-DDE9202DDCE4}">
      <dgm:prSet/>
      <dgm:spPr/>
      <dgm:t>
        <a:bodyPr/>
        <a:lstStyle/>
        <a:p>
          <a:endParaRPr lang="ru-RU"/>
        </a:p>
      </dgm:t>
    </dgm:pt>
    <dgm:pt modelId="{9A405F43-A899-43C7-ACF1-187B6E610966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110</a:t>
          </a:r>
        </a:p>
      </dgm:t>
    </dgm:pt>
    <dgm:pt modelId="{F82FEE9B-1CAE-46ED-800B-206FBC0DB59A}" type="parTrans" cxnId="{A6E47F01-FFEB-4E34-8CF4-15A2EBE076FD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74D8243-AE68-4B54-873A-F1B6693D042D}" type="sibTrans" cxnId="{A6E47F01-FFEB-4E34-8CF4-15A2EBE076FD}">
      <dgm:prSet/>
      <dgm:spPr/>
      <dgm:t>
        <a:bodyPr/>
        <a:lstStyle/>
        <a:p>
          <a:endParaRPr lang="ru-RU"/>
        </a:p>
      </dgm:t>
    </dgm:pt>
    <dgm:pt modelId="{86B9680A-7709-4B11-965C-70D8E962EFC4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050</a:t>
          </a:r>
        </a:p>
      </dgm:t>
    </dgm:pt>
    <dgm:pt modelId="{AD75ADEB-AE5E-4E05-A075-F611FCBB33E4}" type="parTrans" cxnId="{3A175A28-028E-43B5-A8AC-5381C5931998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6E0F006A-6403-426C-8FD9-E7EC10DF2DC4}" type="sibTrans" cxnId="{3A175A28-028E-43B5-A8AC-5381C5931998}">
      <dgm:prSet/>
      <dgm:spPr/>
      <dgm:t>
        <a:bodyPr/>
        <a:lstStyle/>
        <a:p>
          <a:endParaRPr lang="ru-RU"/>
        </a:p>
      </dgm:t>
    </dgm:pt>
    <dgm:pt modelId="{0FF19D15-32A0-4D19-BB51-940E06782AD4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060</a:t>
          </a:r>
        </a:p>
      </dgm:t>
    </dgm:pt>
    <dgm:pt modelId="{89CAFF85-D55C-48E4-B3DB-0C3223FDC306}" type="parTrans" cxnId="{2C0491EE-EF6B-4D9B-9CBC-C0DE0F8086F8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9943AB4-D288-416E-B20D-474DB6C86C35}" type="sibTrans" cxnId="{2C0491EE-EF6B-4D9B-9CBC-C0DE0F8086F8}">
      <dgm:prSet/>
      <dgm:spPr/>
      <dgm:t>
        <a:bodyPr/>
        <a:lstStyle/>
        <a:p>
          <a:endParaRPr lang="ru-RU"/>
        </a:p>
      </dgm:t>
    </dgm:pt>
    <dgm:pt modelId="{5180001C-720E-4C99-BB3F-551D23C0EAF1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070</a:t>
          </a:r>
        </a:p>
      </dgm:t>
    </dgm:pt>
    <dgm:pt modelId="{CFB80E64-15A3-4600-A000-51841FD04958}" type="parTrans" cxnId="{3BEF2089-53AF-480C-96D0-817563171784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BC051AC-561B-4252-AE1E-5D017C616385}" type="sibTrans" cxnId="{3BEF2089-53AF-480C-96D0-817563171784}">
      <dgm:prSet/>
      <dgm:spPr/>
      <dgm:t>
        <a:bodyPr/>
        <a:lstStyle/>
        <a:p>
          <a:endParaRPr lang="ru-RU"/>
        </a:p>
      </dgm:t>
    </dgm:pt>
    <dgm:pt modelId="{44FB08E6-886A-4D8B-BEBE-F4A5FC6F7089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020</a:t>
          </a:r>
        </a:p>
      </dgm:t>
    </dgm:pt>
    <dgm:pt modelId="{6B051716-7C61-4F94-9F3E-24F7DAA8F189}" type="parTrans" cxnId="{211EAFB1-984B-4D26-8342-28D740286585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5A890656-2DBD-4345-820F-3DAA6AD98CF7}" type="sibTrans" cxnId="{211EAFB1-984B-4D26-8342-28D740286585}">
      <dgm:prSet/>
      <dgm:spPr/>
      <dgm:t>
        <a:bodyPr/>
        <a:lstStyle/>
        <a:p>
          <a:endParaRPr lang="ru-RU"/>
        </a:p>
      </dgm:t>
    </dgm:pt>
    <dgm:pt modelId="{6A87F429-0784-459E-8A8B-1DB98ED18F93}">
      <dgm:prSet phldrT="[Текст]"/>
      <dgm:spPr>
        <a:solidFill>
          <a:srgbClr val="A162D0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ru-RU" dirty="0"/>
            <a:t>030</a:t>
          </a:r>
        </a:p>
      </dgm:t>
    </dgm:pt>
    <dgm:pt modelId="{D6859D51-2C16-4B78-904A-CA38CA4F44A2}" type="parTrans" cxnId="{A47EAFE6-2B3B-467D-A3E8-89E9C07FE522}">
      <dgm:prSet/>
      <dgm:spPr>
        <a:ln w="1905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7F161A5-2E25-4E61-AAAB-11F8839FF154}" type="sibTrans" cxnId="{A47EAFE6-2B3B-467D-A3E8-89E9C07FE522}">
      <dgm:prSet/>
      <dgm:spPr/>
      <dgm:t>
        <a:bodyPr/>
        <a:lstStyle/>
        <a:p>
          <a:endParaRPr lang="ru-RU"/>
        </a:p>
      </dgm:t>
    </dgm:pt>
    <dgm:pt modelId="{5D42A2D7-B1CD-4581-A219-52C132BBF5FE}" type="pres">
      <dgm:prSet presAssocID="{0D37FE08-41C2-40F8-90B4-9665793B1F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2ED2F-8412-4968-BD44-2EC249046FE0}" type="pres">
      <dgm:prSet presAssocID="{0D37FE08-41C2-40F8-90B4-9665793B1F1F}" presName="cycle" presStyleCnt="0"/>
      <dgm:spPr/>
    </dgm:pt>
    <dgm:pt modelId="{FFFCE945-98C6-4855-938D-A895F90C2B15}" type="pres">
      <dgm:prSet presAssocID="{0D37FE08-41C2-40F8-90B4-9665793B1F1F}" presName="centerShape" presStyleCnt="0"/>
      <dgm:spPr/>
    </dgm:pt>
    <dgm:pt modelId="{C2FA5130-4ED8-477E-8C10-8DC44C116997}" type="pres">
      <dgm:prSet presAssocID="{0D37FE08-41C2-40F8-90B4-9665793B1F1F}" presName="connSite" presStyleLbl="node1" presStyleIdx="0" presStyleCnt="12"/>
      <dgm:spPr/>
    </dgm:pt>
    <dgm:pt modelId="{FB37AB65-0F45-45A0-A5A2-CA942C2F676A}" type="pres">
      <dgm:prSet presAssocID="{0D37FE08-41C2-40F8-90B4-9665793B1F1F}" presName="visible" presStyleLbl="node1" presStyleIdx="0" presStyleCnt="12" custScaleX="513421" custScaleY="241096" custLinFactX="-3253" custLinFactNeighborX="-100000" custLinFactNeighborY="457"/>
      <dgm:spPr>
        <a:prstGeom prst="flowChartConnector">
          <a:avLst/>
        </a:prstGeom>
        <a:solidFill>
          <a:srgbClr val="A162D0"/>
        </a:solidFill>
        <a:ln w="19050">
          <a:solidFill>
            <a:schemeClr val="bg1"/>
          </a:solidFill>
        </a:ln>
      </dgm:spPr>
    </dgm:pt>
    <dgm:pt modelId="{F9C521A4-16E7-4EDE-9A36-FBBED4B3B987}" type="pres">
      <dgm:prSet presAssocID="{1B838FC1-A0FF-4084-8958-1D6598299FF9}" presName="Name25" presStyleLbl="parChTrans1D1" presStyleIdx="0" presStyleCnt="11"/>
      <dgm:spPr/>
      <dgm:t>
        <a:bodyPr/>
        <a:lstStyle/>
        <a:p>
          <a:endParaRPr lang="ru-RU"/>
        </a:p>
      </dgm:t>
    </dgm:pt>
    <dgm:pt modelId="{91E0D6C3-2B3B-40CA-AB28-2209D85D314A}" type="pres">
      <dgm:prSet presAssocID="{BFE5CF7D-1281-423E-847F-674E8A8694AE}" presName="node" presStyleCnt="0"/>
      <dgm:spPr/>
    </dgm:pt>
    <dgm:pt modelId="{F6D73F58-8166-4FDF-913C-036008853EB3}" type="pres">
      <dgm:prSet presAssocID="{BFE5CF7D-1281-423E-847F-674E8A8694AE}" presName="parentNode" presStyleLbl="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AAC57-E279-4AE1-9DB8-9039ADA93F3C}" type="pres">
      <dgm:prSet presAssocID="{BFE5CF7D-1281-423E-847F-674E8A8694AE}" presName="childNode" presStyleLbl="revTx" presStyleIdx="0" presStyleCnt="0">
        <dgm:presLayoutVars>
          <dgm:bulletEnabled val="1"/>
        </dgm:presLayoutVars>
      </dgm:prSet>
      <dgm:spPr/>
    </dgm:pt>
    <dgm:pt modelId="{231EE709-35DD-4282-8949-933A3DE14B82}" type="pres">
      <dgm:prSet presAssocID="{6B051716-7C61-4F94-9F3E-24F7DAA8F189}" presName="Name25" presStyleLbl="parChTrans1D1" presStyleIdx="1" presStyleCnt="11"/>
      <dgm:spPr/>
      <dgm:t>
        <a:bodyPr/>
        <a:lstStyle/>
        <a:p>
          <a:endParaRPr lang="ru-RU"/>
        </a:p>
      </dgm:t>
    </dgm:pt>
    <dgm:pt modelId="{71523ACB-9006-4C8F-B3FA-264572350930}" type="pres">
      <dgm:prSet presAssocID="{44FB08E6-886A-4D8B-BEBE-F4A5FC6F7089}" presName="node" presStyleCnt="0"/>
      <dgm:spPr/>
    </dgm:pt>
    <dgm:pt modelId="{1D56377D-93EB-4F0A-91FC-7DAFE4BF38C8}" type="pres">
      <dgm:prSet presAssocID="{44FB08E6-886A-4D8B-BEBE-F4A5FC6F7089}" presName="parentNode" presStyleLbl="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82D9E-ECEA-4016-BC4C-DF3C8BCD9DDF}" type="pres">
      <dgm:prSet presAssocID="{44FB08E6-886A-4D8B-BEBE-F4A5FC6F7089}" presName="childNode" presStyleLbl="revTx" presStyleIdx="0" presStyleCnt="0">
        <dgm:presLayoutVars>
          <dgm:bulletEnabled val="1"/>
        </dgm:presLayoutVars>
      </dgm:prSet>
      <dgm:spPr/>
    </dgm:pt>
    <dgm:pt modelId="{B635E31A-E30A-4ACE-B970-0E53070AAA04}" type="pres">
      <dgm:prSet presAssocID="{D6859D51-2C16-4B78-904A-CA38CA4F44A2}" presName="Name25" presStyleLbl="parChTrans1D1" presStyleIdx="2" presStyleCnt="11"/>
      <dgm:spPr/>
      <dgm:t>
        <a:bodyPr/>
        <a:lstStyle/>
        <a:p>
          <a:endParaRPr lang="ru-RU"/>
        </a:p>
      </dgm:t>
    </dgm:pt>
    <dgm:pt modelId="{B50C12BF-6EC5-4547-836C-3888ECD30090}" type="pres">
      <dgm:prSet presAssocID="{6A87F429-0784-459E-8A8B-1DB98ED18F93}" presName="node" presStyleCnt="0"/>
      <dgm:spPr/>
    </dgm:pt>
    <dgm:pt modelId="{6FCD5E23-6EF2-4E36-ADD7-88B158B5C9B8}" type="pres">
      <dgm:prSet presAssocID="{6A87F429-0784-459E-8A8B-1DB98ED18F93}" presName="parentNode" presStyleLbl="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5BA84-5E3F-48A7-B569-6D145187D6B0}" type="pres">
      <dgm:prSet presAssocID="{6A87F429-0784-459E-8A8B-1DB98ED18F93}" presName="childNode" presStyleLbl="revTx" presStyleIdx="0" presStyleCnt="0">
        <dgm:presLayoutVars>
          <dgm:bulletEnabled val="1"/>
        </dgm:presLayoutVars>
      </dgm:prSet>
      <dgm:spPr/>
    </dgm:pt>
    <dgm:pt modelId="{BCFAFDB2-CF0B-4E12-B49F-65174B5681DB}" type="pres">
      <dgm:prSet presAssocID="{0C6668E6-9B0D-42E8-9C31-4841BFD9C726}" presName="Name25" presStyleLbl="parChTrans1D1" presStyleIdx="3" presStyleCnt="11"/>
      <dgm:spPr/>
      <dgm:t>
        <a:bodyPr/>
        <a:lstStyle/>
        <a:p>
          <a:endParaRPr lang="ru-RU"/>
        </a:p>
      </dgm:t>
    </dgm:pt>
    <dgm:pt modelId="{189E4C11-52BB-4745-94B2-2788B410BF4C}" type="pres">
      <dgm:prSet presAssocID="{0471D99F-D571-4147-8AE5-A8CB08B2AEC0}" presName="node" presStyleCnt="0"/>
      <dgm:spPr/>
    </dgm:pt>
    <dgm:pt modelId="{315AC745-005D-49F9-88F5-6ABEEFEA2F3C}" type="pres">
      <dgm:prSet presAssocID="{0471D99F-D571-4147-8AE5-A8CB08B2AEC0}" presName="parentNode" presStyleLbl="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2B6A0-2AB5-48EE-8844-9C38E6D1D971}" type="pres">
      <dgm:prSet presAssocID="{0471D99F-D571-4147-8AE5-A8CB08B2AEC0}" presName="childNode" presStyleLbl="revTx" presStyleIdx="0" presStyleCnt="0">
        <dgm:presLayoutVars>
          <dgm:bulletEnabled val="1"/>
        </dgm:presLayoutVars>
      </dgm:prSet>
      <dgm:spPr/>
    </dgm:pt>
    <dgm:pt modelId="{3C9776BC-E733-4FC0-B99B-D06BB6C8B284}" type="pres">
      <dgm:prSet presAssocID="{AD75ADEB-AE5E-4E05-A075-F611FCBB33E4}" presName="Name25" presStyleLbl="parChTrans1D1" presStyleIdx="4" presStyleCnt="11"/>
      <dgm:spPr/>
      <dgm:t>
        <a:bodyPr/>
        <a:lstStyle/>
        <a:p>
          <a:endParaRPr lang="ru-RU"/>
        </a:p>
      </dgm:t>
    </dgm:pt>
    <dgm:pt modelId="{B7C8835D-CFB4-4114-8034-5566424F6EE7}" type="pres">
      <dgm:prSet presAssocID="{86B9680A-7709-4B11-965C-70D8E962EFC4}" presName="node" presStyleCnt="0"/>
      <dgm:spPr/>
    </dgm:pt>
    <dgm:pt modelId="{3415FB04-96C0-46CA-8FFC-7E807CF04278}" type="pres">
      <dgm:prSet presAssocID="{86B9680A-7709-4B11-965C-70D8E962EFC4}" presName="parentNode" presStyleLbl="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F0EFC-A97D-448B-9C02-CF1EF1BCAE4D}" type="pres">
      <dgm:prSet presAssocID="{86B9680A-7709-4B11-965C-70D8E962EFC4}" presName="childNode" presStyleLbl="revTx" presStyleIdx="0" presStyleCnt="0">
        <dgm:presLayoutVars>
          <dgm:bulletEnabled val="1"/>
        </dgm:presLayoutVars>
      </dgm:prSet>
      <dgm:spPr/>
    </dgm:pt>
    <dgm:pt modelId="{356F7448-4232-447A-AB8A-9DD20122A92B}" type="pres">
      <dgm:prSet presAssocID="{89CAFF85-D55C-48E4-B3DB-0C3223FDC306}" presName="Name25" presStyleLbl="parChTrans1D1" presStyleIdx="5" presStyleCnt="11"/>
      <dgm:spPr/>
      <dgm:t>
        <a:bodyPr/>
        <a:lstStyle/>
        <a:p>
          <a:endParaRPr lang="ru-RU"/>
        </a:p>
      </dgm:t>
    </dgm:pt>
    <dgm:pt modelId="{BBD09EF7-F436-4A60-8403-53CCFD85FB49}" type="pres">
      <dgm:prSet presAssocID="{0FF19D15-32A0-4D19-BB51-940E06782AD4}" presName="node" presStyleCnt="0"/>
      <dgm:spPr/>
    </dgm:pt>
    <dgm:pt modelId="{33994C74-7952-4633-9F16-46494A016234}" type="pres">
      <dgm:prSet presAssocID="{0FF19D15-32A0-4D19-BB51-940E06782AD4}" presName="parentNode" presStyleLbl="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6795B-9B22-4C25-8D47-3516EE60D519}" type="pres">
      <dgm:prSet presAssocID="{0FF19D15-32A0-4D19-BB51-940E06782AD4}" presName="childNode" presStyleLbl="revTx" presStyleIdx="0" presStyleCnt="0">
        <dgm:presLayoutVars>
          <dgm:bulletEnabled val="1"/>
        </dgm:presLayoutVars>
      </dgm:prSet>
      <dgm:spPr/>
    </dgm:pt>
    <dgm:pt modelId="{3FFC429A-8BD0-4D82-B4AB-06A14CBD17BA}" type="pres">
      <dgm:prSet presAssocID="{CFB80E64-15A3-4600-A000-51841FD04958}" presName="Name25" presStyleLbl="parChTrans1D1" presStyleIdx="6" presStyleCnt="11"/>
      <dgm:spPr/>
      <dgm:t>
        <a:bodyPr/>
        <a:lstStyle/>
        <a:p>
          <a:endParaRPr lang="ru-RU"/>
        </a:p>
      </dgm:t>
    </dgm:pt>
    <dgm:pt modelId="{2FAFA52B-2962-40DD-893E-98F019A058F0}" type="pres">
      <dgm:prSet presAssocID="{5180001C-720E-4C99-BB3F-551D23C0EAF1}" presName="node" presStyleCnt="0"/>
      <dgm:spPr/>
    </dgm:pt>
    <dgm:pt modelId="{F27A0C71-CA1C-4627-B902-7932F44D9D4D}" type="pres">
      <dgm:prSet presAssocID="{5180001C-720E-4C99-BB3F-551D23C0EAF1}" presName="parentNode" presStyleLbl="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3AE68-E86C-409C-888E-C746D3B453B5}" type="pres">
      <dgm:prSet presAssocID="{5180001C-720E-4C99-BB3F-551D23C0EAF1}" presName="childNode" presStyleLbl="revTx" presStyleIdx="0" presStyleCnt="0">
        <dgm:presLayoutVars>
          <dgm:bulletEnabled val="1"/>
        </dgm:presLayoutVars>
      </dgm:prSet>
      <dgm:spPr/>
    </dgm:pt>
    <dgm:pt modelId="{9542DE8A-676F-4126-8F4A-BAF9206FA90E}" type="pres">
      <dgm:prSet presAssocID="{84EE46FE-A23B-43E0-8937-082F088C3BCE}" presName="Name25" presStyleLbl="parChTrans1D1" presStyleIdx="7" presStyleCnt="11"/>
      <dgm:spPr/>
      <dgm:t>
        <a:bodyPr/>
        <a:lstStyle/>
        <a:p>
          <a:endParaRPr lang="ru-RU"/>
        </a:p>
      </dgm:t>
    </dgm:pt>
    <dgm:pt modelId="{CDA59799-2A1F-4DF0-9214-44E5673FF260}" type="pres">
      <dgm:prSet presAssocID="{805ED115-BC46-4E80-B8BC-450A85619F3F}" presName="node" presStyleCnt="0"/>
      <dgm:spPr/>
    </dgm:pt>
    <dgm:pt modelId="{CC0BFF8E-283D-426A-BC49-ECE40DF81AC1}" type="pres">
      <dgm:prSet presAssocID="{805ED115-BC46-4E80-B8BC-450A85619F3F}" presName="parentNode" presStyleLbl="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FD292-F877-4B11-BBA7-C8F20DBB8D20}" type="pres">
      <dgm:prSet presAssocID="{805ED115-BC46-4E80-B8BC-450A85619F3F}" presName="childNode" presStyleLbl="revTx" presStyleIdx="0" presStyleCnt="0">
        <dgm:presLayoutVars>
          <dgm:bulletEnabled val="1"/>
        </dgm:presLayoutVars>
      </dgm:prSet>
      <dgm:spPr/>
    </dgm:pt>
    <dgm:pt modelId="{66C59209-7F7F-46D6-8A63-674856F3A944}" type="pres">
      <dgm:prSet presAssocID="{4455A82C-B989-43E3-A03D-FE34B4216162}" presName="Name25" presStyleLbl="parChTrans1D1" presStyleIdx="8" presStyleCnt="11"/>
      <dgm:spPr/>
      <dgm:t>
        <a:bodyPr/>
        <a:lstStyle/>
        <a:p>
          <a:endParaRPr lang="ru-RU"/>
        </a:p>
      </dgm:t>
    </dgm:pt>
    <dgm:pt modelId="{B03EB8AB-BEA0-4637-B80F-0A22F0A8408C}" type="pres">
      <dgm:prSet presAssocID="{F03ED5AE-329D-4443-8831-9B106647ADAE}" presName="node" presStyleCnt="0"/>
      <dgm:spPr/>
    </dgm:pt>
    <dgm:pt modelId="{8FBDAAF8-F3C4-423D-A34A-92B8EDBA8664}" type="pres">
      <dgm:prSet presAssocID="{F03ED5AE-329D-4443-8831-9B106647ADAE}" presName="parentNode" presStyleLbl="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9A9FD-B62A-40D2-9B79-2BB3D13B71A9}" type="pres">
      <dgm:prSet presAssocID="{F03ED5AE-329D-4443-8831-9B106647ADAE}" presName="childNode" presStyleLbl="revTx" presStyleIdx="0" presStyleCnt="0">
        <dgm:presLayoutVars>
          <dgm:bulletEnabled val="1"/>
        </dgm:presLayoutVars>
      </dgm:prSet>
      <dgm:spPr/>
    </dgm:pt>
    <dgm:pt modelId="{DD56773A-6FDF-4009-B754-8C490E91502F}" type="pres">
      <dgm:prSet presAssocID="{B56348A3-D9F7-4FC5-BFEA-25106360CDA5}" presName="Name25" presStyleLbl="parChTrans1D1" presStyleIdx="9" presStyleCnt="11"/>
      <dgm:spPr/>
      <dgm:t>
        <a:bodyPr/>
        <a:lstStyle/>
        <a:p>
          <a:endParaRPr lang="ru-RU"/>
        </a:p>
      </dgm:t>
    </dgm:pt>
    <dgm:pt modelId="{6F48C6A1-B063-4F20-83D1-8A4ADEED9A9D}" type="pres">
      <dgm:prSet presAssocID="{A6D8B517-0C6E-434A-806A-9745E20D07CE}" presName="node" presStyleCnt="0"/>
      <dgm:spPr/>
    </dgm:pt>
    <dgm:pt modelId="{CE772022-8A9C-4B33-96E5-110F0A407435}" type="pres">
      <dgm:prSet presAssocID="{A6D8B517-0C6E-434A-806A-9745E20D07CE}" presName="parentNode" presStyleLbl="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E02BD-7A50-4BE4-8281-8727E6B0A7BE}" type="pres">
      <dgm:prSet presAssocID="{A6D8B517-0C6E-434A-806A-9745E20D07CE}" presName="childNode" presStyleLbl="revTx" presStyleIdx="0" presStyleCnt="0">
        <dgm:presLayoutVars>
          <dgm:bulletEnabled val="1"/>
        </dgm:presLayoutVars>
      </dgm:prSet>
      <dgm:spPr/>
    </dgm:pt>
    <dgm:pt modelId="{5238BD45-CA83-4E3B-B18B-6D564466F036}" type="pres">
      <dgm:prSet presAssocID="{F82FEE9B-1CAE-46ED-800B-206FBC0DB59A}" presName="Name25" presStyleLbl="parChTrans1D1" presStyleIdx="10" presStyleCnt="11"/>
      <dgm:spPr/>
      <dgm:t>
        <a:bodyPr/>
        <a:lstStyle/>
        <a:p>
          <a:endParaRPr lang="ru-RU"/>
        </a:p>
      </dgm:t>
    </dgm:pt>
    <dgm:pt modelId="{E8DD588E-99D8-449A-856C-F55527BAF527}" type="pres">
      <dgm:prSet presAssocID="{9A405F43-A899-43C7-ACF1-187B6E610966}" presName="node" presStyleCnt="0"/>
      <dgm:spPr/>
    </dgm:pt>
    <dgm:pt modelId="{24B1F20F-9B8E-4332-8F35-90F4EFE92816}" type="pres">
      <dgm:prSet presAssocID="{9A405F43-A899-43C7-ACF1-187B6E610966}" presName="parentNode" presStyleLbl="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ABF22-A788-453D-B02B-ADE6555419E6}" type="pres">
      <dgm:prSet presAssocID="{9A405F43-A899-43C7-ACF1-187B6E61096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A2F2CB8-1F2E-43AA-A9B4-DFE56D05559B}" type="presOf" srcId="{F03ED5AE-329D-4443-8831-9B106647ADAE}" destId="{8FBDAAF8-F3C4-423D-A34A-92B8EDBA8664}" srcOrd="0" destOrd="0" presId="urn:microsoft.com/office/officeart/2005/8/layout/radial2"/>
    <dgm:cxn modelId="{445B4519-7833-4F76-9F95-ADEC11782726}" type="presOf" srcId="{86B9680A-7709-4B11-965C-70D8E962EFC4}" destId="{3415FB04-96C0-46CA-8FFC-7E807CF04278}" srcOrd="0" destOrd="0" presId="urn:microsoft.com/office/officeart/2005/8/layout/radial2"/>
    <dgm:cxn modelId="{1C6C6B22-2800-4CAE-BCAE-E10E847EC3FE}" type="presOf" srcId="{F82FEE9B-1CAE-46ED-800B-206FBC0DB59A}" destId="{5238BD45-CA83-4E3B-B18B-6D564466F036}" srcOrd="0" destOrd="0" presId="urn:microsoft.com/office/officeart/2005/8/layout/radial2"/>
    <dgm:cxn modelId="{0E576360-F4BF-4B37-B523-F98C7C2EECD8}" srcId="{0D37FE08-41C2-40F8-90B4-9665793B1F1F}" destId="{805ED115-BC46-4E80-B8BC-450A85619F3F}" srcOrd="7" destOrd="0" parTransId="{84EE46FE-A23B-43E0-8937-082F088C3BCE}" sibTransId="{A585386F-41F6-4C72-9DF8-544227ABA9A1}"/>
    <dgm:cxn modelId="{0591D5EB-E4B2-4915-AB2D-36B87F7C1957}" type="presOf" srcId="{0FF19D15-32A0-4D19-BB51-940E06782AD4}" destId="{33994C74-7952-4633-9F16-46494A016234}" srcOrd="0" destOrd="0" presId="urn:microsoft.com/office/officeart/2005/8/layout/radial2"/>
    <dgm:cxn modelId="{99137DF4-67BC-4E1F-8398-208F8C6554FC}" type="presOf" srcId="{89CAFF85-D55C-48E4-B3DB-0C3223FDC306}" destId="{356F7448-4232-447A-AB8A-9DD20122A92B}" srcOrd="0" destOrd="0" presId="urn:microsoft.com/office/officeart/2005/8/layout/radial2"/>
    <dgm:cxn modelId="{7297173A-B9D8-4542-B293-C5C8910BFC99}" type="presOf" srcId="{1B838FC1-A0FF-4084-8958-1D6598299FF9}" destId="{F9C521A4-16E7-4EDE-9A36-FBBED4B3B987}" srcOrd="0" destOrd="0" presId="urn:microsoft.com/office/officeart/2005/8/layout/radial2"/>
    <dgm:cxn modelId="{A5E2EF72-3602-49AE-8B81-DCC809B79AC8}" type="presOf" srcId="{BFE5CF7D-1281-423E-847F-674E8A8694AE}" destId="{F6D73F58-8166-4FDF-913C-036008853EB3}" srcOrd="0" destOrd="0" presId="urn:microsoft.com/office/officeart/2005/8/layout/radial2"/>
    <dgm:cxn modelId="{497DAF54-5296-4D6E-815C-450B26D13742}" type="presOf" srcId="{6B051716-7C61-4F94-9F3E-24F7DAA8F189}" destId="{231EE709-35DD-4282-8949-933A3DE14B82}" srcOrd="0" destOrd="0" presId="urn:microsoft.com/office/officeart/2005/8/layout/radial2"/>
    <dgm:cxn modelId="{E178DDCA-09EA-4C72-9C07-EDCBB0E509EC}" type="presOf" srcId="{0471D99F-D571-4147-8AE5-A8CB08B2AEC0}" destId="{315AC745-005D-49F9-88F5-6ABEEFEA2F3C}" srcOrd="0" destOrd="0" presId="urn:microsoft.com/office/officeart/2005/8/layout/radial2"/>
    <dgm:cxn modelId="{F545E0A3-BC91-4791-A5DE-85983FD34045}" type="presOf" srcId="{B56348A3-D9F7-4FC5-BFEA-25106360CDA5}" destId="{DD56773A-6FDF-4009-B754-8C490E91502F}" srcOrd="0" destOrd="0" presId="urn:microsoft.com/office/officeart/2005/8/layout/radial2"/>
    <dgm:cxn modelId="{BD429160-F32B-46D0-89E4-35469DED1E00}" type="presOf" srcId="{4455A82C-B989-43E3-A03D-FE34B4216162}" destId="{66C59209-7F7F-46D6-8A63-674856F3A944}" srcOrd="0" destOrd="0" presId="urn:microsoft.com/office/officeart/2005/8/layout/radial2"/>
    <dgm:cxn modelId="{6E535E7C-A3CD-47EB-8006-152F21F6C4A8}" type="presOf" srcId="{5180001C-720E-4C99-BB3F-551D23C0EAF1}" destId="{F27A0C71-CA1C-4627-B902-7932F44D9D4D}" srcOrd="0" destOrd="0" presId="urn:microsoft.com/office/officeart/2005/8/layout/radial2"/>
    <dgm:cxn modelId="{A6E47F01-FFEB-4E34-8CF4-15A2EBE076FD}" srcId="{0D37FE08-41C2-40F8-90B4-9665793B1F1F}" destId="{9A405F43-A899-43C7-ACF1-187B6E610966}" srcOrd="10" destOrd="0" parTransId="{F82FEE9B-1CAE-46ED-800B-206FBC0DB59A}" sibTransId="{E74D8243-AE68-4B54-873A-F1B6693D042D}"/>
    <dgm:cxn modelId="{2618655A-4A83-4C51-AEB6-2F741BAA7AFA}" type="presOf" srcId="{D6859D51-2C16-4B78-904A-CA38CA4F44A2}" destId="{B635E31A-E30A-4ACE-B970-0E53070AAA04}" srcOrd="0" destOrd="0" presId="urn:microsoft.com/office/officeart/2005/8/layout/radial2"/>
    <dgm:cxn modelId="{76F4AA8D-214D-47C1-ACFE-DB408AE44235}" type="presOf" srcId="{0C6668E6-9B0D-42E8-9C31-4841BFD9C726}" destId="{BCFAFDB2-CF0B-4E12-B49F-65174B5681DB}" srcOrd="0" destOrd="0" presId="urn:microsoft.com/office/officeart/2005/8/layout/radial2"/>
    <dgm:cxn modelId="{F034895C-6D44-42F0-8967-283DD71BEEEE}" type="presOf" srcId="{805ED115-BC46-4E80-B8BC-450A85619F3F}" destId="{CC0BFF8E-283D-426A-BC49-ECE40DF81AC1}" srcOrd="0" destOrd="0" presId="urn:microsoft.com/office/officeart/2005/8/layout/radial2"/>
    <dgm:cxn modelId="{C659EEC1-B752-47D6-BC4D-4901427A124B}" type="presOf" srcId="{CFB80E64-15A3-4600-A000-51841FD04958}" destId="{3FFC429A-8BD0-4D82-B4AB-06A14CBD17BA}" srcOrd="0" destOrd="0" presId="urn:microsoft.com/office/officeart/2005/8/layout/radial2"/>
    <dgm:cxn modelId="{1094DFB2-BBE3-491B-8F1A-D9EBCC3E7217}" type="presOf" srcId="{44FB08E6-886A-4D8B-BEBE-F4A5FC6F7089}" destId="{1D56377D-93EB-4F0A-91FC-7DAFE4BF38C8}" srcOrd="0" destOrd="0" presId="urn:microsoft.com/office/officeart/2005/8/layout/radial2"/>
    <dgm:cxn modelId="{1285EDA8-6450-4E0A-9BC0-37561E21A3B8}" type="presOf" srcId="{84EE46FE-A23B-43E0-8937-082F088C3BCE}" destId="{9542DE8A-676F-4126-8F4A-BAF9206FA90E}" srcOrd="0" destOrd="0" presId="urn:microsoft.com/office/officeart/2005/8/layout/radial2"/>
    <dgm:cxn modelId="{3BEF2089-53AF-480C-96D0-817563171784}" srcId="{0D37FE08-41C2-40F8-90B4-9665793B1F1F}" destId="{5180001C-720E-4C99-BB3F-551D23C0EAF1}" srcOrd="6" destOrd="0" parTransId="{CFB80E64-15A3-4600-A000-51841FD04958}" sibTransId="{FBC051AC-561B-4252-AE1E-5D017C616385}"/>
    <dgm:cxn modelId="{D9B711E2-1B9F-4CCC-9665-F40252D479A4}" type="presOf" srcId="{AD75ADEB-AE5E-4E05-A075-F611FCBB33E4}" destId="{3C9776BC-E733-4FC0-B99B-D06BB6C8B284}" srcOrd="0" destOrd="0" presId="urn:microsoft.com/office/officeart/2005/8/layout/radial2"/>
    <dgm:cxn modelId="{B6ADB175-ABCD-42C6-9FC1-6A2DE6069CC0}" srcId="{0D37FE08-41C2-40F8-90B4-9665793B1F1F}" destId="{BFE5CF7D-1281-423E-847F-674E8A8694AE}" srcOrd="0" destOrd="0" parTransId="{1B838FC1-A0FF-4084-8958-1D6598299FF9}" sibTransId="{ED1FC9BE-5D65-4CDF-82E5-F1303A6748C4}"/>
    <dgm:cxn modelId="{B541E764-7A30-4AFF-9935-3435CF54CFAE}" type="presOf" srcId="{9A405F43-A899-43C7-ACF1-187B6E610966}" destId="{24B1F20F-9B8E-4332-8F35-90F4EFE92816}" srcOrd="0" destOrd="0" presId="urn:microsoft.com/office/officeart/2005/8/layout/radial2"/>
    <dgm:cxn modelId="{2C0491EE-EF6B-4D9B-9CBC-C0DE0F8086F8}" srcId="{0D37FE08-41C2-40F8-90B4-9665793B1F1F}" destId="{0FF19D15-32A0-4D19-BB51-940E06782AD4}" srcOrd="5" destOrd="0" parTransId="{89CAFF85-D55C-48E4-B3DB-0C3223FDC306}" sibTransId="{29943AB4-D288-416E-B20D-474DB6C86C35}"/>
    <dgm:cxn modelId="{FD57541E-8D38-498C-9373-DDE9202DDCE4}" srcId="{0D37FE08-41C2-40F8-90B4-9665793B1F1F}" destId="{A6D8B517-0C6E-434A-806A-9745E20D07CE}" srcOrd="9" destOrd="0" parTransId="{B56348A3-D9F7-4FC5-BFEA-25106360CDA5}" sibTransId="{6C4EF43E-28BA-46C4-9550-24939EC752C7}"/>
    <dgm:cxn modelId="{BF6D2156-15B3-438E-A0EB-9D76EE80C864}" srcId="{0D37FE08-41C2-40F8-90B4-9665793B1F1F}" destId="{F03ED5AE-329D-4443-8831-9B106647ADAE}" srcOrd="8" destOrd="0" parTransId="{4455A82C-B989-43E3-A03D-FE34B4216162}" sibTransId="{2D1AB167-36A0-4A52-ABEB-2C4426768380}"/>
    <dgm:cxn modelId="{3A175A28-028E-43B5-A8AC-5381C5931998}" srcId="{0D37FE08-41C2-40F8-90B4-9665793B1F1F}" destId="{86B9680A-7709-4B11-965C-70D8E962EFC4}" srcOrd="4" destOrd="0" parTransId="{AD75ADEB-AE5E-4E05-A075-F611FCBB33E4}" sibTransId="{6E0F006A-6403-426C-8FD9-E7EC10DF2DC4}"/>
    <dgm:cxn modelId="{A47EAFE6-2B3B-467D-A3E8-89E9C07FE522}" srcId="{0D37FE08-41C2-40F8-90B4-9665793B1F1F}" destId="{6A87F429-0784-459E-8A8B-1DB98ED18F93}" srcOrd="2" destOrd="0" parTransId="{D6859D51-2C16-4B78-904A-CA38CA4F44A2}" sibTransId="{87F161A5-2E25-4E61-AAAB-11F8839FF154}"/>
    <dgm:cxn modelId="{4EF082C1-E715-4095-B849-D052BEC864B0}" srcId="{0D37FE08-41C2-40F8-90B4-9665793B1F1F}" destId="{0471D99F-D571-4147-8AE5-A8CB08B2AEC0}" srcOrd="3" destOrd="0" parTransId="{0C6668E6-9B0D-42E8-9C31-4841BFD9C726}" sibTransId="{2F7CDC1F-29DF-4F89-B9CD-7A1AB7E244FA}"/>
    <dgm:cxn modelId="{E2A1AD4D-D64C-409C-8BF2-2FBB0BF7FE56}" type="presOf" srcId="{0D37FE08-41C2-40F8-90B4-9665793B1F1F}" destId="{5D42A2D7-B1CD-4581-A219-52C132BBF5FE}" srcOrd="0" destOrd="0" presId="urn:microsoft.com/office/officeart/2005/8/layout/radial2"/>
    <dgm:cxn modelId="{211EAFB1-984B-4D26-8342-28D740286585}" srcId="{0D37FE08-41C2-40F8-90B4-9665793B1F1F}" destId="{44FB08E6-886A-4D8B-BEBE-F4A5FC6F7089}" srcOrd="1" destOrd="0" parTransId="{6B051716-7C61-4F94-9F3E-24F7DAA8F189}" sibTransId="{5A890656-2DBD-4345-820F-3DAA6AD98CF7}"/>
    <dgm:cxn modelId="{FA83121F-9AEE-4D0C-8C25-933D0354E8FB}" type="presOf" srcId="{6A87F429-0784-459E-8A8B-1DB98ED18F93}" destId="{6FCD5E23-6EF2-4E36-ADD7-88B158B5C9B8}" srcOrd="0" destOrd="0" presId="urn:microsoft.com/office/officeart/2005/8/layout/radial2"/>
    <dgm:cxn modelId="{6F910B07-3F88-4F70-BC99-0EE8C8B7A92D}" type="presOf" srcId="{A6D8B517-0C6E-434A-806A-9745E20D07CE}" destId="{CE772022-8A9C-4B33-96E5-110F0A407435}" srcOrd="0" destOrd="0" presId="urn:microsoft.com/office/officeart/2005/8/layout/radial2"/>
    <dgm:cxn modelId="{5D9BEC84-39F6-46A4-BC22-7D49A8EE736E}" type="presParOf" srcId="{5D42A2D7-B1CD-4581-A219-52C132BBF5FE}" destId="{6EE2ED2F-8412-4968-BD44-2EC249046FE0}" srcOrd="0" destOrd="0" presId="urn:microsoft.com/office/officeart/2005/8/layout/radial2"/>
    <dgm:cxn modelId="{99BB860A-0A26-449F-8B8E-C8851A20C74D}" type="presParOf" srcId="{6EE2ED2F-8412-4968-BD44-2EC249046FE0}" destId="{FFFCE945-98C6-4855-938D-A895F90C2B15}" srcOrd="0" destOrd="0" presId="urn:microsoft.com/office/officeart/2005/8/layout/radial2"/>
    <dgm:cxn modelId="{849CE30D-F5AF-4DEB-A6AC-C2177C8BC6A4}" type="presParOf" srcId="{FFFCE945-98C6-4855-938D-A895F90C2B15}" destId="{C2FA5130-4ED8-477E-8C10-8DC44C116997}" srcOrd="0" destOrd="0" presId="urn:microsoft.com/office/officeart/2005/8/layout/radial2"/>
    <dgm:cxn modelId="{541B3372-74E2-40D3-BCD7-2418155A97EE}" type="presParOf" srcId="{FFFCE945-98C6-4855-938D-A895F90C2B15}" destId="{FB37AB65-0F45-45A0-A5A2-CA942C2F676A}" srcOrd="1" destOrd="0" presId="urn:microsoft.com/office/officeart/2005/8/layout/radial2"/>
    <dgm:cxn modelId="{960240E9-9223-443A-9FE9-677C0B872C96}" type="presParOf" srcId="{6EE2ED2F-8412-4968-BD44-2EC249046FE0}" destId="{F9C521A4-16E7-4EDE-9A36-FBBED4B3B987}" srcOrd="1" destOrd="0" presId="urn:microsoft.com/office/officeart/2005/8/layout/radial2"/>
    <dgm:cxn modelId="{9ED0918A-9A37-4FB7-89F0-57FE8DFC405F}" type="presParOf" srcId="{6EE2ED2F-8412-4968-BD44-2EC249046FE0}" destId="{91E0D6C3-2B3B-40CA-AB28-2209D85D314A}" srcOrd="2" destOrd="0" presId="urn:microsoft.com/office/officeart/2005/8/layout/radial2"/>
    <dgm:cxn modelId="{7EB8274D-A358-421A-B87A-3B7C925BEE56}" type="presParOf" srcId="{91E0D6C3-2B3B-40CA-AB28-2209D85D314A}" destId="{F6D73F58-8166-4FDF-913C-036008853EB3}" srcOrd="0" destOrd="0" presId="urn:microsoft.com/office/officeart/2005/8/layout/radial2"/>
    <dgm:cxn modelId="{BBADB2E1-C4A8-4538-9107-3F9694433983}" type="presParOf" srcId="{91E0D6C3-2B3B-40CA-AB28-2209D85D314A}" destId="{CB9AAC57-E279-4AE1-9DB8-9039ADA93F3C}" srcOrd="1" destOrd="0" presId="urn:microsoft.com/office/officeart/2005/8/layout/radial2"/>
    <dgm:cxn modelId="{B5506E1B-5E4D-43D0-AEB2-0715C7E35033}" type="presParOf" srcId="{6EE2ED2F-8412-4968-BD44-2EC249046FE0}" destId="{231EE709-35DD-4282-8949-933A3DE14B82}" srcOrd="3" destOrd="0" presId="urn:microsoft.com/office/officeart/2005/8/layout/radial2"/>
    <dgm:cxn modelId="{8E9C2A2E-FA2D-4033-8C71-A2031997F3A6}" type="presParOf" srcId="{6EE2ED2F-8412-4968-BD44-2EC249046FE0}" destId="{71523ACB-9006-4C8F-B3FA-264572350930}" srcOrd="4" destOrd="0" presId="urn:microsoft.com/office/officeart/2005/8/layout/radial2"/>
    <dgm:cxn modelId="{08377C6E-8972-48FD-B5F9-9D7A3440B1EC}" type="presParOf" srcId="{71523ACB-9006-4C8F-B3FA-264572350930}" destId="{1D56377D-93EB-4F0A-91FC-7DAFE4BF38C8}" srcOrd="0" destOrd="0" presId="urn:microsoft.com/office/officeart/2005/8/layout/radial2"/>
    <dgm:cxn modelId="{A7159421-528C-4877-AB02-5CBCAACC6BF6}" type="presParOf" srcId="{71523ACB-9006-4C8F-B3FA-264572350930}" destId="{02282D9E-ECEA-4016-BC4C-DF3C8BCD9DDF}" srcOrd="1" destOrd="0" presId="urn:microsoft.com/office/officeart/2005/8/layout/radial2"/>
    <dgm:cxn modelId="{4241710B-9C81-4130-B762-3616D9BE5A80}" type="presParOf" srcId="{6EE2ED2F-8412-4968-BD44-2EC249046FE0}" destId="{B635E31A-E30A-4ACE-B970-0E53070AAA04}" srcOrd="5" destOrd="0" presId="urn:microsoft.com/office/officeart/2005/8/layout/radial2"/>
    <dgm:cxn modelId="{922A3502-F979-473E-A3EC-6338EB8644AA}" type="presParOf" srcId="{6EE2ED2F-8412-4968-BD44-2EC249046FE0}" destId="{B50C12BF-6EC5-4547-836C-3888ECD30090}" srcOrd="6" destOrd="0" presId="urn:microsoft.com/office/officeart/2005/8/layout/radial2"/>
    <dgm:cxn modelId="{F3462B02-1044-4B3C-948B-939C278E6C6C}" type="presParOf" srcId="{B50C12BF-6EC5-4547-836C-3888ECD30090}" destId="{6FCD5E23-6EF2-4E36-ADD7-88B158B5C9B8}" srcOrd="0" destOrd="0" presId="urn:microsoft.com/office/officeart/2005/8/layout/radial2"/>
    <dgm:cxn modelId="{EE9BC3FE-B501-445A-B1BB-D7C539AB13C6}" type="presParOf" srcId="{B50C12BF-6EC5-4547-836C-3888ECD30090}" destId="{E3B5BA84-5E3F-48A7-B569-6D145187D6B0}" srcOrd="1" destOrd="0" presId="urn:microsoft.com/office/officeart/2005/8/layout/radial2"/>
    <dgm:cxn modelId="{C35A8C37-9C27-474D-A6C1-E13026A54707}" type="presParOf" srcId="{6EE2ED2F-8412-4968-BD44-2EC249046FE0}" destId="{BCFAFDB2-CF0B-4E12-B49F-65174B5681DB}" srcOrd="7" destOrd="0" presId="urn:microsoft.com/office/officeart/2005/8/layout/radial2"/>
    <dgm:cxn modelId="{CEBD8406-BE87-4717-AA24-386563131C30}" type="presParOf" srcId="{6EE2ED2F-8412-4968-BD44-2EC249046FE0}" destId="{189E4C11-52BB-4745-94B2-2788B410BF4C}" srcOrd="8" destOrd="0" presId="urn:microsoft.com/office/officeart/2005/8/layout/radial2"/>
    <dgm:cxn modelId="{C4CF1B4A-30EC-4F83-8DE0-62A9C287AADC}" type="presParOf" srcId="{189E4C11-52BB-4745-94B2-2788B410BF4C}" destId="{315AC745-005D-49F9-88F5-6ABEEFEA2F3C}" srcOrd="0" destOrd="0" presId="urn:microsoft.com/office/officeart/2005/8/layout/radial2"/>
    <dgm:cxn modelId="{462016ED-C112-49C3-ACF0-F333C13D2087}" type="presParOf" srcId="{189E4C11-52BB-4745-94B2-2788B410BF4C}" destId="{A862B6A0-2AB5-48EE-8844-9C38E6D1D971}" srcOrd="1" destOrd="0" presId="urn:microsoft.com/office/officeart/2005/8/layout/radial2"/>
    <dgm:cxn modelId="{F4975E3F-AF12-47B5-B290-1138FFDAFBFA}" type="presParOf" srcId="{6EE2ED2F-8412-4968-BD44-2EC249046FE0}" destId="{3C9776BC-E733-4FC0-B99B-D06BB6C8B284}" srcOrd="9" destOrd="0" presId="urn:microsoft.com/office/officeart/2005/8/layout/radial2"/>
    <dgm:cxn modelId="{E04E96B6-0DEB-4608-A89F-45B0A118E585}" type="presParOf" srcId="{6EE2ED2F-8412-4968-BD44-2EC249046FE0}" destId="{B7C8835D-CFB4-4114-8034-5566424F6EE7}" srcOrd="10" destOrd="0" presId="urn:microsoft.com/office/officeart/2005/8/layout/radial2"/>
    <dgm:cxn modelId="{B1466236-C042-4896-A2E8-75A751A7A5AD}" type="presParOf" srcId="{B7C8835D-CFB4-4114-8034-5566424F6EE7}" destId="{3415FB04-96C0-46CA-8FFC-7E807CF04278}" srcOrd="0" destOrd="0" presId="urn:microsoft.com/office/officeart/2005/8/layout/radial2"/>
    <dgm:cxn modelId="{1EB32416-C0D7-4632-B1EB-54197EE0E219}" type="presParOf" srcId="{B7C8835D-CFB4-4114-8034-5566424F6EE7}" destId="{B7CF0EFC-A97D-448B-9C02-CF1EF1BCAE4D}" srcOrd="1" destOrd="0" presId="urn:microsoft.com/office/officeart/2005/8/layout/radial2"/>
    <dgm:cxn modelId="{678DFB4F-893C-4127-B0AF-1CFDFBF5AA1A}" type="presParOf" srcId="{6EE2ED2F-8412-4968-BD44-2EC249046FE0}" destId="{356F7448-4232-447A-AB8A-9DD20122A92B}" srcOrd="11" destOrd="0" presId="urn:microsoft.com/office/officeart/2005/8/layout/radial2"/>
    <dgm:cxn modelId="{4CC95543-8267-46CB-9D03-7C71754191BE}" type="presParOf" srcId="{6EE2ED2F-8412-4968-BD44-2EC249046FE0}" destId="{BBD09EF7-F436-4A60-8403-53CCFD85FB49}" srcOrd="12" destOrd="0" presId="urn:microsoft.com/office/officeart/2005/8/layout/radial2"/>
    <dgm:cxn modelId="{8FB4F22D-347B-4F76-8319-C94991CF09A5}" type="presParOf" srcId="{BBD09EF7-F436-4A60-8403-53CCFD85FB49}" destId="{33994C74-7952-4633-9F16-46494A016234}" srcOrd="0" destOrd="0" presId="urn:microsoft.com/office/officeart/2005/8/layout/radial2"/>
    <dgm:cxn modelId="{416651A9-056F-49C3-A274-CDBE7DD54A16}" type="presParOf" srcId="{BBD09EF7-F436-4A60-8403-53CCFD85FB49}" destId="{7A26795B-9B22-4C25-8D47-3516EE60D519}" srcOrd="1" destOrd="0" presId="urn:microsoft.com/office/officeart/2005/8/layout/radial2"/>
    <dgm:cxn modelId="{FFB2988C-48A0-4C53-AB26-FA4125031E78}" type="presParOf" srcId="{6EE2ED2F-8412-4968-BD44-2EC249046FE0}" destId="{3FFC429A-8BD0-4D82-B4AB-06A14CBD17BA}" srcOrd="13" destOrd="0" presId="urn:microsoft.com/office/officeart/2005/8/layout/radial2"/>
    <dgm:cxn modelId="{4698DFB1-19A1-4478-8B6B-FB885F537F37}" type="presParOf" srcId="{6EE2ED2F-8412-4968-BD44-2EC249046FE0}" destId="{2FAFA52B-2962-40DD-893E-98F019A058F0}" srcOrd="14" destOrd="0" presId="urn:microsoft.com/office/officeart/2005/8/layout/radial2"/>
    <dgm:cxn modelId="{9080F23F-6130-4B51-BAEC-9F87F7DFF076}" type="presParOf" srcId="{2FAFA52B-2962-40DD-893E-98F019A058F0}" destId="{F27A0C71-CA1C-4627-B902-7932F44D9D4D}" srcOrd="0" destOrd="0" presId="urn:microsoft.com/office/officeart/2005/8/layout/radial2"/>
    <dgm:cxn modelId="{CFB6B9CF-A6C4-497D-AD7B-CCD1F6274A49}" type="presParOf" srcId="{2FAFA52B-2962-40DD-893E-98F019A058F0}" destId="{9163AE68-E86C-409C-888E-C746D3B453B5}" srcOrd="1" destOrd="0" presId="urn:microsoft.com/office/officeart/2005/8/layout/radial2"/>
    <dgm:cxn modelId="{6033328F-1410-4719-A04C-B265555EA6CE}" type="presParOf" srcId="{6EE2ED2F-8412-4968-BD44-2EC249046FE0}" destId="{9542DE8A-676F-4126-8F4A-BAF9206FA90E}" srcOrd="15" destOrd="0" presId="urn:microsoft.com/office/officeart/2005/8/layout/radial2"/>
    <dgm:cxn modelId="{F878F8E3-8B89-4E4D-9388-29B725B9645E}" type="presParOf" srcId="{6EE2ED2F-8412-4968-BD44-2EC249046FE0}" destId="{CDA59799-2A1F-4DF0-9214-44E5673FF260}" srcOrd="16" destOrd="0" presId="urn:microsoft.com/office/officeart/2005/8/layout/radial2"/>
    <dgm:cxn modelId="{894AB4A6-2C14-4F2A-BD4E-0308421CB0BF}" type="presParOf" srcId="{CDA59799-2A1F-4DF0-9214-44E5673FF260}" destId="{CC0BFF8E-283D-426A-BC49-ECE40DF81AC1}" srcOrd="0" destOrd="0" presId="urn:microsoft.com/office/officeart/2005/8/layout/radial2"/>
    <dgm:cxn modelId="{689A14BC-2A05-4E9C-9541-0E0B0F0FD3BF}" type="presParOf" srcId="{CDA59799-2A1F-4DF0-9214-44E5673FF260}" destId="{275FD292-F877-4B11-BBA7-C8F20DBB8D20}" srcOrd="1" destOrd="0" presId="urn:microsoft.com/office/officeart/2005/8/layout/radial2"/>
    <dgm:cxn modelId="{ADBBE311-FDE6-46B1-9E08-090B07E988BD}" type="presParOf" srcId="{6EE2ED2F-8412-4968-BD44-2EC249046FE0}" destId="{66C59209-7F7F-46D6-8A63-674856F3A944}" srcOrd="17" destOrd="0" presId="urn:microsoft.com/office/officeart/2005/8/layout/radial2"/>
    <dgm:cxn modelId="{53423B74-8630-47C4-B6A1-61C846CA1CE4}" type="presParOf" srcId="{6EE2ED2F-8412-4968-BD44-2EC249046FE0}" destId="{B03EB8AB-BEA0-4637-B80F-0A22F0A8408C}" srcOrd="18" destOrd="0" presId="urn:microsoft.com/office/officeart/2005/8/layout/radial2"/>
    <dgm:cxn modelId="{477E3651-7EE2-4D86-90D4-C3E5956E69EA}" type="presParOf" srcId="{B03EB8AB-BEA0-4637-B80F-0A22F0A8408C}" destId="{8FBDAAF8-F3C4-423D-A34A-92B8EDBA8664}" srcOrd="0" destOrd="0" presId="urn:microsoft.com/office/officeart/2005/8/layout/radial2"/>
    <dgm:cxn modelId="{410E2C48-321D-415F-BDCB-329A8D3B5CFF}" type="presParOf" srcId="{B03EB8AB-BEA0-4637-B80F-0A22F0A8408C}" destId="{4119A9FD-B62A-40D2-9B79-2BB3D13B71A9}" srcOrd="1" destOrd="0" presId="urn:microsoft.com/office/officeart/2005/8/layout/radial2"/>
    <dgm:cxn modelId="{A00477F8-B1FD-433D-9B17-BE9D22646BD1}" type="presParOf" srcId="{6EE2ED2F-8412-4968-BD44-2EC249046FE0}" destId="{DD56773A-6FDF-4009-B754-8C490E91502F}" srcOrd="19" destOrd="0" presId="urn:microsoft.com/office/officeart/2005/8/layout/radial2"/>
    <dgm:cxn modelId="{EDC01423-2360-4C51-B08B-4EF6D9D257CE}" type="presParOf" srcId="{6EE2ED2F-8412-4968-BD44-2EC249046FE0}" destId="{6F48C6A1-B063-4F20-83D1-8A4ADEED9A9D}" srcOrd="20" destOrd="0" presId="urn:microsoft.com/office/officeart/2005/8/layout/radial2"/>
    <dgm:cxn modelId="{DA56E31E-37B9-4532-A67A-229CB2D302C3}" type="presParOf" srcId="{6F48C6A1-B063-4F20-83D1-8A4ADEED9A9D}" destId="{CE772022-8A9C-4B33-96E5-110F0A407435}" srcOrd="0" destOrd="0" presId="urn:microsoft.com/office/officeart/2005/8/layout/radial2"/>
    <dgm:cxn modelId="{F9B41111-70D4-4710-BFEB-62467B0F5678}" type="presParOf" srcId="{6F48C6A1-B063-4F20-83D1-8A4ADEED9A9D}" destId="{621E02BD-7A50-4BE4-8281-8727E6B0A7BE}" srcOrd="1" destOrd="0" presId="urn:microsoft.com/office/officeart/2005/8/layout/radial2"/>
    <dgm:cxn modelId="{95D24CE8-8412-464E-9332-BEFDA8587B88}" type="presParOf" srcId="{6EE2ED2F-8412-4968-BD44-2EC249046FE0}" destId="{5238BD45-CA83-4E3B-B18B-6D564466F036}" srcOrd="21" destOrd="0" presId="urn:microsoft.com/office/officeart/2005/8/layout/radial2"/>
    <dgm:cxn modelId="{3C1CCF63-A50B-4002-BCBB-68F64108A8B2}" type="presParOf" srcId="{6EE2ED2F-8412-4968-BD44-2EC249046FE0}" destId="{E8DD588E-99D8-449A-856C-F55527BAF527}" srcOrd="22" destOrd="0" presId="urn:microsoft.com/office/officeart/2005/8/layout/radial2"/>
    <dgm:cxn modelId="{F6E0DBC3-6CB5-4A02-9DDF-E673DE6A6878}" type="presParOf" srcId="{E8DD588E-99D8-449A-856C-F55527BAF527}" destId="{24B1F20F-9B8E-4332-8F35-90F4EFE92816}" srcOrd="0" destOrd="0" presId="urn:microsoft.com/office/officeart/2005/8/layout/radial2"/>
    <dgm:cxn modelId="{3FC5D154-0FC7-4431-8395-B544180EB641}" type="presParOf" srcId="{E8DD588E-99D8-449A-856C-F55527BAF527}" destId="{C2CABF22-A788-453D-B02B-ADE6555419E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8BD45-CA83-4E3B-B18B-6D564466F036}">
      <dsp:nvSpPr>
        <dsp:cNvPr id="0" name=""/>
        <dsp:cNvSpPr/>
      </dsp:nvSpPr>
      <dsp:spPr>
        <a:xfrm rot="2923538">
          <a:off x="2271153" y="3624285"/>
          <a:ext cx="2589160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89160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6773A-6FDF-4009-B754-8C490E91502F}">
      <dsp:nvSpPr>
        <dsp:cNvPr id="0" name=""/>
        <dsp:cNvSpPr/>
      </dsp:nvSpPr>
      <dsp:spPr>
        <a:xfrm rot="2347656">
          <a:off x="2448739" y="3423442"/>
          <a:ext cx="2567242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67242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59209-7F7F-46D6-8A63-674856F3A944}">
      <dsp:nvSpPr>
        <dsp:cNvPr id="0" name=""/>
        <dsp:cNvSpPr/>
      </dsp:nvSpPr>
      <dsp:spPr>
        <a:xfrm rot="1766111">
          <a:off x="2570643" y="3194557"/>
          <a:ext cx="2571236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71236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2DE8A-676F-4126-8F4A-BAF9206FA90E}">
      <dsp:nvSpPr>
        <dsp:cNvPr id="0" name=""/>
        <dsp:cNvSpPr/>
      </dsp:nvSpPr>
      <dsp:spPr>
        <a:xfrm rot="1180048">
          <a:off x="2661618" y="2953280"/>
          <a:ext cx="2570596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70596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C429A-8BD0-4D82-B4AB-06A14CBD17BA}">
      <dsp:nvSpPr>
        <dsp:cNvPr id="0" name=""/>
        <dsp:cNvSpPr/>
      </dsp:nvSpPr>
      <dsp:spPr>
        <a:xfrm rot="590833">
          <a:off x="2717676" y="2703007"/>
          <a:ext cx="2569006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69006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F7448-4232-447A-AB8A-9DD20122A92B}">
      <dsp:nvSpPr>
        <dsp:cNvPr id="0" name=""/>
        <dsp:cNvSpPr/>
      </dsp:nvSpPr>
      <dsp:spPr>
        <a:xfrm>
          <a:off x="2736600" y="2448042"/>
          <a:ext cx="2568291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68291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776BC-E733-4FC0-B99B-D06BB6C8B284}">
      <dsp:nvSpPr>
        <dsp:cNvPr id="0" name=""/>
        <dsp:cNvSpPr/>
      </dsp:nvSpPr>
      <dsp:spPr>
        <a:xfrm rot="21009167">
          <a:off x="2717676" y="2193077"/>
          <a:ext cx="2569006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69006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AFDB2-CF0B-4E12-B49F-65174B5681DB}">
      <dsp:nvSpPr>
        <dsp:cNvPr id="0" name=""/>
        <dsp:cNvSpPr/>
      </dsp:nvSpPr>
      <dsp:spPr>
        <a:xfrm rot="20419952">
          <a:off x="2661618" y="1942803"/>
          <a:ext cx="2570596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70596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5E31A-E30A-4ACE-B970-0E53070AAA04}">
      <dsp:nvSpPr>
        <dsp:cNvPr id="0" name=""/>
        <dsp:cNvSpPr/>
      </dsp:nvSpPr>
      <dsp:spPr>
        <a:xfrm rot="19833889">
          <a:off x="2570643" y="1701527"/>
          <a:ext cx="2571236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71236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EE709-35DD-4282-8949-933A3DE14B82}">
      <dsp:nvSpPr>
        <dsp:cNvPr id="0" name=""/>
        <dsp:cNvSpPr/>
      </dsp:nvSpPr>
      <dsp:spPr>
        <a:xfrm rot="19252344">
          <a:off x="2448739" y="1472642"/>
          <a:ext cx="2567242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67242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521A4-16E7-4EDE-9A36-FBBED4B3B987}">
      <dsp:nvSpPr>
        <dsp:cNvPr id="0" name=""/>
        <dsp:cNvSpPr/>
      </dsp:nvSpPr>
      <dsp:spPr>
        <a:xfrm rot="18676462">
          <a:off x="2271153" y="1271799"/>
          <a:ext cx="2589160" cy="14414"/>
        </a:xfrm>
        <a:custGeom>
          <a:avLst/>
          <a:gdLst/>
          <a:ahLst/>
          <a:cxnLst/>
          <a:rect l="0" t="0" r="0" b="0"/>
          <a:pathLst>
            <a:path>
              <a:moveTo>
                <a:pt x="0" y="7207"/>
              </a:moveTo>
              <a:lnTo>
                <a:pt x="2589160" y="7207"/>
              </a:lnTo>
            </a:path>
          </a:pathLst>
        </a:custGeom>
        <a:noFill/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7AB65-0F45-45A0-A5A2-CA942C2F676A}">
      <dsp:nvSpPr>
        <dsp:cNvPr id="0" name=""/>
        <dsp:cNvSpPr/>
      </dsp:nvSpPr>
      <dsp:spPr>
        <a:xfrm>
          <a:off x="442547" y="1757728"/>
          <a:ext cx="2982086" cy="1400349"/>
        </a:xfrm>
        <a:prstGeom prst="flowChartConnector">
          <a:avLst/>
        </a:prstGeom>
        <a:solidFill>
          <a:srgbClr val="A162D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3F58-8166-4FDF-913C-036008853EB3}">
      <dsp:nvSpPr>
        <dsp:cNvPr id="0" name=""/>
        <dsp:cNvSpPr/>
      </dsp:nvSpPr>
      <dsp:spPr>
        <a:xfrm>
          <a:off x="4360421" y="846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010</a:t>
          </a:r>
        </a:p>
      </dsp:txBody>
      <dsp:txXfrm>
        <a:off x="4411457" y="51882"/>
        <a:ext cx="246423" cy="246423"/>
      </dsp:txXfrm>
    </dsp:sp>
    <dsp:sp modelId="{1D56377D-93EB-4F0A-91FC-7DAFE4BF38C8}">
      <dsp:nvSpPr>
        <dsp:cNvPr id="0" name=""/>
        <dsp:cNvSpPr/>
      </dsp:nvSpPr>
      <dsp:spPr>
        <a:xfrm>
          <a:off x="4689043" y="385614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020</a:t>
          </a:r>
        </a:p>
      </dsp:txBody>
      <dsp:txXfrm>
        <a:off x="4740079" y="436650"/>
        <a:ext cx="246423" cy="246423"/>
      </dsp:txXfrm>
    </dsp:sp>
    <dsp:sp modelId="{6FCD5E23-6EF2-4E36-ADD7-88B158B5C9B8}">
      <dsp:nvSpPr>
        <dsp:cNvPr id="0" name=""/>
        <dsp:cNvSpPr/>
      </dsp:nvSpPr>
      <dsp:spPr>
        <a:xfrm>
          <a:off x="4953428" y="817052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030</a:t>
          </a:r>
        </a:p>
      </dsp:txBody>
      <dsp:txXfrm>
        <a:off x="5004464" y="868088"/>
        <a:ext cx="246423" cy="246423"/>
      </dsp:txXfrm>
    </dsp:sp>
    <dsp:sp modelId="{315AC745-005D-49F9-88F5-6ABEEFEA2F3C}">
      <dsp:nvSpPr>
        <dsp:cNvPr id="0" name=""/>
        <dsp:cNvSpPr/>
      </dsp:nvSpPr>
      <dsp:spPr>
        <a:xfrm>
          <a:off x="5147067" y="1284537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040</a:t>
          </a:r>
        </a:p>
      </dsp:txBody>
      <dsp:txXfrm>
        <a:off x="5198103" y="1335573"/>
        <a:ext cx="246423" cy="246423"/>
      </dsp:txXfrm>
    </dsp:sp>
    <dsp:sp modelId="{3415FB04-96C0-46CA-8FFC-7E807CF04278}">
      <dsp:nvSpPr>
        <dsp:cNvPr id="0" name=""/>
        <dsp:cNvSpPr/>
      </dsp:nvSpPr>
      <dsp:spPr>
        <a:xfrm>
          <a:off x="5265191" y="1776558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050</a:t>
          </a:r>
        </a:p>
      </dsp:txBody>
      <dsp:txXfrm>
        <a:off x="5316227" y="1827594"/>
        <a:ext cx="246423" cy="246423"/>
      </dsp:txXfrm>
    </dsp:sp>
    <dsp:sp modelId="{33994C74-7952-4633-9F16-46494A016234}">
      <dsp:nvSpPr>
        <dsp:cNvPr id="0" name=""/>
        <dsp:cNvSpPr/>
      </dsp:nvSpPr>
      <dsp:spPr>
        <a:xfrm>
          <a:off x="5304892" y="2281001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060</a:t>
          </a:r>
        </a:p>
      </dsp:txBody>
      <dsp:txXfrm>
        <a:off x="5355928" y="2332037"/>
        <a:ext cx="246423" cy="246423"/>
      </dsp:txXfrm>
    </dsp:sp>
    <dsp:sp modelId="{F27A0C71-CA1C-4627-B902-7932F44D9D4D}">
      <dsp:nvSpPr>
        <dsp:cNvPr id="0" name=""/>
        <dsp:cNvSpPr/>
      </dsp:nvSpPr>
      <dsp:spPr>
        <a:xfrm>
          <a:off x="5265191" y="2785444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070</a:t>
          </a:r>
        </a:p>
      </dsp:txBody>
      <dsp:txXfrm>
        <a:off x="5316227" y="2836480"/>
        <a:ext cx="246423" cy="246423"/>
      </dsp:txXfrm>
    </dsp:sp>
    <dsp:sp modelId="{CC0BFF8E-283D-426A-BC49-ECE40DF81AC1}">
      <dsp:nvSpPr>
        <dsp:cNvPr id="0" name=""/>
        <dsp:cNvSpPr/>
      </dsp:nvSpPr>
      <dsp:spPr>
        <a:xfrm>
          <a:off x="5147067" y="3277465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080</a:t>
          </a:r>
        </a:p>
      </dsp:txBody>
      <dsp:txXfrm>
        <a:off x="5198103" y="3328501"/>
        <a:ext cx="246423" cy="246423"/>
      </dsp:txXfrm>
    </dsp:sp>
    <dsp:sp modelId="{8FBDAAF8-F3C4-423D-A34A-92B8EDBA8664}">
      <dsp:nvSpPr>
        <dsp:cNvPr id="0" name=""/>
        <dsp:cNvSpPr/>
      </dsp:nvSpPr>
      <dsp:spPr>
        <a:xfrm>
          <a:off x="4953428" y="3744950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090</a:t>
          </a:r>
        </a:p>
      </dsp:txBody>
      <dsp:txXfrm>
        <a:off x="5004464" y="3795986"/>
        <a:ext cx="246423" cy="246423"/>
      </dsp:txXfrm>
    </dsp:sp>
    <dsp:sp modelId="{CE772022-8A9C-4B33-96E5-110F0A407435}">
      <dsp:nvSpPr>
        <dsp:cNvPr id="0" name=""/>
        <dsp:cNvSpPr/>
      </dsp:nvSpPr>
      <dsp:spPr>
        <a:xfrm>
          <a:off x="4689043" y="4176388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100</a:t>
          </a:r>
        </a:p>
      </dsp:txBody>
      <dsp:txXfrm>
        <a:off x="4740079" y="4227424"/>
        <a:ext cx="246423" cy="246423"/>
      </dsp:txXfrm>
    </dsp:sp>
    <dsp:sp modelId="{24B1F20F-9B8E-4332-8F35-90F4EFE92816}">
      <dsp:nvSpPr>
        <dsp:cNvPr id="0" name=""/>
        <dsp:cNvSpPr/>
      </dsp:nvSpPr>
      <dsp:spPr>
        <a:xfrm>
          <a:off x="4360421" y="4561156"/>
          <a:ext cx="348495" cy="348495"/>
        </a:xfrm>
        <a:prstGeom prst="ellipse">
          <a:avLst/>
        </a:prstGeom>
        <a:solidFill>
          <a:srgbClr val="A162D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110</a:t>
          </a:r>
        </a:p>
      </dsp:txBody>
      <dsp:txXfrm>
        <a:off x="4411457" y="4612192"/>
        <a:ext cx="246423" cy="246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F411BEB-A066-4A4C-B57B-907D3E3142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Заседание НТС 23.05.2022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B0989C-E74C-466F-BD67-6574E7A9FB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EA582-FA5B-46D8-9DCB-797128106EF9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FBCCF-0DD2-4A12-BEC2-3EBCA0E7C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574ED9-D814-443F-A3C0-8C72972A1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A580-52EF-40BD-8951-6AD730558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094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Заседание НТС 23.05.2022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B55CD-CDDA-4FC6-948D-F265B42376C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D33D8-8217-44AB-A7E6-7210B219E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863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14D44-A156-45C7-BCED-A1F1602C3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5E0BC-8A48-4E10-82B7-C29881251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1D877-6E1E-476C-A79B-46B9D8B1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1888-8EB5-4061-9EC7-8F0806A0C998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47A35-73C6-48F8-A0EF-C1C283CE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C0613-C298-47C9-A192-2185658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0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6A789-1EEC-4995-979F-EFBF38E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0CABE-FBA2-4491-B558-DFB42A0B0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547CC-4810-4EC8-8AEB-BF210590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F780-C89A-4683-BB96-78B7E6CBE117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BBEF4-E417-462E-8C53-1DDC793F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B743F-A17C-4135-BC31-FAC48899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9D4666-B4EA-4926-AB8C-54F6F99F5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B9292F-BD11-487E-AEF6-98EF83C02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DB511-9E2E-4FEF-BF5C-FE07ACA9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FAA5-839A-4DC0-B81C-3720BE701F74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C95FB-9FC5-4D7D-8D37-E4CBA950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54B16-68FA-498B-A2CB-1649725F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63FAD-F496-4B53-99D1-08634929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D1B4B-3A57-46DD-A0A2-A88B7A7C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0D200A-7016-4D01-B5C5-32473862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07BE-F9BF-4C4D-822C-6D5D72622F81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AAC69-74A8-48CF-986A-F5999EA5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5827-7E77-4C5A-BFDD-A0E4AA32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FAAC9-4F4B-4979-8760-22FBB397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600D00-8880-4DFE-8117-DAFA7F1DB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C34A3-918D-41DF-8020-3C5C0D0D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471-3662-48D8-9668-B6F1495AEB8A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3C4D6-B243-409C-8312-5B165935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71FCC-8CCB-43AA-8213-51370EBB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6C99A-B438-44B2-8751-47877FBB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E8291-07AB-4518-921A-62D1ADDEE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C9A12-4115-4879-8F59-09949FEF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6D496-D007-4583-9F3D-7B46CDA6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EC26-DEEE-4F4E-A8E2-5FBB611C3570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D31313-4263-4853-AD78-F7AF9469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E80C1-EB20-4497-87F5-B6FC6CAA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BD8AA-9537-43A8-8D15-031A8173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3EDF9-21B7-43C9-900A-A81F086C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0617F-103D-4C66-B0B9-80C98FE8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F9BC0E-81A5-439A-B41E-C3BAE915E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7161F8-2D62-4719-841B-FF2C7C10E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11F085-D82F-423F-A098-0615C83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F11-1CDC-4E88-B563-8B2C4E6EE5AF}" type="datetime1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D4C06-7B01-4837-BC99-6930CAA8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777707-2C80-492E-BBE1-5A1D51E7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4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9A03-B914-42FD-B629-44DC0E92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A0A754-DD64-4164-B5F2-09147382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72A-A011-4846-A0A3-8F29EDAE4304}" type="datetime1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376A9B-7E17-4060-8909-01D0869B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46F3C9-0A74-445E-A257-60191D3B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4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65C3C1-2C1D-47F4-B33F-61B0EB0F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617-D576-4978-A259-197811C0031F}" type="datetime1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C33DCE-9F31-416C-8F0D-B797C0E2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E8B00C-C893-4038-B40D-23BBFF2C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0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03800-F706-4417-AFF3-96E9366A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5E517-57D1-4D1E-B1B2-1787E541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118400-7B54-4FE8-BC47-AB081158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DFC3D-7CF8-48CE-9194-3ED993DB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06E-201B-425C-B04D-48BA38F3AC1C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2065A-6FB9-43D8-9B57-788C77CE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D02F0-B43A-4CF6-BA25-5C619C10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0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ABC58-D67A-4AAE-A84D-7C974568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4FAF7-0910-4B8B-8DA2-42D300748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4B3EF8-F0B0-456C-BF73-A3603E471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E93823-7B71-4EB3-BCE8-888719EA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4980-D16E-48D2-8557-F32FD583F551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77672-7B5A-4921-A0E5-D6C8A3EB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© Позднеев Б.М. / 21-22 апреля 2021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1D51CA-DB56-434C-88C2-ADDE812E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6857D-027B-4902-B702-EFC6EC4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492EC-9971-4F94-AA7D-00B5E2680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F63F0-4708-4C58-8DC2-4F1E0DC2B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72E9-D536-4D5A-A368-EBC24F50596A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88208-6F2B-4CC4-A7E1-0B1F6E6F5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© Позднеев Б.М. / 21-22 апреля 2021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7A96A-33D4-4EE0-AABB-AE444F813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EF495-4304-4E30-AEF1-5741A80F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.acim@mail.ru" TargetMode="External"/><Relationship Id="rId2" Type="http://schemas.openxmlformats.org/officeDocument/2006/relationships/hyperlink" Target="mailto:bmp@stankin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F8BCD-921E-474E-A695-AAB3445CA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59" y="770380"/>
            <a:ext cx="10397501" cy="11123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Конференция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«Робототехника для промышленности.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Фокус на отечественные решения»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1F97051-7D86-4220-A72A-6A439BC0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981DD9-BA35-AD70-BBC2-FFA068BAFC54}"/>
              </a:ext>
            </a:extLst>
          </p:cNvPr>
          <p:cNvSpPr txBox="1">
            <a:spLocks/>
          </p:cNvSpPr>
          <p:nvPr/>
        </p:nvSpPr>
        <p:spPr>
          <a:xfrm>
            <a:off x="956299" y="2260271"/>
            <a:ext cx="10397501" cy="1569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Перспективы применения отечественных робототехнических систем для создания умных производств в промышленности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B003287-5F3C-D8C7-471B-24B08F2BD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50" y="4109519"/>
            <a:ext cx="1133999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Позднеев Борис Михайлович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д.т.н., профессор, академик Академии проблем качества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председатель Правления Ассоциации «Цифровые инновации в машиностроении» (АЦИМ),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председатель Координационного Совета председателей национальных и межгосударственных технических комитетов по стандартизации в области цифрового развития Комитета РСПП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по промышленной политике и техническому регулированию,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председатель ТК 461 «Информационно-коммуникационные технологии в образовании (ИКТО)»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5D2259B-BADE-CA37-90D3-49CE85BB3C5E}"/>
              </a:ext>
            </a:extLst>
          </p:cNvPr>
          <p:cNvSpPr txBox="1">
            <a:spLocks/>
          </p:cNvSpPr>
          <p:nvPr/>
        </p:nvSpPr>
        <p:spPr>
          <a:xfrm>
            <a:off x="906279" y="1757020"/>
            <a:ext cx="10397501" cy="472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07 февраля 2023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года, г.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Москва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95" y="668932"/>
            <a:ext cx="1328258" cy="12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74" y="866206"/>
            <a:ext cx="2226926" cy="9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59800" y="680150"/>
            <a:ext cx="8171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Центральные органы </a:t>
            </a:r>
            <a:r>
              <a:rPr lang="ru-RU" altLang="ru-RU" sz="2400" b="1" dirty="0" smtClean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АЦИМ</a:t>
            </a:r>
            <a:r>
              <a:rPr lang="ru-RU" altLang="ru-RU" sz="24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rgbClr val="0C1C49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2">
            <a:extLst>
              <a:ext uri="{FF2B5EF4-FFF2-40B4-BE49-F238E27FC236}">
                <a16:creationId xmlns:a16="http://schemas.microsoft.com/office/drawing/2014/main" id="{F305EC76-E618-4F73-90E4-4553EEB84DBF}"/>
              </a:ext>
            </a:extLst>
          </p:cNvPr>
          <p:cNvGrpSpPr>
            <a:grpSpLocks/>
          </p:cNvGrpSpPr>
          <p:nvPr/>
        </p:nvGrpSpPr>
        <p:grpSpPr bwMode="auto">
          <a:xfrm>
            <a:off x="463265" y="1341382"/>
            <a:ext cx="11340000" cy="4840289"/>
            <a:chOff x="661988" y="1041400"/>
            <a:chExt cx="11088687" cy="502602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6FEF0F5-D624-4D85-A58A-C8FAB125B2CD}"/>
                </a:ext>
              </a:extLst>
            </p:cNvPr>
            <p:cNvSpPr/>
            <p:nvPr/>
          </p:nvSpPr>
          <p:spPr>
            <a:xfrm>
              <a:off x="8391646" y="4570662"/>
              <a:ext cx="3359029" cy="623102"/>
            </a:xfrm>
            <a:prstGeom prst="rect">
              <a:avLst/>
            </a:prstGeom>
            <a:solidFill>
              <a:srgbClr val="EC6ED4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Calibri" panose="020F0502020204030204" pitchFamily="34" charset="0"/>
                </a:rPr>
                <a:t>Цифровое станкостроение и машиностроение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A5825EC-A966-4904-B0DC-B55C4D2B1970}"/>
                </a:ext>
              </a:extLst>
            </p:cNvPr>
            <p:cNvSpPr/>
            <p:nvPr/>
          </p:nvSpPr>
          <p:spPr>
            <a:xfrm>
              <a:off x="3653015" y="1041400"/>
              <a:ext cx="3094782" cy="63464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Общее собрание членов Ассоциации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997D7F2-BE08-4E57-89BB-B70B1D11B8F3}"/>
                </a:ext>
              </a:extLst>
            </p:cNvPr>
            <p:cNvSpPr/>
            <p:nvPr/>
          </p:nvSpPr>
          <p:spPr>
            <a:xfrm>
              <a:off x="3653015" y="2417829"/>
              <a:ext cx="3096402" cy="63464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Правление Ассоциации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0A131F1-FF37-4A32-9085-CB854A407DDE}"/>
                </a:ext>
              </a:extLst>
            </p:cNvPr>
            <p:cNvSpPr/>
            <p:nvPr/>
          </p:nvSpPr>
          <p:spPr>
            <a:xfrm>
              <a:off x="661988" y="1755165"/>
              <a:ext cx="1964838" cy="629695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Председатель Правления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609A021-809C-4E31-B63F-48F4935BEFFC}"/>
                </a:ext>
              </a:extLst>
            </p:cNvPr>
            <p:cNvSpPr/>
            <p:nvPr/>
          </p:nvSpPr>
          <p:spPr>
            <a:xfrm>
              <a:off x="2210189" y="3617877"/>
              <a:ext cx="1968080" cy="628046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Попечительский совет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BDE316A-EBCF-4EB2-A07E-DE218611FB5E}"/>
                </a:ext>
              </a:extLst>
            </p:cNvPr>
            <p:cNvSpPr/>
            <p:nvPr/>
          </p:nvSpPr>
          <p:spPr>
            <a:xfrm>
              <a:off x="4698659" y="3634361"/>
              <a:ext cx="1966458" cy="62475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Наблюдательный совет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3FD5875-176F-4DF6-B1D4-B78D37164C3C}"/>
                </a:ext>
              </a:extLst>
            </p:cNvPr>
            <p:cNvSpPr/>
            <p:nvPr/>
          </p:nvSpPr>
          <p:spPr>
            <a:xfrm>
              <a:off x="7161190" y="3617877"/>
              <a:ext cx="1964838" cy="628046"/>
            </a:xfrm>
            <a:prstGeom prst="rect">
              <a:avLst/>
            </a:prstGeom>
            <a:solidFill>
              <a:srgbClr val="EC6ED4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Экспертный совет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1F4F095-281F-4FE4-AB98-A619FB499E19}"/>
                </a:ext>
              </a:extLst>
            </p:cNvPr>
            <p:cNvSpPr/>
            <p:nvPr/>
          </p:nvSpPr>
          <p:spPr>
            <a:xfrm>
              <a:off x="661988" y="4686051"/>
              <a:ext cx="1964838" cy="621453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Проектный офис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9161C84-23D5-4FBE-BD91-C28E27C51E25}"/>
                </a:ext>
              </a:extLst>
            </p:cNvPr>
            <p:cNvCxnSpPr>
              <a:stCxn id="16" idx="2"/>
              <a:endCxn id="19" idx="0"/>
            </p:cNvCxnSpPr>
            <p:nvPr/>
          </p:nvCxnSpPr>
          <p:spPr>
            <a:xfrm>
              <a:off x="5201217" y="1676041"/>
              <a:ext cx="1621" cy="741788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337181B5-26EA-48B7-90CA-C3452FD329C0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5202837" y="3052469"/>
              <a:ext cx="0" cy="382433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3F7A2A3A-D246-4B77-B28F-7203C98A48C9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18" y="3426660"/>
              <a:ext cx="4965591" cy="0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6932A32-C64D-4D8F-AC25-7E0063D0E692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3194229" y="3426660"/>
              <a:ext cx="0" cy="191216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0C2DD5D-DC35-4A6A-B16D-908BB275005A}"/>
                </a:ext>
              </a:extLst>
            </p:cNvPr>
            <p:cNvCxnSpPr>
              <a:stCxn id="22" idx="0"/>
            </p:cNvCxnSpPr>
            <p:nvPr/>
          </p:nvCxnSpPr>
          <p:spPr>
            <a:xfrm flipH="1" flipV="1">
              <a:off x="5681078" y="3436551"/>
              <a:ext cx="0" cy="197810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50F338A1-A119-4716-BCD7-D014A4066027}"/>
                </a:ext>
              </a:extLst>
            </p:cNvPr>
            <p:cNvCxnSpPr>
              <a:stCxn id="20" idx="2"/>
              <a:endCxn id="24" idx="0"/>
            </p:cNvCxnSpPr>
            <p:nvPr/>
          </p:nvCxnSpPr>
          <p:spPr>
            <a:xfrm>
              <a:off x="1644407" y="2384861"/>
              <a:ext cx="0" cy="2301191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487309D-70B8-4F30-AC77-96AC70ECCAC9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8143609" y="4245923"/>
              <a:ext cx="0" cy="1508302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9DA03D3-3E69-43A2-9F2C-080BEDEBB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3609" y="3416227"/>
              <a:ext cx="0" cy="191216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F5FFC15-775E-417F-950B-BB843103778D}"/>
                </a:ext>
              </a:extLst>
            </p:cNvPr>
            <p:cNvCxnSpPr>
              <a:endCxn id="20" idx="3"/>
            </p:cNvCxnSpPr>
            <p:nvPr/>
          </p:nvCxnSpPr>
          <p:spPr>
            <a:xfrm flipH="1">
              <a:off x="2626826" y="2058474"/>
              <a:ext cx="2574391" cy="11538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E8B367D-F680-4B01-B484-53D0729DAFE3}"/>
                </a:ext>
              </a:extLst>
            </p:cNvPr>
            <p:cNvSpPr/>
            <p:nvPr/>
          </p:nvSpPr>
          <p:spPr>
            <a:xfrm>
              <a:off x="8372192" y="5444324"/>
              <a:ext cx="3357407" cy="623102"/>
            </a:xfrm>
            <a:prstGeom prst="rect">
              <a:avLst/>
            </a:prstGeom>
            <a:solidFill>
              <a:srgbClr val="EC6ED4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Интеграция автоматизированных систем управления цифровыми предприятиями и умными производствами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A1D91D02-B569-4FDE-8DD4-A947F1D4EEC7}"/>
                </a:ext>
              </a:extLst>
            </p:cNvPr>
            <p:cNvSpPr/>
            <p:nvPr/>
          </p:nvSpPr>
          <p:spPr>
            <a:xfrm>
              <a:off x="3795676" y="4593740"/>
              <a:ext cx="4143667" cy="624750"/>
            </a:xfrm>
            <a:prstGeom prst="rect">
              <a:avLst/>
            </a:prstGeom>
            <a:solidFill>
              <a:srgbClr val="EC6ED4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Стандартизация и сертификация в области цифрового машиностроения и смежных отраслей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1418F03-1105-40DA-B72A-C278BA7429BF}"/>
                </a:ext>
              </a:extLst>
            </p:cNvPr>
            <p:cNvSpPr/>
            <p:nvPr/>
          </p:nvSpPr>
          <p:spPr>
            <a:xfrm>
              <a:off x="3795676" y="5441850"/>
              <a:ext cx="4167984" cy="624751"/>
            </a:xfrm>
            <a:prstGeom prst="rect">
              <a:avLst/>
            </a:prstGeom>
            <a:solidFill>
              <a:srgbClr val="EC6ED4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и переподготовка перспективных кадров для обеспечения цифрового развития предприятий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EEEC5D-DB5B-4A47-BDDC-7F2251689518}"/>
                </a:ext>
              </a:extLst>
            </p:cNvPr>
            <p:cNvCxnSpPr>
              <a:cxnSpLocks/>
              <a:stCxn id="36" idx="3"/>
              <a:endCxn id="34" idx="1"/>
            </p:cNvCxnSpPr>
            <p:nvPr/>
          </p:nvCxnSpPr>
          <p:spPr>
            <a:xfrm>
              <a:off x="7963661" y="5754226"/>
              <a:ext cx="408531" cy="1649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6177B6E-0114-4826-9CCC-7DB799D0D1CC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7939344" y="4905290"/>
              <a:ext cx="432848" cy="0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606690-B0DA-474F-8886-0DF2883FA4B6}"/>
                </a:ext>
              </a:extLst>
            </p:cNvPr>
            <p:cNvSpPr txBox="1"/>
            <p:nvPr/>
          </p:nvSpPr>
          <p:spPr>
            <a:xfrm>
              <a:off x="9141134" y="3693743"/>
              <a:ext cx="2060485" cy="3675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5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Комитета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79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69469" y="663619"/>
            <a:ext cx="9775136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Попечительский Совет АЦИМ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99BB1F-C497-89A4-95A7-E746FA8AF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2" y="1255581"/>
            <a:ext cx="1678820" cy="23939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C3AA2-0DCB-DAB1-FDC8-002E8DB8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39" y="1626538"/>
            <a:ext cx="1894350" cy="23704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C2642-0BFB-4FDD-3CD9-9E5FE8D09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80" y="2064199"/>
            <a:ext cx="1907887" cy="2370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0F72F4-026D-666F-0AAF-B0D2575F7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335" y="2501308"/>
            <a:ext cx="1894351" cy="23904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164BE-A9D8-E90F-DC16-C7A0D156D2CA}"/>
              </a:ext>
            </a:extLst>
          </p:cNvPr>
          <p:cNvSpPr txBox="1"/>
          <p:nvPr/>
        </p:nvSpPr>
        <p:spPr>
          <a:xfrm>
            <a:off x="1155780" y="3710849"/>
            <a:ext cx="1907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 Максим Юрьевич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207B6-2F05-F1C0-6732-F89FC68F54B9}"/>
              </a:ext>
            </a:extLst>
          </p:cNvPr>
          <p:cNvSpPr txBox="1"/>
          <p:nvPr/>
        </p:nvSpPr>
        <p:spPr>
          <a:xfrm>
            <a:off x="3643609" y="4075875"/>
            <a:ext cx="2031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Дмитрий Владимирович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59D3E-3F84-AF81-73CA-7B059FB148E9}"/>
              </a:ext>
            </a:extLst>
          </p:cNvPr>
          <p:cNvSpPr txBox="1"/>
          <p:nvPr/>
        </p:nvSpPr>
        <p:spPr>
          <a:xfrm>
            <a:off x="6257037" y="4496724"/>
            <a:ext cx="1894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Рудской Андрей Иванович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9D737-7C00-B768-2F00-CD3A56A18A52}"/>
              </a:ext>
            </a:extLst>
          </p:cNvPr>
          <p:cNvSpPr txBox="1"/>
          <p:nvPr/>
        </p:nvSpPr>
        <p:spPr>
          <a:xfrm>
            <a:off x="8909336" y="4953918"/>
            <a:ext cx="189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Черкасов Максим Валерьевич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6B8E11-1622-51DC-9E93-BD86FBA64D1F}"/>
              </a:ext>
            </a:extLst>
          </p:cNvPr>
          <p:cNvSpPr txBox="1"/>
          <p:nvPr/>
        </p:nvSpPr>
        <p:spPr>
          <a:xfrm>
            <a:off x="970235" y="4205641"/>
            <a:ext cx="2278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«АСКОН»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D1E633-E213-8A18-4059-FAEAE5482BD3}"/>
              </a:ext>
            </a:extLst>
          </p:cNvPr>
          <p:cNvSpPr txBox="1"/>
          <p:nvPr/>
        </p:nvSpPr>
        <p:spPr>
          <a:xfrm>
            <a:off x="3435169" y="4536429"/>
            <a:ext cx="24480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трансформации и информационных технологий АО «ОСК»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5E800-D33E-EB3D-7031-0AEF5B1BBC9C}"/>
              </a:ext>
            </a:extLst>
          </p:cNvPr>
          <p:cNvSpPr txBox="1"/>
          <p:nvPr/>
        </p:nvSpPr>
        <p:spPr>
          <a:xfrm>
            <a:off x="5913930" y="5002878"/>
            <a:ext cx="27386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«Санкт-Петербургский политехнический университет Петра Великого»,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7B308F-6F93-B5D2-17E0-4D7D8B75B06F}"/>
              </a:ext>
            </a:extLst>
          </p:cNvPr>
          <p:cNvSpPr txBox="1"/>
          <p:nvPr/>
        </p:nvSpPr>
        <p:spPr>
          <a:xfrm>
            <a:off x="8506833" y="5431153"/>
            <a:ext cx="2699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промышленности, торговли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предпринимательства Нижегородской области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08432" y="693593"/>
            <a:ext cx="9775136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Наблюдательный Совет АЦИМ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74A3A3-1E7E-800F-350D-55ECE727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45"/>
          <a:stretch/>
        </p:blipFill>
        <p:spPr>
          <a:xfrm>
            <a:off x="1229580" y="1205248"/>
            <a:ext cx="1905000" cy="27305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F1D5FF-B2F8-8445-E6E7-5D042AEBD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72"/>
          <a:stretch/>
        </p:blipFill>
        <p:spPr>
          <a:xfrm>
            <a:off x="3758116" y="1563537"/>
            <a:ext cx="2047875" cy="2730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8F35A9-3D17-F88A-5C90-424FBB34F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25" y="1964004"/>
            <a:ext cx="2047875" cy="2730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46AECD-BE5C-4809-21EA-EA757A54F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343" y="2488983"/>
            <a:ext cx="2047875" cy="2730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5782A7-1E7F-9CE9-1E90-EC03517906F6}"/>
              </a:ext>
            </a:extLst>
          </p:cNvPr>
          <p:cNvSpPr txBox="1"/>
          <p:nvPr/>
        </p:nvSpPr>
        <p:spPr>
          <a:xfrm>
            <a:off x="1229580" y="3943936"/>
            <a:ext cx="1947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Кортов Сергей Всеволодович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BCBFBF-C626-7B9C-469B-094888839879}"/>
              </a:ext>
            </a:extLst>
          </p:cNvPr>
          <p:cNvSpPr txBox="1"/>
          <p:nvPr/>
        </p:nvSpPr>
        <p:spPr>
          <a:xfrm>
            <a:off x="3623178" y="4329806"/>
            <a:ext cx="2317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Краснянский Михаил Николаевич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3A0A76-1D3C-CBAB-C146-3260123F28E6}"/>
              </a:ext>
            </a:extLst>
          </p:cNvPr>
          <p:cNvSpPr txBox="1"/>
          <p:nvPr/>
        </p:nvSpPr>
        <p:spPr>
          <a:xfrm>
            <a:off x="6406224" y="4734419"/>
            <a:ext cx="2047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Лоцманов Андрей Николаевич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58A54-7C07-C597-AA6A-3878D5F02657}"/>
              </a:ext>
            </a:extLst>
          </p:cNvPr>
          <p:cNvSpPr txBox="1"/>
          <p:nvPr/>
        </p:nvSpPr>
        <p:spPr>
          <a:xfrm>
            <a:off x="8978423" y="5225312"/>
            <a:ext cx="2271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Слесаренко Марина Игоревна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4AC412-B12A-38D4-9BDB-07C96FB4B1C9}"/>
              </a:ext>
            </a:extLst>
          </p:cNvPr>
          <p:cNvSpPr txBox="1"/>
          <p:nvPr/>
        </p:nvSpPr>
        <p:spPr>
          <a:xfrm>
            <a:off x="938200" y="4437527"/>
            <a:ext cx="24523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проректор УрФУ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DD6FF-9487-DD31-91DA-62FD26B1322E}"/>
              </a:ext>
            </a:extLst>
          </p:cNvPr>
          <p:cNvSpPr txBox="1"/>
          <p:nvPr/>
        </p:nvSpPr>
        <p:spPr>
          <a:xfrm>
            <a:off x="3529251" y="4842140"/>
            <a:ext cx="24523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ТГТУ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8E2E15-B1DC-758C-0D66-401A697CE4E4}"/>
              </a:ext>
            </a:extLst>
          </p:cNvPr>
          <p:cNvSpPr txBox="1"/>
          <p:nvPr/>
        </p:nvSpPr>
        <p:spPr>
          <a:xfrm>
            <a:off x="6093500" y="5155893"/>
            <a:ext cx="2739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Сопредседателя  Комитета РСПП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5ED19F-8504-782C-7C16-68DCE9DC026F}"/>
              </a:ext>
            </a:extLst>
          </p:cNvPr>
          <p:cNvSpPr txBox="1"/>
          <p:nvPr/>
        </p:nvSpPr>
        <p:spPr>
          <a:xfrm>
            <a:off x="8744318" y="5667617"/>
            <a:ext cx="2739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Фирмы «1С»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59800" y="680150"/>
            <a:ext cx="8171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Экспертный Совет АЦИМ</a:t>
            </a:r>
            <a:b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C1C49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0" y="1333533"/>
            <a:ext cx="10739459" cy="438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7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10766" y="799057"/>
            <a:ext cx="9231575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Всероссийская Конференция</a:t>
            </a:r>
            <a:endParaRPr lang="ru-RU" alt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«Информационные технологии </a:t>
            </a:r>
            <a:r>
              <a:rPr lang="ru-RU" alt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машиностроении</a:t>
            </a:r>
            <a:r>
              <a:rPr lang="ru-RU" alt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ИТМаш-2023</a:t>
            </a:r>
            <a:r>
              <a:rPr lang="ru-RU" alt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</a:t>
            </a:r>
            <a:r>
              <a:rPr lang="ru-RU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Русаковская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улица, 24, </a:t>
            </a: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 Inn </a:t>
            </a:r>
            <a:r>
              <a:rPr lang="en-US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Sokolniki</a:t>
            </a: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04850" y="2189867"/>
            <a:ext cx="10644562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ru-RU" altLang="ru-RU" sz="2000" dirty="0">
                <a:solidFill>
                  <a:srgbClr val="7030A0"/>
                </a:solidFill>
              </a:rPr>
              <a:t>IV </a:t>
            </a:r>
            <a:r>
              <a:rPr lang="ru-RU" altLang="ru-RU" sz="2000" dirty="0">
                <a:solidFill>
                  <a:srgbClr val="7030A0"/>
                </a:solidFill>
              </a:rPr>
              <a:t>Всероссийская Конференция </a:t>
            </a:r>
            <a:r>
              <a:rPr lang="ru-RU" altLang="ru-RU" sz="2000" dirty="0">
                <a:solidFill>
                  <a:srgbClr val="7030A0"/>
                </a:solidFill>
              </a:rPr>
              <a:t>с международным участием «Информационные технологии в машиностроении – ИТМаш-2023» </a:t>
            </a:r>
            <a:r>
              <a:rPr lang="ru-RU" altLang="ru-RU" sz="2000" b="1" dirty="0">
                <a:solidFill>
                  <a:srgbClr val="7030A0"/>
                </a:solidFill>
              </a:rPr>
              <a:t>(17–18  мая 2023 г., Москва, в очном формате до 500 участников). </a:t>
            </a:r>
            <a:r>
              <a:rPr lang="ru-RU" altLang="ru-RU" sz="2000" dirty="0">
                <a:solidFill>
                  <a:srgbClr val="7030A0"/>
                </a:solidFill>
              </a:rPr>
              <a:t>Организаторы Конференции – Ассоциация «Цифровые инновации в машиностроении» (АЦИМ) и Издательский дом «КОННЕКТ», при поддержке федеральных органов исполнительной власти, предприятий машиностроительного комплекса, ведущих технических университетов, объединений и союзов научно-технической сферы. </a:t>
            </a:r>
            <a:r>
              <a:rPr lang="ru-RU" altLang="ru-RU" sz="2000" dirty="0">
                <a:solidFill>
                  <a:srgbClr val="7030A0"/>
                </a:solidFill>
              </a:rPr>
              <a:t>В числе спонсоров Конференции крупные отечественные компании ИТ-сектора, промышленные корпорации и фонды развития</a:t>
            </a:r>
            <a:r>
              <a:rPr lang="ru-RU" altLang="ru-RU" sz="20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rgbClr val="7030A0"/>
                </a:solidFill>
              </a:rPr>
              <a:t>Тематическая направленность Конференции – цифровая трансформация и инновационное развитие отечественного машиностроения в целях обеспечения технологической независимости, конкурентоспособности и новых форм цифрового взаимодействия предприятий на основе единых стандартов и цифровой экосистемы машиностроения.</a:t>
            </a:r>
            <a:endParaRPr lang="ru-RU" altLang="ru-RU" sz="20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99734" y="876389"/>
            <a:ext cx="1969741" cy="72015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9429750" y="890418"/>
            <a:ext cx="2437665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103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748555E-279F-455A-87C6-7EC1DB5059CB}"/>
              </a:ext>
            </a:extLst>
          </p:cNvPr>
          <p:cNvSpPr txBox="1">
            <a:spLocks/>
          </p:cNvSpPr>
          <p:nvPr/>
        </p:nvSpPr>
        <p:spPr>
          <a:xfrm>
            <a:off x="4310767" y="4008608"/>
            <a:ext cx="7311507" cy="16809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Контакты: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e-mail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bmp@stankin.ru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a.acim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 АЦИМ: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www.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ацим.рф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5616F64-8DCC-419E-A63B-303F4FEF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504" y="1847761"/>
            <a:ext cx="731150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Позднеев Борис Михайлович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 Ассоциации «Цифровые инновации в машиностроении»,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Координационного Совета председателей национальных и межгосударственных технических комитетов по стандартизации в области цифрового развития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2DF1B237-E285-4687-BBB5-6BC8C234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90" y="632242"/>
            <a:ext cx="31416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Изображение выглядит как человек, костюм, мужчин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6CC16AB-03CA-4DCD-BDD0-2E756FF5D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6" y="1269000"/>
            <a:ext cx="327405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9628" y="952269"/>
            <a:ext cx="7634807" cy="5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Координационный Совет - КССЦР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6935" y="1751013"/>
            <a:ext cx="11268075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2000" kern="0" dirty="0">
                <a:solidFill>
                  <a:srgbClr val="0C1C49"/>
                </a:solidFill>
              </a:rPr>
              <a:t>В ноябре 2020 г. в структуре </a:t>
            </a:r>
            <a:r>
              <a:rPr lang="ru-RU" altLang="ru-RU" sz="2000" b="1" kern="0" dirty="0">
                <a:solidFill>
                  <a:srgbClr val="7030A0"/>
                </a:solidFill>
              </a:rPr>
              <a:t>Комитета РСПП по промышленной политике и техническому регулированию создан Координационный Совет председателей национальных и межгосударственных технических комитетов по стандартизации в области цифрового развития (КССЦР). </a:t>
            </a:r>
          </a:p>
          <a:p>
            <a:pPr algn="just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2000" kern="0" dirty="0">
                <a:solidFill>
                  <a:srgbClr val="0C1C49"/>
                </a:solidFill>
              </a:rPr>
              <a:t>Координационный Совет входит в состав Межотраслевого совета по стандартизации в области информационных технологий (</a:t>
            </a:r>
            <a:r>
              <a:rPr lang="ru-RU" altLang="ru-RU" sz="2000" kern="0" dirty="0" err="1">
                <a:solidFill>
                  <a:srgbClr val="0C1C49"/>
                </a:solidFill>
              </a:rPr>
              <a:t>МСовИТ</a:t>
            </a:r>
            <a:r>
              <a:rPr lang="ru-RU" altLang="ru-RU" sz="2000" kern="0" dirty="0">
                <a:solidFill>
                  <a:srgbClr val="0C1C49"/>
                </a:solidFill>
              </a:rPr>
              <a:t>).</a:t>
            </a:r>
          </a:p>
          <a:p>
            <a:pPr algn="ctr" defTabSz="914400">
              <a:spcBef>
                <a:spcPct val="0"/>
              </a:spcBef>
              <a:buFontTx/>
              <a:buNone/>
              <a:defRPr/>
            </a:pPr>
            <a:endParaRPr lang="ru-RU" altLang="ru-RU" sz="2000" kern="0" dirty="0">
              <a:solidFill>
                <a:srgbClr val="0C1C49"/>
              </a:solidFill>
            </a:endParaRPr>
          </a:p>
          <a:p>
            <a:pPr algn="ctr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2000" b="1" kern="0" dirty="0">
                <a:solidFill>
                  <a:srgbClr val="7030A0"/>
                </a:solidFill>
              </a:rPr>
              <a:t>Миссия</a:t>
            </a:r>
          </a:p>
          <a:p>
            <a:pPr algn="just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2000" b="1" kern="0" dirty="0">
                <a:solidFill>
                  <a:srgbClr val="7030A0"/>
                </a:solidFill>
              </a:rPr>
              <a:t>Консолидация деятельности технических комитетов по стандартизации и других заинтересованных сторон в целях системной разработки и применения стандартов для повышения эффективности цифровой трансформации ключевых отраслей экономики и социальной сферы в соответствии с национальными целями развития Российской Федерации.</a:t>
            </a:r>
          </a:p>
          <a:p>
            <a:pPr algn="just" defTabSz="914400">
              <a:spcBef>
                <a:spcPct val="0"/>
              </a:spcBef>
              <a:buFontTx/>
              <a:buNone/>
              <a:defRPr/>
            </a:pPr>
            <a:endParaRPr lang="ru-RU" altLang="ru-RU" sz="2000" kern="0" dirty="0">
              <a:solidFill>
                <a:srgbClr val="0C1C49"/>
              </a:solidFill>
            </a:endParaRPr>
          </a:p>
        </p:txBody>
      </p:sp>
      <p:pic>
        <p:nvPicPr>
          <p:cNvPr id="1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3" y="519344"/>
            <a:ext cx="1328258" cy="12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3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6186" y="712849"/>
            <a:ext cx="5504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Состав КССЦР</a:t>
            </a: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98588"/>
            <a:ext cx="11226800" cy="44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3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6186" y="712849"/>
            <a:ext cx="5504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Состав КССЦР (продолжение)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85C83-D6E7-EC7C-7BCB-7E492BFE1CC2}"/>
              </a:ext>
            </a:extLst>
          </p:cNvPr>
          <p:cNvSpPr txBox="1">
            <a:spLocks/>
          </p:cNvSpPr>
          <p:nvPr/>
        </p:nvSpPr>
        <p:spPr>
          <a:xfrm>
            <a:off x="1433089" y="1409162"/>
            <a:ext cx="4662911" cy="3875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«Функциональная безопасность»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Олег Серафимович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Честных Игорь Владимирович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100 «Стратегический и инновационный менеджмент»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Полковников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Алексей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Дрюк Елена Вячеславовна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165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«Системы автоматизированного проектирования электроники»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Шалумов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Славович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Ильин Сергей 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15AF281-EB02-5132-1DE7-49415E5114D1}"/>
              </a:ext>
            </a:extLst>
          </p:cNvPr>
          <p:cNvSpPr txBox="1">
            <a:spLocks/>
          </p:cNvSpPr>
          <p:nvPr/>
        </p:nvSpPr>
        <p:spPr>
          <a:xfrm>
            <a:off x="6848367" y="1383460"/>
            <a:ext cx="5343633" cy="38722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480 «Связь» 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Кондрашов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Сергей Федорович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секретарь – Леонидов Алексей Иванович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ПТК 711 «Умные (SMART) стандарты»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Тихомиров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Григорьевич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Митянин Николай Александрович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182 «Аддитивные технологии»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Сопредседатели ПК 182 - Бакрадзе М.М. и Дуб А.В.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 ТК 182 - Председатель ПК8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Будкин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Юрий Валерьевич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ергей Тихомиров: «С применением техрегламентов Таможенного союза будут  значительные проблемы»">
            <a:extLst>
              <a:ext uri="{FF2B5EF4-FFF2-40B4-BE49-F238E27FC236}">
                <a16:creationId xmlns:a16="http://schemas.microsoft.com/office/drawing/2014/main" id="{69BDA971-70F2-3189-41D2-FB610E230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t="11377" r="15528" b="15292"/>
          <a:stretch/>
        </p:blipFill>
        <p:spPr bwMode="auto">
          <a:xfrm>
            <a:off x="5839907" y="2791338"/>
            <a:ext cx="982800" cy="12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ACDC5637-A24D-6DA8-576B-4C1C441FCD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b="17769"/>
          <a:stretch/>
        </p:blipFill>
        <p:spPr bwMode="auto">
          <a:xfrm>
            <a:off x="385010" y="4243675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3824AB1F-8982-661F-D0C5-11912A77827E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6778" r="16357" b="4698"/>
          <a:stretch/>
        </p:blipFill>
        <p:spPr bwMode="auto">
          <a:xfrm>
            <a:off x="5839907" y="1397435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299EC728-3BDB-1867-6804-5D4AE39EF18C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b="14361"/>
          <a:stretch/>
        </p:blipFill>
        <p:spPr bwMode="auto">
          <a:xfrm>
            <a:off x="385010" y="2835797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0444431-E76E-57BC-1455-9052B78619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20860"/>
          <a:stretch/>
        </p:blipFill>
        <p:spPr bwMode="auto">
          <a:xfrm>
            <a:off x="5852737" y="4266684"/>
            <a:ext cx="982800" cy="11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7D2B061-F51E-4EC9-56CA-4DFA0496636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5" y="1408069"/>
            <a:ext cx="981535" cy="1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06186" y="712849"/>
            <a:ext cx="5504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Состав КССЦР (продолжение)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5BB74CA-3480-11DE-D729-C6B68D68D1FF}"/>
              </a:ext>
            </a:extLst>
          </p:cNvPr>
          <p:cNvSpPr txBox="1">
            <a:spLocks/>
          </p:cNvSpPr>
          <p:nvPr/>
        </p:nvSpPr>
        <p:spPr>
          <a:xfrm>
            <a:off x="1503974" y="1429168"/>
            <a:ext cx="4662911" cy="10373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142 «Технологический инжиниринг и проектирование»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Мещерин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Игорь Викторович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Шайняк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Игорь Романович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BBF47557-E260-471C-78D5-745563612C6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14103"/>
          <a:stretch/>
        </p:blipFill>
        <p:spPr bwMode="auto">
          <a:xfrm>
            <a:off x="417642" y="1312718"/>
            <a:ext cx="1139052" cy="13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30F9AC4C-BEEC-217C-1D49-6BAFF29F9F1D}"/>
              </a:ext>
            </a:extLst>
          </p:cNvPr>
          <p:cNvSpPr txBox="1">
            <a:spLocks/>
          </p:cNvSpPr>
          <p:nvPr/>
        </p:nvSpPr>
        <p:spPr>
          <a:xfrm>
            <a:off x="7251928" y="1439679"/>
            <a:ext cx="5343633" cy="10373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306 «Измерения, управление и автоматизация в промышленных процессах»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Юркевич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Евгений Владимирович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Лебедев Петр Сергеевич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B9FDE42-17DD-DE5E-852A-A59E110C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64" y="1307917"/>
            <a:ext cx="1139052" cy="13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ADC3DE4-9A51-899E-304C-B2E4B44F6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86" y="3069386"/>
            <a:ext cx="1154808" cy="12699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138727-1584-E3AC-980C-B5CD94FEC6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62" b="12389"/>
          <a:stretch/>
        </p:blipFill>
        <p:spPr>
          <a:xfrm>
            <a:off x="6112876" y="2960214"/>
            <a:ext cx="1139052" cy="1488285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id="{EA4628C7-3876-0857-AA68-3221FEF7A67F}"/>
              </a:ext>
            </a:extLst>
          </p:cNvPr>
          <p:cNvSpPr txBox="1">
            <a:spLocks/>
          </p:cNvSpPr>
          <p:nvPr/>
        </p:nvSpPr>
        <p:spPr>
          <a:xfrm>
            <a:off x="1603159" y="3347738"/>
            <a:ext cx="4662911" cy="10373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005 «Судостроение»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Филиппов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Павел Васильевич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52EBFDCC-A1F9-76EC-476A-C29B6CFF3574}"/>
              </a:ext>
            </a:extLst>
          </p:cNvPr>
          <p:cNvSpPr txBox="1">
            <a:spLocks/>
          </p:cNvSpPr>
          <p:nvPr/>
        </p:nvSpPr>
        <p:spPr>
          <a:xfrm>
            <a:off x="7327259" y="3129383"/>
            <a:ext cx="5343633" cy="1037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032 «Водный транспорт»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–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Барышников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Сергей Олегович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секретарь –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Замолотчиков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42925" algn="l"/>
              </a:tabLst>
            </a:pP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Михайлович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42925" algn="l"/>
              </a:tabLst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FB888CB-FA60-A75E-4F74-1A95A858A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9"/>
          <a:stretch/>
        </p:blipFill>
        <p:spPr>
          <a:xfrm>
            <a:off x="357127" y="4645307"/>
            <a:ext cx="1246032" cy="1326996"/>
          </a:xfrm>
          <a:prstGeom prst="rect">
            <a:avLst/>
          </a:prstGeom>
        </p:spPr>
      </p:pic>
      <p:sp>
        <p:nvSpPr>
          <p:cNvPr id="27" name="Объект 2">
            <a:extLst>
              <a:ext uri="{FF2B5EF4-FFF2-40B4-BE49-F238E27FC236}">
                <a16:creationId xmlns:a16="http://schemas.microsoft.com/office/drawing/2014/main" id="{52EBFDCC-A1F9-76EC-476A-C29B6CFF3574}"/>
              </a:ext>
            </a:extLst>
          </p:cNvPr>
          <p:cNvSpPr txBox="1">
            <a:spLocks/>
          </p:cNvSpPr>
          <p:nvPr/>
        </p:nvSpPr>
        <p:spPr>
          <a:xfrm>
            <a:off x="1678935" y="4806044"/>
            <a:ext cx="4131316" cy="1037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 141 «Робототехника»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Лопота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Витальевич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542925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Ответственный 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–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 Владимир Анатолиевич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1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08295C-129B-4515-9A0B-ADBAD7BF4417}"/>
              </a:ext>
            </a:extLst>
          </p:cNvPr>
          <p:cNvSpPr txBox="1">
            <a:spLocks/>
          </p:cNvSpPr>
          <p:nvPr/>
        </p:nvSpPr>
        <p:spPr>
          <a:xfrm>
            <a:off x="409958" y="320087"/>
            <a:ext cx="113150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направлений стандартизации в сфере </a:t>
            </a:r>
          </a:p>
          <a:p>
            <a:pPr defTabSz="121917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трансформации промышленности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6F12EF-F4E2-4FC0-A51A-5952B1829F88}"/>
              </a:ext>
            </a:extLst>
          </p:cNvPr>
          <p:cNvGrpSpPr/>
          <p:nvPr/>
        </p:nvGrpSpPr>
        <p:grpSpPr>
          <a:xfrm>
            <a:off x="507999" y="1335746"/>
            <a:ext cx="11256999" cy="4944827"/>
            <a:chOff x="507999" y="1193506"/>
            <a:chExt cx="11256999" cy="4944827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35E01FF-6DAB-4A73-AFAA-9A96E83A0FC8}"/>
                </a:ext>
              </a:extLst>
            </p:cNvPr>
            <p:cNvGrpSpPr/>
            <p:nvPr/>
          </p:nvGrpSpPr>
          <p:grpSpPr>
            <a:xfrm>
              <a:off x="507999" y="1227834"/>
              <a:ext cx="7253250" cy="4910499"/>
              <a:chOff x="2438399" y="1227834"/>
              <a:chExt cx="7253250" cy="4910499"/>
            </a:xfrm>
          </p:grpSpPr>
          <p:graphicFrame>
            <p:nvGraphicFramePr>
              <p:cNvPr id="23" name="Схема 22">
                <a:extLst>
                  <a:ext uri="{FF2B5EF4-FFF2-40B4-BE49-F238E27FC236}">
                    <a16:creationId xmlns:a16="http://schemas.microsoft.com/office/drawing/2014/main" id="{8C08545E-E6FD-4198-937B-73540475045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89306520"/>
                  </p:ext>
                </p:extLst>
              </p:nvPr>
            </p:nvGraphicFramePr>
            <p:xfrm>
              <a:off x="2438399" y="1227834"/>
              <a:ext cx="7253250" cy="49104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24" name="Titel 1">
                <a:extLst>
                  <a:ext uri="{FF2B5EF4-FFF2-40B4-BE49-F238E27FC236}">
                    <a16:creationId xmlns:a16="http://schemas.microsoft.com/office/drawing/2014/main" id="{959BBDF0-4EAA-4457-8C9D-A6A447C02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22946" y="3246947"/>
                <a:ext cx="27001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1219170">
                  <a:defRPr/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Цифровая промышленность</a:t>
                </a:r>
                <a:endParaRPr lang="de-DE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1404BC-F004-46A8-9A93-6D05C9E27A29}"/>
                </a:ext>
              </a:extLst>
            </p:cNvPr>
            <p:cNvSpPr txBox="1"/>
            <p:nvPr/>
          </p:nvSpPr>
          <p:spPr>
            <a:xfrm>
              <a:off x="5227568" y="1193506"/>
              <a:ext cx="3977640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положения и структура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CB1D9E-C046-4D5C-B83A-EC5F83EE48FE}"/>
                </a:ext>
              </a:extLst>
            </p:cNvPr>
            <p:cNvSpPr txBox="1"/>
            <p:nvPr/>
          </p:nvSpPr>
          <p:spPr>
            <a:xfrm>
              <a:off x="5537278" y="1573205"/>
              <a:ext cx="5534447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понятия и терминология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23319E-7DB9-4F65-8F46-F25747B24FE6}"/>
                </a:ext>
              </a:extLst>
            </p:cNvPr>
            <p:cNvSpPr txBox="1"/>
            <p:nvPr/>
          </p:nvSpPr>
          <p:spPr>
            <a:xfrm>
              <a:off x="5798741" y="2016589"/>
              <a:ext cx="5272984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Цифровой инжиниринг и проектный менеджмент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8F7ECD-2BA2-45D2-BE18-2DF08A114EBF}"/>
                </a:ext>
              </a:extLst>
            </p:cNvPr>
            <p:cNvSpPr txBox="1"/>
            <p:nvPr/>
          </p:nvSpPr>
          <p:spPr>
            <a:xfrm>
              <a:off x="5996940" y="2488216"/>
              <a:ext cx="4297680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Умное производство 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22D16E-DA89-41C0-9FD8-D0BE90371F67}"/>
                </a:ext>
              </a:extLst>
            </p:cNvPr>
            <p:cNvSpPr txBox="1"/>
            <p:nvPr/>
          </p:nvSpPr>
          <p:spPr>
            <a:xfrm>
              <a:off x="6096000" y="2963841"/>
              <a:ext cx="5534446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Административные оболочки и компоненты 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4858DF-4039-475B-AAED-D243AF6EBCD0}"/>
                </a:ext>
              </a:extLst>
            </p:cNvPr>
            <p:cNvSpPr txBox="1"/>
            <p:nvPr/>
          </p:nvSpPr>
          <p:spPr>
            <a:xfrm>
              <a:off x="6167120" y="3493426"/>
              <a:ext cx="5318636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Промышленные данные и управление требованиями 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5D8489-BD99-48B6-901B-84A374029AD5}"/>
                </a:ext>
              </a:extLst>
            </p:cNvPr>
            <p:cNvSpPr txBox="1"/>
            <p:nvPr/>
          </p:nvSpPr>
          <p:spPr>
            <a:xfrm>
              <a:off x="5996940" y="4480954"/>
              <a:ext cx="5768058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Отраслевое и межотраслевое цифровое взаимодействие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442B77-3634-4E3F-8513-816567B00F83}"/>
                </a:ext>
              </a:extLst>
            </p:cNvPr>
            <p:cNvSpPr txBox="1"/>
            <p:nvPr/>
          </p:nvSpPr>
          <p:spPr>
            <a:xfrm>
              <a:off x="5788717" y="4971602"/>
              <a:ext cx="5895284" cy="3380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Цифровые компетенции</a:t>
              </a:r>
              <a:endPara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CD4CE0-1183-42AD-878E-1E60BEECEA9D}"/>
                </a:ext>
              </a:extLst>
            </p:cNvPr>
            <p:cNvSpPr txBox="1"/>
            <p:nvPr/>
          </p:nvSpPr>
          <p:spPr>
            <a:xfrm>
              <a:off x="6096000" y="4008416"/>
              <a:ext cx="38004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Цифровые технологии и системы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6628A52-F335-4234-410B-15AE46E8AD2E}"/>
              </a:ext>
            </a:extLst>
          </p:cNvPr>
          <p:cNvSpPr txBox="1"/>
          <p:nvPr/>
        </p:nvSpPr>
        <p:spPr>
          <a:xfrm>
            <a:off x="5535587" y="5552054"/>
            <a:ext cx="5895284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и функциональная безопасность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45087-54C5-E08B-91F1-B29A830A79B0}"/>
              </a:ext>
            </a:extLst>
          </p:cNvPr>
          <p:cNvSpPr txBox="1"/>
          <p:nvPr/>
        </p:nvSpPr>
        <p:spPr>
          <a:xfrm>
            <a:off x="5227568" y="5923934"/>
            <a:ext cx="5895284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обработка данных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1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601286"/>
            <a:ext cx="12277725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Модель эталонной архитектуры «Индустрии 4.0»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</a:t>
            </a:r>
            <a:r>
              <a:rPr lang="en-US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RAMI 4.0 – Reference architecture model “Industry 4.0” – IEC 63088:2017)</a:t>
            </a: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1338263"/>
            <a:ext cx="4967848" cy="292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438775" y="1398873"/>
            <a:ext cx="597881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1800" kern="0" dirty="0">
                <a:solidFill>
                  <a:srgbClr val="0C1C49"/>
                </a:solidFill>
              </a:rPr>
              <a:t>Модель эталонной архитектуры имеет универсальный характер и является основой для создания умных производств, цифровых предприятий, холдингов и корпораций, обеспечивая их интеграцию и </a:t>
            </a:r>
            <a:r>
              <a:rPr lang="ru-RU" altLang="ru-RU" sz="1800" kern="0" dirty="0" err="1">
                <a:solidFill>
                  <a:srgbClr val="0C1C49"/>
                </a:solidFill>
              </a:rPr>
              <a:t>интероперабельность</a:t>
            </a:r>
            <a:r>
              <a:rPr lang="ru-RU" altLang="ru-RU" sz="1800" kern="0" dirty="0">
                <a:solidFill>
                  <a:srgbClr val="0C1C49"/>
                </a:solidFill>
              </a:rPr>
              <a:t> в соответствии с концепцией и стандартами «Индустрии 4.0».</a:t>
            </a:r>
          </a:p>
          <a:p>
            <a:pPr algn="just" defTabSz="914400">
              <a:spcBef>
                <a:spcPct val="0"/>
              </a:spcBef>
              <a:buFontTx/>
              <a:buNone/>
              <a:defRPr/>
            </a:pPr>
            <a:endParaRPr lang="ru-RU" altLang="ru-RU" sz="1800" kern="0" dirty="0">
              <a:solidFill>
                <a:srgbClr val="0C1C49"/>
              </a:solidFill>
            </a:endParaRPr>
          </a:p>
          <a:p>
            <a:pPr algn="just" defTabSz="914400">
              <a:spcBef>
                <a:spcPct val="0"/>
              </a:spcBef>
              <a:buFontTx/>
              <a:buNone/>
              <a:defRPr/>
            </a:pPr>
            <a:r>
              <a:rPr lang="ru-RU" altLang="ru-RU" sz="1800" kern="0" dirty="0">
                <a:solidFill>
                  <a:srgbClr val="0C1C49"/>
                </a:solidFill>
              </a:rPr>
              <a:t>Применение многоуровневой модели включает описание и прослеживание активов в течение их жизненного цикла.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499" y="4310689"/>
            <a:ext cx="106201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национальный стандарт: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59799:2021 – Умное производство. Модель эталонной архитектуры Индустрии 4.0 (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RAMI 4.0) - MOD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IEC 63088:2017.</a:t>
            </a:r>
          </a:p>
          <a:p>
            <a:pPr marL="1347788" indent="-809625" algn="just">
              <a:defRPr/>
            </a:pP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088" algn="just"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ПНС-2022 г. разрабатывается национальный стандарт: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ХХХХ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Промышленность РФ 4.0. Цифровое предприятие и умное производство. Руководство по применению модели RAMI 4.0.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8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29983" y="554218"/>
            <a:ext cx="817141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Ассоциация «Цифровые инновации в машиностроении»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(АЦИМ - https://ацим.рф)</a:t>
            </a:r>
          </a:p>
        </p:txBody>
      </p:sp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/>
          <a:stretch>
            <a:fillRect/>
          </a:stretch>
        </p:blipFill>
        <p:spPr bwMode="auto">
          <a:xfrm>
            <a:off x="1666874" y="1429049"/>
            <a:ext cx="9097633" cy="475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7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>
            <a:extLst>
              <a:ext uri="{FF2B5EF4-FFF2-40B4-BE49-F238E27FC236}">
                <a16:creationId xmlns:a16="http://schemas.microsoft.com/office/drawing/2014/main" id="{05CD66D5-CBB0-4902-AEF4-DDB1B73146A5}"/>
              </a:ext>
            </a:extLst>
          </p:cNvPr>
          <p:cNvSpPr/>
          <p:nvPr/>
        </p:nvSpPr>
        <p:spPr>
          <a:xfrm>
            <a:off x="10927025" y="6408693"/>
            <a:ext cx="422387" cy="43062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266F81-F1E6-4C4F-983F-31B1BF8ACB1F}"/>
              </a:ext>
            </a:extLst>
          </p:cNvPr>
          <p:cNvCxnSpPr/>
          <p:nvPr/>
        </p:nvCxnSpPr>
        <p:spPr>
          <a:xfrm>
            <a:off x="385010" y="415967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FA8ECA5-12F5-4511-984F-D993C8C71786}"/>
              </a:ext>
            </a:extLst>
          </p:cNvPr>
          <p:cNvCxnSpPr>
            <a:cxnSpLocks/>
          </p:cNvCxnSpPr>
          <p:nvPr/>
        </p:nvCxnSpPr>
        <p:spPr>
          <a:xfrm>
            <a:off x="385010" y="6380743"/>
            <a:ext cx="11340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AB4F42-4F1B-4170-A801-C600790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238"/>
            <a:ext cx="2743200" cy="365125"/>
          </a:xfrm>
        </p:spPr>
        <p:txBody>
          <a:bodyPr/>
          <a:lstStyle/>
          <a:p>
            <a:fld id="{299EF495-4304-4E30-AEF1-5741A80FF199}" type="slidenum"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ижний колонтитул 6">
            <a:extLst>
              <a:ext uri="{FF2B5EF4-FFF2-40B4-BE49-F238E27FC236}">
                <a16:creationId xmlns:a16="http://schemas.microsoft.com/office/drawing/2014/main" id="{A83A059B-38BA-44CE-A79B-F887FDD7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3294"/>
            <a:ext cx="2269475" cy="365125"/>
          </a:xfrm>
        </p:spPr>
        <p:txBody>
          <a:bodyPr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Позднеев Б.М.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26164" y="671929"/>
            <a:ext cx="9612054" cy="4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Правление Ассоциации «Цифровые инновации в машиностроении» (АЦИМ)</a:t>
            </a:r>
            <a:br>
              <a:rPr lang="ru-RU" altLang="ru-RU" sz="2000" b="1" dirty="0">
                <a:solidFill>
                  <a:srgbClr val="0C1C49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C1C49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18172-9D9C-1D93-38EA-95FB9859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10" y="1537551"/>
            <a:ext cx="1308100" cy="1605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E3F3D-8F07-52B3-B4A3-652605F2C817}"/>
              </a:ext>
            </a:extLst>
          </p:cNvPr>
          <p:cNvSpPr txBox="1"/>
          <p:nvPr/>
        </p:nvSpPr>
        <p:spPr>
          <a:xfrm>
            <a:off x="3510383" y="3245848"/>
            <a:ext cx="1798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Бахин Евгений Викторович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DB9EC95B-8DBD-EB67-B24D-0B6988EE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96" y="1537550"/>
            <a:ext cx="1308098" cy="16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93319-DEC9-4765-3A29-4E916DC128C4}"/>
              </a:ext>
            </a:extLst>
          </p:cNvPr>
          <p:cNvSpPr txBox="1"/>
          <p:nvPr/>
        </p:nvSpPr>
        <p:spPr>
          <a:xfrm>
            <a:off x="5468878" y="3245848"/>
            <a:ext cx="2177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Боровков Алексей Иванович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BB691916-3061-0E9A-11C3-E7A9D1FF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21" y="1549978"/>
            <a:ext cx="1490882" cy="16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0E89E9-2830-16D3-B259-245F34BF8C4F}"/>
              </a:ext>
            </a:extLst>
          </p:cNvPr>
          <p:cNvSpPr txBox="1"/>
          <p:nvPr/>
        </p:nvSpPr>
        <p:spPr>
          <a:xfrm>
            <a:off x="7846662" y="3248219"/>
            <a:ext cx="1676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Бударгин Олег Михайлович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1C3C6-CCC7-E390-E978-32D89D1E6025}"/>
              </a:ext>
            </a:extLst>
          </p:cNvPr>
          <p:cNvSpPr txBox="1"/>
          <p:nvPr/>
        </p:nvSpPr>
        <p:spPr>
          <a:xfrm>
            <a:off x="9923012" y="3245848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Егоров Андрей Александрович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1D718C-0C87-D08A-D3D4-4ED1A8413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731" y="1537550"/>
            <a:ext cx="1305362" cy="16055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38647F-63EA-4250-C7D0-2B073F9A7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541" y="4054856"/>
            <a:ext cx="1305362" cy="1740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34CFE0-E891-A4BF-7B1C-4A5EBCFBE12A}"/>
              </a:ext>
            </a:extLst>
          </p:cNvPr>
          <p:cNvSpPr txBox="1"/>
          <p:nvPr/>
        </p:nvSpPr>
        <p:spPr>
          <a:xfrm>
            <a:off x="5696753" y="5826115"/>
            <a:ext cx="1873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Нуралиев Борис Георгиевич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87103-BE39-588F-C027-F9EAC4343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7938" y="4063558"/>
            <a:ext cx="1305362" cy="17230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70A585-2D58-A3CE-3498-9E08C8AA5E9E}"/>
              </a:ext>
            </a:extLst>
          </p:cNvPr>
          <p:cNvSpPr txBox="1"/>
          <p:nvPr/>
        </p:nvSpPr>
        <p:spPr>
          <a:xfrm>
            <a:off x="7735929" y="5826115"/>
            <a:ext cx="1949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Растопшин Павел Геннадиевич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CB6D47-A09C-6358-AFDD-13C88C7C3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0592" y="4026855"/>
            <a:ext cx="1305362" cy="17404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3CA69D-0813-A9AF-19E1-438A1F31511E}"/>
              </a:ext>
            </a:extLst>
          </p:cNvPr>
          <p:cNvSpPr txBox="1"/>
          <p:nvPr/>
        </p:nvSpPr>
        <p:spPr>
          <a:xfrm>
            <a:off x="9861270" y="5795339"/>
            <a:ext cx="1924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Фатхуллин Раиль Рифович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06DF4BD-DFE7-22C4-766B-2D9637381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368" y="2544771"/>
            <a:ext cx="2044805" cy="27447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F9CC531-F6BB-7301-921A-664738279D39}"/>
              </a:ext>
            </a:extLst>
          </p:cNvPr>
          <p:cNvSpPr txBox="1"/>
          <p:nvPr/>
        </p:nvSpPr>
        <p:spPr>
          <a:xfrm>
            <a:off x="371476" y="5259411"/>
            <a:ext cx="335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Позднеев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Михайлович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4CC093-C2C7-E010-C251-3AB01125F3FF}"/>
              </a:ext>
            </a:extLst>
          </p:cNvPr>
          <p:cNvSpPr txBox="1"/>
          <p:nvPr/>
        </p:nvSpPr>
        <p:spPr>
          <a:xfrm>
            <a:off x="5847435" y="1094549"/>
            <a:ext cx="3675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Правления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83BE00-7744-9896-89EC-370BF5F36917}"/>
              </a:ext>
            </a:extLst>
          </p:cNvPr>
          <p:cNvSpPr txBox="1"/>
          <p:nvPr/>
        </p:nvSpPr>
        <p:spPr>
          <a:xfrm>
            <a:off x="701907" y="1586068"/>
            <a:ext cx="2857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Правления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6FB1888-CDDE-F6E6-16B9-B01B915513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r="41110" b="29254"/>
          <a:stretch/>
        </p:blipFill>
        <p:spPr>
          <a:xfrm>
            <a:off x="3779318" y="4054856"/>
            <a:ext cx="1345931" cy="174261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D9CC6AD-7C2D-F04E-7DE4-739A416393FB}"/>
              </a:ext>
            </a:extLst>
          </p:cNvPr>
          <p:cNvSpPr txBox="1"/>
          <p:nvPr/>
        </p:nvSpPr>
        <p:spPr>
          <a:xfrm>
            <a:off x="3288256" y="5826116"/>
            <a:ext cx="2242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Владимир Вячеславович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08CE3C-7D62-8C98-B96E-34179E1E8DA3}"/>
              </a:ext>
            </a:extLst>
          </p:cNvPr>
          <p:cNvSpPr txBox="1"/>
          <p:nvPr/>
        </p:nvSpPr>
        <p:spPr>
          <a:xfrm>
            <a:off x="324585" y="94215"/>
            <a:ext cx="1154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для промышленности.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отечественные решения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5" grpId="0"/>
      <p:bldP spid="20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1132</Words>
  <Application>Microsoft Office PowerPoint</Application>
  <PresentationFormat>Широкоэкранный</PresentationFormat>
  <Paragraphs>202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Times New Roman</vt:lpstr>
      <vt:lpstr>Тема Office</vt:lpstr>
      <vt:lpstr>Конференция  «Робототехника для промышленности.  Фокус на отечественные решения»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Кристина Игоревна</dc:creator>
  <cp:lastModifiedBy>User</cp:lastModifiedBy>
  <cp:revision>173</cp:revision>
  <cp:lastPrinted>2022-05-17T10:28:45Z</cp:lastPrinted>
  <dcterms:created xsi:type="dcterms:W3CDTF">2021-04-14T10:34:44Z</dcterms:created>
  <dcterms:modified xsi:type="dcterms:W3CDTF">2023-02-02T09:43:41Z</dcterms:modified>
</cp:coreProperties>
</file>