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70" r:id="rId3"/>
    <p:sldId id="282" r:id="rId4"/>
    <p:sldId id="275" r:id="rId5"/>
    <p:sldId id="269" r:id="rId6"/>
    <p:sldId id="259" r:id="rId7"/>
    <p:sldId id="261" r:id="rId8"/>
    <p:sldId id="271" r:id="rId9"/>
    <p:sldId id="272" r:id="rId10"/>
    <p:sldId id="273" r:id="rId11"/>
    <p:sldId id="274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6" r:id="rId21"/>
    <p:sldId id="280" r:id="rId22"/>
    <p:sldId id="281" r:id="rId23"/>
    <p:sldId id="278" r:id="rId24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E8ED"/>
    <a:srgbClr val="FFFFCC"/>
    <a:srgbClr val="A7D1FF"/>
    <a:srgbClr val="258DFF"/>
    <a:srgbClr val="FFFF99"/>
    <a:srgbClr val="DF1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 snapToGrid="0" snapToObjects="1"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3A276-58F4-4233-9CC0-9074E9FE47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3EB97-C01A-4DB4-A273-17CB7B63C916}">
      <dgm:prSet custT="1"/>
      <dgm:spPr/>
      <dgm:t>
        <a:bodyPr/>
        <a:lstStyle/>
        <a:p>
          <a:pPr marL="719138" indent="0" rtl="0"/>
          <a:r>
            <a:rPr kumimoji="1" lang="ru-RU" sz="1400" dirty="0" smtClean="0"/>
            <a:t>Мы первый серийный производитель российских промышленных роботов с 2014 года.</a:t>
          </a:r>
          <a:endParaRPr lang="ru-RU" sz="1400" dirty="0"/>
        </a:p>
      </dgm:t>
    </dgm:pt>
    <dgm:pt modelId="{6DA42DDE-8857-4F0F-A678-6A317A2F34BD}" type="parTrans" cxnId="{C29AB739-EFE1-4BCA-82DF-A3B0AC58400F}">
      <dgm:prSet/>
      <dgm:spPr/>
      <dgm:t>
        <a:bodyPr/>
        <a:lstStyle/>
        <a:p>
          <a:endParaRPr lang="ru-RU"/>
        </a:p>
      </dgm:t>
    </dgm:pt>
    <dgm:pt modelId="{9AD4B6DF-F24D-4761-90C8-40B564398AB9}" type="sibTrans" cxnId="{C29AB739-EFE1-4BCA-82DF-A3B0AC58400F}">
      <dgm:prSet/>
      <dgm:spPr/>
      <dgm:t>
        <a:bodyPr/>
        <a:lstStyle/>
        <a:p>
          <a:endParaRPr lang="ru-RU"/>
        </a:p>
      </dgm:t>
    </dgm:pt>
    <dgm:pt modelId="{50C61A59-47FC-494C-8073-5A4231BB339C}">
      <dgm:prSet custT="1"/>
      <dgm:spPr/>
      <dgm:t>
        <a:bodyPr/>
        <a:lstStyle/>
        <a:p>
          <a:pPr marL="719138" indent="0" rtl="0"/>
          <a:r>
            <a:rPr kumimoji="1" lang="ru-RU" sz="1400" dirty="0" smtClean="0"/>
            <a:t>Мы интегрируем наши роботизированные комплексы на заводах по всей России.</a:t>
          </a:r>
          <a:endParaRPr lang="ru-RU" sz="1400" dirty="0"/>
        </a:p>
      </dgm:t>
    </dgm:pt>
    <dgm:pt modelId="{2A06EC0E-2F38-4BD4-AA7D-F6A6B695DD1C}" type="parTrans" cxnId="{DCFAD932-BDBD-4AB9-91BF-DCD2A26EF5A6}">
      <dgm:prSet/>
      <dgm:spPr/>
      <dgm:t>
        <a:bodyPr/>
        <a:lstStyle/>
        <a:p>
          <a:endParaRPr lang="ru-RU"/>
        </a:p>
      </dgm:t>
    </dgm:pt>
    <dgm:pt modelId="{D587634F-8CCB-497C-8F33-4D442DA6496E}" type="sibTrans" cxnId="{DCFAD932-BDBD-4AB9-91BF-DCD2A26EF5A6}">
      <dgm:prSet/>
      <dgm:spPr/>
      <dgm:t>
        <a:bodyPr/>
        <a:lstStyle/>
        <a:p>
          <a:endParaRPr lang="ru-RU"/>
        </a:p>
      </dgm:t>
    </dgm:pt>
    <dgm:pt modelId="{EC805EAA-E5E0-4659-8CCF-A10B4AA3543B}">
      <dgm:prSet custT="1"/>
      <dgm:spPr/>
      <dgm:t>
        <a:bodyPr/>
        <a:lstStyle/>
        <a:p>
          <a:pPr marL="719138" indent="0" rtl="0"/>
          <a:r>
            <a:rPr kumimoji="1" lang="ru-RU" sz="1400" dirty="0" smtClean="0"/>
            <a:t>Мы разрабатываем и производим оснастку, захваты и другую периферию для роботов. </a:t>
          </a:r>
          <a:endParaRPr lang="ru-RU" sz="1400" dirty="0"/>
        </a:p>
      </dgm:t>
    </dgm:pt>
    <dgm:pt modelId="{29324427-70F3-4B84-83A0-9E3E11B9213E}" type="parTrans" cxnId="{D9FF21C8-3FB1-4DB2-9047-618AAC0C39F1}">
      <dgm:prSet/>
      <dgm:spPr/>
      <dgm:t>
        <a:bodyPr/>
        <a:lstStyle/>
        <a:p>
          <a:endParaRPr lang="ru-RU"/>
        </a:p>
      </dgm:t>
    </dgm:pt>
    <dgm:pt modelId="{10DBB972-347D-4ABA-AEDC-FD3539769CB2}" type="sibTrans" cxnId="{D9FF21C8-3FB1-4DB2-9047-618AAC0C39F1}">
      <dgm:prSet/>
      <dgm:spPr/>
      <dgm:t>
        <a:bodyPr/>
        <a:lstStyle/>
        <a:p>
          <a:endParaRPr lang="ru-RU"/>
        </a:p>
      </dgm:t>
    </dgm:pt>
    <dgm:pt modelId="{AA2E1D20-1DF9-465B-934C-4C5906221951}">
      <dgm:prSet custT="1"/>
      <dgm:spPr/>
      <dgm:t>
        <a:bodyPr/>
        <a:lstStyle/>
        <a:p>
          <a:pPr marL="719138" indent="0" rtl="0"/>
          <a:r>
            <a:rPr kumimoji="1" lang="ru-RU" sz="1400" dirty="0" smtClean="0"/>
            <a:t>Мы создаем программное обеспечение для роботизированных комплексов.</a:t>
          </a:r>
          <a:endParaRPr lang="ru-RU" sz="1400" dirty="0"/>
        </a:p>
      </dgm:t>
    </dgm:pt>
    <dgm:pt modelId="{29DC96B5-359A-4DB1-88D2-88BF89067B64}" type="parTrans" cxnId="{B48F6FD0-27F7-4F4F-B8A7-645D508A1CCC}">
      <dgm:prSet/>
      <dgm:spPr/>
      <dgm:t>
        <a:bodyPr/>
        <a:lstStyle/>
        <a:p>
          <a:endParaRPr lang="ru-RU"/>
        </a:p>
      </dgm:t>
    </dgm:pt>
    <dgm:pt modelId="{F0AFCD53-2E0E-43CB-B6BE-8EDCBCB22122}" type="sibTrans" cxnId="{B48F6FD0-27F7-4F4F-B8A7-645D508A1CCC}">
      <dgm:prSet/>
      <dgm:spPr/>
      <dgm:t>
        <a:bodyPr/>
        <a:lstStyle/>
        <a:p>
          <a:endParaRPr lang="ru-RU"/>
        </a:p>
      </dgm:t>
    </dgm:pt>
    <dgm:pt modelId="{93A419FD-81E0-4862-A2C5-0058FF0CED92}" type="pres">
      <dgm:prSet presAssocID="{8523A276-58F4-4233-9CC0-9074E9FE47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F10F5-12C9-4D64-A500-D1ECDEFDA607}" type="pres">
      <dgm:prSet presAssocID="{C3C3EB97-C01A-4DB4-A273-17CB7B63C916}" presName="composite" presStyleCnt="0"/>
      <dgm:spPr/>
    </dgm:pt>
    <dgm:pt modelId="{6EBB6CD4-3F87-45C7-BE42-4F534423A925}" type="pres">
      <dgm:prSet presAssocID="{C3C3EB97-C01A-4DB4-A273-17CB7B63C916}" presName="imgShp" presStyleLbl="fgImgPlace1" presStyleIdx="0" presStyleCnt="4" custScaleX="398362" custScaleY="275598" custLinFactX="-200000" custLinFactNeighborX="-251108" custLinFactNeighborY="-49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EC19D0-1CBB-4BE9-825B-2D67B59F83B1}" type="pres">
      <dgm:prSet presAssocID="{C3C3EB97-C01A-4DB4-A273-17CB7B63C916}" presName="txShp" presStyleLbl="node1" presStyleIdx="0" presStyleCnt="4" custScaleX="148609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DCCB8-4D68-4C67-AF6F-89E7B80DF832}" type="pres">
      <dgm:prSet presAssocID="{9AD4B6DF-F24D-4761-90C8-40B564398AB9}" presName="spacing" presStyleCnt="0"/>
      <dgm:spPr/>
    </dgm:pt>
    <dgm:pt modelId="{8E11697A-F2E6-488D-A58F-48A210D59D07}" type="pres">
      <dgm:prSet presAssocID="{50C61A59-47FC-494C-8073-5A4231BB339C}" presName="composite" presStyleCnt="0"/>
      <dgm:spPr/>
    </dgm:pt>
    <dgm:pt modelId="{723DED64-E71C-44E5-8E55-7BC6C2920A23}" type="pres">
      <dgm:prSet presAssocID="{50C61A59-47FC-494C-8073-5A4231BB339C}" presName="imgShp" presStyleLbl="fgImgPlace1" presStyleIdx="1" presStyleCnt="4" custScaleX="398362" custScaleY="275598" custLinFactX="-200000" custLinFactNeighborX="-248755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A5DE72-CE93-4579-9482-AF20D6D7572C}" type="pres">
      <dgm:prSet presAssocID="{50C61A59-47FC-494C-8073-5A4231BB339C}" presName="txShp" presStyleLbl="node1" presStyleIdx="1" presStyleCnt="4" custScaleX="148609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DB413-623A-41CF-B534-D884A41CF944}" type="pres">
      <dgm:prSet presAssocID="{D587634F-8CCB-497C-8F33-4D442DA6496E}" presName="spacing" presStyleCnt="0"/>
      <dgm:spPr/>
    </dgm:pt>
    <dgm:pt modelId="{896A1561-B8F6-4477-8C24-12D75F6DE31D}" type="pres">
      <dgm:prSet presAssocID="{EC805EAA-E5E0-4659-8CCF-A10B4AA3543B}" presName="composite" presStyleCnt="0"/>
      <dgm:spPr/>
    </dgm:pt>
    <dgm:pt modelId="{530902B1-B22A-48E7-9E05-F4A04F6B9650}" type="pres">
      <dgm:prSet presAssocID="{EC805EAA-E5E0-4659-8CCF-A10B4AA3543B}" presName="imgShp" presStyleLbl="fgImgPlace1" presStyleIdx="2" presStyleCnt="4" custScaleX="398362" custScaleY="275598" custLinFactX="-200000" custLinFactNeighborX="-248755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BCA570-EE60-43C2-863E-8E5FA9AFEAC1}" type="pres">
      <dgm:prSet presAssocID="{EC805EAA-E5E0-4659-8CCF-A10B4AA3543B}" presName="txShp" presStyleLbl="node1" presStyleIdx="2" presStyleCnt="4" custScaleX="148609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70DB6-9C7D-40FB-A352-46FFA7693E2D}" type="pres">
      <dgm:prSet presAssocID="{10DBB972-347D-4ABA-AEDC-FD3539769CB2}" presName="spacing" presStyleCnt="0"/>
      <dgm:spPr/>
    </dgm:pt>
    <dgm:pt modelId="{2580E98A-8F69-442C-AA80-64D78C9A4A59}" type="pres">
      <dgm:prSet presAssocID="{AA2E1D20-1DF9-465B-934C-4C5906221951}" presName="composite" presStyleCnt="0"/>
      <dgm:spPr/>
    </dgm:pt>
    <dgm:pt modelId="{B45BF4E2-8956-48CA-9AED-4393391976C2}" type="pres">
      <dgm:prSet presAssocID="{AA2E1D20-1DF9-465B-934C-4C5906221951}" presName="imgShp" presStyleLbl="fgImgPlace1" presStyleIdx="3" presStyleCnt="4" custScaleX="398362" custScaleY="275598" custLinFactX="-200000" custLinFactNeighborX="-248755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B32741-3EBA-480A-B14B-BC7E5906EC33}" type="pres">
      <dgm:prSet presAssocID="{AA2E1D20-1DF9-465B-934C-4C5906221951}" presName="txShp" presStyleLbl="node1" presStyleIdx="3" presStyleCnt="4" custScaleX="148609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AB739-EFE1-4BCA-82DF-A3B0AC58400F}" srcId="{8523A276-58F4-4233-9CC0-9074E9FE4770}" destId="{C3C3EB97-C01A-4DB4-A273-17CB7B63C916}" srcOrd="0" destOrd="0" parTransId="{6DA42DDE-8857-4F0F-A678-6A317A2F34BD}" sibTransId="{9AD4B6DF-F24D-4761-90C8-40B564398AB9}"/>
    <dgm:cxn modelId="{583827DA-F37C-46DE-822E-CBE667B3E0AF}" type="presOf" srcId="{50C61A59-47FC-494C-8073-5A4231BB339C}" destId="{FFA5DE72-CE93-4579-9482-AF20D6D7572C}" srcOrd="0" destOrd="0" presId="urn:microsoft.com/office/officeart/2005/8/layout/vList3"/>
    <dgm:cxn modelId="{DD5A9CBC-A07B-4B88-BA7A-93250A2D69F9}" type="presOf" srcId="{C3C3EB97-C01A-4DB4-A273-17CB7B63C916}" destId="{0AEC19D0-1CBB-4BE9-825B-2D67B59F83B1}" srcOrd="0" destOrd="0" presId="urn:microsoft.com/office/officeart/2005/8/layout/vList3"/>
    <dgm:cxn modelId="{DCFAD932-BDBD-4AB9-91BF-DCD2A26EF5A6}" srcId="{8523A276-58F4-4233-9CC0-9074E9FE4770}" destId="{50C61A59-47FC-494C-8073-5A4231BB339C}" srcOrd="1" destOrd="0" parTransId="{2A06EC0E-2F38-4BD4-AA7D-F6A6B695DD1C}" sibTransId="{D587634F-8CCB-497C-8F33-4D442DA6496E}"/>
    <dgm:cxn modelId="{D9FF21C8-3FB1-4DB2-9047-618AAC0C39F1}" srcId="{8523A276-58F4-4233-9CC0-9074E9FE4770}" destId="{EC805EAA-E5E0-4659-8CCF-A10B4AA3543B}" srcOrd="2" destOrd="0" parTransId="{29324427-70F3-4B84-83A0-9E3E11B9213E}" sibTransId="{10DBB972-347D-4ABA-AEDC-FD3539769CB2}"/>
    <dgm:cxn modelId="{B48F6FD0-27F7-4F4F-B8A7-645D508A1CCC}" srcId="{8523A276-58F4-4233-9CC0-9074E9FE4770}" destId="{AA2E1D20-1DF9-465B-934C-4C5906221951}" srcOrd="3" destOrd="0" parTransId="{29DC96B5-359A-4DB1-88D2-88BF89067B64}" sibTransId="{F0AFCD53-2E0E-43CB-B6BE-8EDCBCB22122}"/>
    <dgm:cxn modelId="{D970859E-ADD8-45BF-BE82-3B335E54ADB9}" type="presOf" srcId="{AA2E1D20-1DF9-465B-934C-4C5906221951}" destId="{DAB32741-3EBA-480A-B14B-BC7E5906EC33}" srcOrd="0" destOrd="0" presId="urn:microsoft.com/office/officeart/2005/8/layout/vList3"/>
    <dgm:cxn modelId="{9F715F08-FEF1-4BBD-94E6-6635BEC09086}" type="presOf" srcId="{8523A276-58F4-4233-9CC0-9074E9FE4770}" destId="{93A419FD-81E0-4862-A2C5-0058FF0CED92}" srcOrd="0" destOrd="0" presId="urn:microsoft.com/office/officeart/2005/8/layout/vList3"/>
    <dgm:cxn modelId="{D867846F-98B7-4D78-B5CA-CB9072311C57}" type="presOf" srcId="{EC805EAA-E5E0-4659-8CCF-A10B4AA3543B}" destId="{6ABCA570-EE60-43C2-863E-8E5FA9AFEAC1}" srcOrd="0" destOrd="0" presId="urn:microsoft.com/office/officeart/2005/8/layout/vList3"/>
    <dgm:cxn modelId="{94D9CB83-9FCD-4176-B5E7-25F1B9E2AB32}" type="presParOf" srcId="{93A419FD-81E0-4862-A2C5-0058FF0CED92}" destId="{CAAF10F5-12C9-4D64-A500-D1ECDEFDA607}" srcOrd="0" destOrd="0" presId="urn:microsoft.com/office/officeart/2005/8/layout/vList3"/>
    <dgm:cxn modelId="{1F8C25AC-CD24-4C05-971A-FE3B5FA99498}" type="presParOf" srcId="{CAAF10F5-12C9-4D64-A500-D1ECDEFDA607}" destId="{6EBB6CD4-3F87-45C7-BE42-4F534423A925}" srcOrd="0" destOrd="0" presId="urn:microsoft.com/office/officeart/2005/8/layout/vList3"/>
    <dgm:cxn modelId="{2883CB92-1373-4300-AA66-28ACC69B6FB9}" type="presParOf" srcId="{CAAF10F5-12C9-4D64-A500-D1ECDEFDA607}" destId="{0AEC19D0-1CBB-4BE9-825B-2D67B59F83B1}" srcOrd="1" destOrd="0" presId="urn:microsoft.com/office/officeart/2005/8/layout/vList3"/>
    <dgm:cxn modelId="{5259D895-C3B7-4F73-8C13-C064C47E320D}" type="presParOf" srcId="{93A419FD-81E0-4862-A2C5-0058FF0CED92}" destId="{368DCCB8-4D68-4C67-AF6F-89E7B80DF832}" srcOrd="1" destOrd="0" presId="urn:microsoft.com/office/officeart/2005/8/layout/vList3"/>
    <dgm:cxn modelId="{EB50A50E-3884-473B-8358-F1BC6B4614CA}" type="presParOf" srcId="{93A419FD-81E0-4862-A2C5-0058FF0CED92}" destId="{8E11697A-F2E6-488D-A58F-48A210D59D07}" srcOrd="2" destOrd="0" presId="urn:microsoft.com/office/officeart/2005/8/layout/vList3"/>
    <dgm:cxn modelId="{CD6546A9-F079-49BD-9B63-A6C1AB3CC5B4}" type="presParOf" srcId="{8E11697A-F2E6-488D-A58F-48A210D59D07}" destId="{723DED64-E71C-44E5-8E55-7BC6C2920A23}" srcOrd="0" destOrd="0" presId="urn:microsoft.com/office/officeart/2005/8/layout/vList3"/>
    <dgm:cxn modelId="{49036FBE-1CBC-4838-A15D-4465D39A7DC5}" type="presParOf" srcId="{8E11697A-F2E6-488D-A58F-48A210D59D07}" destId="{FFA5DE72-CE93-4579-9482-AF20D6D7572C}" srcOrd="1" destOrd="0" presId="urn:microsoft.com/office/officeart/2005/8/layout/vList3"/>
    <dgm:cxn modelId="{581D9D2D-F707-478F-8D79-A52FD543B07B}" type="presParOf" srcId="{93A419FD-81E0-4862-A2C5-0058FF0CED92}" destId="{7D8DB413-623A-41CF-B534-D884A41CF944}" srcOrd="3" destOrd="0" presId="urn:microsoft.com/office/officeart/2005/8/layout/vList3"/>
    <dgm:cxn modelId="{6908A88A-B279-4562-8A78-5865CD31AD84}" type="presParOf" srcId="{93A419FD-81E0-4862-A2C5-0058FF0CED92}" destId="{896A1561-B8F6-4477-8C24-12D75F6DE31D}" srcOrd="4" destOrd="0" presId="urn:microsoft.com/office/officeart/2005/8/layout/vList3"/>
    <dgm:cxn modelId="{6803BB3A-CBBA-4F57-BE14-765C617F055E}" type="presParOf" srcId="{896A1561-B8F6-4477-8C24-12D75F6DE31D}" destId="{530902B1-B22A-48E7-9E05-F4A04F6B9650}" srcOrd="0" destOrd="0" presId="urn:microsoft.com/office/officeart/2005/8/layout/vList3"/>
    <dgm:cxn modelId="{EC302FC4-793F-4C4D-8C49-5FF72FCAA7EA}" type="presParOf" srcId="{896A1561-B8F6-4477-8C24-12D75F6DE31D}" destId="{6ABCA570-EE60-43C2-863E-8E5FA9AFEAC1}" srcOrd="1" destOrd="0" presId="urn:microsoft.com/office/officeart/2005/8/layout/vList3"/>
    <dgm:cxn modelId="{D28CB50A-12CA-4DCA-8C49-46E12264098F}" type="presParOf" srcId="{93A419FD-81E0-4862-A2C5-0058FF0CED92}" destId="{56A70DB6-9C7D-40FB-A352-46FFA7693E2D}" srcOrd="5" destOrd="0" presId="urn:microsoft.com/office/officeart/2005/8/layout/vList3"/>
    <dgm:cxn modelId="{B9F2481E-7B15-4BBB-984C-9AF76D68084D}" type="presParOf" srcId="{93A419FD-81E0-4862-A2C5-0058FF0CED92}" destId="{2580E98A-8F69-442C-AA80-64D78C9A4A59}" srcOrd="6" destOrd="0" presId="urn:microsoft.com/office/officeart/2005/8/layout/vList3"/>
    <dgm:cxn modelId="{08B19C31-C151-4EB2-9897-C35DB29D7E23}" type="presParOf" srcId="{2580E98A-8F69-442C-AA80-64D78C9A4A59}" destId="{B45BF4E2-8956-48CA-9AED-4393391976C2}" srcOrd="0" destOrd="0" presId="urn:microsoft.com/office/officeart/2005/8/layout/vList3"/>
    <dgm:cxn modelId="{E372944A-857F-4884-9AF1-A9EA8B0BCB6B}" type="presParOf" srcId="{2580E98A-8F69-442C-AA80-64D78C9A4A59}" destId="{DAB32741-3EBA-480A-B14B-BC7E5906EC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3A276-58F4-4233-9CC0-9074E9FE477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3EB97-C01A-4DB4-A273-17CB7B63C916}">
      <dgm:prSet custT="1"/>
      <dgm:spPr/>
      <dgm:t>
        <a:bodyPr/>
        <a:lstStyle/>
        <a:p>
          <a:pPr rtl="0"/>
          <a:r>
            <a:rPr kumimoji="1" lang="ru-RU" sz="1400" dirty="0" smtClean="0"/>
            <a:t>Обслуживание станков для литья пластика и металлов.</a:t>
          </a:r>
          <a:endParaRPr lang="ru-RU" sz="1400" dirty="0"/>
        </a:p>
      </dgm:t>
    </dgm:pt>
    <dgm:pt modelId="{6DA42DDE-8857-4F0F-A678-6A317A2F34BD}" type="parTrans" cxnId="{C29AB739-EFE1-4BCA-82DF-A3B0AC58400F}">
      <dgm:prSet/>
      <dgm:spPr/>
      <dgm:t>
        <a:bodyPr/>
        <a:lstStyle/>
        <a:p>
          <a:endParaRPr lang="ru-RU"/>
        </a:p>
      </dgm:t>
    </dgm:pt>
    <dgm:pt modelId="{9AD4B6DF-F24D-4761-90C8-40B564398AB9}" type="sibTrans" cxnId="{C29AB739-EFE1-4BCA-82DF-A3B0AC58400F}">
      <dgm:prSet/>
      <dgm:spPr/>
      <dgm:t>
        <a:bodyPr/>
        <a:lstStyle/>
        <a:p>
          <a:endParaRPr lang="ru-RU"/>
        </a:p>
      </dgm:t>
    </dgm:pt>
    <dgm:pt modelId="{50C61A59-47FC-494C-8073-5A4231BB339C}">
      <dgm:prSet custT="1"/>
      <dgm:spPr/>
      <dgm:t>
        <a:bodyPr/>
        <a:lstStyle/>
        <a:p>
          <a:pPr rtl="0"/>
          <a:r>
            <a:rPr kumimoji="1" lang="ru-RU" sz="1400" smtClean="0"/>
            <a:t>Обслуживание станков с ЧПУ (прессы, токарные и фрезерные станки).</a:t>
          </a:r>
          <a:endParaRPr lang="ru-RU" sz="1400"/>
        </a:p>
      </dgm:t>
    </dgm:pt>
    <dgm:pt modelId="{2A06EC0E-2F38-4BD4-AA7D-F6A6B695DD1C}" type="parTrans" cxnId="{DCFAD932-BDBD-4AB9-91BF-DCD2A26EF5A6}">
      <dgm:prSet/>
      <dgm:spPr/>
      <dgm:t>
        <a:bodyPr/>
        <a:lstStyle/>
        <a:p>
          <a:endParaRPr lang="ru-RU"/>
        </a:p>
      </dgm:t>
    </dgm:pt>
    <dgm:pt modelId="{D587634F-8CCB-497C-8F33-4D442DA6496E}" type="sibTrans" cxnId="{DCFAD932-BDBD-4AB9-91BF-DCD2A26EF5A6}">
      <dgm:prSet/>
      <dgm:spPr/>
      <dgm:t>
        <a:bodyPr/>
        <a:lstStyle/>
        <a:p>
          <a:endParaRPr lang="ru-RU"/>
        </a:p>
      </dgm:t>
    </dgm:pt>
    <dgm:pt modelId="{EC805EAA-E5E0-4659-8CCF-A10B4AA3543B}">
      <dgm:prSet custT="1"/>
      <dgm:spPr/>
      <dgm:t>
        <a:bodyPr/>
        <a:lstStyle/>
        <a:p>
          <a:pPr rtl="0"/>
          <a:r>
            <a:rPr kumimoji="1" lang="ru-RU" sz="1400" smtClean="0"/>
            <a:t>Перемещение грузов и укладка.</a:t>
          </a:r>
          <a:endParaRPr lang="ru-RU" sz="1400"/>
        </a:p>
      </dgm:t>
    </dgm:pt>
    <dgm:pt modelId="{29324427-70F3-4B84-83A0-9E3E11B9213E}" type="parTrans" cxnId="{D9FF21C8-3FB1-4DB2-9047-618AAC0C39F1}">
      <dgm:prSet/>
      <dgm:spPr/>
      <dgm:t>
        <a:bodyPr/>
        <a:lstStyle/>
        <a:p>
          <a:endParaRPr lang="ru-RU"/>
        </a:p>
      </dgm:t>
    </dgm:pt>
    <dgm:pt modelId="{10DBB972-347D-4ABA-AEDC-FD3539769CB2}" type="sibTrans" cxnId="{D9FF21C8-3FB1-4DB2-9047-618AAC0C39F1}">
      <dgm:prSet/>
      <dgm:spPr/>
      <dgm:t>
        <a:bodyPr/>
        <a:lstStyle/>
        <a:p>
          <a:endParaRPr lang="ru-RU"/>
        </a:p>
      </dgm:t>
    </dgm:pt>
    <dgm:pt modelId="{AA2E1D20-1DF9-465B-934C-4C5906221951}">
      <dgm:prSet custT="1"/>
      <dgm:spPr/>
      <dgm:t>
        <a:bodyPr/>
        <a:lstStyle/>
        <a:p>
          <a:pPr rtl="0"/>
          <a:r>
            <a:rPr kumimoji="1" lang="ru-RU" sz="1400" smtClean="0"/>
            <a:t>Сборка и разборка корпусных и других изделий.</a:t>
          </a:r>
          <a:endParaRPr lang="ru-RU" sz="1400"/>
        </a:p>
      </dgm:t>
    </dgm:pt>
    <dgm:pt modelId="{29DC96B5-359A-4DB1-88D2-88BF89067B64}" type="parTrans" cxnId="{B48F6FD0-27F7-4F4F-B8A7-645D508A1CCC}">
      <dgm:prSet/>
      <dgm:spPr/>
      <dgm:t>
        <a:bodyPr/>
        <a:lstStyle/>
        <a:p>
          <a:endParaRPr lang="ru-RU"/>
        </a:p>
      </dgm:t>
    </dgm:pt>
    <dgm:pt modelId="{F0AFCD53-2E0E-43CB-B6BE-8EDCBCB22122}" type="sibTrans" cxnId="{B48F6FD0-27F7-4F4F-B8A7-645D508A1CCC}">
      <dgm:prSet/>
      <dgm:spPr/>
      <dgm:t>
        <a:bodyPr/>
        <a:lstStyle/>
        <a:p>
          <a:endParaRPr lang="ru-RU"/>
        </a:p>
      </dgm:t>
    </dgm:pt>
    <dgm:pt modelId="{FD0B729C-0FEC-4101-94A5-EE439210CAEF}">
      <dgm:prSet custT="1"/>
      <dgm:spPr/>
      <dgm:t>
        <a:bodyPr/>
        <a:lstStyle/>
        <a:p>
          <a:pPr rtl="0"/>
          <a:r>
            <a:rPr kumimoji="1" lang="ru-RU" sz="1400" smtClean="0"/>
            <a:t>Обработка поверхности (резка, сверловка, фрезеровка, шлифовка).</a:t>
          </a:r>
          <a:endParaRPr lang="ru-RU" sz="1400"/>
        </a:p>
      </dgm:t>
    </dgm:pt>
    <dgm:pt modelId="{995E8528-BE45-4198-9533-D8129CE967E3}" type="parTrans" cxnId="{9D2E597F-7966-4399-91B2-AC900B5E448A}">
      <dgm:prSet/>
      <dgm:spPr/>
      <dgm:t>
        <a:bodyPr/>
        <a:lstStyle/>
        <a:p>
          <a:endParaRPr lang="ru-RU"/>
        </a:p>
      </dgm:t>
    </dgm:pt>
    <dgm:pt modelId="{E1319BAF-503F-4FF2-B883-B2C32DC02BAC}" type="sibTrans" cxnId="{9D2E597F-7966-4399-91B2-AC900B5E448A}">
      <dgm:prSet/>
      <dgm:spPr/>
      <dgm:t>
        <a:bodyPr/>
        <a:lstStyle/>
        <a:p>
          <a:endParaRPr lang="ru-RU"/>
        </a:p>
      </dgm:t>
    </dgm:pt>
    <dgm:pt modelId="{7B4C915D-8386-4C16-91DF-CD4D8BEAEEA3}">
      <dgm:prSet custT="1"/>
      <dgm:spPr/>
      <dgm:t>
        <a:bodyPr/>
        <a:lstStyle/>
        <a:p>
          <a:pPr rtl="0"/>
          <a:r>
            <a:rPr kumimoji="1" lang="ru-RU" sz="1400" smtClean="0"/>
            <a:t>Напыление, нанесение покрытий и дозирование.</a:t>
          </a:r>
          <a:endParaRPr lang="ru-RU" sz="1400"/>
        </a:p>
      </dgm:t>
    </dgm:pt>
    <dgm:pt modelId="{0A82FEAE-6B13-46F1-95BF-8A4FFC4C2685}" type="parTrans" cxnId="{F94DDE76-FF5B-4082-8502-08297D30989A}">
      <dgm:prSet/>
      <dgm:spPr/>
      <dgm:t>
        <a:bodyPr/>
        <a:lstStyle/>
        <a:p>
          <a:endParaRPr lang="ru-RU"/>
        </a:p>
      </dgm:t>
    </dgm:pt>
    <dgm:pt modelId="{03E2EC5F-4769-4435-A10C-2C3BBD2661E9}" type="sibTrans" cxnId="{F94DDE76-FF5B-4082-8502-08297D30989A}">
      <dgm:prSet/>
      <dgm:spPr/>
      <dgm:t>
        <a:bodyPr/>
        <a:lstStyle/>
        <a:p>
          <a:endParaRPr lang="ru-RU"/>
        </a:p>
      </dgm:t>
    </dgm:pt>
    <dgm:pt modelId="{4D866942-8F0E-4BA8-9793-059F9B9F63B6}">
      <dgm:prSet custT="1"/>
      <dgm:spPr/>
      <dgm:t>
        <a:bodyPr/>
        <a:lstStyle/>
        <a:p>
          <a:pPr rtl="0"/>
          <a:r>
            <a:rPr kumimoji="1" lang="ru-RU" sz="1400" dirty="0" smtClean="0"/>
            <a:t>При оснащении техническим зрением собственной разработки наши роботы </a:t>
          </a:r>
          <a:endParaRPr kumimoji="1" lang="en-US" sz="1400" dirty="0" smtClean="0"/>
        </a:p>
        <a:p>
          <a:pPr rtl="0"/>
          <a:r>
            <a:rPr kumimoji="1" lang="ru-RU" sz="1400" dirty="0" smtClean="0"/>
            <a:t>могут</a:t>
          </a:r>
          <a:r>
            <a:rPr kumimoji="1" lang="en-US" sz="1400" dirty="0" smtClean="0"/>
            <a:t> </a:t>
          </a:r>
          <a:r>
            <a:rPr kumimoji="1" lang="ru-RU" sz="1400" dirty="0" smtClean="0"/>
            <a:t>измерять детали, забирать их с конвейера и многое другое.</a:t>
          </a:r>
          <a:endParaRPr lang="ru-RU" sz="1400" dirty="0"/>
        </a:p>
      </dgm:t>
    </dgm:pt>
    <dgm:pt modelId="{BFB3CC11-D164-4886-8CF6-3A993A647FD8}" type="parTrans" cxnId="{16FAFEED-DB47-4EE8-AF13-EA09B2CEA054}">
      <dgm:prSet/>
      <dgm:spPr/>
      <dgm:t>
        <a:bodyPr/>
        <a:lstStyle/>
        <a:p>
          <a:endParaRPr lang="ru-RU"/>
        </a:p>
      </dgm:t>
    </dgm:pt>
    <dgm:pt modelId="{3080A60D-761C-4C84-8EFA-5207B54CE364}" type="sibTrans" cxnId="{16FAFEED-DB47-4EE8-AF13-EA09B2CEA054}">
      <dgm:prSet/>
      <dgm:spPr/>
      <dgm:t>
        <a:bodyPr/>
        <a:lstStyle/>
        <a:p>
          <a:endParaRPr lang="ru-RU"/>
        </a:p>
      </dgm:t>
    </dgm:pt>
    <dgm:pt modelId="{93A419FD-81E0-4862-A2C5-0058FF0CED92}" type="pres">
      <dgm:prSet presAssocID="{8523A276-58F4-4233-9CC0-9074E9FE477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F10F5-12C9-4D64-A500-D1ECDEFDA607}" type="pres">
      <dgm:prSet presAssocID="{C3C3EB97-C01A-4DB4-A273-17CB7B63C916}" presName="composite" presStyleCnt="0"/>
      <dgm:spPr/>
    </dgm:pt>
    <dgm:pt modelId="{6EBB6CD4-3F87-45C7-BE42-4F534423A925}" type="pres">
      <dgm:prSet presAssocID="{C3C3EB97-C01A-4DB4-A273-17CB7B63C916}" presName="imgShp" presStyleLbl="fgImgPlace1" presStyleIdx="0" presStyleCnt="7" custScaleX="628681" custScaleY="434940" custLinFactX="-386372" custLinFactNeighborX="-400000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EC19D0-1CBB-4BE9-825B-2D67B59F83B1}" type="pres">
      <dgm:prSet presAssocID="{C3C3EB97-C01A-4DB4-A273-17CB7B63C916}" presName="txShp" presStyleLbl="node1" presStyleIdx="0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DCCB8-4D68-4C67-AF6F-89E7B80DF832}" type="pres">
      <dgm:prSet presAssocID="{9AD4B6DF-F24D-4761-90C8-40B564398AB9}" presName="spacing" presStyleCnt="0"/>
      <dgm:spPr/>
    </dgm:pt>
    <dgm:pt modelId="{8E11697A-F2E6-488D-A58F-48A210D59D07}" type="pres">
      <dgm:prSet presAssocID="{50C61A59-47FC-494C-8073-5A4231BB339C}" presName="composite" presStyleCnt="0"/>
      <dgm:spPr/>
    </dgm:pt>
    <dgm:pt modelId="{723DED64-E71C-44E5-8E55-7BC6C2920A23}" type="pres">
      <dgm:prSet presAssocID="{50C61A59-47FC-494C-8073-5A4231BB339C}" presName="imgShp" presStyleLbl="fgImgPlace1" presStyleIdx="1" presStyleCnt="7" custScaleX="628681" custScaleY="434940" custLinFactX="-386372" custLinFactNeighborX="-400000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A5DE72-CE93-4579-9482-AF20D6D7572C}" type="pres">
      <dgm:prSet presAssocID="{50C61A59-47FC-494C-8073-5A4231BB339C}" presName="txShp" presStyleLbl="node1" presStyleIdx="1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DB413-623A-41CF-B534-D884A41CF944}" type="pres">
      <dgm:prSet presAssocID="{D587634F-8CCB-497C-8F33-4D442DA6496E}" presName="spacing" presStyleCnt="0"/>
      <dgm:spPr/>
    </dgm:pt>
    <dgm:pt modelId="{896A1561-B8F6-4477-8C24-12D75F6DE31D}" type="pres">
      <dgm:prSet presAssocID="{EC805EAA-E5E0-4659-8CCF-A10B4AA3543B}" presName="composite" presStyleCnt="0"/>
      <dgm:spPr/>
    </dgm:pt>
    <dgm:pt modelId="{530902B1-B22A-48E7-9E05-F4A04F6B9650}" type="pres">
      <dgm:prSet presAssocID="{EC805EAA-E5E0-4659-8CCF-A10B4AA3543B}" presName="imgShp" presStyleLbl="fgImgPlace1" presStyleIdx="2" presStyleCnt="7" custScaleX="628681" custScaleY="434940" custLinFactX="-386372" custLinFactNeighborX="-400000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BCA570-EE60-43C2-863E-8E5FA9AFEAC1}" type="pres">
      <dgm:prSet presAssocID="{EC805EAA-E5E0-4659-8CCF-A10B4AA3543B}" presName="txShp" presStyleLbl="node1" presStyleIdx="2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70DB6-9C7D-40FB-A352-46FFA7693E2D}" type="pres">
      <dgm:prSet presAssocID="{10DBB972-347D-4ABA-AEDC-FD3539769CB2}" presName="spacing" presStyleCnt="0"/>
      <dgm:spPr/>
    </dgm:pt>
    <dgm:pt modelId="{2580E98A-8F69-442C-AA80-64D78C9A4A59}" type="pres">
      <dgm:prSet presAssocID="{AA2E1D20-1DF9-465B-934C-4C5906221951}" presName="composite" presStyleCnt="0"/>
      <dgm:spPr/>
    </dgm:pt>
    <dgm:pt modelId="{B45BF4E2-8956-48CA-9AED-4393391976C2}" type="pres">
      <dgm:prSet presAssocID="{AA2E1D20-1DF9-465B-934C-4C5906221951}" presName="imgShp" presStyleLbl="fgImgPlace1" presStyleIdx="3" presStyleCnt="7" custScaleX="628681" custScaleY="434940" custLinFactX="-386372" custLinFactNeighborX="-400000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B32741-3EBA-480A-B14B-BC7E5906EC33}" type="pres">
      <dgm:prSet presAssocID="{AA2E1D20-1DF9-465B-934C-4C5906221951}" presName="txShp" presStyleLbl="node1" presStyleIdx="3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DC1A9-9578-46F0-962D-F341B5DFA9F7}" type="pres">
      <dgm:prSet presAssocID="{F0AFCD53-2E0E-43CB-B6BE-8EDCBCB22122}" presName="spacing" presStyleCnt="0"/>
      <dgm:spPr/>
    </dgm:pt>
    <dgm:pt modelId="{B544C4D2-940E-4E40-9C0A-97CD6B31D176}" type="pres">
      <dgm:prSet presAssocID="{FD0B729C-0FEC-4101-94A5-EE439210CAEF}" presName="composite" presStyleCnt="0"/>
      <dgm:spPr/>
    </dgm:pt>
    <dgm:pt modelId="{6C72223D-81A7-4BBC-9211-EC9E96F2CC1D}" type="pres">
      <dgm:prSet presAssocID="{FD0B729C-0FEC-4101-94A5-EE439210CAEF}" presName="imgShp" presStyleLbl="fgImgPlace1" presStyleIdx="4" presStyleCnt="7" custScaleX="628681" custScaleY="434940" custLinFactX="-386372" custLinFactNeighborX="-400000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88BAFC-72E9-4DE0-B14D-4F62994A2593}" type="pres">
      <dgm:prSet presAssocID="{FD0B729C-0FEC-4101-94A5-EE439210CAEF}" presName="txShp" presStyleLbl="node1" presStyleIdx="4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10C64-1E3C-4177-B636-A16D658610AC}" type="pres">
      <dgm:prSet presAssocID="{E1319BAF-503F-4FF2-B883-B2C32DC02BAC}" presName="spacing" presStyleCnt="0"/>
      <dgm:spPr/>
    </dgm:pt>
    <dgm:pt modelId="{794C3D00-2DE8-45EB-8D95-83125CABE2E5}" type="pres">
      <dgm:prSet presAssocID="{7B4C915D-8386-4C16-91DF-CD4D8BEAEEA3}" presName="composite" presStyleCnt="0"/>
      <dgm:spPr/>
    </dgm:pt>
    <dgm:pt modelId="{45CEE021-6C40-4527-AD48-644FC4B9B58B}" type="pres">
      <dgm:prSet presAssocID="{7B4C915D-8386-4C16-91DF-CD4D8BEAEEA3}" presName="imgShp" presStyleLbl="fgImgPlace1" presStyleIdx="5" presStyleCnt="7" custScaleX="628681" custScaleY="434940" custLinFactX="-386372" custLinFactNeighborX="-400000" custLinFactNeighborY="203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5966C0-A649-4DFB-A9BD-16D6E607A53E}" type="pres">
      <dgm:prSet presAssocID="{7B4C915D-8386-4C16-91DF-CD4D8BEAEEA3}" presName="txShp" presStyleLbl="node1" presStyleIdx="5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965B2-D090-4528-9433-422B866A8A41}" type="pres">
      <dgm:prSet presAssocID="{03E2EC5F-4769-4435-A10C-2C3BBD2661E9}" presName="spacing" presStyleCnt="0"/>
      <dgm:spPr/>
    </dgm:pt>
    <dgm:pt modelId="{0A1451EC-2088-4FC8-B9B8-7CF773AF5B35}" type="pres">
      <dgm:prSet presAssocID="{4D866942-8F0E-4BA8-9793-059F9B9F63B6}" presName="composite" presStyleCnt="0"/>
      <dgm:spPr/>
    </dgm:pt>
    <dgm:pt modelId="{F128498F-BA26-4141-8E96-7FB945A048CA}" type="pres">
      <dgm:prSet presAssocID="{4D866942-8F0E-4BA8-9793-059F9B9F63B6}" presName="imgShp" presStyleLbl="fgImgPlace1" presStyleIdx="6" presStyleCnt="7" custScaleX="628681" custScaleY="434940" custLinFactX="-386372" custLinFactNeighborX="-400000" custLinFactNeighborY="203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E52246-60C5-4FEB-B0CE-72B686527D77}" type="pres">
      <dgm:prSet presAssocID="{4D866942-8F0E-4BA8-9793-059F9B9F63B6}" presName="txShp" presStyleLbl="node1" presStyleIdx="6" presStyleCnt="7" custScaleX="144543" custScaleY="54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E597F-7966-4399-91B2-AC900B5E448A}" srcId="{8523A276-58F4-4233-9CC0-9074E9FE4770}" destId="{FD0B729C-0FEC-4101-94A5-EE439210CAEF}" srcOrd="4" destOrd="0" parTransId="{995E8528-BE45-4198-9533-D8129CE967E3}" sibTransId="{E1319BAF-503F-4FF2-B883-B2C32DC02BAC}"/>
    <dgm:cxn modelId="{D9FF21C8-3FB1-4DB2-9047-618AAC0C39F1}" srcId="{8523A276-58F4-4233-9CC0-9074E9FE4770}" destId="{EC805EAA-E5E0-4659-8CCF-A10B4AA3543B}" srcOrd="2" destOrd="0" parTransId="{29324427-70F3-4B84-83A0-9E3E11B9213E}" sibTransId="{10DBB972-347D-4ABA-AEDC-FD3539769CB2}"/>
    <dgm:cxn modelId="{DCFAD932-BDBD-4AB9-91BF-DCD2A26EF5A6}" srcId="{8523A276-58F4-4233-9CC0-9074E9FE4770}" destId="{50C61A59-47FC-494C-8073-5A4231BB339C}" srcOrd="1" destOrd="0" parTransId="{2A06EC0E-2F38-4BD4-AA7D-F6A6B695DD1C}" sibTransId="{D587634F-8CCB-497C-8F33-4D442DA6496E}"/>
    <dgm:cxn modelId="{E004392B-9FDC-4AEC-998E-7EEE4C01CB09}" type="presOf" srcId="{4D866942-8F0E-4BA8-9793-059F9B9F63B6}" destId="{EEE52246-60C5-4FEB-B0CE-72B686527D77}" srcOrd="0" destOrd="0" presId="urn:microsoft.com/office/officeart/2005/8/layout/vList3"/>
    <dgm:cxn modelId="{E81503FB-B72B-47D6-BFBA-EA6474260F50}" type="presOf" srcId="{7B4C915D-8386-4C16-91DF-CD4D8BEAEEA3}" destId="{D75966C0-A649-4DFB-A9BD-16D6E607A53E}" srcOrd="0" destOrd="0" presId="urn:microsoft.com/office/officeart/2005/8/layout/vList3"/>
    <dgm:cxn modelId="{F94DDE76-FF5B-4082-8502-08297D30989A}" srcId="{8523A276-58F4-4233-9CC0-9074E9FE4770}" destId="{7B4C915D-8386-4C16-91DF-CD4D8BEAEEA3}" srcOrd="5" destOrd="0" parTransId="{0A82FEAE-6B13-46F1-95BF-8A4FFC4C2685}" sibTransId="{03E2EC5F-4769-4435-A10C-2C3BBD2661E9}"/>
    <dgm:cxn modelId="{928D1AB4-E196-4B22-902C-CD87DDE38420}" type="presOf" srcId="{AA2E1D20-1DF9-465B-934C-4C5906221951}" destId="{DAB32741-3EBA-480A-B14B-BC7E5906EC33}" srcOrd="0" destOrd="0" presId="urn:microsoft.com/office/officeart/2005/8/layout/vList3"/>
    <dgm:cxn modelId="{09B81BBE-00C9-4795-BC2E-A010717D6390}" type="presOf" srcId="{EC805EAA-E5E0-4659-8CCF-A10B4AA3543B}" destId="{6ABCA570-EE60-43C2-863E-8E5FA9AFEAC1}" srcOrd="0" destOrd="0" presId="urn:microsoft.com/office/officeart/2005/8/layout/vList3"/>
    <dgm:cxn modelId="{7B576C24-AE39-4E7F-A250-239B9BC1EB56}" type="presOf" srcId="{C3C3EB97-C01A-4DB4-A273-17CB7B63C916}" destId="{0AEC19D0-1CBB-4BE9-825B-2D67B59F83B1}" srcOrd="0" destOrd="0" presId="urn:microsoft.com/office/officeart/2005/8/layout/vList3"/>
    <dgm:cxn modelId="{21EDC9E5-925E-42C3-94A9-49E4BBFE25DF}" type="presOf" srcId="{50C61A59-47FC-494C-8073-5A4231BB339C}" destId="{FFA5DE72-CE93-4579-9482-AF20D6D7572C}" srcOrd="0" destOrd="0" presId="urn:microsoft.com/office/officeart/2005/8/layout/vList3"/>
    <dgm:cxn modelId="{5CE10958-1522-4D67-B0D5-E30550C9F7A5}" type="presOf" srcId="{FD0B729C-0FEC-4101-94A5-EE439210CAEF}" destId="{4A88BAFC-72E9-4DE0-B14D-4F62994A2593}" srcOrd="0" destOrd="0" presId="urn:microsoft.com/office/officeart/2005/8/layout/vList3"/>
    <dgm:cxn modelId="{B48F6FD0-27F7-4F4F-B8A7-645D508A1CCC}" srcId="{8523A276-58F4-4233-9CC0-9074E9FE4770}" destId="{AA2E1D20-1DF9-465B-934C-4C5906221951}" srcOrd="3" destOrd="0" parTransId="{29DC96B5-359A-4DB1-88D2-88BF89067B64}" sibTransId="{F0AFCD53-2E0E-43CB-B6BE-8EDCBCB22122}"/>
    <dgm:cxn modelId="{1EA535E1-0D3B-42FF-B13D-30E5E2289E92}" type="presOf" srcId="{8523A276-58F4-4233-9CC0-9074E9FE4770}" destId="{93A419FD-81E0-4862-A2C5-0058FF0CED92}" srcOrd="0" destOrd="0" presId="urn:microsoft.com/office/officeart/2005/8/layout/vList3"/>
    <dgm:cxn modelId="{16FAFEED-DB47-4EE8-AF13-EA09B2CEA054}" srcId="{8523A276-58F4-4233-9CC0-9074E9FE4770}" destId="{4D866942-8F0E-4BA8-9793-059F9B9F63B6}" srcOrd="6" destOrd="0" parTransId="{BFB3CC11-D164-4886-8CF6-3A993A647FD8}" sibTransId="{3080A60D-761C-4C84-8EFA-5207B54CE364}"/>
    <dgm:cxn modelId="{C29AB739-EFE1-4BCA-82DF-A3B0AC58400F}" srcId="{8523A276-58F4-4233-9CC0-9074E9FE4770}" destId="{C3C3EB97-C01A-4DB4-A273-17CB7B63C916}" srcOrd="0" destOrd="0" parTransId="{6DA42DDE-8857-4F0F-A678-6A317A2F34BD}" sibTransId="{9AD4B6DF-F24D-4761-90C8-40B564398AB9}"/>
    <dgm:cxn modelId="{D8D00FB1-7604-4E87-A892-95FB910591C4}" type="presParOf" srcId="{93A419FD-81E0-4862-A2C5-0058FF0CED92}" destId="{CAAF10F5-12C9-4D64-A500-D1ECDEFDA607}" srcOrd="0" destOrd="0" presId="urn:microsoft.com/office/officeart/2005/8/layout/vList3"/>
    <dgm:cxn modelId="{577EB79D-00B2-453D-BF5E-F0FD43082A5A}" type="presParOf" srcId="{CAAF10F5-12C9-4D64-A500-D1ECDEFDA607}" destId="{6EBB6CD4-3F87-45C7-BE42-4F534423A925}" srcOrd="0" destOrd="0" presId="urn:microsoft.com/office/officeart/2005/8/layout/vList3"/>
    <dgm:cxn modelId="{70E5E634-D816-4F4D-A112-73B06C3655A0}" type="presParOf" srcId="{CAAF10F5-12C9-4D64-A500-D1ECDEFDA607}" destId="{0AEC19D0-1CBB-4BE9-825B-2D67B59F83B1}" srcOrd="1" destOrd="0" presId="urn:microsoft.com/office/officeart/2005/8/layout/vList3"/>
    <dgm:cxn modelId="{409AB46F-C22C-4B00-A066-9F8C95CAF1E7}" type="presParOf" srcId="{93A419FD-81E0-4862-A2C5-0058FF0CED92}" destId="{368DCCB8-4D68-4C67-AF6F-89E7B80DF832}" srcOrd="1" destOrd="0" presId="urn:microsoft.com/office/officeart/2005/8/layout/vList3"/>
    <dgm:cxn modelId="{55D200F5-6FA6-4E45-8207-DCFB3CA1F8E4}" type="presParOf" srcId="{93A419FD-81E0-4862-A2C5-0058FF0CED92}" destId="{8E11697A-F2E6-488D-A58F-48A210D59D07}" srcOrd="2" destOrd="0" presId="urn:microsoft.com/office/officeart/2005/8/layout/vList3"/>
    <dgm:cxn modelId="{DAAADA38-950F-4797-8B89-A481F6436B3E}" type="presParOf" srcId="{8E11697A-F2E6-488D-A58F-48A210D59D07}" destId="{723DED64-E71C-44E5-8E55-7BC6C2920A23}" srcOrd="0" destOrd="0" presId="urn:microsoft.com/office/officeart/2005/8/layout/vList3"/>
    <dgm:cxn modelId="{38B74FB9-C7C4-4EFB-9852-A304E382CAD1}" type="presParOf" srcId="{8E11697A-F2E6-488D-A58F-48A210D59D07}" destId="{FFA5DE72-CE93-4579-9482-AF20D6D7572C}" srcOrd="1" destOrd="0" presId="urn:microsoft.com/office/officeart/2005/8/layout/vList3"/>
    <dgm:cxn modelId="{88FFD761-CADF-42B4-B0BC-0E362BE7945E}" type="presParOf" srcId="{93A419FD-81E0-4862-A2C5-0058FF0CED92}" destId="{7D8DB413-623A-41CF-B534-D884A41CF944}" srcOrd="3" destOrd="0" presId="urn:microsoft.com/office/officeart/2005/8/layout/vList3"/>
    <dgm:cxn modelId="{4738928F-C50E-426C-92F7-3DD7D3C27E82}" type="presParOf" srcId="{93A419FD-81E0-4862-A2C5-0058FF0CED92}" destId="{896A1561-B8F6-4477-8C24-12D75F6DE31D}" srcOrd="4" destOrd="0" presId="urn:microsoft.com/office/officeart/2005/8/layout/vList3"/>
    <dgm:cxn modelId="{EBC56315-9ED8-4758-AE8E-976F766B583F}" type="presParOf" srcId="{896A1561-B8F6-4477-8C24-12D75F6DE31D}" destId="{530902B1-B22A-48E7-9E05-F4A04F6B9650}" srcOrd="0" destOrd="0" presId="urn:microsoft.com/office/officeart/2005/8/layout/vList3"/>
    <dgm:cxn modelId="{002DD29A-CBA1-42BE-8891-AA3DC2D98A98}" type="presParOf" srcId="{896A1561-B8F6-4477-8C24-12D75F6DE31D}" destId="{6ABCA570-EE60-43C2-863E-8E5FA9AFEAC1}" srcOrd="1" destOrd="0" presId="urn:microsoft.com/office/officeart/2005/8/layout/vList3"/>
    <dgm:cxn modelId="{C4992FEF-8C92-4304-8256-31A4F3DFD42E}" type="presParOf" srcId="{93A419FD-81E0-4862-A2C5-0058FF0CED92}" destId="{56A70DB6-9C7D-40FB-A352-46FFA7693E2D}" srcOrd="5" destOrd="0" presId="urn:microsoft.com/office/officeart/2005/8/layout/vList3"/>
    <dgm:cxn modelId="{4228DF71-396A-44DF-9883-94C52551B8FC}" type="presParOf" srcId="{93A419FD-81E0-4862-A2C5-0058FF0CED92}" destId="{2580E98A-8F69-442C-AA80-64D78C9A4A59}" srcOrd="6" destOrd="0" presId="urn:microsoft.com/office/officeart/2005/8/layout/vList3"/>
    <dgm:cxn modelId="{1B692478-BE5D-4BF1-88C0-48B9532623B5}" type="presParOf" srcId="{2580E98A-8F69-442C-AA80-64D78C9A4A59}" destId="{B45BF4E2-8956-48CA-9AED-4393391976C2}" srcOrd="0" destOrd="0" presId="urn:microsoft.com/office/officeart/2005/8/layout/vList3"/>
    <dgm:cxn modelId="{26AB9FBD-5271-443E-AF82-4A2200257751}" type="presParOf" srcId="{2580E98A-8F69-442C-AA80-64D78C9A4A59}" destId="{DAB32741-3EBA-480A-B14B-BC7E5906EC33}" srcOrd="1" destOrd="0" presId="urn:microsoft.com/office/officeart/2005/8/layout/vList3"/>
    <dgm:cxn modelId="{415B8285-43CE-44DA-AB25-F3DC5BF4A4FF}" type="presParOf" srcId="{93A419FD-81E0-4862-A2C5-0058FF0CED92}" destId="{B8FDC1A9-9578-46F0-962D-F341B5DFA9F7}" srcOrd="7" destOrd="0" presId="urn:microsoft.com/office/officeart/2005/8/layout/vList3"/>
    <dgm:cxn modelId="{FD34DBF2-ADBD-4D05-B647-0EF08DFF3E0D}" type="presParOf" srcId="{93A419FD-81E0-4862-A2C5-0058FF0CED92}" destId="{B544C4D2-940E-4E40-9C0A-97CD6B31D176}" srcOrd="8" destOrd="0" presId="urn:microsoft.com/office/officeart/2005/8/layout/vList3"/>
    <dgm:cxn modelId="{62CF7FB1-8F69-4288-B85E-0CE29DC51B75}" type="presParOf" srcId="{B544C4D2-940E-4E40-9C0A-97CD6B31D176}" destId="{6C72223D-81A7-4BBC-9211-EC9E96F2CC1D}" srcOrd="0" destOrd="0" presId="urn:microsoft.com/office/officeart/2005/8/layout/vList3"/>
    <dgm:cxn modelId="{04C119D1-6A99-49A9-AC28-8664B3586B95}" type="presParOf" srcId="{B544C4D2-940E-4E40-9C0A-97CD6B31D176}" destId="{4A88BAFC-72E9-4DE0-B14D-4F62994A2593}" srcOrd="1" destOrd="0" presId="urn:microsoft.com/office/officeart/2005/8/layout/vList3"/>
    <dgm:cxn modelId="{52E8A754-8D22-4919-90B7-253FC05FA7D4}" type="presParOf" srcId="{93A419FD-81E0-4862-A2C5-0058FF0CED92}" destId="{25210C64-1E3C-4177-B636-A16D658610AC}" srcOrd="9" destOrd="0" presId="urn:microsoft.com/office/officeart/2005/8/layout/vList3"/>
    <dgm:cxn modelId="{BA4014AB-F7BE-441A-9AB3-5B8AEB2B1390}" type="presParOf" srcId="{93A419FD-81E0-4862-A2C5-0058FF0CED92}" destId="{794C3D00-2DE8-45EB-8D95-83125CABE2E5}" srcOrd="10" destOrd="0" presId="urn:microsoft.com/office/officeart/2005/8/layout/vList3"/>
    <dgm:cxn modelId="{8571A6A3-4198-4775-BFD5-41E6FD18F00D}" type="presParOf" srcId="{794C3D00-2DE8-45EB-8D95-83125CABE2E5}" destId="{45CEE021-6C40-4527-AD48-644FC4B9B58B}" srcOrd="0" destOrd="0" presId="urn:microsoft.com/office/officeart/2005/8/layout/vList3"/>
    <dgm:cxn modelId="{A8DFE610-BFDE-4376-8F41-CE457902F857}" type="presParOf" srcId="{794C3D00-2DE8-45EB-8D95-83125CABE2E5}" destId="{D75966C0-A649-4DFB-A9BD-16D6E607A53E}" srcOrd="1" destOrd="0" presId="urn:microsoft.com/office/officeart/2005/8/layout/vList3"/>
    <dgm:cxn modelId="{87C66050-A3C5-4A77-A5BC-D4AE5AF2DC06}" type="presParOf" srcId="{93A419FD-81E0-4862-A2C5-0058FF0CED92}" destId="{09D965B2-D090-4528-9433-422B866A8A41}" srcOrd="11" destOrd="0" presId="urn:microsoft.com/office/officeart/2005/8/layout/vList3"/>
    <dgm:cxn modelId="{97EF4EBE-6C4B-49F3-8A92-67C7F92BC864}" type="presParOf" srcId="{93A419FD-81E0-4862-A2C5-0058FF0CED92}" destId="{0A1451EC-2088-4FC8-B9B8-7CF773AF5B35}" srcOrd="12" destOrd="0" presId="urn:microsoft.com/office/officeart/2005/8/layout/vList3"/>
    <dgm:cxn modelId="{A6FCB637-C445-4F69-A88E-54E08FEF178A}" type="presParOf" srcId="{0A1451EC-2088-4FC8-B9B8-7CF773AF5B35}" destId="{F128498F-BA26-4141-8E96-7FB945A048CA}" srcOrd="0" destOrd="0" presId="urn:microsoft.com/office/officeart/2005/8/layout/vList3"/>
    <dgm:cxn modelId="{1B59E093-F99C-47F9-8240-40D9DA438AD0}" type="presParOf" srcId="{0A1451EC-2088-4FC8-B9B8-7CF773AF5B35}" destId="{EEE52246-60C5-4FEB-B0CE-72B686527D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E809E-15D1-4D52-8BFD-B6B9EC216D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3FDED-BB20-43AB-991A-756A535B12B1}">
      <dgm:prSet custT="1"/>
      <dgm:spPr/>
      <dgm:t>
        <a:bodyPr/>
        <a:lstStyle/>
        <a:p>
          <a:pPr rtl="0"/>
          <a:r>
            <a:rPr kumimoji="1" lang="ru-RU" sz="1400" dirty="0" smtClean="0"/>
            <a:t>Первый </a:t>
          </a:r>
          <a:r>
            <a:rPr kumimoji="1" lang="ru-RU" sz="1400" b="1" dirty="0" smtClean="0"/>
            <a:t>СЕРИЙНЫЙ</a:t>
          </a:r>
          <a:r>
            <a:rPr kumimoji="1" lang="ru-RU" sz="1400" dirty="0" smtClean="0"/>
            <a:t> производитель промышленных роботов-манипуляторов в России. Работаем с 2014 года.</a:t>
          </a:r>
          <a:endParaRPr lang="ru-RU" sz="1400" dirty="0"/>
        </a:p>
      </dgm:t>
    </dgm:pt>
    <dgm:pt modelId="{D303AF79-B255-4FD8-912B-BFD36047711A}" type="parTrans" cxnId="{FF927072-BD45-4E90-9B2E-34DECDDA3EB8}">
      <dgm:prSet/>
      <dgm:spPr/>
      <dgm:t>
        <a:bodyPr/>
        <a:lstStyle/>
        <a:p>
          <a:endParaRPr lang="ru-RU"/>
        </a:p>
      </dgm:t>
    </dgm:pt>
    <dgm:pt modelId="{99CD850A-9EF5-41B8-B751-C6146DE90DBB}" type="sibTrans" cxnId="{FF927072-BD45-4E90-9B2E-34DECDDA3EB8}">
      <dgm:prSet/>
      <dgm:spPr/>
      <dgm:t>
        <a:bodyPr/>
        <a:lstStyle/>
        <a:p>
          <a:endParaRPr lang="ru-RU"/>
        </a:p>
      </dgm:t>
    </dgm:pt>
    <dgm:pt modelId="{9871A1EF-A7EE-4170-B6D1-DCBE978865C9}">
      <dgm:prSet custT="1"/>
      <dgm:spPr/>
      <dgm:t>
        <a:bodyPr/>
        <a:lstStyle/>
        <a:p>
          <a:pPr rtl="0"/>
          <a:r>
            <a:rPr kumimoji="1" lang="ru-RU" sz="1400" dirty="0" smtClean="0"/>
            <a:t>Наши линейные роботы-манипуляторы решают до 70% рутинных задач на производстве.</a:t>
          </a:r>
          <a:endParaRPr lang="ru-RU" sz="1400" dirty="0"/>
        </a:p>
      </dgm:t>
    </dgm:pt>
    <dgm:pt modelId="{2AC80995-2780-4F96-8026-428C23A4B8A7}" type="parTrans" cxnId="{7BEC7006-D0AD-499B-B558-8B75CB73734E}">
      <dgm:prSet/>
      <dgm:spPr/>
      <dgm:t>
        <a:bodyPr/>
        <a:lstStyle/>
        <a:p>
          <a:endParaRPr lang="ru-RU"/>
        </a:p>
      </dgm:t>
    </dgm:pt>
    <dgm:pt modelId="{CF58E737-D8B1-420C-B3AC-773DADB3C504}" type="sibTrans" cxnId="{7BEC7006-D0AD-499B-B558-8B75CB73734E}">
      <dgm:prSet/>
      <dgm:spPr/>
      <dgm:t>
        <a:bodyPr/>
        <a:lstStyle/>
        <a:p>
          <a:endParaRPr lang="ru-RU"/>
        </a:p>
      </dgm:t>
    </dgm:pt>
    <dgm:pt modelId="{8AC7D2FC-FEC8-453A-B537-7F06D5ED6AFA}">
      <dgm:prSet custT="1"/>
      <dgm:spPr/>
      <dgm:t>
        <a:bodyPr/>
        <a:lstStyle/>
        <a:p>
          <a:pPr rtl="0"/>
          <a:r>
            <a:rPr kumimoji="1" lang="ru-RU" sz="1400" dirty="0" smtClean="0"/>
            <a:t>Цены ниже европейских в 2,5 раза при высоком качестве. </a:t>
          </a:r>
          <a:r>
            <a:rPr kumimoji="1" lang="ru-RU" sz="1400" b="1" dirty="0" smtClean="0"/>
            <a:t>Окупаемость  от 8ми месяцев.</a:t>
          </a:r>
          <a:endParaRPr lang="ru-RU" sz="1400" dirty="0"/>
        </a:p>
      </dgm:t>
    </dgm:pt>
    <dgm:pt modelId="{174E78AE-9D50-4929-A2A6-73CF6956C258}" type="parTrans" cxnId="{CE659652-DBBC-4879-9EA2-A8AF082F86D0}">
      <dgm:prSet/>
      <dgm:spPr/>
      <dgm:t>
        <a:bodyPr/>
        <a:lstStyle/>
        <a:p>
          <a:endParaRPr lang="ru-RU"/>
        </a:p>
      </dgm:t>
    </dgm:pt>
    <dgm:pt modelId="{B392837E-B35C-4C52-932A-2672B4CDF8F2}" type="sibTrans" cxnId="{CE659652-DBBC-4879-9EA2-A8AF082F86D0}">
      <dgm:prSet/>
      <dgm:spPr/>
      <dgm:t>
        <a:bodyPr/>
        <a:lstStyle/>
        <a:p>
          <a:endParaRPr lang="ru-RU"/>
        </a:p>
      </dgm:t>
    </dgm:pt>
    <dgm:pt modelId="{3AE5079F-A4AF-4A0E-8A35-671A79A2A7BB}">
      <dgm:prSet custT="1"/>
      <dgm:spPr/>
      <dgm:t>
        <a:bodyPr/>
        <a:lstStyle/>
        <a:p>
          <a:pPr rtl="0"/>
          <a:r>
            <a:rPr kumimoji="1" lang="ru-RU" sz="1400" smtClean="0"/>
            <a:t>Поддерживаем цены на уровне китайских производителей с учетом российского налогообложения и доставки до Покупателя в России.</a:t>
          </a:r>
          <a:endParaRPr lang="ru-RU" sz="1400"/>
        </a:p>
      </dgm:t>
    </dgm:pt>
    <dgm:pt modelId="{C0E7D240-4F04-497A-80CB-DD56EFDFB0B6}" type="parTrans" cxnId="{99859F10-DD3C-499C-A362-12B0CC45C285}">
      <dgm:prSet/>
      <dgm:spPr/>
      <dgm:t>
        <a:bodyPr/>
        <a:lstStyle/>
        <a:p>
          <a:endParaRPr lang="ru-RU"/>
        </a:p>
      </dgm:t>
    </dgm:pt>
    <dgm:pt modelId="{710E6A6F-B644-4B4E-B729-CA3CDB8A20AE}" type="sibTrans" cxnId="{99859F10-DD3C-499C-A362-12B0CC45C285}">
      <dgm:prSet/>
      <dgm:spPr/>
      <dgm:t>
        <a:bodyPr/>
        <a:lstStyle/>
        <a:p>
          <a:endParaRPr lang="ru-RU"/>
        </a:p>
      </dgm:t>
    </dgm:pt>
    <dgm:pt modelId="{E695E35D-1B3C-46CB-8B83-5B6603C761F8}">
      <dgm:prSet custT="1"/>
      <dgm:spPr/>
      <dgm:t>
        <a:bodyPr/>
        <a:lstStyle/>
        <a:p>
          <a:pPr rtl="0"/>
          <a:r>
            <a:rPr kumimoji="1" lang="ru-RU" sz="1400" b="1" dirty="0" smtClean="0"/>
            <a:t>Собственная разработка узлов роботизированных комплексов </a:t>
          </a:r>
          <a:r>
            <a:rPr kumimoji="1" lang="ru-RU" sz="1400" dirty="0" smtClean="0"/>
            <a:t>(закупаются элементы, которые не производятся в России – сервоприводы, низколюфтовые редукторы и т.п.).</a:t>
          </a:r>
          <a:endParaRPr lang="ru-RU" sz="1400" dirty="0"/>
        </a:p>
      </dgm:t>
    </dgm:pt>
    <dgm:pt modelId="{9F332AAB-F66A-4C85-84E7-D2F1CD737FE4}" type="parTrans" cxnId="{F630D600-AF12-44D8-973B-A02EE7C1A4AD}">
      <dgm:prSet/>
      <dgm:spPr/>
      <dgm:t>
        <a:bodyPr/>
        <a:lstStyle/>
        <a:p>
          <a:endParaRPr lang="ru-RU"/>
        </a:p>
      </dgm:t>
    </dgm:pt>
    <dgm:pt modelId="{9185718F-921E-4578-B712-0F99BC1F52EC}" type="sibTrans" cxnId="{F630D600-AF12-44D8-973B-A02EE7C1A4AD}">
      <dgm:prSet/>
      <dgm:spPr/>
      <dgm:t>
        <a:bodyPr/>
        <a:lstStyle/>
        <a:p>
          <a:endParaRPr lang="ru-RU"/>
        </a:p>
      </dgm:t>
    </dgm:pt>
    <dgm:pt modelId="{5DF90B65-2903-44D6-A99D-156436AE9FEC}">
      <dgm:prSet custT="1"/>
      <dgm:spPr/>
      <dgm:t>
        <a:bodyPr/>
        <a:lstStyle/>
        <a:p>
          <a:pPr rtl="0"/>
          <a:r>
            <a:rPr kumimoji="1" lang="ru-RU" sz="1400" dirty="0" smtClean="0"/>
            <a:t>Заказчиком роботов являются заводы по производству пластиковых изделий и изделий из металла, заводы по производству мебели и различной фурнитуры, складские комплексы и лаборатории, а также другие производства с тяжелым, опасным или рутинным трудом.</a:t>
          </a:r>
          <a:endParaRPr lang="ru-RU" sz="1400" dirty="0"/>
        </a:p>
      </dgm:t>
    </dgm:pt>
    <dgm:pt modelId="{1E11EC82-0F71-4631-9928-08808889A7E2}" type="parTrans" cxnId="{8F7D70F0-0A51-4A80-9489-31A7776DFB02}">
      <dgm:prSet/>
      <dgm:spPr/>
      <dgm:t>
        <a:bodyPr/>
        <a:lstStyle/>
        <a:p>
          <a:endParaRPr lang="ru-RU"/>
        </a:p>
      </dgm:t>
    </dgm:pt>
    <dgm:pt modelId="{C578491D-AFBF-4E4A-95E0-1AADA9ECF6B3}" type="sibTrans" cxnId="{8F7D70F0-0A51-4A80-9489-31A7776DFB02}">
      <dgm:prSet/>
      <dgm:spPr/>
      <dgm:t>
        <a:bodyPr/>
        <a:lstStyle/>
        <a:p>
          <a:endParaRPr lang="ru-RU"/>
        </a:p>
      </dgm:t>
    </dgm:pt>
    <dgm:pt modelId="{CE144B04-6925-49D4-9395-E82388A4A14C}" type="pres">
      <dgm:prSet presAssocID="{7EFE809E-15D1-4D52-8BFD-B6B9EC216D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55D7AF3-481F-407A-A476-523947742139}" type="pres">
      <dgm:prSet presAssocID="{7EFE809E-15D1-4D52-8BFD-B6B9EC216D47}" presName="Name1" presStyleCnt="0"/>
      <dgm:spPr/>
    </dgm:pt>
    <dgm:pt modelId="{F338FF2D-C412-4729-9AC4-7D7D23B285F6}" type="pres">
      <dgm:prSet presAssocID="{7EFE809E-15D1-4D52-8BFD-B6B9EC216D47}" presName="cycle" presStyleCnt="0"/>
      <dgm:spPr/>
    </dgm:pt>
    <dgm:pt modelId="{63FB29FD-429D-4D84-AF59-A9F12F5F60E0}" type="pres">
      <dgm:prSet presAssocID="{7EFE809E-15D1-4D52-8BFD-B6B9EC216D47}" presName="srcNode" presStyleLbl="node1" presStyleIdx="0" presStyleCnt="6"/>
      <dgm:spPr/>
    </dgm:pt>
    <dgm:pt modelId="{C3BF3453-ACFB-4931-B5C1-4D2C90B7582A}" type="pres">
      <dgm:prSet presAssocID="{7EFE809E-15D1-4D52-8BFD-B6B9EC216D47}" presName="conn" presStyleLbl="parChTrans1D2" presStyleIdx="0" presStyleCnt="1"/>
      <dgm:spPr/>
      <dgm:t>
        <a:bodyPr/>
        <a:lstStyle/>
        <a:p>
          <a:endParaRPr lang="ru-RU"/>
        </a:p>
      </dgm:t>
    </dgm:pt>
    <dgm:pt modelId="{C5A519BC-B592-4569-91EA-2D55832732CE}" type="pres">
      <dgm:prSet presAssocID="{7EFE809E-15D1-4D52-8BFD-B6B9EC216D47}" presName="extraNode" presStyleLbl="node1" presStyleIdx="0" presStyleCnt="6"/>
      <dgm:spPr/>
    </dgm:pt>
    <dgm:pt modelId="{47D847F2-A346-4BD4-95FD-5C63C3C1E2C2}" type="pres">
      <dgm:prSet presAssocID="{7EFE809E-15D1-4D52-8BFD-B6B9EC216D47}" presName="dstNode" presStyleLbl="node1" presStyleIdx="0" presStyleCnt="6"/>
      <dgm:spPr/>
    </dgm:pt>
    <dgm:pt modelId="{A2A17A02-626F-4E92-B4CB-457B380E708E}" type="pres">
      <dgm:prSet presAssocID="{B693FDED-BB20-43AB-991A-756A535B12B1}" presName="text_1" presStyleLbl="node1" presStyleIdx="0" presStyleCnt="6" custScaleY="135451" custLinFactNeighborY="-14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FFDE8-2719-49BB-8DBC-70CE81FC7E78}" type="pres">
      <dgm:prSet presAssocID="{B693FDED-BB20-43AB-991A-756A535B12B1}" presName="accent_1" presStyleCnt="0"/>
      <dgm:spPr/>
    </dgm:pt>
    <dgm:pt modelId="{906AC534-A2D5-4A9D-B75F-32ECA888F514}" type="pres">
      <dgm:prSet presAssocID="{B693FDED-BB20-43AB-991A-756A535B12B1}" presName="accentRepeatNode" presStyleLbl="solidFgAcc1" presStyleIdx="0" presStyleCnt="6" custScaleX="105644" custScaleY="105644" custLinFactNeighborY="-11864"/>
      <dgm:spPr/>
    </dgm:pt>
    <dgm:pt modelId="{B4C4B681-34C4-4C1C-A88E-5AAEAE9401DF}" type="pres">
      <dgm:prSet presAssocID="{9871A1EF-A7EE-4170-B6D1-DCBE978865C9}" presName="text_2" presStyleLbl="node1" presStyleIdx="1" presStyleCnt="6" custScaleY="135451" custLinFactNeighborY="-12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7D3DF-E145-4632-A687-1E0F0C8B5D5E}" type="pres">
      <dgm:prSet presAssocID="{9871A1EF-A7EE-4170-B6D1-DCBE978865C9}" presName="accent_2" presStyleCnt="0"/>
      <dgm:spPr/>
    </dgm:pt>
    <dgm:pt modelId="{6C122E25-E390-4231-9F6E-0B4967E9D278}" type="pres">
      <dgm:prSet presAssocID="{9871A1EF-A7EE-4170-B6D1-DCBE978865C9}" presName="accentRepeatNode" presStyleLbl="solidFgAcc1" presStyleIdx="1" presStyleCnt="6" custScaleX="105644" custScaleY="105644" custLinFactNeighborY="-10381"/>
      <dgm:spPr/>
    </dgm:pt>
    <dgm:pt modelId="{5F0750E7-978A-401F-9969-3C22E1F360A7}" type="pres">
      <dgm:prSet presAssocID="{8AC7D2FC-FEC8-453A-B537-7F06D5ED6AFA}" presName="text_3" presStyleLbl="node1" presStyleIdx="2" presStyleCnt="6" custScaleY="135451" custLinFactNeighborY="-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CBF90-00D6-4B45-A9EB-748FAA3D4514}" type="pres">
      <dgm:prSet presAssocID="{8AC7D2FC-FEC8-453A-B537-7F06D5ED6AFA}" presName="accent_3" presStyleCnt="0"/>
      <dgm:spPr/>
    </dgm:pt>
    <dgm:pt modelId="{BA9A8BDC-3087-4E3B-A144-E156A3DA54C6}" type="pres">
      <dgm:prSet presAssocID="{8AC7D2FC-FEC8-453A-B537-7F06D5ED6AFA}" presName="accentRepeatNode" presStyleLbl="solidFgAcc1" presStyleIdx="2" presStyleCnt="6" custScaleX="105644" custScaleY="105644" custLinFactNeighborY="-7415"/>
      <dgm:spPr/>
    </dgm:pt>
    <dgm:pt modelId="{DBD43A7D-15D2-4920-9BF3-5A5DC53C144B}" type="pres">
      <dgm:prSet presAssocID="{3AE5079F-A4AF-4A0E-8A35-671A79A2A7BB}" presName="text_4" presStyleLbl="node1" presStyleIdx="3" presStyleCnt="6" custScaleY="135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7A625-6B4F-459E-87D9-1487326A2787}" type="pres">
      <dgm:prSet presAssocID="{3AE5079F-A4AF-4A0E-8A35-671A79A2A7BB}" presName="accent_4" presStyleCnt="0"/>
      <dgm:spPr/>
    </dgm:pt>
    <dgm:pt modelId="{822DAB30-8562-4DEC-9F13-70794C4ABD1D}" type="pres">
      <dgm:prSet presAssocID="{3AE5079F-A4AF-4A0E-8A35-671A79A2A7BB}" presName="accentRepeatNode" presStyleLbl="solidFgAcc1" presStyleIdx="3" presStyleCnt="6" custScaleX="105644" custScaleY="105644"/>
      <dgm:spPr/>
    </dgm:pt>
    <dgm:pt modelId="{92A6F820-5B91-4E1F-8D1C-11EFEAF6748D}" type="pres">
      <dgm:prSet presAssocID="{E695E35D-1B3C-46CB-8B83-5B6603C761F8}" presName="text_5" presStyleLbl="node1" presStyleIdx="4" presStyleCnt="6" custScaleY="135451" custLinFactNeighborY="9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87700-E2DA-4D6D-ABAE-440511F8B172}" type="pres">
      <dgm:prSet presAssocID="{E695E35D-1B3C-46CB-8B83-5B6603C761F8}" presName="accent_5" presStyleCnt="0"/>
      <dgm:spPr/>
    </dgm:pt>
    <dgm:pt modelId="{BD5A9186-9EF7-4EF2-9209-CB121F7311BA}" type="pres">
      <dgm:prSet presAssocID="{E695E35D-1B3C-46CB-8B83-5B6603C761F8}" presName="accentRepeatNode" presStyleLbl="solidFgAcc1" presStyleIdx="4" presStyleCnt="6" custScaleX="105644" custScaleY="105644" custLinFactNeighborY="7415"/>
      <dgm:spPr/>
    </dgm:pt>
    <dgm:pt modelId="{F2C5C442-92D9-4917-8A87-46A762E87459}" type="pres">
      <dgm:prSet presAssocID="{5DF90B65-2903-44D6-A99D-156436AE9FEC}" presName="text_6" presStyleLbl="node1" presStyleIdx="5" presStyleCnt="6" custScaleY="135451" custLinFactNeighborY="16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002E1-B020-4B3D-A25A-3ABA6C036722}" type="pres">
      <dgm:prSet presAssocID="{5DF90B65-2903-44D6-A99D-156436AE9FEC}" presName="accent_6" presStyleCnt="0"/>
      <dgm:spPr/>
    </dgm:pt>
    <dgm:pt modelId="{D829AA4A-01E8-404C-B43E-130F2BAD297D}" type="pres">
      <dgm:prSet presAssocID="{5DF90B65-2903-44D6-A99D-156436AE9FEC}" presName="accentRepeatNode" presStyleLbl="solidFgAcc1" presStyleIdx="5" presStyleCnt="6" custScaleX="105644" custScaleY="105644" custLinFactNeighborY="13347"/>
      <dgm:spPr/>
    </dgm:pt>
  </dgm:ptLst>
  <dgm:cxnLst>
    <dgm:cxn modelId="{CE659652-DBBC-4879-9EA2-A8AF082F86D0}" srcId="{7EFE809E-15D1-4D52-8BFD-B6B9EC216D47}" destId="{8AC7D2FC-FEC8-453A-B537-7F06D5ED6AFA}" srcOrd="2" destOrd="0" parTransId="{174E78AE-9D50-4929-A2A6-73CF6956C258}" sibTransId="{B392837E-B35C-4C52-932A-2672B4CDF8F2}"/>
    <dgm:cxn modelId="{42051FE2-6BB2-4512-99A5-53A86DEF64A4}" type="presOf" srcId="{E695E35D-1B3C-46CB-8B83-5B6603C761F8}" destId="{92A6F820-5B91-4E1F-8D1C-11EFEAF6748D}" srcOrd="0" destOrd="0" presId="urn:microsoft.com/office/officeart/2008/layout/VerticalCurvedList"/>
    <dgm:cxn modelId="{7BEC7006-D0AD-499B-B558-8B75CB73734E}" srcId="{7EFE809E-15D1-4D52-8BFD-B6B9EC216D47}" destId="{9871A1EF-A7EE-4170-B6D1-DCBE978865C9}" srcOrd="1" destOrd="0" parTransId="{2AC80995-2780-4F96-8026-428C23A4B8A7}" sibTransId="{CF58E737-D8B1-420C-B3AC-773DADB3C504}"/>
    <dgm:cxn modelId="{8F7D70F0-0A51-4A80-9489-31A7776DFB02}" srcId="{7EFE809E-15D1-4D52-8BFD-B6B9EC216D47}" destId="{5DF90B65-2903-44D6-A99D-156436AE9FEC}" srcOrd="5" destOrd="0" parTransId="{1E11EC82-0F71-4631-9928-08808889A7E2}" sibTransId="{C578491D-AFBF-4E4A-95E0-1AADA9ECF6B3}"/>
    <dgm:cxn modelId="{51757FEE-20F2-4E03-BE2F-D10CE983D159}" type="presOf" srcId="{8AC7D2FC-FEC8-453A-B537-7F06D5ED6AFA}" destId="{5F0750E7-978A-401F-9969-3C22E1F360A7}" srcOrd="0" destOrd="0" presId="urn:microsoft.com/office/officeart/2008/layout/VerticalCurvedList"/>
    <dgm:cxn modelId="{FF927072-BD45-4E90-9B2E-34DECDDA3EB8}" srcId="{7EFE809E-15D1-4D52-8BFD-B6B9EC216D47}" destId="{B693FDED-BB20-43AB-991A-756A535B12B1}" srcOrd="0" destOrd="0" parTransId="{D303AF79-B255-4FD8-912B-BFD36047711A}" sibTransId="{99CD850A-9EF5-41B8-B751-C6146DE90DBB}"/>
    <dgm:cxn modelId="{7AB675A5-2A5D-47CA-A4BB-157ACF59818F}" type="presOf" srcId="{B693FDED-BB20-43AB-991A-756A535B12B1}" destId="{A2A17A02-626F-4E92-B4CB-457B380E708E}" srcOrd="0" destOrd="0" presId="urn:microsoft.com/office/officeart/2008/layout/VerticalCurvedList"/>
    <dgm:cxn modelId="{F630D600-AF12-44D8-973B-A02EE7C1A4AD}" srcId="{7EFE809E-15D1-4D52-8BFD-B6B9EC216D47}" destId="{E695E35D-1B3C-46CB-8B83-5B6603C761F8}" srcOrd="4" destOrd="0" parTransId="{9F332AAB-F66A-4C85-84E7-D2F1CD737FE4}" sibTransId="{9185718F-921E-4578-B712-0F99BC1F52EC}"/>
    <dgm:cxn modelId="{073E160D-9C40-4A2C-B787-E886F8A5CB1B}" type="presOf" srcId="{7EFE809E-15D1-4D52-8BFD-B6B9EC216D47}" destId="{CE144B04-6925-49D4-9395-E82388A4A14C}" srcOrd="0" destOrd="0" presId="urn:microsoft.com/office/officeart/2008/layout/VerticalCurvedList"/>
    <dgm:cxn modelId="{F31245F1-60CD-4855-A89A-84836DAC1D9F}" type="presOf" srcId="{99CD850A-9EF5-41B8-B751-C6146DE90DBB}" destId="{C3BF3453-ACFB-4931-B5C1-4D2C90B7582A}" srcOrd="0" destOrd="0" presId="urn:microsoft.com/office/officeart/2008/layout/VerticalCurvedList"/>
    <dgm:cxn modelId="{452FA179-ABA1-493D-AC9D-0BD69C993F18}" type="presOf" srcId="{9871A1EF-A7EE-4170-B6D1-DCBE978865C9}" destId="{B4C4B681-34C4-4C1C-A88E-5AAEAE9401DF}" srcOrd="0" destOrd="0" presId="urn:microsoft.com/office/officeart/2008/layout/VerticalCurvedList"/>
    <dgm:cxn modelId="{99859F10-DD3C-499C-A362-12B0CC45C285}" srcId="{7EFE809E-15D1-4D52-8BFD-B6B9EC216D47}" destId="{3AE5079F-A4AF-4A0E-8A35-671A79A2A7BB}" srcOrd="3" destOrd="0" parTransId="{C0E7D240-4F04-497A-80CB-DD56EFDFB0B6}" sibTransId="{710E6A6F-B644-4B4E-B729-CA3CDB8A20AE}"/>
    <dgm:cxn modelId="{CE771D18-CB17-412C-A04C-9227600F7B04}" type="presOf" srcId="{3AE5079F-A4AF-4A0E-8A35-671A79A2A7BB}" destId="{DBD43A7D-15D2-4920-9BF3-5A5DC53C144B}" srcOrd="0" destOrd="0" presId="urn:microsoft.com/office/officeart/2008/layout/VerticalCurvedList"/>
    <dgm:cxn modelId="{0EC39693-C1A6-4A1E-B014-9B225E03A872}" type="presOf" srcId="{5DF90B65-2903-44D6-A99D-156436AE9FEC}" destId="{F2C5C442-92D9-4917-8A87-46A762E87459}" srcOrd="0" destOrd="0" presId="urn:microsoft.com/office/officeart/2008/layout/VerticalCurvedList"/>
    <dgm:cxn modelId="{84EDCE12-F15E-47D4-AFD0-87D2C6C1CBAC}" type="presParOf" srcId="{CE144B04-6925-49D4-9395-E82388A4A14C}" destId="{B55D7AF3-481F-407A-A476-523947742139}" srcOrd="0" destOrd="0" presId="urn:microsoft.com/office/officeart/2008/layout/VerticalCurvedList"/>
    <dgm:cxn modelId="{D433749C-DBE4-46CD-9DDD-E3C0B2DADE61}" type="presParOf" srcId="{B55D7AF3-481F-407A-A476-523947742139}" destId="{F338FF2D-C412-4729-9AC4-7D7D23B285F6}" srcOrd="0" destOrd="0" presId="urn:microsoft.com/office/officeart/2008/layout/VerticalCurvedList"/>
    <dgm:cxn modelId="{EA741BB2-D06D-4082-B409-9A96B1EAB001}" type="presParOf" srcId="{F338FF2D-C412-4729-9AC4-7D7D23B285F6}" destId="{63FB29FD-429D-4D84-AF59-A9F12F5F60E0}" srcOrd="0" destOrd="0" presId="urn:microsoft.com/office/officeart/2008/layout/VerticalCurvedList"/>
    <dgm:cxn modelId="{9B674D0A-DB1D-424D-9375-BB9E7973C26A}" type="presParOf" srcId="{F338FF2D-C412-4729-9AC4-7D7D23B285F6}" destId="{C3BF3453-ACFB-4931-B5C1-4D2C90B7582A}" srcOrd="1" destOrd="0" presId="urn:microsoft.com/office/officeart/2008/layout/VerticalCurvedList"/>
    <dgm:cxn modelId="{83C0E594-7CA0-4981-9BC7-86C753A7AEB0}" type="presParOf" srcId="{F338FF2D-C412-4729-9AC4-7D7D23B285F6}" destId="{C5A519BC-B592-4569-91EA-2D55832732CE}" srcOrd="2" destOrd="0" presId="urn:microsoft.com/office/officeart/2008/layout/VerticalCurvedList"/>
    <dgm:cxn modelId="{ABE8E5FE-9042-4FA1-A94B-C339890ECA98}" type="presParOf" srcId="{F338FF2D-C412-4729-9AC4-7D7D23B285F6}" destId="{47D847F2-A346-4BD4-95FD-5C63C3C1E2C2}" srcOrd="3" destOrd="0" presId="urn:microsoft.com/office/officeart/2008/layout/VerticalCurvedList"/>
    <dgm:cxn modelId="{14A6E031-761D-4CD0-8CEA-2E8AA18E40EA}" type="presParOf" srcId="{B55D7AF3-481F-407A-A476-523947742139}" destId="{A2A17A02-626F-4E92-B4CB-457B380E708E}" srcOrd="1" destOrd="0" presId="urn:microsoft.com/office/officeart/2008/layout/VerticalCurvedList"/>
    <dgm:cxn modelId="{45A164E6-EB6F-485A-9173-69068C50E659}" type="presParOf" srcId="{B55D7AF3-481F-407A-A476-523947742139}" destId="{A12FFDE8-2719-49BB-8DBC-70CE81FC7E78}" srcOrd="2" destOrd="0" presId="urn:microsoft.com/office/officeart/2008/layout/VerticalCurvedList"/>
    <dgm:cxn modelId="{1FA8B6C2-E50E-4E2A-A6CB-18258B3125BC}" type="presParOf" srcId="{A12FFDE8-2719-49BB-8DBC-70CE81FC7E78}" destId="{906AC534-A2D5-4A9D-B75F-32ECA888F514}" srcOrd="0" destOrd="0" presId="urn:microsoft.com/office/officeart/2008/layout/VerticalCurvedList"/>
    <dgm:cxn modelId="{F10B9632-D5FC-4D5B-A53C-466FDB4D2FD8}" type="presParOf" srcId="{B55D7AF3-481F-407A-A476-523947742139}" destId="{B4C4B681-34C4-4C1C-A88E-5AAEAE9401DF}" srcOrd="3" destOrd="0" presId="urn:microsoft.com/office/officeart/2008/layout/VerticalCurvedList"/>
    <dgm:cxn modelId="{7EE9C4E5-DA4C-4616-B433-370ED3B8ADC3}" type="presParOf" srcId="{B55D7AF3-481F-407A-A476-523947742139}" destId="{C617D3DF-E145-4632-A687-1E0F0C8B5D5E}" srcOrd="4" destOrd="0" presId="urn:microsoft.com/office/officeart/2008/layout/VerticalCurvedList"/>
    <dgm:cxn modelId="{42F0EEF1-0891-4AAB-8781-3229F71E777D}" type="presParOf" srcId="{C617D3DF-E145-4632-A687-1E0F0C8B5D5E}" destId="{6C122E25-E390-4231-9F6E-0B4967E9D278}" srcOrd="0" destOrd="0" presId="urn:microsoft.com/office/officeart/2008/layout/VerticalCurvedList"/>
    <dgm:cxn modelId="{B4ECE905-FE27-4ABA-BF3C-AC44D19C309C}" type="presParOf" srcId="{B55D7AF3-481F-407A-A476-523947742139}" destId="{5F0750E7-978A-401F-9969-3C22E1F360A7}" srcOrd="5" destOrd="0" presId="urn:microsoft.com/office/officeart/2008/layout/VerticalCurvedList"/>
    <dgm:cxn modelId="{ACDFFE6C-2CE6-48E2-A45B-9E9F57628BA8}" type="presParOf" srcId="{B55D7AF3-481F-407A-A476-523947742139}" destId="{4ACCBF90-00D6-4B45-A9EB-748FAA3D4514}" srcOrd="6" destOrd="0" presId="urn:microsoft.com/office/officeart/2008/layout/VerticalCurvedList"/>
    <dgm:cxn modelId="{F3BC7E86-34BB-4FE2-B115-1896DF5A0829}" type="presParOf" srcId="{4ACCBF90-00D6-4B45-A9EB-748FAA3D4514}" destId="{BA9A8BDC-3087-4E3B-A144-E156A3DA54C6}" srcOrd="0" destOrd="0" presId="urn:microsoft.com/office/officeart/2008/layout/VerticalCurvedList"/>
    <dgm:cxn modelId="{5E80FAFA-907D-478F-8A23-681225B6312F}" type="presParOf" srcId="{B55D7AF3-481F-407A-A476-523947742139}" destId="{DBD43A7D-15D2-4920-9BF3-5A5DC53C144B}" srcOrd="7" destOrd="0" presId="urn:microsoft.com/office/officeart/2008/layout/VerticalCurvedList"/>
    <dgm:cxn modelId="{C9F890A3-D8CD-42AD-AC3F-78EDB7B30232}" type="presParOf" srcId="{B55D7AF3-481F-407A-A476-523947742139}" destId="{AD37A625-6B4F-459E-87D9-1487326A2787}" srcOrd="8" destOrd="0" presId="urn:microsoft.com/office/officeart/2008/layout/VerticalCurvedList"/>
    <dgm:cxn modelId="{3417CF22-DF15-432F-BCB6-C1AD684CE82C}" type="presParOf" srcId="{AD37A625-6B4F-459E-87D9-1487326A2787}" destId="{822DAB30-8562-4DEC-9F13-70794C4ABD1D}" srcOrd="0" destOrd="0" presId="urn:microsoft.com/office/officeart/2008/layout/VerticalCurvedList"/>
    <dgm:cxn modelId="{49C1868D-2B18-40F1-8C9B-8A92CDA2A591}" type="presParOf" srcId="{B55D7AF3-481F-407A-A476-523947742139}" destId="{92A6F820-5B91-4E1F-8D1C-11EFEAF6748D}" srcOrd="9" destOrd="0" presId="urn:microsoft.com/office/officeart/2008/layout/VerticalCurvedList"/>
    <dgm:cxn modelId="{372E82DD-A1C3-425A-BD01-129900DF5FD0}" type="presParOf" srcId="{B55D7AF3-481F-407A-A476-523947742139}" destId="{07C87700-E2DA-4D6D-ABAE-440511F8B172}" srcOrd="10" destOrd="0" presId="urn:microsoft.com/office/officeart/2008/layout/VerticalCurvedList"/>
    <dgm:cxn modelId="{96421C72-4E3D-4259-879F-AFA8E6EE480E}" type="presParOf" srcId="{07C87700-E2DA-4D6D-ABAE-440511F8B172}" destId="{BD5A9186-9EF7-4EF2-9209-CB121F7311BA}" srcOrd="0" destOrd="0" presId="urn:microsoft.com/office/officeart/2008/layout/VerticalCurvedList"/>
    <dgm:cxn modelId="{EB66CC67-BF64-425C-9808-46B7C75E444A}" type="presParOf" srcId="{B55D7AF3-481F-407A-A476-523947742139}" destId="{F2C5C442-92D9-4917-8A87-46A762E87459}" srcOrd="11" destOrd="0" presId="urn:microsoft.com/office/officeart/2008/layout/VerticalCurvedList"/>
    <dgm:cxn modelId="{06CB24CA-828E-4F84-8C3A-6C342A033A49}" type="presParOf" srcId="{B55D7AF3-481F-407A-A476-523947742139}" destId="{3E9002E1-B020-4B3D-A25A-3ABA6C036722}" srcOrd="12" destOrd="0" presId="urn:microsoft.com/office/officeart/2008/layout/VerticalCurvedList"/>
    <dgm:cxn modelId="{691A11EF-03CE-4560-82DC-688A92A42013}" type="presParOf" srcId="{3E9002E1-B020-4B3D-A25A-3ABA6C036722}" destId="{D829AA4A-01E8-404C-B43E-130F2BAD29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77D97-1A5C-4D42-851A-986DF2A74E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9E5A1A0-64A7-45BE-A562-D17041C437F6}">
      <dgm:prSet/>
      <dgm:spPr/>
      <dgm:t>
        <a:bodyPr/>
        <a:lstStyle/>
        <a:p>
          <a:pPr marL="357188" indent="0" rtl="0"/>
          <a:r>
            <a:rPr kumimoji="1" lang="ru-RU" dirty="0" smtClean="0"/>
            <a:t>Произведено и интегрировано на  заводах наших покупателей 40 роботов и роботизированных комплексов.</a:t>
          </a:r>
          <a:endParaRPr lang="ru-RU" dirty="0"/>
        </a:p>
      </dgm:t>
    </dgm:pt>
    <dgm:pt modelId="{9BBDFF30-FC0B-4F33-B929-AC270C4E0024}" type="parTrans" cxnId="{3DDAB161-7E4D-47C5-904B-71C9B602D710}">
      <dgm:prSet/>
      <dgm:spPr/>
      <dgm:t>
        <a:bodyPr/>
        <a:lstStyle/>
        <a:p>
          <a:endParaRPr lang="ru-RU"/>
        </a:p>
      </dgm:t>
    </dgm:pt>
    <dgm:pt modelId="{3189AD58-3AF1-43B1-9499-93AD42750396}" type="sibTrans" cxnId="{3DDAB161-7E4D-47C5-904B-71C9B602D710}">
      <dgm:prSet/>
      <dgm:spPr/>
      <dgm:t>
        <a:bodyPr/>
        <a:lstStyle/>
        <a:p>
          <a:endParaRPr lang="ru-RU"/>
        </a:p>
      </dgm:t>
    </dgm:pt>
    <dgm:pt modelId="{96DCF683-CFDE-4F09-900D-9DE249FAB4A5}">
      <dgm:prSet/>
      <dgm:spPr/>
      <dgm:t>
        <a:bodyPr/>
        <a:lstStyle/>
        <a:p>
          <a:pPr marL="357188" indent="0" rtl="0"/>
          <a:r>
            <a:rPr kumimoji="1" lang="ru-RU" dirty="0" smtClean="0"/>
            <a:t>Годовой рост продаж и установок более чем в 2,5 раза к показателям 2018 года.</a:t>
          </a:r>
          <a:endParaRPr lang="ru-RU" dirty="0"/>
        </a:p>
      </dgm:t>
    </dgm:pt>
    <dgm:pt modelId="{0DBC1E64-5DCE-463E-94DF-FCA25BE79ADE}" type="parTrans" cxnId="{5744D435-B3CB-4C07-9DEA-9094B74493F9}">
      <dgm:prSet/>
      <dgm:spPr/>
      <dgm:t>
        <a:bodyPr/>
        <a:lstStyle/>
        <a:p>
          <a:endParaRPr lang="ru-RU"/>
        </a:p>
      </dgm:t>
    </dgm:pt>
    <dgm:pt modelId="{A4279E83-62E0-4091-A474-0A45CBFCE98D}" type="sibTrans" cxnId="{5744D435-B3CB-4C07-9DEA-9094B74493F9}">
      <dgm:prSet/>
      <dgm:spPr/>
      <dgm:t>
        <a:bodyPr/>
        <a:lstStyle/>
        <a:p>
          <a:endParaRPr lang="ru-RU"/>
        </a:p>
      </dgm:t>
    </dgm:pt>
    <dgm:pt modelId="{EED12E77-2B2A-40DD-BD02-44689706739C}">
      <dgm:prSet/>
      <dgm:spPr/>
      <dgm:t>
        <a:bodyPr/>
        <a:lstStyle/>
        <a:p>
          <a:pPr marL="357188" indent="0" rtl="0"/>
          <a:r>
            <a:rPr kumimoji="1" lang="ru-RU" dirty="0" smtClean="0"/>
            <a:t>География успешных запусков оборудования от Хабаровска и Якутска, до Санкт-Петербурга и Ростова-на-Дону.</a:t>
          </a:r>
          <a:endParaRPr lang="ru-RU" dirty="0"/>
        </a:p>
      </dgm:t>
    </dgm:pt>
    <dgm:pt modelId="{03125A47-3F19-4B50-9A05-6B43C03A35E0}" type="parTrans" cxnId="{2FEB8EE2-5D9B-4DC6-AECB-C5325D32642B}">
      <dgm:prSet/>
      <dgm:spPr/>
      <dgm:t>
        <a:bodyPr/>
        <a:lstStyle/>
        <a:p>
          <a:endParaRPr lang="ru-RU"/>
        </a:p>
      </dgm:t>
    </dgm:pt>
    <dgm:pt modelId="{BBC7B51D-4DFF-4B51-A535-F0B4A96C3CA4}" type="sibTrans" cxnId="{2FEB8EE2-5D9B-4DC6-AECB-C5325D32642B}">
      <dgm:prSet/>
      <dgm:spPr/>
      <dgm:t>
        <a:bodyPr/>
        <a:lstStyle/>
        <a:p>
          <a:endParaRPr lang="ru-RU"/>
        </a:p>
      </dgm:t>
    </dgm:pt>
    <dgm:pt modelId="{212B298E-15E6-4694-ADC1-1CE0FC878696}">
      <dgm:prSet/>
      <dgm:spPr/>
      <dgm:t>
        <a:bodyPr/>
        <a:lstStyle/>
        <a:p>
          <a:pPr marL="357188" indent="0" rtl="0"/>
          <a:r>
            <a:rPr kumimoji="1" lang="ru-RU" dirty="0" smtClean="0"/>
            <a:t>Штат Группы компаний «</a:t>
          </a:r>
          <a:r>
            <a:rPr kumimoji="1" lang="ru-RU" dirty="0" err="1" smtClean="0"/>
            <a:t>АвангардПЛАСТ</a:t>
          </a:r>
          <a:r>
            <a:rPr kumimoji="1" lang="ru-RU" dirty="0" smtClean="0"/>
            <a:t>» более 20 сотрудников.</a:t>
          </a:r>
          <a:endParaRPr lang="ru-RU" dirty="0"/>
        </a:p>
      </dgm:t>
    </dgm:pt>
    <dgm:pt modelId="{BBBA535B-5BF5-42F2-AB88-54558B7A986D}" type="parTrans" cxnId="{3222AE0C-7E2E-4998-8F3E-11E8E90C9940}">
      <dgm:prSet/>
      <dgm:spPr/>
      <dgm:t>
        <a:bodyPr/>
        <a:lstStyle/>
        <a:p>
          <a:endParaRPr lang="ru-RU"/>
        </a:p>
      </dgm:t>
    </dgm:pt>
    <dgm:pt modelId="{844D083D-39D3-4B04-98CD-9512ECF59594}" type="sibTrans" cxnId="{3222AE0C-7E2E-4998-8F3E-11E8E90C9940}">
      <dgm:prSet/>
      <dgm:spPr/>
      <dgm:t>
        <a:bodyPr/>
        <a:lstStyle/>
        <a:p>
          <a:endParaRPr lang="ru-RU"/>
        </a:p>
      </dgm:t>
    </dgm:pt>
    <dgm:pt modelId="{A79FA8FA-CF43-4AEA-B83A-2CB3160F82DE}">
      <dgm:prSet/>
      <dgm:spPr/>
      <dgm:t>
        <a:bodyPr/>
        <a:lstStyle/>
        <a:p>
          <a:pPr marL="357188" indent="0" rtl="0"/>
          <a:r>
            <a:rPr kumimoji="1" lang="ru-RU" dirty="0" smtClean="0"/>
            <a:t>Инженерный и конструкторский состав 8 человек.</a:t>
          </a:r>
          <a:endParaRPr lang="ru-RU" dirty="0"/>
        </a:p>
      </dgm:t>
    </dgm:pt>
    <dgm:pt modelId="{560105B0-B376-4012-8328-13607E5D9700}" type="parTrans" cxnId="{C4D167EA-7A4C-454B-97DD-C43C22F40957}">
      <dgm:prSet/>
      <dgm:spPr/>
      <dgm:t>
        <a:bodyPr/>
        <a:lstStyle/>
        <a:p>
          <a:endParaRPr lang="ru-RU"/>
        </a:p>
      </dgm:t>
    </dgm:pt>
    <dgm:pt modelId="{19B40A0F-CAEE-4B68-B6D4-D8DA10D0CF81}" type="sibTrans" cxnId="{C4D167EA-7A4C-454B-97DD-C43C22F40957}">
      <dgm:prSet/>
      <dgm:spPr/>
      <dgm:t>
        <a:bodyPr/>
        <a:lstStyle/>
        <a:p>
          <a:endParaRPr lang="ru-RU"/>
        </a:p>
      </dgm:t>
    </dgm:pt>
    <dgm:pt modelId="{41D9D827-EC07-4102-906A-0B4AF0051486}">
      <dgm:prSet/>
      <dgm:spPr/>
      <dgm:t>
        <a:bodyPr/>
        <a:lstStyle/>
        <a:p>
          <a:pPr marL="357188" indent="0" rtl="0"/>
          <a:r>
            <a:rPr kumimoji="1" lang="ru-RU" dirty="0" smtClean="0"/>
            <a:t>Дополнительный офис продаж расположен в </a:t>
          </a:r>
          <a:r>
            <a:rPr kumimoji="1" lang="ru-RU" dirty="0" err="1" smtClean="0"/>
            <a:t>г.Нижний</a:t>
          </a:r>
          <a:r>
            <a:rPr kumimoji="1" lang="ru-RU" dirty="0" smtClean="0"/>
            <a:t> Новгород.</a:t>
          </a:r>
          <a:endParaRPr lang="ru-RU" dirty="0"/>
        </a:p>
      </dgm:t>
    </dgm:pt>
    <dgm:pt modelId="{920703C6-D2FF-4899-99FE-09F835AE7A47}" type="parTrans" cxnId="{39A8F192-8910-4A25-9610-A7A6C86C1DB5}">
      <dgm:prSet/>
      <dgm:spPr/>
      <dgm:t>
        <a:bodyPr/>
        <a:lstStyle/>
        <a:p>
          <a:endParaRPr lang="ru-RU"/>
        </a:p>
      </dgm:t>
    </dgm:pt>
    <dgm:pt modelId="{194936BF-DD85-4119-AB3A-61D04737FAAF}" type="sibTrans" cxnId="{39A8F192-8910-4A25-9610-A7A6C86C1DB5}">
      <dgm:prSet/>
      <dgm:spPr/>
      <dgm:t>
        <a:bodyPr/>
        <a:lstStyle/>
        <a:p>
          <a:endParaRPr lang="ru-RU"/>
        </a:p>
      </dgm:t>
    </dgm:pt>
    <dgm:pt modelId="{11A6EBA7-4C7A-4FB4-B86D-6BEBCC7159BB}" type="pres">
      <dgm:prSet presAssocID="{1CF77D97-1A5C-4D42-851A-986DF2A74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1CA39-AEE3-442B-8093-1E7760044AC6}" type="pres">
      <dgm:prSet presAssocID="{29E5A1A0-64A7-45BE-A562-D17041C437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3F53C-F6E4-46C7-BCC4-0A9D7F416D67}" type="pres">
      <dgm:prSet presAssocID="{3189AD58-3AF1-43B1-9499-93AD42750396}" presName="spacer" presStyleCnt="0"/>
      <dgm:spPr/>
    </dgm:pt>
    <dgm:pt modelId="{7267EFDB-6257-4571-AC85-4F007BEB43FE}" type="pres">
      <dgm:prSet presAssocID="{96DCF683-CFDE-4F09-900D-9DE249FAB4A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80458-6F40-4B51-AB8E-6D6D1AA9D0BE}" type="pres">
      <dgm:prSet presAssocID="{A4279E83-62E0-4091-A474-0A45CBFCE98D}" presName="spacer" presStyleCnt="0"/>
      <dgm:spPr/>
    </dgm:pt>
    <dgm:pt modelId="{B1F4231D-AB1B-41F5-A84A-50807DDFF2A1}" type="pres">
      <dgm:prSet presAssocID="{EED12E77-2B2A-40DD-BD02-44689706739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E2C87-4DF8-4ECC-8F92-B5CB78AF5AD6}" type="pres">
      <dgm:prSet presAssocID="{BBC7B51D-4DFF-4B51-A535-F0B4A96C3CA4}" presName="spacer" presStyleCnt="0"/>
      <dgm:spPr/>
    </dgm:pt>
    <dgm:pt modelId="{C2146989-9816-4C69-AD4B-A9D81DDF3308}" type="pres">
      <dgm:prSet presAssocID="{212B298E-15E6-4694-ADC1-1CE0FC87869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91EE-DCBE-4EE5-819D-E6F438A1F244}" type="pres">
      <dgm:prSet presAssocID="{844D083D-39D3-4B04-98CD-9512ECF59594}" presName="spacer" presStyleCnt="0"/>
      <dgm:spPr/>
    </dgm:pt>
    <dgm:pt modelId="{2A992C9D-5CD4-4379-BD5E-86C10B3E18DC}" type="pres">
      <dgm:prSet presAssocID="{A79FA8FA-CF43-4AEA-B83A-2CB3160F82D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8621-FC3A-4DCC-8FD5-5326A805F744}" type="pres">
      <dgm:prSet presAssocID="{19B40A0F-CAEE-4B68-B6D4-D8DA10D0CF81}" presName="spacer" presStyleCnt="0"/>
      <dgm:spPr/>
    </dgm:pt>
    <dgm:pt modelId="{E7398281-7CE9-4DC7-900F-0E279D7BEEE0}" type="pres">
      <dgm:prSet presAssocID="{41D9D827-EC07-4102-906A-0B4AF005148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2AE0C-7E2E-4998-8F3E-11E8E90C9940}" srcId="{1CF77D97-1A5C-4D42-851A-986DF2A74EC1}" destId="{212B298E-15E6-4694-ADC1-1CE0FC878696}" srcOrd="3" destOrd="0" parTransId="{BBBA535B-5BF5-42F2-AB88-54558B7A986D}" sibTransId="{844D083D-39D3-4B04-98CD-9512ECF59594}"/>
    <dgm:cxn modelId="{3A3AE7E4-C3D0-4949-B6DA-E1ED1E4C3908}" type="presOf" srcId="{1CF77D97-1A5C-4D42-851A-986DF2A74EC1}" destId="{11A6EBA7-4C7A-4FB4-B86D-6BEBCC7159BB}" srcOrd="0" destOrd="0" presId="urn:microsoft.com/office/officeart/2005/8/layout/vList2"/>
    <dgm:cxn modelId="{39A8F192-8910-4A25-9610-A7A6C86C1DB5}" srcId="{1CF77D97-1A5C-4D42-851A-986DF2A74EC1}" destId="{41D9D827-EC07-4102-906A-0B4AF0051486}" srcOrd="5" destOrd="0" parTransId="{920703C6-D2FF-4899-99FE-09F835AE7A47}" sibTransId="{194936BF-DD85-4119-AB3A-61D04737FAAF}"/>
    <dgm:cxn modelId="{A9753592-286F-47F4-93B4-D0F8C9A1F4A8}" type="presOf" srcId="{212B298E-15E6-4694-ADC1-1CE0FC878696}" destId="{C2146989-9816-4C69-AD4B-A9D81DDF3308}" srcOrd="0" destOrd="0" presId="urn:microsoft.com/office/officeart/2005/8/layout/vList2"/>
    <dgm:cxn modelId="{903596B5-285B-484A-9330-53C68C49B699}" type="presOf" srcId="{29E5A1A0-64A7-45BE-A562-D17041C437F6}" destId="{1671CA39-AEE3-442B-8093-1E7760044AC6}" srcOrd="0" destOrd="0" presId="urn:microsoft.com/office/officeart/2005/8/layout/vList2"/>
    <dgm:cxn modelId="{FA908142-04C3-4B99-9158-BAD3837080EE}" type="presOf" srcId="{EED12E77-2B2A-40DD-BD02-44689706739C}" destId="{B1F4231D-AB1B-41F5-A84A-50807DDFF2A1}" srcOrd="0" destOrd="0" presId="urn:microsoft.com/office/officeart/2005/8/layout/vList2"/>
    <dgm:cxn modelId="{5744D435-B3CB-4C07-9DEA-9094B74493F9}" srcId="{1CF77D97-1A5C-4D42-851A-986DF2A74EC1}" destId="{96DCF683-CFDE-4F09-900D-9DE249FAB4A5}" srcOrd="1" destOrd="0" parTransId="{0DBC1E64-5DCE-463E-94DF-FCA25BE79ADE}" sibTransId="{A4279E83-62E0-4091-A474-0A45CBFCE98D}"/>
    <dgm:cxn modelId="{C4D167EA-7A4C-454B-97DD-C43C22F40957}" srcId="{1CF77D97-1A5C-4D42-851A-986DF2A74EC1}" destId="{A79FA8FA-CF43-4AEA-B83A-2CB3160F82DE}" srcOrd="4" destOrd="0" parTransId="{560105B0-B376-4012-8328-13607E5D9700}" sibTransId="{19B40A0F-CAEE-4B68-B6D4-D8DA10D0CF81}"/>
    <dgm:cxn modelId="{C3722252-0435-488F-A210-A103ADE7AB07}" type="presOf" srcId="{A79FA8FA-CF43-4AEA-B83A-2CB3160F82DE}" destId="{2A992C9D-5CD4-4379-BD5E-86C10B3E18DC}" srcOrd="0" destOrd="0" presId="urn:microsoft.com/office/officeart/2005/8/layout/vList2"/>
    <dgm:cxn modelId="{D81F6851-3CFD-4855-91FB-F9335AC128B4}" type="presOf" srcId="{41D9D827-EC07-4102-906A-0B4AF0051486}" destId="{E7398281-7CE9-4DC7-900F-0E279D7BEEE0}" srcOrd="0" destOrd="0" presId="urn:microsoft.com/office/officeart/2005/8/layout/vList2"/>
    <dgm:cxn modelId="{2FEB8EE2-5D9B-4DC6-AECB-C5325D32642B}" srcId="{1CF77D97-1A5C-4D42-851A-986DF2A74EC1}" destId="{EED12E77-2B2A-40DD-BD02-44689706739C}" srcOrd="2" destOrd="0" parTransId="{03125A47-3F19-4B50-9A05-6B43C03A35E0}" sibTransId="{BBC7B51D-4DFF-4B51-A535-F0B4A96C3CA4}"/>
    <dgm:cxn modelId="{3DDAB161-7E4D-47C5-904B-71C9B602D710}" srcId="{1CF77D97-1A5C-4D42-851A-986DF2A74EC1}" destId="{29E5A1A0-64A7-45BE-A562-D17041C437F6}" srcOrd="0" destOrd="0" parTransId="{9BBDFF30-FC0B-4F33-B929-AC270C4E0024}" sibTransId="{3189AD58-3AF1-43B1-9499-93AD42750396}"/>
    <dgm:cxn modelId="{AD093F0B-C4A2-44DA-A9CE-2D41F68E9991}" type="presOf" srcId="{96DCF683-CFDE-4F09-900D-9DE249FAB4A5}" destId="{7267EFDB-6257-4571-AC85-4F007BEB43FE}" srcOrd="0" destOrd="0" presId="urn:microsoft.com/office/officeart/2005/8/layout/vList2"/>
    <dgm:cxn modelId="{F34D75FE-B3D1-487F-AB52-0809EAF4FC23}" type="presParOf" srcId="{11A6EBA7-4C7A-4FB4-B86D-6BEBCC7159BB}" destId="{1671CA39-AEE3-442B-8093-1E7760044AC6}" srcOrd="0" destOrd="0" presId="urn:microsoft.com/office/officeart/2005/8/layout/vList2"/>
    <dgm:cxn modelId="{098395F7-F499-46CE-A66F-8BF6B99E3512}" type="presParOf" srcId="{11A6EBA7-4C7A-4FB4-B86D-6BEBCC7159BB}" destId="{1733F53C-F6E4-46C7-BCC4-0A9D7F416D67}" srcOrd="1" destOrd="0" presId="urn:microsoft.com/office/officeart/2005/8/layout/vList2"/>
    <dgm:cxn modelId="{8819FD6E-CEB9-413A-BFA9-8EE5135C6235}" type="presParOf" srcId="{11A6EBA7-4C7A-4FB4-B86D-6BEBCC7159BB}" destId="{7267EFDB-6257-4571-AC85-4F007BEB43FE}" srcOrd="2" destOrd="0" presId="urn:microsoft.com/office/officeart/2005/8/layout/vList2"/>
    <dgm:cxn modelId="{866ABD23-AFA5-43A0-9DAA-BEF0B995A8F5}" type="presParOf" srcId="{11A6EBA7-4C7A-4FB4-B86D-6BEBCC7159BB}" destId="{3DB80458-6F40-4B51-AB8E-6D6D1AA9D0BE}" srcOrd="3" destOrd="0" presId="urn:microsoft.com/office/officeart/2005/8/layout/vList2"/>
    <dgm:cxn modelId="{5D3FE543-2D53-4541-B19D-B19B13DDB147}" type="presParOf" srcId="{11A6EBA7-4C7A-4FB4-B86D-6BEBCC7159BB}" destId="{B1F4231D-AB1B-41F5-A84A-50807DDFF2A1}" srcOrd="4" destOrd="0" presId="urn:microsoft.com/office/officeart/2005/8/layout/vList2"/>
    <dgm:cxn modelId="{49A7576D-FFEA-4A38-A0AC-C6449161680E}" type="presParOf" srcId="{11A6EBA7-4C7A-4FB4-B86D-6BEBCC7159BB}" destId="{F45E2C87-4DF8-4ECC-8F92-B5CB78AF5AD6}" srcOrd="5" destOrd="0" presId="urn:microsoft.com/office/officeart/2005/8/layout/vList2"/>
    <dgm:cxn modelId="{BAD8A8C3-A797-41E9-900A-65BCD0AA42CB}" type="presParOf" srcId="{11A6EBA7-4C7A-4FB4-B86D-6BEBCC7159BB}" destId="{C2146989-9816-4C69-AD4B-A9D81DDF3308}" srcOrd="6" destOrd="0" presId="urn:microsoft.com/office/officeart/2005/8/layout/vList2"/>
    <dgm:cxn modelId="{9490F8EE-4CE7-4C54-84A4-769AB3EE2C42}" type="presParOf" srcId="{11A6EBA7-4C7A-4FB4-B86D-6BEBCC7159BB}" destId="{9C5A91EE-DCBE-4EE5-819D-E6F438A1F244}" srcOrd="7" destOrd="0" presId="urn:microsoft.com/office/officeart/2005/8/layout/vList2"/>
    <dgm:cxn modelId="{EED00D6A-0FF7-4723-A06A-8D7788AE4FA2}" type="presParOf" srcId="{11A6EBA7-4C7A-4FB4-B86D-6BEBCC7159BB}" destId="{2A992C9D-5CD4-4379-BD5E-86C10B3E18DC}" srcOrd="8" destOrd="0" presId="urn:microsoft.com/office/officeart/2005/8/layout/vList2"/>
    <dgm:cxn modelId="{69673D7C-AC28-4CF5-B41D-48EDCF907C42}" type="presParOf" srcId="{11A6EBA7-4C7A-4FB4-B86D-6BEBCC7159BB}" destId="{CD8D8621-FC3A-4DCC-8FD5-5326A805F744}" srcOrd="9" destOrd="0" presId="urn:microsoft.com/office/officeart/2005/8/layout/vList2"/>
    <dgm:cxn modelId="{D8443912-638A-4FC4-8992-08DD9F1FD835}" type="presParOf" srcId="{11A6EBA7-4C7A-4FB4-B86D-6BEBCC7159BB}" destId="{E7398281-7CE9-4DC7-900F-0E279D7BEEE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19D0-1CBB-4BE9-825B-2D67B59F83B1}">
      <dsp:nvSpPr>
        <dsp:cNvPr id="0" name=""/>
        <dsp:cNvSpPr/>
      </dsp:nvSpPr>
      <dsp:spPr>
        <a:xfrm rot="10800000">
          <a:off x="52245" y="1616"/>
          <a:ext cx="8788198" cy="9331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1" tIns="53340" rIns="99568" bIns="53340" numCol="1" spcCol="1270" anchor="ctr" anchorCtr="0">
          <a:noAutofit/>
        </a:bodyPr>
        <a:lstStyle/>
        <a:p>
          <a:pPr marL="719138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Мы первый серийный производитель российских промышленных роботов с 2014 года.</a:t>
          </a:r>
          <a:endParaRPr lang="ru-RU" sz="1400" kern="1200" dirty="0"/>
        </a:p>
      </dsp:txBody>
      <dsp:txXfrm rot="10800000">
        <a:off x="285525" y="1616"/>
        <a:ext cx="8554918" cy="933119"/>
      </dsp:txXfrm>
    </dsp:sp>
    <dsp:sp modelId="{6EBB6CD4-3F87-45C7-BE42-4F534423A925}">
      <dsp:nvSpPr>
        <dsp:cNvPr id="0" name=""/>
        <dsp:cNvSpPr/>
      </dsp:nvSpPr>
      <dsp:spPr>
        <a:xfrm>
          <a:off x="368610" y="229798"/>
          <a:ext cx="686663" cy="47505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DE72-CE93-4579-9482-AF20D6D7572C}">
      <dsp:nvSpPr>
        <dsp:cNvPr id="0" name=""/>
        <dsp:cNvSpPr/>
      </dsp:nvSpPr>
      <dsp:spPr>
        <a:xfrm rot="10800000">
          <a:off x="52245" y="986190"/>
          <a:ext cx="8788198" cy="9331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1" tIns="53340" rIns="99568" bIns="53340" numCol="1" spcCol="1270" anchor="ctr" anchorCtr="0">
          <a:noAutofit/>
        </a:bodyPr>
        <a:lstStyle/>
        <a:p>
          <a:pPr marL="719138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Мы интегрируем наши роботизированные комплексы на заводах по всей России.</a:t>
          </a:r>
          <a:endParaRPr lang="ru-RU" sz="1400" kern="1200" dirty="0"/>
        </a:p>
      </dsp:txBody>
      <dsp:txXfrm rot="10800000">
        <a:off x="285525" y="986190"/>
        <a:ext cx="8554918" cy="933119"/>
      </dsp:txXfrm>
    </dsp:sp>
    <dsp:sp modelId="{723DED64-E71C-44E5-8E55-7BC6C2920A23}">
      <dsp:nvSpPr>
        <dsp:cNvPr id="0" name=""/>
        <dsp:cNvSpPr/>
      </dsp:nvSpPr>
      <dsp:spPr>
        <a:xfrm>
          <a:off x="372666" y="1218726"/>
          <a:ext cx="686663" cy="47505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CA570-EE60-43C2-863E-8E5FA9AFEAC1}">
      <dsp:nvSpPr>
        <dsp:cNvPr id="0" name=""/>
        <dsp:cNvSpPr/>
      </dsp:nvSpPr>
      <dsp:spPr>
        <a:xfrm rot="10800000">
          <a:off x="52245" y="1970764"/>
          <a:ext cx="8788198" cy="9331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1" tIns="53340" rIns="99568" bIns="53340" numCol="1" spcCol="1270" anchor="ctr" anchorCtr="0">
          <a:noAutofit/>
        </a:bodyPr>
        <a:lstStyle/>
        <a:p>
          <a:pPr marL="719138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Мы разрабатываем и производим оснастку, захваты и другую периферию для роботов. </a:t>
          </a:r>
          <a:endParaRPr lang="ru-RU" sz="1400" kern="1200" dirty="0"/>
        </a:p>
      </dsp:txBody>
      <dsp:txXfrm rot="10800000">
        <a:off x="285525" y="1970764"/>
        <a:ext cx="8554918" cy="933119"/>
      </dsp:txXfrm>
    </dsp:sp>
    <dsp:sp modelId="{530902B1-B22A-48E7-9E05-F4A04F6B9650}">
      <dsp:nvSpPr>
        <dsp:cNvPr id="0" name=""/>
        <dsp:cNvSpPr/>
      </dsp:nvSpPr>
      <dsp:spPr>
        <a:xfrm>
          <a:off x="372666" y="2203299"/>
          <a:ext cx="686663" cy="47505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32741-3EBA-480A-B14B-BC7E5906EC33}">
      <dsp:nvSpPr>
        <dsp:cNvPr id="0" name=""/>
        <dsp:cNvSpPr/>
      </dsp:nvSpPr>
      <dsp:spPr>
        <a:xfrm rot="10800000">
          <a:off x="52245" y="2955337"/>
          <a:ext cx="8788198" cy="9331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1" tIns="53340" rIns="99568" bIns="53340" numCol="1" spcCol="1270" anchor="ctr" anchorCtr="0">
          <a:noAutofit/>
        </a:bodyPr>
        <a:lstStyle/>
        <a:p>
          <a:pPr marL="719138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Мы создаем программное обеспечение для роботизированных комплексов.</a:t>
          </a:r>
          <a:endParaRPr lang="ru-RU" sz="1400" kern="1200" dirty="0"/>
        </a:p>
      </dsp:txBody>
      <dsp:txXfrm rot="10800000">
        <a:off x="285525" y="2955337"/>
        <a:ext cx="8554918" cy="933119"/>
      </dsp:txXfrm>
    </dsp:sp>
    <dsp:sp modelId="{B45BF4E2-8956-48CA-9AED-4393391976C2}">
      <dsp:nvSpPr>
        <dsp:cNvPr id="0" name=""/>
        <dsp:cNvSpPr/>
      </dsp:nvSpPr>
      <dsp:spPr>
        <a:xfrm>
          <a:off x="372666" y="3187873"/>
          <a:ext cx="686663" cy="47505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C19D0-1CBB-4BE9-825B-2D67B59F83B1}">
      <dsp:nvSpPr>
        <dsp:cNvPr id="0" name=""/>
        <dsp:cNvSpPr/>
      </dsp:nvSpPr>
      <dsp:spPr>
        <a:xfrm rot="10800000">
          <a:off x="168940" y="1299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Обслуживание станков для литья пластика и металлов.</a:t>
          </a:r>
          <a:endParaRPr lang="ru-RU" sz="1400" kern="1200" dirty="0"/>
        </a:p>
      </dsp:txBody>
      <dsp:txXfrm rot="10800000">
        <a:off x="301512" y="1299"/>
        <a:ext cx="8240276" cy="530289"/>
      </dsp:txXfrm>
    </dsp:sp>
    <dsp:sp modelId="{6EBB6CD4-3F87-45C7-BE42-4F534423A925}">
      <dsp:nvSpPr>
        <dsp:cNvPr id="0" name=""/>
        <dsp:cNvSpPr/>
      </dsp:nvSpPr>
      <dsp:spPr>
        <a:xfrm>
          <a:off x="380805" y="55404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DE72-CE93-4579-9482-AF20D6D7572C}">
      <dsp:nvSpPr>
        <dsp:cNvPr id="0" name=""/>
        <dsp:cNvSpPr/>
      </dsp:nvSpPr>
      <dsp:spPr>
        <a:xfrm rot="10800000">
          <a:off x="168940" y="560830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smtClean="0"/>
            <a:t>Обслуживание станков с ЧПУ (прессы, токарные и фрезерные станки).</a:t>
          </a:r>
          <a:endParaRPr lang="ru-RU" sz="1400" kern="1200"/>
        </a:p>
      </dsp:txBody>
      <dsp:txXfrm rot="10800000">
        <a:off x="301512" y="560830"/>
        <a:ext cx="8240276" cy="530289"/>
      </dsp:txXfrm>
    </dsp:sp>
    <dsp:sp modelId="{723DED64-E71C-44E5-8E55-7BC6C2920A23}">
      <dsp:nvSpPr>
        <dsp:cNvPr id="0" name=""/>
        <dsp:cNvSpPr/>
      </dsp:nvSpPr>
      <dsp:spPr>
        <a:xfrm>
          <a:off x="380805" y="614935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CA570-EE60-43C2-863E-8E5FA9AFEAC1}">
      <dsp:nvSpPr>
        <dsp:cNvPr id="0" name=""/>
        <dsp:cNvSpPr/>
      </dsp:nvSpPr>
      <dsp:spPr>
        <a:xfrm rot="10800000">
          <a:off x="168940" y="1120361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smtClean="0"/>
            <a:t>Перемещение грузов и укладка.</a:t>
          </a:r>
          <a:endParaRPr lang="ru-RU" sz="1400" kern="1200"/>
        </a:p>
      </dsp:txBody>
      <dsp:txXfrm rot="10800000">
        <a:off x="301512" y="1120361"/>
        <a:ext cx="8240276" cy="530289"/>
      </dsp:txXfrm>
    </dsp:sp>
    <dsp:sp modelId="{530902B1-B22A-48E7-9E05-F4A04F6B9650}">
      <dsp:nvSpPr>
        <dsp:cNvPr id="0" name=""/>
        <dsp:cNvSpPr/>
      </dsp:nvSpPr>
      <dsp:spPr>
        <a:xfrm>
          <a:off x="380805" y="1174466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32741-3EBA-480A-B14B-BC7E5906EC33}">
      <dsp:nvSpPr>
        <dsp:cNvPr id="0" name=""/>
        <dsp:cNvSpPr/>
      </dsp:nvSpPr>
      <dsp:spPr>
        <a:xfrm rot="10800000">
          <a:off x="168940" y="1679892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smtClean="0"/>
            <a:t>Сборка и разборка корпусных и других изделий.</a:t>
          </a:r>
          <a:endParaRPr lang="ru-RU" sz="1400" kern="1200"/>
        </a:p>
      </dsp:txBody>
      <dsp:txXfrm rot="10800000">
        <a:off x="301512" y="1679892"/>
        <a:ext cx="8240276" cy="530289"/>
      </dsp:txXfrm>
    </dsp:sp>
    <dsp:sp modelId="{B45BF4E2-8956-48CA-9AED-4393391976C2}">
      <dsp:nvSpPr>
        <dsp:cNvPr id="0" name=""/>
        <dsp:cNvSpPr/>
      </dsp:nvSpPr>
      <dsp:spPr>
        <a:xfrm>
          <a:off x="380805" y="1733997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8BAFC-72E9-4DE0-B14D-4F62994A2593}">
      <dsp:nvSpPr>
        <dsp:cNvPr id="0" name=""/>
        <dsp:cNvSpPr/>
      </dsp:nvSpPr>
      <dsp:spPr>
        <a:xfrm rot="10800000">
          <a:off x="168940" y="2239423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smtClean="0"/>
            <a:t>Обработка поверхности (резка, сверловка, фрезеровка, шлифовка).</a:t>
          </a:r>
          <a:endParaRPr lang="ru-RU" sz="1400" kern="1200"/>
        </a:p>
      </dsp:txBody>
      <dsp:txXfrm rot="10800000">
        <a:off x="301512" y="2239423"/>
        <a:ext cx="8240276" cy="530289"/>
      </dsp:txXfrm>
    </dsp:sp>
    <dsp:sp modelId="{6C72223D-81A7-4BBC-9211-EC9E96F2CC1D}">
      <dsp:nvSpPr>
        <dsp:cNvPr id="0" name=""/>
        <dsp:cNvSpPr/>
      </dsp:nvSpPr>
      <dsp:spPr>
        <a:xfrm>
          <a:off x="380805" y="2293527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966C0-A649-4DFB-A9BD-16D6E607A53E}">
      <dsp:nvSpPr>
        <dsp:cNvPr id="0" name=""/>
        <dsp:cNvSpPr/>
      </dsp:nvSpPr>
      <dsp:spPr>
        <a:xfrm rot="10800000">
          <a:off x="168940" y="2798953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smtClean="0"/>
            <a:t>Напыление, нанесение покрытий и дозирование.</a:t>
          </a:r>
          <a:endParaRPr lang="ru-RU" sz="1400" kern="1200"/>
        </a:p>
      </dsp:txBody>
      <dsp:txXfrm rot="10800000">
        <a:off x="301512" y="2798953"/>
        <a:ext cx="8240276" cy="530289"/>
      </dsp:txXfrm>
    </dsp:sp>
    <dsp:sp modelId="{45CEE021-6C40-4527-AD48-644FC4B9B58B}">
      <dsp:nvSpPr>
        <dsp:cNvPr id="0" name=""/>
        <dsp:cNvSpPr/>
      </dsp:nvSpPr>
      <dsp:spPr>
        <a:xfrm>
          <a:off x="380805" y="2853058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52246-60C5-4FEB-B0CE-72B686527D77}">
      <dsp:nvSpPr>
        <dsp:cNvPr id="0" name=""/>
        <dsp:cNvSpPr/>
      </dsp:nvSpPr>
      <dsp:spPr>
        <a:xfrm rot="10800000">
          <a:off x="168940" y="3358484"/>
          <a:ext cx="8372848" cy="53028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97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При оснащении техническим зрением собственной разработки наши роботы </a:t>
          </a:r>
          <a:endParaRPr kumimoji="1" lang="en-US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могут</a:t>
          </a:r>
          <a:r>
            <a:rPr kumimoji="1" lang="en-US" sz="1400" kern="1200" dirty="0" smtClean="0"/>
            <a:t> </a:t>
          </a:r>
          <a:r>
            <a:rPr kumimoji="1" lang="ru-RU" sz="1400" kern="1200" dirty="0" smtClean="0"/>
            <a:t>измерять детали, забирать их с конвейера и многое другое.</a:t>
          </a:r>
          <a:endParaRPr lang="ru-RU" sz="1400" kern="1200" dirty="0"/>
        </a:p>
      </dsp:txBody>
      <dsp:txXfrm rot="10800000">
        <a:off x="301512" y="3358484"/>
        <a:ext cx="8240276" cy="530289"/>
      </dsp:txXfrm>
    </dsp:sp>
    <dsp:sp modelId="{F128498F-BA26-4141-8E96-7FB945A048CA}">
      <dsp:nvSpPr>
        <dsp:cNvPr id="0" name=""/>
        <dsp:cNvSpPr/>
      </dsp:nvSpPr>
      <dsp:spPr>
        <a:xfrm>
          <a:off x="380805" y="3412587"/>
          <a:ext cx="615846" cy="4260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F3453-ACFB-4931-B5C1-4D2C90B7582A}">
      <dsp:nvSpPr>
        <dsp:cNvPr id="0" name=""/>
        <dsp:cNvSpPr/>
      </dsp:nvSpPr>
      <dsp:spPr>
        <a:xfrm>
          <a:off x="-4483843" y="-688294"/>
          <a:ext cx="5346907" cy="5346907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17A02-626F-4E92-B4CB-457B380E708E}">
      <dsp:nvSpPr>
        <dsp:cNvPr id="0" name=""/>
        <dsp:cNvSpPr/>
      </dsp:nvSpPr>
      <dsp:spPr>
        <a:xfrm>
          <a:off x="325196" y="72988"/>
          <a:ext cx="8420887" cy="56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Первый </a:t>
          </a:r>
          <a:r>
            <a:rPr kumimoji="1" lang="ru-RU" sz="1400" b="1" kern="1200" dirty="0" smtClean="0"/>
            <a:t>СЕРИЙНЫЙ</a:t>
          </a:r>
          <a:r>
            <a:rPr kumimoji="1" lang="ru-RU" sz="1400" kern="1200" dirty="0" smtClean="0"/>
            <a:t> производитель промышленных роботов-манипуляторов в России. Работаем с 2014 года.</a:t>
          </a:r>
          <a:endParaRPr lang="ru-RU" sz="1400" kern="1200" dirty="0"/>
        </a:p>
      </dsp:txBody>
      <dsp:txXfrm>
        <a:off x="325196" y="72988"/>
        <a:ext cx="8420887" cy="566178"/>
      </dsp:txXfrm>
    </dsp:sp>
    <dsp:sp modelId="{906AC534-A2D5-4A9D-B75F-32ECA888F514}">
      <dsp:nvSpPr>
        <dsp:cNvPr id="0" name=""/>
        <dsp:cNvSpPr/>
      </dsp:nvSpPr>
      <dsp:spPr>
        <a:xfrm>
          <a:off x="49204" y="80094"/>
          <a:ext cx="551983" cy="551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4B681-34C4-4C1C-A88E-5AAEAE9401DF}">
      <dsp:nvSpPr>
        <dsp:cNvPr id="0" name=""/>
        <dsp:cNvSpPr/>
      </dsp:nvSpPr>
      <dsp:spPr>
        <a:xfrm>
          <a:off x="669025" y="707651"/>
          <a:ext cx="8077057" cy="56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Наши линейные роботы-манипуляторы решают до 70% рутинных задач на производстве.</a:t>
          </a:r>
          <a:endParaRPr lang="ru-RU" sz="1400" kern="1200" dirty="0"/>
        </a:p>
      </dsp:txBody>
      <dsp:txXfrm>
        <a:off x="669025" y="707651"/>
        <a:ext cx="8077057" cy="566178"/>
      </dsp:txXfrm>
    </dsp:sp>
    <dsp:sp modelId="{6C122E25-E390-4231-9F6E-0B4967E9D278}">
      <dsp:nvSpPr>
        <dsp:cNvPr id="0" name=""/>
        <dsp:cNvSpPr/>
      </dsp:nvSpPr>
      <dsp:spPr>
        <a:xfrm>
          <a:off x="393034" y="714755"/>
          <a:ext cx="551983" cy="551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750E7-978A-401F-9969-3C22E1F360A7}">
      <dsp:nvSpPr>
        <dsp:cNvPr id="0" name=""/>
        <dsp:cNvSpPr/>
      </dsp:nvSpPr>
      <dsp:spPr>
        <a:xfrm>
          <a:off x="826250" y="1350063"/>
          <a:ext cx="7919832" cy="56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Цены ниже европейских в 2,5 раза при высоком качестве. </a:t>
          </a:r>
          <a:r>
            <a:rPr kumimoji="1" lang="ru-RU" sz="1400" b="1" kern="1200" dirty="0" smtClean="0"/>
            <a:t>Окупаемость  от 8ми месяцев.</a:t>
          </a:r>
          <a:endParaRPr lang="ru-RU" sz="1400" kern="1200" dirty="0"/>
        </a:p>
      </dsp:txBody>
      <dsp:txXfrm>
        <a:off x="826250" y="1350063"/>
        <a:ext cx="7919832" cy="566178"/>
      </dsp:txXfrm>
    </dsp:sp>
    <dsp:sp modelId="{BA9A8BDC-3087-4E3B-A144-E156A3DA54C6}">
      <dsp:nvSpPr>
        <dsp:cNvPr id="0" name=""/>
        <dsp:cNvSpPr/>
      </dsp:nvSpPr>
      <dsp:spPr>
        <a:xfrm>
          <a:off x="550258" y="1357166"/>
          <a:ext cx="551983" cy="551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43A7D-15D2-4920-9BF3-5A5DC53C144B}">
      <dsp:nvSpPr>
        <dsp:cNvPr id="0" name=""/>
        <dsp:cNvSpPr/>
      </dsp:nvSpPr>
      <dsp:spPr>
        <a:xfrm>
          <a:off x="826250" y="2015327"/>
          <a:ext cx="7919832" cy="56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smtClean="0"/>
            <a:t>Поддерживаем цены на уровне китайских производителей с учетом российского налогообложения и доставки до Покупателя в России.</a:t>
          </a:r>
          <a:endParaRPr lang="ru-RU" sz="1400" kern="1200"/>
        </a:p>
      </dsp:txBody>
      <dsp:txXfrm>
        <a:off x="826250" y="2015327"/>
        <a:ext cx="7919832" cy="566178"/>
      </dsp:txXfrm>
    </dsp:sp>
    <dsp:sp modelId="{822DAB30-8562-4DEC-9F13-70794C4ABD1D}">
      <dsp:nvSpPr>
        <dsp:cNvPr id="0" name=""/>
        <dsp:cNvSpPr/>
      </dsp:nvSpPr>
      <dsp:spPr>
        <a:xfrm>
          <a:off x="550258" y="2022425"/>
          <a:ext cx="551983" cy="551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6F820-5B91-4E1F-8D1C-11EFEAF6748D}">
      <dsp:nvSpPr>
        <dsp:cNvPr id="0" name=""/>
        <dsp:cNvSpPr/>
      </dsp:nvSpPr>
      <dsp:spPr>
        <a:xfrm>
          <a:off x="669025" y="2680989"/>
          <a:ext cx="8077057" cy="56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b="1" kern="1200" dirty="0" smtClean="0"/>
            <a:t>Собственная разработка узлов роботизированных комплексов </a:t>
          </a:r>
          <a:r>
            <a:rPr kumimoji="1" lang="ru-RU" sz="1400" kern="1200" dirty="0" smtClean="0"/>
            <a:t>(закупаются элементы, которые не производятся в России – сервоприводы, низколюфтовые редукторы и т.п.).</a:t>
          </a:r>
          <a:endParaRPr lang="ru-RU" sz="1400" kern="1200" dirty="0"/>
        </a:p>
      </dsp:txBody>
      <dsp:txXfrm>
        <a:off x="669025" y="2680989"/>
        <a:ext cx="8077057" cy="566178"/>
      </dsp:txXfrm>
    </dsp:sp>
    <dsp:sp modelId="{BD5A9186-9EF7-4EF2-9209-CB121F7311BA}">
      <dsp:nvSpPr>
        <dsp:cNvPr id="0" name=""/>
        <dsp:cNvSpPr/>
      </dsp:nvSpPr>
      <dsp:spPr>
        <a:xfrm>
          <a:off x="393034" y="2688081"/>
          <a:ext cx="551983" cy="551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C442-92D9-4917-8A87-46A762E87459}">
      <dsp:nvSpPr>
        <dsp:cNvPr id="0" name=""/>
        <dsp:cNvSpPr/>
      </dsp:nvSpPr>
      <dsp:spPr>
        <a:xfrm>
          <a:off x="325196" y="3338900"/>
          <a:ext cx="8420887" cy="566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84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400" kern="1200" dirty="0" smtClean="0"/>
            <a:t>Заказчиком роботов являются заводы по производству пластиковых изделий и изделий из металла, заводы по производству мебели и различной фурнитуры, складские комплексы и лаборатории, а также другие производства с тяжелым, опасным или рутинным трудом.</a:t>
          </a:r>
          <a:endParaRPr lang="ru-RU" sz="1400" kern="1200" dirty="0"/>
        </a:p>
      </dsp:txBody>
      <dsp:txXfrm>
        <a:off x="325196" y="3338900"/>
        <a:ext cx="8420887" cy="566178"/>
      </dsp:txXfrm>
    </dsp:sp>
    <dsp:sp modelId="{D829AA4A-01E8-404C-B43E-130F2BAD297D}">
      <dsp:nvSpPr>
        <dsp:cNvPr id="0" name=""/>
        <dsp:cNvSpPr/>
      </dsp:nvSpPr>
      <dsp:spPr>
        <a:xfrm>
          <a:off x="49204" y="3345989"/>
          <a:ext cx="551983" cy="551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CA39-AEE3-442B-8093-1E7760044AC6}">
      <dsp:nvSpPr>
        <dsp:cNvPr id="0" name=""/>
        <dsp:cNvSpPr/>
      </dsp:nvSpPr>
      <dsp:spPr>
        <a:xfrm>
          <a:off x="0" y="70458"/>
          <a:ext cx="861832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357188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500" kern="1200" dirty="0" smtClean="0"/>
            <a:t>Произведено и интегрировано на  заводах наших покупателей 40 роботов и роботизированных комплексов.</a:t>
          </a:r>
          <a:endParaRPr lang="ru-RU" sz="1500" kern="1200" dirty="0"/>
        </a:p>
      </dsp:txBody>
      <dsp:txXfrm>
        <a:off x="28272" y="98730"/>
        <a:ext cx="8561776" cy="522605"/>
      </dsp:txXfrm>
    </dsp:sp>
    <dsp:sp modelId="{7267EFDB-6257-4571-AC85-4F007BEB43FE}">
      <dsp:nvSpPr>
        <dsp:cNvPr id="0" name=""/>
        <dsp:cNvSpPr/>
      </dsp:nvSpPr>
      <dsp:spPr>
        <a:xfrm>
          <a:off x="0" y="692808"/>
          <a:ext cx="861832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357188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500" kern="1200" dirty="0" smtClean="0"/>
            <a:t>Годовой рост продаж и установок более чем в 2,5 раза к показателям 2018 года.</a:t>
          </a:r>
          <a:endParaRPr lang="ru-RU" sz="1500" kern="1200" dirty="0"/>
        </a:p>
      </dsp:txBody>
      <dsp:txXfrm>
        <a:off x="28272" y="721080"/>
        <a:ext cx="8561776" cy="522605"/>
      </dsp:txXfrm>
    </dsp:sp>
    <dsp:sp modelId="{B1F4231D-AB1B-41F5-A84A-50807DDFF2A1}">
      <dsp:nvSpPr>
        <dsp:cNvPr id="0" name=""/>
        <dsp:cNvSpPr/>
      </dsp:nvSpPr>
      <dsp:spPr>
        <a:xfrm>
          <a:off x="0" y="1315159"/>
          <a:ext cx="861832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357188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500" kern="1200" dirty="0" smtClean="0"/>
            <a:t>География успешных запусков оборудования от Хабаровска и Якутска, до Санкт-Петербурга и Ростова-на-Дону.</a:t>
          </a:r>
          <a:endParaRPr lang="ru-RU" sz="1500" kern="1200" dirty="0"/>
        </a:p>
      </dsp:txBody>
      <dsp:txXfrm>
        <a:off x="28272" y="1343431"/>
        <a:ext cx="8561776" cy="522605"/>
      </dsp:txXfrm>
    </dsp:sp>
    <dsp:sp modelId="{C2146989-9816-4C69-AD4B-A9D81DDF3308}">
      <dsp:nvSpPr>
        <dsp:cNvPr id="0" name=""/>
        <dsp:cNvSpPr/>
      </dsp:nvSpPr>
      <dsp:spPr>
        <a:xfrm>
          <a:off x="0" y="1937509"/>
          <a:ext cx="861832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357188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500" kern="1200" dirty="0" smtClean="0"/>
            <a:t>Штат Группы компаний «</a:t>
          </a:r>
          <a:r>
            <a:rPr kumimoji="1" lang="ru-RU" sz="1500" kern="1200" dirty="0" err="1" smtClean="0"/>
            <a:t>АвангардПЛАСТ</a:t>
          </a:r>
          <a:r>
            <a:rPr kumimoji="1" lang="ru-RU" sz="1500" kern="1200" dirty="0" smtClean="0"/>
            <a:t>» более 20 сотрудников.</a:t>
          </a:r>
          <a:endParaRPr lang="ru-RU" sz="1500" kern="1200" dirty="0"/>
        </a:p>
      </dsp:txBody>
      <dsp:txXfrm>
        <a:off x="28272" y="1965781"/>
        <a:ext cx="8561776" cy="522605"/>
      </dsp:txXfrm>
    </dsp:sp>
    <dsp:sp modelId="{2A992C9D-5CD4-4379-BD5E-86C10B3E18DC}">
      <dsp:nvSpPr>
        <dsp:cNvPr id="0" name=""/>
        <dsp:cNvSpPr/>
      </dsp:nvSpPr>
      <dsp:spPr>
        <a:xfrm>
          <a:off x="0" y="2559859"/>
          <a:ext cx="861832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357188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500" kern="1200" dirty="0" smtClean="0"/>
            <a:t>Инженерный и конструкторский состав 8 человек.</a:t>
          </a:r>
          <a:endParaRPr lang="ru-RU" sz="1500" kern="1200" dirty="0"/>
        </a:p>
      </dsp:txBody>
      <dsp:txXfrm>
        <a:off x="28272" y="2588131"/>
        <a:ext cx="8561776" cy="522605"/>
      </dsp:txXfrm>
    </dsp:sp>
    <dsp:sp modelId="{E7398281-7CE9-4DC7-900F-0E279D7BEEE0}">
      <dsp:nvSpPr>
        <dsp:cNvPr id="0" name=""/>
        <dsp:cNvSpPr/>
      </dsp:nvSpPr>
      <dsp:spPr>
        <a:xfrm>
          <a:off x="0" y="3182209"/>
          <a:ext cx="8618320" cy="579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357188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1500" kern="1200" dirty="0" smtClean="0"/>
            <a:t>Дополнительный офис продаж расположен в </a:t>
          </a:r>
          <a:r>
            <a:rPr kumimoji="1" lang="ru-RU" sz="1500" kern="1200" dirty="0" err="1" smtClean="0"/>
            <a:t>г.Нижний</a:t>
          </a:r>
          <a:r>
            <a:rPr kumimoji="1" lang="ru-RU" sz="1500" kern="1200" dirty="0" smtClean="0"/>
            <a:t> Новгород.</a:t>
          </a:r>
          <a:endParaRPr lang="ru-RU" sz="1500" kern="1200" dirty="0"/>
        </a:p>
      </dsp:txBody>
      <dsp:txXfrm>
        <a:off x="28272" y="3210481"/>
        <a:ext cx="8561776" cy="52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6AF75119-25DD-4CEF-83E0-8D3F12D2016D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A6AB8DE-493D-4E84-81C6-41ACF7E35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63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4A95B6-3680-4091-8F41-F28082322445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CBD4A9-F0DC-434E-9389-8E22921C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096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43000"/>
            <a:ext cx="5486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43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45B402-5344-4B2E-97EE-FCDA906472B9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091DB-94AC-4401-AE58-03C17311D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836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7F7BA-1424-4790-A3DB-03EA91D0071D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EE95CE-EF83-4993-B8ED-BCF0384C4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99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09EF50-09B6-4E9C-A242-0BB75F4393E7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65A3C6-9335-4EC5-B329-B345211DB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63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F52F65-1115-48CA-9DC5-3D6E9B244D70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B3C8D2-0A41-44C1-B60A-083E3A77CC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57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928059-7214-4772-A8FE-4C910739403D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B598F-F077-45D0-9FEF-16C55992E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9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71F466-AC6E-4ABE-BAE0-207974D6738C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D3309-85CD-4751-AD4A-8AC5AFBB09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6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61C83-3C3C-4204-9EB5-B69226EC062A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F50D27-0349-4260-AD3B-519E2EB6A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3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2F044-71C3-45DB-88BC-5F3B14C508B2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249B7D-F130-48CD-A85E-8464E9D657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63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EDFA3C-CFC8-429C-AA21-C4B5F1397E95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FB1D5-D7E9-40BF-8267-874F60357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49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AF290-83F8-4E93-B5C4-2E863AA95F62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903DA6-669F-440C-8C96-199CC1B609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052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D1835-8769-4BF8-A3DD-EE654C6E3EB9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02229-CACE-44E2-92FB-F2B3CE766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7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376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0C4D7-C7E1-4829-8CCC-A8A400BFEA15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137FE-1C69-41F1-9051-6BBCDF588B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97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931F71-8698-43B4-AB11-DC1D9CBAA357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DE757-5A15-4DB6-9520-7C407B4BE9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0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85E092-269D-44AC-92C1-AA4805AD0F13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AF721-C799-4A24-A92F-ABADC0B7C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56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B8701-CCC7-4DFB-9FFD-433572FC4DA4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04CC1F-1B11-4CF4-ADC7-DFB54EB002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24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99798B-E58C-4A68-89AF-A0D737C02524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773E2B-1906-4E3A-B1C0-C9D835356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58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BC3617-8980-4107-BC55-F486E759BD52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7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8EC74-44B6-4294-A18F-AFC458AA6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7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50B558-D55C-4FA6-94D0-5F87184FE4C5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9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4070C-0A71-4FBF-A909-7AD672DAA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4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EE931-58A2-420A-91CE-5B29C0CEAA00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2B20DC-054F-48C0-8EA9-8D5C22964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44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D475EF-D48A-4E2B-A3A0-D09ACC21CC08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AB280-FDBB-4FAA-ADFA-E3F2038A6D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05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9D52B3-6A99-4F27-9ED7-E427C6D8B8D3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7060B5-0D95-491E-B587-5EDD796ED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07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4D1D75-E996-4FE9-B46D-5139C91EF0AD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3639C-D561-4C92-8612-534F17A91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807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1A5BBA-4075-430D-A4CE-3D7583DD60E6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A8EF1D-A97D-4436-BC8A-15B0813934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DF136F"/>
              </a:gs>
            </a:gsLst>
            <a:lin ang="36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2" name="Picture 2" descr="C:\Users\einozemtseva\Фонд работа\Мероприятия\Open Innovations Startup Tour\2017\Бренд Бук\logos\eng\logos-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88" y="3251202"/>
            <a:ext cx="404336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7672411" y="4271061"/>
            <a:ext cx="128753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4B3D51-B494-416F-883A-08345E91C8F0}" type="datetimeFigureOut">
              <a:rPr lang="ru-RU" altLang="ru-RU"/>
              <a:pPr>
                <a:defRPr/>
              </a:pPr>
              <a:t>07.02.2023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567FA7-B905-4FD9-8DF3-74FFA3CC4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3079" name="Изображение 8" descr="bgr_2-01.png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805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Изображение 11" descr="logos-10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88" y="4313240"/>
            <a:ext cx="1935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1612" y="194477"/>
            <a:ext cx="6119619" cy="809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kumimoji="0" lang="ru-RU" altLang="ru-RU" sz="2400" b="1" dirty="0" smtClean="0">
                <a:solidFill>
                  <a:schemeClr val="tx1"/>
                </a:solidFill>
                <a:cs typeface="Arial" charset="0"/>
              </a:rPr>
              <a:t>Разработано и произведено в Новосибирске</a:t>
            </a:r>
          </a:p>
        </p:txBody>
      </p:sp>
      <p:pic>
        <p:nvPicPr>
          <p:cNvPr id="3789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одзаголовок 2"/>
          <p:cNvSpPr txBox="1">
            <a:spLocks/>
          </p:cNvSpPr>
          <p:nvPr/>
        </p:nvSpPr>
        <p:spPr bwMode="auto">
          <a:xfrm>
            <a:off x="2941320" y="4490010"/>
            <a:ext cx="3048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ru-RU" sz="2400" b="1" dirty="0">
                <a:latin typeface="Arial Black" pitchFamily="34" charset="0"/>
              </a:rPr>
              <a:t>www.GRINIK.ru</a:t>
            </a:r>
            <a:endParaRPr kumimoji="0" lang="ru-RU" altLang="ru-RU" sz="24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180" y="3030758"/>
            <a:ext cx="287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95587"/>
                </a:solidFill>
              </a:rPr>
              <a:t>Михаил Григорьев</a:t>
            </a:r>
          </a:p>
          <a:p>
            <a:r>
              <a:rPr lang="ru-RU" dirty="0">
                <a:solidFill>
                  <a:srgbClr val="095587"/>
                </a:solidFill>
              </a:rPr>
              <a:t>Генеральный директор</a:t>
            </a:r>
          </a:p>
          <a:p>
            <a:r>
              <a:rPr lang="ru-RU" dirty="0">
                <a:solidFill>
                  <a:srgbClr val="095587"/>
                </a:solidFill>
              </a:rPr>
              <a:t>ООО </a:t>
            </a:r>
            <a:r>
              <a:rPr lang="ru-RU" dirty="0" smtClean="0">
                <a:solidFill>
                  <a:srgbClr val="095587"/>
                </a:solidFill>
              </a:rPr>
              <a:t>«</a:t>
            </a:r>
            <a:r>
              <a:rPr lang="ru-RU" dirty="0" err="1" smtClean="0">
                <a:solidFill>
                  <a:srgbClr val="095587"/>
                </a:solidFill>
              </a:rPr>
              <a:t>АвангардПЛАСТ</a:t>
            </a:r>
            <a:r>
              <a:rPr lang="ru-RU" dirty="0" smtClean="0">
                <a:solidFill>
                  <a:srgbClr val="095587"/>
                </a:solidFill>
              </a:rPr>
              <a:t>»</a:t>
            </a:r>
            <a:endParaRPr lang="ru-RU" dirty="0">
              <a:solidFill>
                <a:srgbClr val="095587"/>
              </a:solidFill>
            </a:endParaRPr>
          </a:p>
          <a:p>
            <a:r>
              <a:rPr lang="ru-RU" dirty="0">
                <a:solidFill>
                  <a:srgbClr val="095587"/>
                </a:solidFill>
              </a:rPr>
              <a:t>+7-913-940-3888</a:t>
            </a:r>
          </a:p>
        </p:txBody>
      </p:sp>
      <p:sp>
        <p:nvSpPr>
          <p:cNvPr id="12" name="Название 1"/>
          <p:cNvSpPr txBox="1">
            <a:spLocks noGrp="1"/>
          </p:cNvSpPr>
          <p:nvPr>
            <p:ph type="ctrTitle"/>
          </p:nvPr>
        </p:nvSpPr>
        <p:spPr bwMode="auto">
          <a:xfrm>
            <a:off x="502919" y="1533304"/>
            <a:ext cx="8150962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ru-RU" altLang="ru-RU" sz="2800" dirty="0">
                <a:latin typeface="Arial Black" pitchFamily="34" charset="0"/>
                <a:cs typeface="Arial" charset="0"/>
              </a:rPr>
              <a:t>Промышленные роботы-манипуляторы</a:t>
            </a:r>
            <a:br>
              <a:rPr kumimoji="0" lang="ru-RU" altLang="ru-RU" sz="2800" dirty="0">
                <a:latin typeface="Arial Black" pitchFamily="34" charset="0"/>
                <a:cs typeface="Arial" charset="0"/>
              </a:rPr>
            </a:br>
            <a:r>
              <a:rPr kumimoji="0" lang="en-US" altLang="ru-RU" sz="2800" dirty="0">
                <a:latin typeface="Arial Black" pitchFamily="34" charset="0"/>
                <a:cs typeface="Arial" charset="0"/>
              </a:rPr>
              <a:t>GRINIK</a:t>
            </a:r>
            <a:endParaRPr kumimoji="0" lang="ru-RU" altLang="ru-RU" sz="2800" dirty="0">
              <a:latin typeface="Arial Black" pitchFamily="34" charset="0"/>
              <a:cs typeface="Arial" charset="0"/>
            </a:endParaRPr>
          </a:p>
        </p:txBody>
      </p:sp>
      <p:pic>
        <p:nvPicPr>
          <p:cNvPr id="1026" name="Picture 2" descr="K:\YandexDisk\GRINIK_ROBOTICS\GRINIK Фото\GRINIK Фотосессии\Фотосессия 2022\_V7A1468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478" y="2177144"/>
            <a:ext cx="1974753" cy="28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2" y="88144"/>
            <a:ext cx="5839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5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Укладка продукции и </a:t>
            </a:r>
          </a:p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автоматизированные склады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632" y="3453463"/>
            <a:ext cx="841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Автоматизация хранения товара на складах.</a:t>
            </a:r>
          </a:p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Для обслуживания 1000 и более ячеек хранения товара требуется 1 оператор.</a:t>
            </a:r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MSG\Desktop\Новая папка (2)\IMG_20200514_1428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1416" y="1138527"/>
            <a:ext cx="3027444" cy="216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SG\Desktop\Новая папка (2)\VID_20200616_202416_x264.mp4_20220329_234203.0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3109" y="1127484"/>
            <a:ext cx="2321674" cy="25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40" y="1138525"/>
            <a:ext cx="2879632" cy="2160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31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6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Сборочные линии </a:t>
            </a:r>
          </a:p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мелких изделий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632" y="3453463"/>
            <a:ext cx="841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Автоматизация сборки мелких изделий.</a:t>
            </a:r>
          </a:p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Задача оператора своевременно </a:t>
            </a: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з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агружать заготовки.</a:t>
            </a:r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K:\YandexDisk\GRINIK_ROBOTICS\GRINIK Фото\2021 Аэлита\IMG_20211015_105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01" y="1110727"/>
            <a:ext cx="4962027" cy="22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YandexDisk\GRINIK_ROBOTICS\GRINIK Фото\2021 Аэлита\IMG_20211015_1942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1564" y="1110727"/>
            <a:ext cx="2979364" cy="31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7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Сборочные комплексы </a:t>
            </a:r>
          </a:p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картонной упаковки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632" y="3453463"/>
            <a:ext cx="8410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Автоматизация сборки тары из картона.</a:t>
            </a:r>
          </a:p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Задача оператора своевременно </a:t>
            </a: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з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агружать заготовки.</a:t>
            </a:r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K:\YandexDisk\GRINIK_ROBOTICS\GRINIK Фото\2021-06 Эталон\IMG_20210629_123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7887" y="1220014"/>
            <a:ext cx="3970576" cy="22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YandexDisk\GRINIK_ROBOTICS\GRINIK Фото\2021-06 Эталон\IMG_20210629_1231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4161" y="1220014"/>
            <a:ext cx="2530287" cy="35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8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Роботы-</a:t>
            </a:r>
            <a:r>
              <a:rPr lang="ru-RU" sz="2400" b="1" dirty="0" err="1" smtClean="0">
                <a:solidFill>
                  <a:srgbClr val="095587"/>
                </a:solidFill>
                <a:latin typeface="Century Gothic" panose="020B0502020202020204" pitchFamily="34" charset="0"/>
              </a:rPr>
              <a:t>паллетайзеры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и конвейерные системы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632" y="3453463"/>
            <a:ext cx="876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Автоматизация укладки любых изделий на паллет.</a:t>
            </a:r>
          </a:p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Задача оператора своевременно вывозить готовую продукцию.</a:t>
            </a:r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3" name="Picture 3" descr="K:\YandexDisk\GRINIK_ROBOTICS\GRINIK Фото\2020\VID_20210825_124656.mp4_20220330_005400.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578" y="1229361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:\YandexDisk\GRINIK_ROBOTICS\GRINIK Фото\2020\VID_20210825_120509.mp4_20220330_005436.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85" y="1229361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9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Координатные системы  </a:t>
            </a:r>
          </a:p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перемещения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33" y="3693227"/>
            <a:ext cx="8769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Перемещение и позиционирование </a:t>
            </a: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  с высокой </a:t>
            </a:r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точностью различных </a:t>
            </a:r>
            <a:endParaRPr lang="ru-RU" sz="2000" dirty="0" smtClean="0">
              <a:solidFill>
                <a:srgbClr val="095587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  исполнительных устройств.</a:t>
            </a:r>
          </a:p>
          <a:p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K:\Disk_3Tb\2_Фото видео с телефонов\2021\2104 Плакарт\IMG_20210421_18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63" y="1226820"/>
            <a:ext cx="4384724" cy="246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Disk_3Tb\2_Фото видео с телефонов\2021\2021 XIAOMI 2022-01-06\Camera\Сигма Про\IMG_20211130_130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79306" y="1976913"/>
            <a:ext cx="3428998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10. Скоростные роботизированные</a:t>
            </a:r>
          </a:p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  комплексы для установки</a:t>
            </a:r>
          </a:p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 вплавляемой этикетки.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33" y="3828899"/>
            <a:ext cx="8769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Декорирование изделий с использованием </a:t>
            </a: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п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олноцветной пленки, которая устанавливается </a:t>
            </a: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в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нутрь станка с высокой точностью.</a:t>
            </a:r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K:\Disk_3Tb\2_Фото видео с телефонов\2022\2022 XIAOMI 2022-02-24\IMG_20220208_175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783" y="14351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K:\Disk_3Tb\2_Фото видео с телефонов\2022\2022 XIAOMI 2022-02-24\IMG_20220208_18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81" y="14351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:\Disk_3Tb\2_Фото видео с телефонов\2022\2022 XIAOMI 2022-02-24\IMG_20220208_142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0120" y="3932787"/>
            <a:ext cx="2174662" cy="7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11. Сварочные линейные роботы.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33" y="3828899"/>
            <a:ext cx="876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Сварка изделий до 15 метров.</a:t>
            </a:r>
          </a:p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Оснащение поворотными столами.</a:t>
            </a:r>
            <a:endParaRPr lang="ru-RU" sz="2000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K:\Disk_3Tb\2_Фото видео с телефонов\2022\2022 XIAOMI 2022-03-06\Camera\IMG_20220125_173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21568" y="1963151"/>
            <a:ext cx="3688206" cy="20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K:\Disk_3Tb\2_Фото видео с телефонов\2022\2022 XIAOMI 2022-03-06\Camera\IMG_20220125_1757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50888" y="1278815"/>
            <a:ext cx="2372986" cy="21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:\YandexDisk\GRINIK_ROBOTICS\GRINIK Фото\2020\VID_20220125_173944.mp4_20220330_011943.5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765" y="1156356"/>
            <a:ext cx="2924460" cy="23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</a:t>
            </a:r>
            <a:r>
              <a:rPr lang="en-US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Сверлильные, фрезерные  </a:t>
            </a:r>
          </a:p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   станки с ЧПУ.</a:t>
            </a:r>
          </a:p>
          <a:p>
            <a:endParaRPr lang="ru-RU" sz="2400" b="1" dirty="0" smtClean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633" y="3828899"/>
            <a:ext cx="8769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Станки с </a:t>
            </a:r>
            <a:r>
              <a:rPr lang="ru-RU" sz="2000" dirty="0" err="1" smtClean="0">
                <a:solidFill>
                  <a:srgbClr val="095587"/>
                </a:solidFill>
                <a:latin typeface="Century Gothic" panose="020B0502020202020204" pitchFamily="34" charset="0"/>
              </a:rPr>
              <a:t>чпу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для обработки мягких металлов, </a:t>
            </a:r>
          </a:p>
          <a:p>
            <a:r>
              <a:rPr lang="ru-RU" sz="2000" dirty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пластика, дерева.</a:t>
            </a:r>
          </a:p>
        </p:txBody>
      </p:sp>
      <p:pic>
        <p:nvPicPr>
          <p:cNvPr id="1026" name="Picture 2" descr="C:\Users\MSG\Desktop\Новая папка (2)\Сверлильный станок 2х шпиндельный.mp4_20220330_072558.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43" y="1446675"/>
            <a:ext cx="3028215" cy="17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G\Desktop\Новая папка (2)\Сверлильный станок 2х шпиндельный.mp4_20220330_072641.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557" y="1435100"/>
            <a:ext cx="3028214" cy="17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G\Desktop\Новая папка (2)\Сверлильный станок 2х шпиндельный.mp4_20220330_072608.0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4211" y="1435099"/>
            <a:ext cx="1807840" cy="23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701" y="88144"/>
            <a:ext cx="600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13. Конвейерные системы и системы групповой упаковки.</a:t>
            </a:r>
          </a:p>
          <a:p>
            <a:endParaRPr lang="ru-RU" sz="2400" b="1" dirty="0" smtClean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07" y="3021179"/>
            <a:ext cx="588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Автоматизация весового контроля каждой упаковки и сборка блоков с заданным количеством коробок.</a:t>
            </a:r>
          </a:p>
        </p:txBody>
      </p:sp>
      <p:pic>
        <p:nvPicPr>
          <p:cNvPr id="2051" name="Picture 3" descr="K:\YandexDisk\GRINIK_ROBOTICS\GRINIK Фото\2022 Приправыч Группировка\груп\IMG_20230118_113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207" y="1288473"/>
            <a:ext cx="2830555" cy="1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YandexDisk\GRINIK_ROBOTICS\GRINIK Фото\2022 Приправыч Группировка\груп\IMG_20230118_11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216" y="1288473"/>
            <a:ext cx="2830555" cy="15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Disk_3Tb\1_Работа\2_GRINIK\1_GRINIK_исходники_видео_фото\2021-08 Приправыч 234 робот\Верт\IMG_20210825_1203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036759" y="1696645"/>
            <a:ext cx="3208018" cy="23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3453" y="138251"/>
            <a:ext cx="5545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GRINIK</a:t>
            </a:r>
            <a:r>
              <a:rPr lang="ru-RU" altLang="zh-CN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ROBOTICS </a:t>
            </a:r>
          </a:p>
          <a:p>
            <a:pPr algn="ctr"/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п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озиционирование на рынке</a:t>
            </a:r>
            <a:endParaRPr lang="ru-RU" sz="16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60261329"/>
              </p:ext>
            </p:extLst>
          </p:nvPr>
        </p:nvGraphicFramePr>
        <p:xfrm>
          <a:off x="170481" y="1089382"/>
          <a:ext cx="8795288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80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696705" y="465621"/>
            <a:ext cx="437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Немного о нас: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7880661"/>
              </p:ext>
            </p:extLst>
          </p:nvPr>
        </p:nvGraphicFramePr>
        <p:xfrm>
          <a:off x="116328" y="1146875"/>
          <a:ext cx="8892689" cy="389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3454" y="138251"/>
            <a:ext cx="3820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GRINIK</a:t>
            </a:r>
            <a:r>
              <a:rPr lang="ru-RU" altLang="zh-CN" sz="28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28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ROBOTICS </a:t>
            </a:r>
            <a:endParaRPr lang="ru-RU" altLang="zh-CN" sz="2800" b="1" dirty="0" smtClean="0">
              <a:solidFill>
                <a:srgbClr val="09558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altLang="zh-CN" sz="28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в фактах 2019 года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02356355"/>
              </p:ext>
            </p:extLst>
          </p:nvPr>
        </p:nvGraphicFramePr>
        <p:xfrm>
          <a:off x="277707" y="1151374"/>
          <a:ext cx="8618320" cy="383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5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Извлечение иделий из термопластавтомата_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376" y="54893"/>
            <a:ext cx="2728724" cy="153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Извлечение иделий из термопластавтомата_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9" y="1806866"/>
            <a:ext cx="24876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857" y="1083200"/>
            <a:ext cx="2858873" cy="190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0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099" y="2985620"/>
            <a:ext cx="31543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Робот GRINIK для извлечения продукции - производство крышек для мороженного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452" y="2980858"/>
            <a:ext cx="313213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2857" y="132423"/>
            <a:ext cx="307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Наши роботы </a:t>
            </a:r>
          </a:p>
          <a:p>
            <a:pPr algn="ctr"/>
            <a:r>
              <a:rPr lang="ru-RU" altLang="zh-CN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на заводах</a:t>
            </a:r>
            <a:endParaRPr lang="ru-RU" sz="1600" b="1" dirty="0"/>
          </a:p>
        </p:txBody>
      </p:sp>
      <p:pic>
        <p:nvPicPr>
          <p:cNvPr id="10" name="Picture 2" descr="C:\Users\MSG\Desktop\Новая папка (2)\Сверлильный станок 2х шпиндельный.mp4_20220330_072558.9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630" y="1282249"/>
            <a:ext cx="3028215" cy="17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K:\Disk_3Tb\2_Фото видео с телефонов\2022\2022 XIAOMI 2022-02-24\IMG_20220208_1844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13" y="3246729"/>
            <a:ext cx="2806763" cy="157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788" y="547176"/>
            <a:ext cx="7463718" cy="350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filippov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60" y="3479384"/>
            <a:ext cx="442297" cy="71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ilippov\Desktop\Untitled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348" y="3625680"/>
            <a:ext cx="535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4009" y="3415960"/>
            <a:ext cx="327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913-940-3888</a:t>
            </a:r>
            <a:endParaRPr lang="ru-RU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  <a:r>
              <a:rPr lang="ru-RU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(383) </a:t>
            </a: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354-22-45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705" y="3593141"/>
            <a:ext cx="214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info@grinik.ru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941320" y="4490010"/>
            <a:ext cx="3048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0" lang="en-US" altLang="ru-RU" sz="2400" b="1" dirty="0"/>
              <a:t>www.GRINIK.ru</a:t>
            </a:r>
            <a:endParaRPr kumimoji="0"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272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П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086" y="1233218"/>
            <a:ext cx="7273682" cy="39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732" y="0"/>
            <a:ext cx="4888268" cy="123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696704" y="132909"/>
            <a:ext cx="610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задачи решают промышленные роботы - манипуляторы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GRINIK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88120563"/>
              </p:ext>
            </p:extLst>
          </p:nvPr>
        </p:nvGraphicFramePr>
        <p:xfrm>
          <a:off x="224725" y="1146875"/>
          <a:ext cx="8710729" cy="389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46470" y="1079363"/>
            <a:ext cx="7615123" cy="3047173"/>
            <a:chOff x="456834" y="37749"/>
            <a:chExt cx="8064077" cy="4161434"/>
          </a:xfrm>
        </p:grpSpPr>
        <p:sp>
          <p:nvSpPr>
            <p:cNvPr id="6" name="Shape 5"/>
            <p:cNvSpPr/>
            <p:nvPr/>
          </p:nvSpPr>
          <p:spPr>
            <a:xfrm>
              <a:off x="456834" y="663762"/>
              <a:ext cx="8064077" cy="2749127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Овал 6"/>
            <p:cNvSpPr/>
            <p:nvPr/>
          </p:nvSpPr>
          <p:spPr>
            <a:xfrm>
              <a:off x="1968997" y="2319945"/>
              <a:ext cx="221669" cy="2216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Группа 7"/>
            <p:cNvGrpSpPr/>
            <p:nvPr/>
          </p:nvGrpSpPr>
          <p:grpSpPr>
            <a:xfrm>
              <a:off x="888887" y="2944925"/>
              <a:ext cx="2313160" cy="1254258"/>
              <a:chOff x="432057" y="2281163"/>
              <a:chExt cx="2313160" cy="125425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32058" y="2376260"/>
                <a:ext cx="2313159" cy="115916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Прямоугольник 17"/>
              <p:cNvSpPr/>
              <p:nvPr/>
            </p:nvSpPr>
            <p:spPr>
              <a:xfrm>
                <a:off x="432057" y="2281163"/>
                <a:ext cx="2313159" cy="11591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7458" tIns="0" rIns="0" bIns="0" numCol="1" spcCol="1270" anchor="t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tx1"/>
                    </a:solidFill>
                  </a:rPr>
                  <a:t>Снижение</a:t>
                </a:r>
                <a:r>
                  <a:rPr lang="ru-RU" sz="1800" b="1" kern="1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</a:rPr>
                  <a:t>себестоимости</a:t>
                </a:r>
                <a:r>
                  <a:rPr lang="ru-RU" sz="1800" b="1" kern="12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</a:rPr>
                  <a:t>продукции</a:t>
                </a: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57935" y="1580599"/>
              <a:ext cx="319373" cy="31937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" name="Группа 9"/>
            <p:cNvGrpSpPr/>
            <p:nvPr/>
          </p:nvGrpSpPr>
          <p:grpSpPr>
            <a:xfrm>
              <a:off x="2961568" y="37749"/>
              <a:ext cx="3108037" cy="3232365"/>
              <a:chOff x="2504738" y="-626013"/>
              <a:chExt cx="3108037" cy="323236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808308" y="1584165"/>
                <a:ext cx="2478250" cy="102218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Прямоугольник 15"/>
              <p:cNvSpPr/>
              <p:nvPr/>
            </p:nvSpPr>
            <p:spPr>
              <a:xfrm>
                <a:off x="2504738" y="-626013"/>
                <a:ext cx="3108037" cy="10221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2328" tIns="0" rIns="0" bIns="0" numCol="1" spcCol="1270" anchor="t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tx1"/>
                    </a:solidFill>
                  </a:rPr>
                  <a:t>Стабильность качества и возможность прогноза </a:t>
                </a:r>
                <a:r>
                  <a:rPr lang="ru-RU" b="1" dirty="0" smtClean="0">
                    <a:solidFill>
                      <a:schemeClr val="tx1"/>
                    </a:solidFill>
                  </a:rPr>
                  <a:t>выпуска продукции</a:t>
                </a:r>
                <a:endParaRPr lang="ru-RU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7103721" y="1129865"/>
              <a:ext cx="502750" cy="47000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Группа 11"/>
            <p:cNvGrpSpPr/>
            <p:nvPr/>
          </p:nvGrpSpPr>
          <p:grpSpPr>
            <a:xfrm>
              <a:off x="5713412" y="1959889"/>
              <a:ext cx="2622260" cy="1160710"/>
              <a:chOff x="5256582" y="1296127"/>
              <a:chExt cx="2622260" cy="116071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5256582" y="1296127"/>
                <a:ext cx="2622260" cy="116071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Прямоугольник 13"/>
              <p:cNvSpPr/>
              <p:nvPr/>
            </p:nvSpPr>
            <p:spPr>
              <a:xfrm>
                <a:off x="5256582" y="1296127"/>
                <a:ext cx="2622260" cy="11607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93645" tIns="0" rIns="0" bIns="0" numCol="1" spcCol="1270" anchor="t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 smtClean="0">
                    <a:solidFill>
                      <a:schemeClr val="tx1"/>
                    </a:solidFill>
                  </a:rPr>
                  <a:t>Лидирующее положение на рынке</a:t>
                </a:r>
                <a:endParaRPr lang="ru-RU" sz="18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202" y="3482452"/>
            <a:ext cx="2242736" cy="14203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015" y="3482452"/>
            <a:ext cx="2250568" cy="14188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18"/>
          <a:stretch/>
        </p:blipFill>
        <p:spPr>
          <a:xfrm>
            <a:off x="157889" y="1214101"/>
            <a:ext cx="2311354" cy="1414451"/>
          </a:xfrm>
          <a:prstGeom prst="rect">
            <a:avLst/>
          </a:prstGeom>
          <a:effectLst>
            <a:glow>
              <a:schemeClr val="accent1">
                <a:alpha val="46000"/>
              </a:schemeClr>
            </a:glow>
          </a:effectLst>
        </p:spPr>
      </p:pic>
      <p:pic>
        <p:nvPicPr>
          <p:cNvPr id="22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8015" y="13503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Наша задача — помочь российским компаниям выйти на новый, более высокотехнологичный уровень производства»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258" y="4195004"/>
            <a:ext cx="3611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70C0"/>
                </a:solidFill>
              </a:rPr>
              <a:t>GRINIK – </a:t>
            </a:r>
            <a:r>
              <a:rPr lang="ru-RU" sz="1600" b="1" dirty="0" smtClean="0">
                <a:solidFill>
                  <a:srgbClr val="0070C0"/>
                </a:solidFill>
              </a:rPr>
              <a:t>Решение есть всегда!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1378" y="82059"/>
            <a:ext cx="5720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Производство одноразовой            посуды и упаковки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1" y="1116207"/>
            <a:ext cx="2822366" cy="1830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18" y="1107164"/>
            <a:ext cx="2752760" cy="1832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11" y="2940115"/>
            <a:ext cx="8685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При производстве упаковки для продуктов питания минимизируется контакт продукции с руками оператора.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Для обслуживания 3 – 4 станков требуется 1 оператор вместо четырех.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3. Увеличивается производительность в 2 раза.</a:t>
            </a:r>
            <a:endParaRPr lang="ru-RU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K:\Disk_3Tb\2_Фото видео с телефонов\2021\2021 XIAOMI 2022-01-06\Camera\IMG_20211220_173350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7038" y="1107163"/>
            <a:ext cx="2868280" cy="183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059" y="91646"/>
            <a:ext cx="574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2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Производство пивной </a:t>
            </a:r>
            <a:r>
              <a:rPr lang="ru-RU" sz="2400" b="1" dirty="0" err="1" smtClean="0">
                <a:solidFill>
                  <a:srgbClr val="095587"/>
                </a:solidFill>
                <a:latin typeface="Century Gothic" panose="020B0502020202020204" pitchFamily="34" charset="0"/>
              </a:rPr>
              <a:t>кеги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из ПЭТ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96" y="1212539"/>
            <a:ext cx="2656033" cy="1992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78" y="1215748"/>
            <a:ext cx="2651760" cy="199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3" y="1212539"/>
            <a:ext cx="2880000" cy="199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22" y="3282046"/>
            <a:ext cx="8671960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Заготовка </a:t>
            </a:r>
            <a:r>
              <a:rPr lang="ru-RU" dirty="0" err="1">
                <a:solidFill>
                  <a:srgbClr val="095587"/>
                </a:solidFill>
                <a:latin typeface="Century Gothic" panose="020B0502020202020204" pitchFamily="34" charset="0"/>
              </a:rPr>
              <a:t>кеги</a:t>
            </a:r>
            <a:r>
              <a:rPr lang="ru-RU" dirty="0">
                <a:solidFill>
                  <a:srgbClr val="095587"/>
                </a:solidFill>
                <a:latin typeface="Century Gothic" panose="020B0502020202020204" pitchFamily="34" charset="0"/>
              </a:rPr>
              <a:t> охлаждается в 4 раза </a:t>
            </a: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дольше.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Не повреждаются и </a:t>
            </a:r>
            <a:r>
              <a:rPr lang="ru-RU" dirty="0">
                <a:solidFill>
                  <a:srgbClr val="095587"/>
                </a:solidFill>
                <a:latin typeface="Century Gothic" panose="020B0502020202020204" pitchFamily="34" charset="0"/>
              </a:rPr>
              <a:t>не склеиваются </a:t>
            </a: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поверхности.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3. Не требуется постоянное присутствие оператора.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4. Увеличивается производительность в 1,5 раза.</a:t>
            </a:r>
            <a:endParaRPr lang="ru-RU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6292" y="88960"/>
            <a:ext cx="632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3. Раскрой полотна для мешков Биг-</a:t>
            </a:r>
            <a:r>
              <a:rPr lang="ru-RU" sz="2400" b="1" dirty="0" err="1" smtClean="0">
                <a:solidFill>
                  <a:srgbClr val="095587"/>
                </a:solidFill>
                <a:latin typeface="Century Gothic" panose="020B0502020202020204" pitchFamily="34" charset="0"/>
              </a:rPr>
              <a:t>Бэг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6314" y="3496760"/>
            <a:ext cx="867196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1. Автоматический раскрой полотна до 15 метров.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Не требуется постоянное присутствие оператора.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3. Увеличивается производительность в 1,5 – 2 раза.</a:t>
            </a:r>
            <a:endParaRPr lang="ru-RU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63" y="1199522"/>
            <a:ext cx="2078517" cy="2078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2644" y="1199522"/>
            <a:ext cx="3695142" cy="2078517"/>
          </a:xfrm>
          <a:prstGeom prst="rect">
            <a:avLst/>
          </a:prstGeom>
        </p:spPr>
      </p:pic>
      <p:pic>
        <p:nvPicPr>
          <p:cNvPr id="2050" name="Picture 2" descr="K:\Disk_3Tb\1_Работа\2_GRINIK\1_GRINIK_исходники_видео_фото\2019-09 Биг Бэг 2019-09\IMG_20190910_090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8726" y="1175566"/>
            <a:ext cx="2166513" cy="29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588" y="-127000"/>
            <a:ext cx="33258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1862" y="93462"/>
            <a:ext cx="7730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4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. Автоматическая установка винтов</a:t>
            </a:r>
          </a:p>
          <a:p>
            <a:pPr marL="360363" indent="-360363"/>
            <a:r>
              <a:rPr lang="ru-RU" sz="2400" b="1" dirty="0">
                <a:solidFill>
                  <a:srgbClr val="095587"/>
                </a:solidFill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   и гаек в оправку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5487" y="3267549"/>
            <a:ext cx="8437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Автоматическая установка винтов и гаек в виде </a:t>
            </a:r>
            <a:endParaRPr lang="en-US" dirty="0" smtClean="0">
              <a:solidFill>
                <a:srgbClr val="095587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закладных элементов для производства фурнитуры.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2. Не требуется присутствие оператора.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95587"/>
                </a:solidFill>
                <a:latin typeface="Century Gothic" panose="020B0502020202020204" pitchFamily="34" charset="0"/>
              </a:rPr>
              <a:t>3. Увеличивается производительность в 2 - 3 раза.</a:t>
            </a:r>
            <a:endParaRPr lang="ru-RU" dirty="0">
              <a:solidFill>
                <a:srgbClr val="0955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MSG\Desktop\Новая папка (2)\VID_20210415_185919.mp4_20220330_002915.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9733" y="1176493"/>
            <a:ext cx="2153214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G\Desktop\Новая папка (2)\20191003211016.MTS_20220330_002951.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1440" y="1176493"/>
            <a:ext cx="2123440" cy="188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G\Desktop\Новая папка (2)\20191003212754.MTS_20220330_003028.8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368" y="1176493"/>
            <a:ext cx="2862299" cy="18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764</Words>
  <Application>Microsoft Office PowerPoint</Application>
  <PresentationFormat>Экран (16:9)</PresentationFormat>
  <Paragraphs>104</Paragraphs>
  <Slides>22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2_Тема Office</vt:lpstr>
      <vt:lpstr>1_Тема Office</vt:lpstr>
      <vt:lpstr>Промышленные роботы-манипуляторы GRINIK</vt:lpstr>
      <vt:lpstr>Немного о нас:</vt:lpstr>
      <vt:lpstr>Презентация PowerPoint</vt:lpstr>
      <vt:lpstr>Какие задачи решают промышленные роботы - манипуляторы GRINIK?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Skolkovo Technopark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GRINIK ROBOTICS</dc:creator>
  <cp:keywords>GRINIK ROBOTICS</cp:keywords>
  <cp:lastModifiedBy>MSG</cp:lastModifiedBy>
  <cp:revision>118</cp:revision>
  <dcterms:created xsi:type="dcterms:W3CDTF">2016-12-12T08:27:41Z</dcterms:created>
  <dcterms:modified xsi:type="dcterms:W3CDTF">2023-02-06T18:48:20Z</dcterms:modified>
</cp:coreProperties>
</file>