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3"/>
  </p:notesMasterIdLst>
  <p:sldIdLst>
    <p:sldId id="282" r:id="rId2"/>
    <p:sldId id="353" r:id="rId3"/>
    <p:sldId id="348" r:id="rId4"/>
    <p:sldId id="354" r:id="rId5"/>
    <p:sldId id="356" r:id="rId6"/>
    <p:sldId id="355" r:id="rId7"/>
    <p:sldId id="352" r:id="rId8"/>
    <p:sldId id="357" r:id="rId9"/>
    <p:sldId id="342" r:id="rId10"/>
    <p:sldId id="351" r:id="rId11"/>
    <p:sldId id="304" r:id="rId12"/>
  </p:sldIdLst>
  <p:sldSz cx="20116800" cy="11315700"/>
  <p:notesSz cx="20116800" cy="11315700"/>
  <p:embeddedFontLst>
    <p:embeddedFont>
      <p:font typeface="Arial Black" panose="020B0A04020102020204" pitchFamily="34" charset="0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icrosoft Sans Serif" panose="020B0604020202020204" pitchFamily="34" charset="0"/>
      <p:regular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01" userDrawn="1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F8B413"/>
    <a:srgbClr val="3E3D40"/>
    <a:srgbClr val="CECFD2"/>
    <a:srgbClr val="B1B0B4"/>
    <a:srgbClr val="7B7A7B"/>
    <a:srgbClr val="7C7B7C"/>
    <a:srgbClr val="8B898E"/>
    <a:srgbClr val="F4F4F4"/>
    <a:srgbClr val="FDB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5" autoAdjust="0"/>
    <p:restoredTop sz="94660"/>
  </p:normalViewPr>
  <p:slideViewPr>
    <p:cSldViewPr>
      <p:cViewPr varScale="1">
        <p:scale>
          <a:sx n="58" d="100"/>
          <a:sy n="58" d="100"/>
        </p:scale>
        <p:origin x="1832" y="44"/>
      </p:cViewPr>
      <p:guideLst>
        <p:guide orient="horz" pos="3201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Предложено</c:v>
                </c:pt>
              </c:strCache>
            </c:strRef>
          </c:tx>
          <c:spPr>
            <a:solidFill>
              <a:srgbClr val="F8B41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Стандарты на методы испытаний</c:v>
                </c:pt>
                <c:pt idx="1">
                  <c:v>Стандарты на существенные характеристики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293</c:v>
                </c:pt>
                <c:pt idx="1">
                  <c:v>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EF-4483-B763-7E9A3366626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Принято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Стандарты на методы испытаний</c:v>
                </c:pt>
                <c:pt idx="1">
                  <c:v>Стандарты на существенные характеристики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270</c:v>
                </c:pt>
                <c:pt idx="1">
                  <c:v>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EF-4483-B763-7E9A3366626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124039183"/>
        <c:axId val="2124110415"/>
      </c:barChart>
      <c:catAx>
        <c:axId val="21240391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4110415"/>
        <c:crosses val="autoZero"/>
        <c:auto val="1"/>
        <c:lblAlgn val="ctr"/>
        <c:lblOffset val="100"/>
        <c:noMultiLvlLbl val="0"/>
      </c:catAx>
      <c:valAx>
        <c:axId val="212411041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240391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388454151885882E-2"/>
          <c:y val="0.12696184637747987"/>
          <c:w val="0.91980415451219311"/>
          <c:h val="0.735643026446606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745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BDD-427A-AEDC-6F9F984930E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323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BDD-427A-AEDC-6F9F984930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Стандарты на методы испытаний</c:v>
                </c:pt>
                <c:pt idx="1">
                  <c:v>Стандарты на существенные характеристики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745</c:v>
                </c:pt>
                <c:pt idx="1">
                  <c:v>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DD-427A-AEDC-6F9F984930E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Национальный стандарт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924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BDD-427A-AEDC-6F9F984930E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309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BDD-427A-AEDC-6F9F984930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Стандарты на методы испытаний</c:v>
                </c:pt>
                <c:pt idx="1">
                  <c:v>Стандарты на существенные характеристики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924</c:v>
                </c:pt>
                <c:pt idx="1">
                  <c:v>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DD-427A-AEDC-6F9F984930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124039183"/>
        <c:axId val="2124110415"/>
      </c:barChart>
      <c:catAx>
        <c:axId val="21240391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4110415"/>
        <c:crosses val="autoZero"/>
        <c:auto val="1"/>
        <c:lblAlgn val="ctr"/>
        <c:lblOffset val="100"/>
        <c:noMultiLvlLbl val="0"/>
      </c:catAx>
      <c:valAx>
        <c:axId val="212411041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240391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6963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95075" y="0"/>
            <a:ext cx="8716963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055FE-524A-402E-AD8C-F8575E9E8D8C}" type="datetimeFigureOut">
              <a:rPr lang="ru-RU" smtClean="0"/>
              <a:t>11.07.2023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62738" y="1414463"/>
            <a:ext cx="6791325" cy="381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11363" y="5445125"/>
            <a:ext cx="16094075" cy="4456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8963"/>
            <a:ext cx="8716963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95075" y="10748963"/>
            <a:ext cx="8716963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C9DDA-7BBF-465B-B00E-4B6A78B75B1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425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C9DDA-7BBF-465B-B00E-4B6A78B75B1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3986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g object 16"/>
          <p:cNvSpPr/>
          <p:nvPr userDrawn="1"/>
        </p:nvSpPr>
        <p:spPr>
          <a:xfrm>
            <a:off x="4607" y="0"/>
            <a:ext cx="20112193" cy="11309350"/>
          </a:xfrm>
          <a:custGeom>
            <a:avLst/>
            <a:gdLst/>
            <a:ahLst/>
            <a:cxnLst/>
            <a:rect l="l" t="t" r="r" b="b"/>
            <a:pathLst>
              <a:path w="20099655" h="11309350">
                <a:moveTo>
                  <a:pt x="20099597" y="0"/>
                </a:moveTo>
                <a:lnTo>
                  <a:pt x="0" y="0"/>
                </a:lnTo>
                <a:lnTo>
                  <a:pt x="0" y="11309194"/>
                </a:lnTo>
                <a:lnTo>
                  <a:pt x="20099597" y="11309194"/>
                </a:lnTo>
                <a:lnTo>
                  <a:pt x="20099597" y="0"/>
                </a:lnTo>
                <a:close/>
              </a:path>
            </a:pathLst>
          </a:custGeom>
          <a:solidFill>
            <a:srgbClr val="8587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bg object 17"/>
          <p:cNvSpPr/>
          <p:nvPr userDrawn="1"/>
        </p:nvSpPr>
        <p:spPr>
          <a:xfrm>
            <a:off x="0" y="3802753"/>
            <a:ext cx="12458065" cy="3867150"/>
          </a:xfrm>
          <a:custGeom>
            <a:avLst/>
            <a:gdLst/>
            <a:ahLst/>
            <a:cxnLst/>
            <a:rect l="l" t="t" r="r" b="b"/>
            <a:pathLst>
              <a:path w="12458065" h="3867150">
                <a:moveTo>
                  <a:pt x="12458008" y="0"/>
                </a:moveTo>
                <a:lnTo>
                  <a:pt x="0" y="0"/>
                </a:lnTo>
                <a:lnTo>
                  <a:pt x="0" y="3866772"/>
                </a:lnTo>
                <a:lnTo>
                  <a:pt x="12458008" y="3866772"/>
                </a:lnTo>
                <a:lnTo>
                  <a:pt x="12458008" y="0"/>
                </a:lnTo>
                <a:close/>
              </a:path>
            </a:pathLst>
          </a:custGeom>
          <a:solidFill>
            <a:srgbClr val="F8B4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bg object 18"/>
          <p:cNvSpPr/>
          <p:nvPr userDrawn="1"/>
        </p:nvSpPr>
        <p:spPr>
          <a:xfrm>
            <a:off x="17269631" y="6385145"/>
            <a:ext cx="2834640" cy="3894454"/>
          </a:xfrm>
          <a:custGeom>
            <a:avLst/>
            <a:gdLst/>
            <a:ahLst/>
            <a:cxnLst/>
            <a:rect l="l" t="t" r="r" b="b"/>
            <a:pathLst>
              <a:path w="2834640" h="3894454">
                <a:moveTo>
                  <a:pt x="7015" y="0"/>
                </a:moveTo>
                <a:lnTo>
                  <a:pt x="4293" y="837"/>
                </a:lnTo>
                <a:lnTo>
                  <a:pt x="628" y="4711"/>
                </a:lnTo>
                <a:lnTo>
                  <a:pt x="0" y="7434"/>
                </a:lnTo>
                <a:lnTo>
                  <a:pt x="735883" y="2783789"/>
                </a:lnTo>
                <a:lnTo>
                  <a:pt x="737255" y="2785569"/>
                </a:lnTo>
                <a:lnTo>
                  <a:pt x="2834573" y="3894342"/>
                </a:lnTo>
                <a:lnTo>
                  <a:pt x="2834573" y="3877054"/>
                </a:lnTo>
                <a:lnTo>
                  <a:pt x="749191" y="2774679"/>
                </a:lnTo>
                <a:lnTo>
                  <a:pt x="18533" y="18009"/>
                </a:lnTo>
                <a:lnTo>
                  <a:pt x="270148" y="69631"/>
                </a:lnTo>
                <a:lnTo>
                  <a:pt x="2834573" y="596212"/>
                </a:lnTo>
                <a:lnTo>
                  <a:pt x="2834573" y="580610"/>
                </a:lnTo>
                <a:lnTo>
                  <a:pt x="7015" y="0"/>
                </a:lnTo>
                <a:close/>
              </a:path>
            </a:pathLst>
          </a:custGeom>
          <a:solidFill>
            <a:srgbClr val="FF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bg object 19"/>
          <p:cNvSpPr/>
          <p:nvPr userDrawn="1"/>
        </p:nvSpPr>
        <p:spPr>
          <a:xfrm>
            <a:off x="14886981" y="9671541"/>
            <a:ext cx="2070735" cy="1637664"/>
          </a:xfrm>
          <a:custGeom>
            <a:avLst/>
            <a:gdLst/>
            <a:ahLst/>
            <a:cxnLst/>
            <a:rect l="l" t="t" r="r" b="b"/>
            <a:pathLst>
              <a:path w="2070734" h="1637665">
                <a:moveTo>
                  <a:pt x="345225" y="0"/>
                </a:moveTo>
                <a:lnTo>
                  <a:pt x="341874" y="1036"/>
                </a:lnTo>
                <a:lnTo>
                  <a:pt x="338942" y="3036"/>
                </a:lnTo>
                <a:lnTo>
                  <a:pt x="337790" y="4711"/>
                </a:lnTo>
                <a:lnTo>
                  <a:pt x="0" y="1637646"/>
                </a:lnTo>
                <a:lnTo>
                  <a:pt x="15496" y="1637646"/>
                </a:lnTo>
                <a:lnTo>
                  <a:pt x="349622" y="23035"/>
                </a:lnTo>
                <a:lnTo>
                  <a:pt x="2048524" y="1637646"/>
                </a:lnTo>
                <a:lnTo>
                  <a:pt x="2070303" y="1637646"/>
                </a:lnTo>
                <a:lnTo>
                  <a:pt x="348156" y="628"/>
                </a:lnTo>
                <a:lnTo>
                  <a:pt x="345225" y="0"/>
                </a:lnTo>
                <a:close/>
              </a:path>
            </a:pathLst>
          </a:custGeom>
          <a:solidFill>
            <a:srgbClr val="FF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bg object 20"/>
          <p:cNvSpPr/>
          <p:nvPr userDrawn="1"/>
        </p:nvSpPr>
        <p:spPr>
          <a:xfrm>
            <a:off x="8495130" y="3713634"/>
            <a:ext cx="11621669" cy="7595709"/>
          </a:xfrm>
          <a:custGeom>
            <a:avLst/>
            <a:gdLst/>
            <a:ahLst/>
            <a:cxnLst/>
            <a:rect l="l" t="t" r="r" b="b"/>
            <a:pathLst>
              <a:path w="11609069" h="7623175">
                <a:moveTo>
                  <a:pt x="10794644" y="6152705"/>
                </a:moveTo>
                <a:lnTo>
                  <a:pt x="10783227" y="6142647"/>
                </a:lnTo>
                <a:lnTo>
                  <a:pt x="9477197" y="7623010"/>
                </a:lnTo>
                <a:lnTo>
                  <a:pt x="9497504" y="7623010"/>
                </a:lnTo>
                <a:lnTo>
                  <a:pt x="10794644" y="6152705"/>
                </a:lnTo>
                <a:close/>
              </a:path>
              <a:path w="11609069" h="7623175">
                <a:moveTo>
                  <a:pt x="11609070" y="0"/>
                </a:moveTo>
                <a:lnTo>
                  <a:pt x="10377678" y="658952"/>
                </a:lnTo>
                <a:lnTo>
                  <a:pt x="10375595" y="660730"/>
                </a:lnTo>
                <a:lnTo>
                  <a:pt x="8761197" y="2668714"/>
                </a:lnTo>
                <a:lnTo>
                  <a:pt x="6719900" y="5961202"/>
                </a:lnTo>
                <a:lnTo>
                  <a:pt x="6692811" y="5954712"/>
                </a:lnTo>
                <a:lnTo>
                  <a:pt x="6692811" y="5995428"/>
                </a:lnTo>
                <a:lnTo>
                  <a:pt x="5098656" y="6318745"/>
                </a:lnTo>
                <a:lnTo>
                  <a:pt x="5079035" y="6303315"/>
                </a:lnTo>
                <a:lnTo>
                  <a:pt x="5079035" y="6322720"/>
                </a:lnTo>
                <a:lnTo>
                  <a:pt x="3201530" y="6703492"/>
                </a:lnTo>
                <a:lnTo>
                  <a:pt x="3761308" y="5293106"/>
                </a:lnTo>
                <a:lnTo>
                  <a:pt x="3762286" y="5292725"/>
                </a:lnTo>
                <a:lnTo>
                  <a:pt x="3773678" y="5295468"/>
                </a:lnTo>
                <a:lnTo>
                  <a:pt x="5079035" y="6322720"/>
                </a:lnTo>
                <a:lnTo>
                  <a:pt x="5079035" y="6303315"/>
                </a:lnTo>
                <a:lnTo>
                  <a:pt x="3809060" y="5303952"/>
                </a:lnTo>
                <a:lnTo>
                  <a:pt x="6692811" y="5995428"/>
                </a:lnTo>
                <a:lnTo>
                  <a:pt x="6692811" y="5954712"/>
                </a:lnTo>
                <a:lnTo>
                  <a:pt x="3761663" y="5251793"/>
                </a:lnTo>
                <a:lnTo>
                  <a:pt x="3757574" y="5252097"/>
                </a:lnTo>
                <a:lnTo>
                  <a:pt x="501345" y="6498031"/>
                </a:lnTo>
                <a:lnTo>
                  <a:pt x="507098" y="6513106"/>
                </a:lnTo>
                <a:lnTo>
                  <a:pt x="506260" y="6514160"/>
                </a:lnTo>
                <a:lnTo>
                  <a:pt x="0" y="7623010"/>
                </a:lnTo>
                <a:lnTo>
                  <a:pt x="16852" y="7623010"/>
                </a:lnTo>
                <a:lnTo>
                  <a:pt x="505117" y="6553314"/>
                </a:lnTo>
                <a:lnTo>
                  <a:pt x="501764" y="7623010"/>
                </a:lnTo>
                <a:lnTo>
                  <a:pt x="517042" y="7623010"/>
                </a:lnTo>
                <a:lnTo>
                  <a:pt x="520458" y="6533083"/>
                </a:lnTo>
                <a:lnTo>
                  <a:pt x="3741991" y="5300497"/>
                </a:lnTo>
                <a:lnTo>
                  <a:pt x="3184614" y="6704838"/>
                </a:lnTo>
                <a:lnTo>
                  <a:pt x="3184614" y="6706933"/>
                </a:lnTo>
                <a:lnTo>
                  <a:pt x="3179483" y="6707962"/>
                </a:lnTo>
                <a:lnTo>
                  <a:pt x="3178010" y="6708800"/>
                </a:lnTo>
                <a:lnTo>
                  <a:pt x="2342121" y="7623010"/>
                </a:lnTo>
                <a:lnTo>
                  <a:pt x="2362847" y="7623010"/>
                </a:lnTo>
                <a:lnTo>
                  <a:pt x="3178695" y="6730632"/>
                </a:lnTo>
                <a:lnTo>
                  <a:pt x="3379368" y="7623010"/>
                </a:lnTo>
                <a:lnTo>
                  <a:pt x="3394964" y="7623010"/>
                </a:lnTo>
                <a:lnTo>
                  <a:pt x="3192145" y="6720967"/>
                </a:lnTo>
                <a:lnTo>
                  <a:pt x="3198342" y="6719710"/>
                </a:lnTo>
                <a:lnTo>
                  <a:pt x="4575454" y="7623010"/>
                </a:lnTo>
                <a:lnTo>
                  <a:pt x="4603305" y="7623010"/>
                </a:lnTo>
                <a:lnTo>
                  <a:pt x="3219399" y="6715442"/>
                </a:lnTo>
                <a:lnTo>
                  <a:pt x="5088318" y="6336398"/>
                </a:lnTo>
                <a:lnTo>
                  <a:pt x="4925606" y="7623010"/>
                </a:lnTo>
                <a:lnTo>
                  <a:pt x="4940897" y="7623010"/>
                </a:lnTo>
                <a:lnTo>
                  <a:pt x="5104130" y="6333185"/>
                </a:lnTo>
                <a:lnTo>
                  <a:pt x="6711899" y="6007100"/>
                </a:lnTo>
                <a:lnTo>
                  <a:pt x="5104663" y="7623010"/>
                </a:lnTo>
                <a:lnTo>
                  <a:pt x="5126126" y="7623010"/>
                </a:lnTo>
                <a:lnTo>
                  <a:pt x="6733273" y="6007189"/>
                </a:lnTo>
                <a:lnTo>
                  <a:pt x="7346264" y="7623010"/>
                </a:lnTo>
                <a:lnTo>
                  <a:pt x="7362596" y="7623010"/>
                </a:lnTo>
                <a:lnTo>
                  <a:pt x="6746532" y="5999111"/>
                </a:lnTo>
                <a:lnTo>
                  <a:pt x="9137104" y="5547474"/>
                </a:lnTo>
                <a:lnTo>
                  <a:pt x="9226004" y="5530634"/>
                </a:lnTo>
                <a:lnTo>
                  <a:pt x="9500451" y="5478831"/>
                </a:lnTo>
                <a:lnTo>
                  <a:pt x="9106217" y="7623010"/>
                </a:lnTo>
                <a:lnTo>
                  <a:pt x="9121711" y="7623010"/>
                </a:lnTo>
                <a:lnTo>
                  <a:pt x="9516453" y="5476595"/>
                </a:lnTo>
                <a:lnTo>
                  <a:pt x="11609070" y="4993894"/>
                </a:lnTo>
                <a:lnTo>
                  <a:pt x="11609070" y="4978285"/>
                </a:lnTo>
                <a:lnTo>
                  <a:pt x="9540837" y="5455323"/>
                </a:lnTo>
                <a:lnTo>
                  <a:pt x="11609070" y="3894226"/>
                </a:lnTo>
                <a:lnTo>
                  <a:pt x="11609070" y="3875176"/>
                </a:lnTo>
                <a:lnTo>
                  <a:pt x="9506509" y="5462155"/>
                </a:lnTo>
                <a:lnTo>
                  <a:pt x="9505048" y="5462460"/>
                </a:lnTo>
                <a:lnTo>
                  <a:pt x="9112186" y="5536590"/>
                </a:lnTo>
                <a:lnTo>
                  <a:pt x="6753619" y="5982233"/>
                </a:lnTo>
                <a:lnTo>
                  <a:pt x="8793340" y="2691968"/>
                </a:lnTo>
                <a:lnTo>
                  <a:pt x="9503194" y="1809064"/>
                </a:lnTo>
                <a:lnTo>
                  <a:pt x="11609070" y="3045676"/>
                </a:lnTo>
                <a:lnTo>
                  <a:pt x="11609070" y="3028086"/>
                </a:lnTo>
                <a:lnTo>
                  <a:pt x="9512833" y="1797062"/>
                </a:lnTo>
                <a:lnTo>
                  <a:pt x="10402303" y="690765"/>
                </a:lnTo>
                <a:lnTo>
                  <a:pt x="11609070" y="44919"/>
                </a:lnTo>
                <a:lnTo>
                  <a:pt x="11609070" y="0"/>
                </a:lnTo>
                <a:close/>
              </a:path>
            </a:pathLst>
          </a:custGeom>
          <a:solidFill>
            <a:srgbClr val="FF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bg object 21"/>
          <p:cNvSpPr/>
          <p:nvPr userDrawn="1"/>
        </p:nvSpPr>
        <p:spPr>
          <a:xfrm>
            <a:off x="7235903" y="10591397"/>
            <a:ext cx="171450" cy="718185"/>
          </a:xfrm>
          <a:custGeom>
            <a:avLst/>
            <a:gdLst/>
            <a:ahLst/>
            <a:cxnLst/>
            <a:rect l="l" t="t" r="r" b="b"/>
            <a:pathLst>
              <a:path w="171450" h="718184">
                <a:moveTo>
                  <a:pt x="14973" y="0"/>
                </a:moveTo>
                <a:lnTo>
                  <a:pt x="0" y="3256"/>
                </a:lnTo>
                <a:lnTo>
                  <a:pt x="155597" y="717789"/>
                </a:lnTo>
                <a:lnTo>
                  <a:pt x="171198" y="717789"/>
                </a:lnTo>
                <a:lnTo>
                  <a:pt x="14973" y="0"/>
                </a:lnTo>
                <a:close/>
              </a:path>
            </a:pathLst>
          </a:custGeom>
          <a:solidFill>
            <a:srgbClr val="FF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bg object 22"/>
          <p:cNvSpPr/>
          <p:nvPr userDrawn="1"/>
        </p:nvSpPr>
        <p:spPr>
          <a:xfrm>
            <a:off x="5041519" y="10183259"/>
            <a:ext cx="3967479" cy="1126490"/>
          </a:xfrm>
          <a:custGeom>
            <a:avLst/>
            <a:gdLst/>
            <a:ahLst/>
            <a:cxnLst/>
            <a:rect l="l" t="t" r="r" b="b"/>
            <a:pathLst>
              <a:path w="3967479" h="1126490">
                <a:moveTo>
                  <a:pt x="3967416" y="38735"/>
                </a:moveTo>
                <a:lnTo>
                  <a:pt x="3959250" y="0"/>
                </a:lnTo>
                <a:lnTo>
                  <a:pt x="2179091" y="376732"/>
                </a:lnTo>
                <a:lnTo>
                  <a:pt x="679602" y="705497"/>
                </a:lnTo>
                <a:lnTo>
                  <a:pt x="664057" y="684682"/>
                </a:lnTo>
                <a:lnTo>
                  <a:pt x="663282" y="684390"/>
                </a:lnTo>
                <a:lnTo>
                  <a:pt x="663282" y="709079"/>
                </a:lnTo>
                <a:lnTo>
                  <a:pt x="663282" y="684390"/>
                </a:lnTo>
                <a:lnTo>
                  <a:pt x="661123" y="683539"/>
                </a:lnTo>
                <a:lnTo>
                  <a:pt x="655370" y="684682"/>
                </a:lnTo>
                <a:lnTo>
                  <a:pt x="653072" y="686879"/>
                </a:lnTo>
                <a:lnTo>
                  <a:pt x="646645" y="712724"/>
                </a:lnTo>
                <a:lnTo>
                  <a:pt x="580605" y="727202"/>
                </a:lnTo>
                <a:lnTo>
                  <a:pt x="578192" y="728243"/>
                </a:lnTo>
                <a:lnTo>
                  <a:pt x="0" y="1125918"/>
                </a:lnTo>
                <a:lnTo>
                  <a:pt x="69938" y="1125918"/>
                </a:lnTo>
                <a:lnTo>
                  <a:pt x="595363" y="764578"/>
                </a:lnTo>
                <a:lnTo>
                  <a:pt x="635965" y="755675"/>
                </a:lnTo>
                <a:lnTo>
                  <a:pt x="543966" y="1125918"/>
                </a:lnTo>
                <a:lnTo>
                  <a:pt x="559663" y="1125918"/>
                </a:lnTo>
                <a:lnTo>
                  <a:pt x="652513" y="752055"/>
                </a:lnTo>
                <a:lnTo>
                  <a:pt x="689343" y="743978"/>
                </a:lnTo>
                <a:lnTo>
                  <a:pt x="974521" y="1125918"/>
                </a:lnTo>
                <a:lnTo>
                  <a:pt x="993584" y="1125918"/>
                </a:lnTo>
                <a:lnTo>
                  <a:pt x="705662" y="740397"/>
                </a:lnTo>
                <a:lnTo>
                  <a:pt x="2187473" y="415467"/>
                </a:lnTo>
                <a:lnTo>
                  <a:pt x="3967416" y="38735"/>
                </a:lnTo>
                <a:close/>
              </a:path>
            </a:pathLst>
          </a:custGeom>
          <a:solidFill>
            <a:srgbClr val="FF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bg object 23"/>
          <p:cNvSpPr/>
          <p:nvPr userDrawn="1"/>
        </p:nvSpPr>
        <p:spPr>
          <a:xfrm>
            <a:off x="5382539" y="9886067"/>
            <a:ext cx="3962400" cy="1308735"/>
          </a:xfrm>
          <a:custGeom>
            <a:avLst/>
            <a:gdLst/>
            <a:ahLst/>
            <a:cxnLst/>
            <a:rect l="l" t="t" r="r" b="b"/>
            <a:pathLst>
              <a:path w="3962400" h="1308734">
                <a:moveTo>
                  <a:pt x="664616" y="975880"/>
                </a:moveTo>
                <a:lnTo>
                  <a:pt x="661022" y="926757"/>
                </a:lnTo>
                <a:lnTo>
                  <a:pt x="650544" y="879881"/>
                </a:lnTo>
                <a:lnTo>
                  <a:pt x="633730" y="835761"/>
                </a:lnTo>
                <a:lnTo>
                  <a:pt x="611085" y="794905"/>
                </a:lnTo>
                <a:lnTo>
                  <a:pt x="583107" y="757834"/>
                </a:lnTo>
                <a:lnTo>
                  <a:pt x="550329" y="725043"/>
                </a:lnTo>
                <a:lnTo>
                  <a:pt x="513257" y="697064"/>
                </a:lnTo>
                <a:lnTo>
                  <a:pt x="472401" y="674420"/>
                </a:lnTo>
                <a:lnTo>
                  <a:pt x="428294" y="657606"/>
                </a:lnTo>
                <a:lnTo>
                  <a:pt x="381419" y="647128"/>
                </a:lnTo>
                <a:lnTo>
                  <a:pt x="332320" y="643534"/>
                </a:lnTo>
                <a:lnTo>
                  <a:pt x="283210" y="647128"/>
                </a:lnTo>
                <a:lnTo>
                  <a:pt x="236334" y="657606"/>
                </a:lnTo>
                <a:lnTo>
                  <a:pt x="192214" y="674420"/>
                </a:lnTo>
                <a:lnTo>
                  <a:pt x="151371" y="697064"/>
                </a:lnTo>
                <a:lnTo>
                  <a:pt x="114287" y="725043"/>
                </a:lnTo>
                <a:lnTo>
                  <a:pt x="81508" y="757834"/>
                </a:lnTo>
                <a:lnTo>
                  <a:pt x="53543" y="794905"/>
                </a:lnTo>
                <a:lnTo>
                  <a:pt x="30886" y="835761"/>
                </a:lnTo>
                <a:lnTo>
                  <a:pt x="14071" y="879881"/>
                </a:lnTo>
                <a:lnTo>
                  <a:pt x="3606" y="926757"/>
                </a:lnTo>
                <a:lnTo>
                  <a:pt x="0" y="975880"/>
                </a:lnTo>
                <a:lnTo>
                  <a:pt x="3606" y="1024991"/>
                </a:lnTo>
                <a:lnTo>
                  <a:pt x="14071" y="1071854"/>
                </a:lnTo>
                <a:lnTo>
                  <a:pt x="30886" y="1115987"/>
                </a:lnTo>
                <a:lnTo>
                  <a:pt x="53543" y="1156843"/>
                </a:lnTo>
                <a:lnTo>
                  <a:pt x="81508" y="1193914"/>
                </a:lnTo>
                <a:lnTo>
                  <a:pt x="114287" y="1226705"/>
                </a:lnTo>
                <a:lnTo>
                  <a:pt x="151371" y="1254671"/>
                </a:lnTo>
                <a:lnTo>
                  <a:pt x="192214" y="1277327"/>
                </a:lnTo>
                <a:lnTo>
                  <a:pt x="236334" y="1294155"/>
                </a:lnTo>
                <a:lnTo>
                  <a:pt x="283210" y="1304620"/>
                </a:lnTo>
                <a:lnTo>
                  <a:pt x="332320" y="1308227"/>
                </a:lnTo>
                <a:lnTo>
                  <a:pt x="381419" y="1304620"/>
                </a:lnTo>
                <a:lnTo>
                  <a:pt x="428294" y="1294155"/>
                </a:lnTo>
                <a:lnTo>
                  <a:pt x="472401" y="1277327"/>
                </a:lnTo>
                <a:lnTo>
                  <a:pt x="513257" y="1254671"/>
                </a:lnTo>
                <a:lnTo>
                  <a:pt x="550329" y="1226705"/>
                </a:lnTo>
                <a:lnTo>
                  <a:pt x="583107" y="1193914"/>
                </a:lnTo>
                <a:lnTo>
                  <a:pt x="611085" y="1156843"/>
                </a:lnTo>
                <a:lnTo>
                  <a:pt x="633730" y="1115987"/>
                </a:lnTo>
                <a:lnTo>
                  <a:pt x="650544" y="1071854"/>
                </a:lnTo>
                <a:lnTo>
                  <a:pt x="661022" y="1024991"/>
                </a:lnTo>
                <a:lnTo>
                  <a:pt x="664616" y="975880"/>
                </a:lnTo>
                <a:close/>
              </a:path>
              <a:path w="3962400" h="1308734">
                <a:moveTo>
                  <a:pt x="2188578" y="709142"/>
                </a:moveTo>
                <a:lnTo>
                  <a:pt x="2184971" y="660031"/>
                </a:lnTo>
                <a:lnTo>
                  <a:pt x="2174506" y="613156"/>
                </a:lnTo>
                <a:lnTo>
                  <a:pt x="2157692" y="569036"/>
                </a:lnTo>
                <a:lnTo>
                  <a:pt x="2135047" y="528180"/>
                </a:lnTo>
                <a:lnTo>
                  <a:pt x="2107069" y="491096"/>
                </a:lnTo>
                <a:lnTo>
                  <a:pt x="2074291" y="458317"/>
                </a:lnTo>
                <a:lnTo>
                  <a:pt x="2037219" y="430339"/>
                </a:lnTo>
                <a:lnTo>
                  <a:pt x="1996363" y="407682"/>
                </a:lnTo>
                <a:lnTo>
                  <a:pt x="1952244" y="390867"/>
                </a:lnTo>
                <a:lnTo>
                  <a:pt x="1905381" y="380403"/>
                </a:lnTo>
                <a:lnTo>
                  <a:pt x="1856270" y="376796"/>
                </a:lnTo>
                <a:lnTo>
                  <a:pt x="1807171" y="380403"/>
                </a:lnTo>
                <a:lnTo>
                  <a:pt x="1760296" y="390867"/>
                </a:lnTo>
                <a:lnTo>
                  <a:pt x="1716176" y="407682"/>
                </a:lnTo>
                <a:lnTo>
                  <a:pt x="1675320" y="430339"/>
                </a:lnTo>
                <a:lnTo>
                  <a:pt x="1638249" y="458317"/>
                </a:lnTo>
                <a:lnTo>
                  <a:pt x="1605470" y="491096"/>
                </a:lnTo>
                <a:lnTo>
                  <a:pt x="1577492" y="528180"/>
                </a:lnTo>
                <a:lnTo>
                  <a:pt x="1554848" y="569036"/>
                </a:lnTo>
                <a:lnTo>
                  <a:pt x="1538033" y="613156"/>
                </a:lnTo>
                <a:lnTo>
                  <a:pt x="1527568" y="660031"/>
                </a:lnTo>
                <a:lnTo>
                  <a:pt x="1523961" y="709142"/>
                </a:lnTo>
                <a:lnTo>
                  <a:pt x="1527568" y="758253"/>
                </a:lnTo>
                <a:lnTo>
                  <a:pt x="1538033" y="805129"/>
                </a:lnTo>
                <a:lnTo>
                  <a:pt x="1554848" y="849249"/>
                </a:lnTo>
                <a:lnTo>
                  <a:pt x="1577492" y="890104"/>
                </a:lnTo>
                <a:lnTo>
                  <a:pt x="1605470" y="927188"/>
                </a:lnTo>
                <a:lnTo>
                  <a:pt x="1638249" y="959967"/>
                </a:lnTo>
                <a:lnTo>
                  <a:pt x="1675320" y="987945"/>
                </a:lnTo>
                <a:lnTo>
                  <a:pt x="1716176" y="1010602"/>
                </a:lnTo>
                <a:lnTo>
                  <a:pt x="1760296" y="1027417"/>
                </a:lnTo>
                <a:lnTo>
                  <a:pt x="1807171" y="1037882"/>
                </a:lnTo>
                <a:lnTo>
                  <a:pt x="1856270" y="1041488"/>
                </a:lnTo>
                <a:lnTo>
                  <a:pt x="1905381" y="1037882"/>
                </a:lnTo>
                <a:lnTo>
                  <a:pt x="1952244" y="1027417"/>
                </a:lnTo>
                <a:lnTo>
                  <a:pt x="1996363" y="1010602"/>
                </a:lnTo>
                <a:lnTo>
                  <a:pt x="2037219" y="987945"/>
                </a:lnTo>
                <a:lnTo>
                  <a:pt x="2074291" y="959967"/>
                </a:lnTo>
                <a:lnTo>
                  <a:pt x="2107069" y="927188"/>
                </a:lnTo>
                <a:lnTo>
                  <a:pt x="2135047" y="890104"/>
                </a:lnTo>
                <a:lnTo>
                  <a:pt x="2157692" y="849249"/>
                </a:lnTo>
                <a:lnTo>
                  <a:pt x="2174506" y="805129"/>
                </a:lnTo>
                <a:lnTo>
                  <a:pt x="2184971" y="758253"/>
                </a:lnTo>
                <a:lnTo>
                  <a:pt x="2188578" y="709142"/>
                </a:lnTo>
                <a:close/>
              </a:path>
              <a:path w="3962400" h="1308734">
                <a:moveTo>
                  <a:pt x="3962298" y="332346"/>
                </a:moveTo>
                <a:lnTo>
                  <a:pt x="3958691" y="283235"/>
                </a:lnTo>
                <a:lnTo>
                  <a:pt x="3948226" y="236359"/>
                </a:lnTo>
                <a:lnTo>
                  <a:pt x="3931412" y="192239"/>
                </a:lnTo>
                <a:lnTo>
                  <a:pt x="3908768" y="151371"/>
                </a:lnTo>
                <a:lnTo>
                  <a:pt x="3880789" y="114300"/>
                </a:lnTo>
                <a:lnTo>
                  <a:pt x="3848011" y="81521"/>
                </a:lnTo>
                <a:lnTo>
                  <a:pt x="3810939" y="53543"/>
                </a:lnTo>
                <a:lnTo>
                  <a:pt x="3770084" y="30886"/>
                </a:lnTo>
                <a:lnTo>
                  <a:pt x="3725976" y="14071"/>
                </a:lnTo>
                <a:lnTo>
                  <a:pt x="3679101" y="3606"/>
                </a:lnTo>
                <a:lnTo>
                  <a:pt x="3629990" y="0"/>
                </a:lnTo>
                <a:lnTo>
                  <a:pt x="3580892" y="3606"/>
                </a:lnTo>
                <a:lnTo>
                  <a:pt x="3534016" y="14071"/>
                </a:lnTo>
                <a:lnTo>
                  <a:pt x="3489896" y="30886"/>
                </a:lnTo>
                <a:lnTo>
                  <a:pt x="3449040" y="53543"/>
                </a:lnTo>
                <a:lnTo>
                  <a:pt x="3411969" y="81521"/>
                </a:lnTo>
                <a:lnTo>
                  <a:pt x="3379190" y="114300"/>
                </a:lnTo>
                <a:lnTo>
                  <a:pt x="3351212" y="151371"/>
                </a:lnTo>
                <a:lnTo>
                  <a:pt x="3328568" y="192239"/>
                </a:lnTo>
                <a:lnTo>
                  <a:pt x="3311753" y="236359"/>
                </a:lnTo>
                <a:lnTo>
                  <a:pt x="3301288" y="283235"/>
                </a:lnTo>
                <a:lnTo>
                  <a:pt x="3297682" y="332346"/>
                </a:lnTo>
                <a:lnTo>
                  <a:pt x="3301288" y="381457"/>
                </a:lnTo>
                <a:lnTo>
                  <a:pt x="3311753" y="428332"/>
                </a:lnTo>
                <a:lnTo>
                  <a:pt x="3328568" y="472452"/>
                </a:lnTo>
                <a:lnTo>
                  <a:pt x="3351212" y="513308"/>
                </a:lnTo>
                <a:lnTo>
                  <a:pt x="3379190" y="550392"/>
                </a:lnTo>
                <a:lnTo>
                  <a:pt x="3411969" y="583171"/>
                </a:lnTo>
                <a:lnTo>
                  <a:pt x="3449040" y="611149"/>
                </a:lnTo>
                <a:lnTo>
                  <a:pt x="3489896" y="633806"/>
                </a:lnTo>
                <a:lnTo>
                  <a:pt x="3534016" y="650621"/>
                </a:lnTo>
                <a:lnTo>
                  <a:pt x="3580892" y="661085"/>
                </a:lnTo>
                <a:lnTo>
                  <a:pt x="3629990" y="664692"/>
                </a:lnTo>
                <a:lnTo>
                  <a:pt x="3679101" y="661085"/>
                </a:lnTo>
                <a:lnTo>
                  <a:pt x="3725976" y="650621"/>
                </a:lnTo>
                <a:lnTo>
                  <a:pt x="3770084" y="633806"/>
                </a:lnTo>
                <a:lnTo>
                  <a:pt x="3810939" y="611149"/>
                </a:lnTo>
                <a:lnTo>
                  <a:pt x="3848011" y="583171"/>
                </a:lnTo>
                <a:lnTo>
                  <a:pt x="3880789" y="550392"/>
                </a:lnTo>
                <a:lnTo>
                  <a:pt x="3908768" y="513308"/>
                </a:lnTo>
                <a:lnTo>
                  <a:pt x="3931412" y="472452"/>
                </a:lnTo>
                <a:lnTo>
                  <a:pt x="3948226" y="428332"/>
                </a:lnTo>
                <a:lnTo>
                  <a:pt x="3958691" y="381457"/>
                </a:lnTo>
                <a:lnTo>
                  <a:pt x="3962298" y="332346"/>
                </a:lnTo>
                <a:close/>
              </a:path>
            </a:pathLst>
          </a:custGeom>
          <a:solidFill>
            <a:srgbClr val="F8B4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bg object 24"/>
          <p:cNvSpPr/>
          <p:nvPr userDrawn="1"/>
        </p:nvSpPr>
        <p:spPr>
          <a:xfrm>
            <a:off x="11973685" y="8690028"/>
            <a:ext cx="554990" cy="554990"/>
          </a:xfrm>
          <a:custGeom>
            <a:avLst/>
            <a:gdLst/>
            <a:ahLst/>
            <a:cxnLst/>
            <a:rect l="l" t="t" r="r" b="b"/>
            <a:pathLst>
              <a:path w="554990" h="554990">
                <a:moveTo>
                  <a:pt x="277269" y="0"/>
                </a:moveTo>
                <a:lnTo>
                  <a:pt x="227430" y="4467"/>
                </a:lnTo>
                <a:lnTo>
                  <a:pt x="180523" y="17348"/>
                </a:lnTo>
                <a:lnTo>
                  <a:pt x="137328" y="37860"/>
                </a:lnTo>
                <a:lnTo>
                  <a:pt x="98630" y="65218"/>
                </a:lnTo>
                <a:lnTo>
                  <a:pt x="65211" y="98639"/>
                </a:lnTo>
                <a:lnTo>
                  <a:pt x="37856" y="137342"/>
                </a:lnTo>
                <a:lnTo>
                  <a:pt x="17347" y="180542"/>
                </a:lnTo>
                <a:lnTo>
                  <a:pt x="4467" y="227455"/>
                </a:lnTo>
                <a:lnTo>
                  <a:pt x="0" y="277300"/>
                </a:lnTo>
                <a:lnTo>
                  <a:pt x="4467" y="327148"/>
                </a:lnTo>
                <a:lnTo>
                  <a:pt x="17347" y="374064"/>
                </a:lnTo>
                <a:lnTo>
                  <a:pt x="37856" y="417265"/>
                </a:lnTo>
                <a:lnTo>
                  <a:pt x="65211" y="455969"/>
                </a:lnTo>
                <a:lnTo>
                  <a:pt x="98630" y="489392"/>
                </a:lnTo>
                <a:lnTo>
                  <a:pt x="137328" y="516750"/>
                </a:lnTo>
                <a:lnTo>
                  <a:pt x="180523" y="537262"/>
                </a:lnTo>
                <a:lnTo>
                  <a:pt x="227430" y="550143"/>
                </a:lnTo>
                <a:lnTo>
                  <a:pt x="277269" y="554611"/>
                </a:lnTo>
                <a:lnTo>
                  <a:pt x="327110" y="550143"/>
                </a:lnTo>
                <a:lnTo>
                  <a:pt x="374020" y="537262"/>
                </a:lnTo>
                <a:lnTo>
                  <a:pt x="417217" y="516750"/>
                </a:lnTo>
                <a:lnTo>
                  <a:pt x="455916" y="489392"/>
                </a:lnTo>
                <a:lnTo>
                  <a:pt x="489335" y="455969"/>
                </a:lnTo>
                <a:lnTo>
                  <a:pt x="516691" y="417265"/>
                </a:lnTo>
                <a:lnTo>
                  <a:pt x="537201" y="374064"/>
                </a:lnTo>
                <a:lnTo>
                  <a:pt x="550081" y="327148"/>
                </a:lnTo>
                <a:lnTo>
                  <a:pt x="554548" y="277300"/>
                </a:lnTo>
                <a:lnTo>
                  <a:pt x="550081" y="227455"/>
                </a:lnTo>
                <a:lnTo>
                  <a:pt x="537201" y="180542"/>
                </a:lnTo>
                <a:lnTo>
                  <a:pt x="516691" y="137342"/>
                </a:lnTo>
                <a:lnTo>
                  <a:pt x="489335" y="98639"/>
                </a:lnTo>
                <a:lnTo>
                  <a:pt x="455916" y="65218"/>
                </a:lnTo>
                <a:lnTo>
                  <a:pt x="417217" y="37860"/>
                </a:lnTo>
                <a:lnTo>
                  <a:pt x="374020" y="17348"/>
                </a:lnTo>
                <a:lnTo>
                  <a:pt x="327110" y="4467"/>
                </a:lnTo>
                <a:lnTo>
                  <a:pt x="277269" y="0"/>
                </a:lnTo>
                <a:close/>
              </a:path>
            </a:pathLst>
          </a:custGeom>
          <a:solidFill>
            <a:srgbClr val="F8B4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bg object 25"/>
          <p:cNvSpPr/>
          <p:nvPr userDrawn="1"/>
        </p:nvSpPr>
        <p:spPr>
          <a:xfrm>
            <a:off x="11402199" y="10112566"/>
            <a:ext cx="554990" cy="554990"/>
          </a:xfrm>
          <a:custGeom>
            <a:avLst/>
            <a:gdLst/>
            <a:ahLst/>
            <a:cxnLst/>
            <a:rect l="l" t="t" r="r" b="b"/>
            <a:pathLst>
              <a:path w="554990" h="554990">
                <a:moveTo>
                  <a:pt x="277269" y="0"/>
                </a:moveTo>
                <a:lnTo>
                  <a:pt x="227430" y="4467"/>
                </a:lnTo>
                <a:lnTo>
                  <a:pt x="180523" y="17348"/>
                </a:lnTo>
                <a:lnTo>
                  <a:pt x="137328" y="37860"/>
                </a:lnTo>
                <a:lnTo>
                  <a:pt x="98630" y="65218"/>
                </a:lnTo>
                <a:lnTo>
                  <a:pt x="65211" y="98639"/>
                </a:lnTo>
                <a:lnTo>
                  <a:pt x="37856" y="137342"/>
                </a:lnTo>
                <a:lnTo>
                  <a:pt x="17347" y="180542"/>
                </a:lnTo>
                <a:lnTo>
                  <a:pt x="4467" y="227455"/>
                </a:lnTo>
                <a:lnTo>
                  <a:pt x="0" y="277300"/>
                </a:lnTo>
                <a:lnTo>
                  <a:pt x="4467" y="327148"/>
                </a:lnTo>
                <a:lnTo>
                  <a:pt x="17347" y="374064"/>
                </a:lnTo>
                <a:lnTo>
                  <a:pt x="37856" y="417265"/>
                </a:lnTo>
                <a:lnTo>
                  <a:pt x="65211" y="455969"/>
                </a:lnTo>
                <a:lnTo>
                  <a:pt x="98630" y="489392"/>
                </a:lnTo>
                <a:lnTo>
                  <a:pt x="137328" y="516750"/>
                </a:lnTo>
                <a:lnTo>
                  <a:pt x="180523" y="537262"/>
                </a:lnTo>
                <a:lnTo>
                  <a:pt x="227430" y="550143"/>
                </a:lnTo>
                <a:lnTo>
                  <a:pt x="277269" y="554611"/>
                </a:lnTo>
                <a:lnTo>
                  <a:pt x="327110" y="550143"/>
                </a:lnTo>
                <a:lnTo>
                  <a:pt x="374020" y="537262"/>
                </a:lnTo>
                <a:lnTo>
                  <a:pt x="417217" y="516750"/>
                </a:lnTo>
                <a:lnTo>
                  <a:pt x="455916" y="489392"/>
                </a:lnTo>
                <a:lnTo>
                  <a:pt x="489335" y="455969"/>
                </a:lnTo>
                <a:lnTo>
                  <a:pt x="516691" y="417265"/>
                </a:lnTo>
                <a:lnTo>
                  <a:pt x="537201" y="374064"/>
                </a:lnTo>
                <a:lnTo>
                  <a:pt x="550081" y="327148"/>
                </a:lnTo>
                <a:lnTo>
                  <a:pt x="554548" y="277300"/>
                </a:lnTo>
                <a:lnTo>
                  <a:pt x="550081" y="227455"/>
                </a:lnTo>
                <a:lnTo>
                  <a:pt x="537201" y="180542"/>
                </a:lnTo>
                <a:lnTo>
                  <a:pt x="516691" y="137342"/>
                </a:lnTo>
                <a:lnTo>
                  <a:pt x="489335" y="98639"/>
                </a:lnTo>
                <a:lnTo>
                  <a:pt x="455916" y="65218"/>
                </a:lnTo>
                <a:lnTo>
                  <a:pt x="417217" y="37860"/>
                </a:lnTo>
                <a:lnTo>
                  <a:pt x="374020" y="17348"/>
                </a:lnTo>
                <a:lnTo>
                  <a:pt x="327110" y="4467"/>
                </a:lnTo>
                <a:lnTo>
                  <a:pt x="277269" y="0"/>
                </a:lnTo>
                <a:close/>
              </a:path>
            </a:pathLst>
          </a:custGeom>
          <a:solidFill>
            <a:srgbClr val="F8B4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bg object 26"/>
          <p:cNvSpPr/>
          <p:nvPr userDrawn="1"/>
        </p:nvSpPr>
        <p:spPr>
          <a:xfrm>
            <a:off x="14939057" y="9382242"/>
            <a:ext cx="554990" cy="554990"/>
          </a:xfrm>
          <a:custGeom>
            <a:avLst/>
            <a:gdLst/>
            <a:ahLst/>
            <a:cxnLst/>
            <a:rect l="l" t="t" r="r" b="b"/>
            <a:pathLst>
              <a:path w="554990" h="554990">
                <a:moveTo>
                  <a:pt x="277279" y="0"/>
                </a:moveTo>
                <a:lnTo>
                  <a:pt x="227438" y="4467"/>
                </a:lnTo>
                <a:lnTo>
                  <a:pt x="180527" y="17348"/>
                </a:lnTo>
                <a:lnTo>
                  <a:pt x="137331" y="37860"/>
                </a:lnTo>
                <a:lnTo>
                  <a:pt x="98632" y="65219"/>
                </a:lnTo>
                <a:lnTo>
                  <a:pt x="65212" y="98641"/>
                </a:lnTo>
                <a:lnTo>
                  <a:pt x="37856" y="137345"/>
                </a:lnTo>
                <a:lnTo>
                  <a:pt x="17347" y="180546"/>
                </a:lnTo>
                <a:lnTo>
                  <a:pt x="4467" y="227463"/>
                </a:lnTo>
                <a:lnTo>
                  <a:pt x="0" y="277310"/>
                </a:lnTo>
                <a:lnTo>
                  <a:pt x="4467" y="327155"/>
                </a:lnTo>
                <a:lnTo>
                  <a:pt x="17347" y="374069"/>
                </a:lnTo>
                <a:lnTo>
                  <a:pt x="37856" y="417269"/>
                </a:lnTo>
                <a:lnTo>
                  <a:pt x="65212" y="455971"/>
                </a:lnTo>
                <a:lnTo>
                  <a:pt x="98632" y="489393"/>
                </a:lnTo>
                <a:lnTo>
                  <a:pt x="137331" y="516751"/>
                </a:lnTo>
                <a:lnTo>
                  <a:pt x="180527" y="537262"/>
                </a:lnTo>
                <a:lnTo>
                  <a:pt x="227438" y="550143"/>
                </a:lnTo>
                <a:lnTo>
                  <a:pt x="277279" y="554611"/>
                </a:lnTo>
                <a:lnTo>
                  <a:pt x="327120" y="550143"/>
                </a:lnTo>
                <a:lnTo>
                  <a:pt x="374029" y="537262"/>
                </a:lnTo>
                <a:lnTo>
                  <a:pt x="417224" y="516751"/>
                </a:lnTo>
                <a:lnTo>
                  <a:pt x="455922" y="489393"/>
                </a:lnTo>
                <a:lnTo>
                  <a:pt x="489340" y="455971"/>
                </a:lnTo>
                <a:lnTo>
                  <a:pt x="516694" y="417269"/>
                </a:lnTo>
                <a:lnTo>
                  <a:pt x="537202" y="374069"/>
                </a:lnTo>
                <a:lnTo>
                  <a:pt x="550081" y="327155"/>
                </a:lnTo>
                <a:lnTo>
                  <a:pt x="554548" y="277310"/>
                </a:lnTo>
                <a:lnTo>
                  <a:pt x="550081" y="227463"/>
                </a:lnTo>
                <a:lnTo>
                  <a:pt x="537202" y="180546"/>
                </a:lnTo>
                <a:lnTo>
                  <a:pt x="516694" y="137345"/>
                </a:lnTo>
                <a:lnTo>
                  <a:pt x="489340" y="98641"/>
                </a:lnTo>
                <a:lnTo>
                  <a:pt x="455922" y="65219"/>
                </a:lnTo>
                <a:lnTo>
                  <a:pt x="417224" y="37860"/>
                </a:lnTo>
                <a:lnTo>
                  <a:pt x="374029" y="17348"/>
                </a:lnTo>
                <a:lnTo>
                  <a:pt x="327120" y="4467"/>
                </a:lnTo>
                <a:lnTo>
                  <a:pt x="277279" y="0"/>
                </a:lnTo>
                <a:close/>
              </a:path>
            </a:pathLst>
          </a:custGeom>
          <a:solidFill>
            <a:srgbClr val="F8B4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bg object 27"/>
          <p:cNvSpPr/>
          <p:nvPr userDrawn="1"/>
        </p:nvSpPr>
        <p:spPr>
          <a:xfrm>
            <a:off x="16987941" y="6139192"/>
            <a:ext cx="554990" cy="554990"/>
          </a:xfrm>
          <a:custGeom>
            <a:avLst/>
            <a:gdLst/>
            <a:ahLst/>
            <a:cxnLst/>
            <a:rect l="l" t="t" r="r" b="b"/>
            <a:pathLst>
              <a:path w="554990" h="554990">
                <a:moveTo>
                  <a:pt x="277269" y="0"/>
                </a:moveTo>
                <a:lnTo>
                  <a:pt x="227430" y="4467"/>
                </a:lnTo>
                <a:lnTo>
                  <a:pt x="180523" y="17348"/>
                </a:lnTo>
                <a:lnTo>
                  <a:pt x="137328" y="37860"/>
                </a:lnTo>
                <a:lnTo>
                  <a:pt x="98630" y="65219"/>
                </a:lnTo>
                <a:lnTo>
                  <a:pt x="65211" y="98641"/>
                </a:lnTo>
                <a:lnTo>
                  <a:pt x="37856" y="137345"/>
                </a:lnTo>
                <a:lnTo>
                  <a:pt x="17347" y="180546"/>
                </a:lnTo>
                <a:lnTo>
                  <a:pt x="4467" y="227463"/>
                </a:lnTo>
                <a:lnTo>
                  <a:pt x="0" y="277310"/>
                </a:lnTo>
                <a:lnTo>
                  <a:pt x="4467" y="327155"/>
                </a:lnTo>
                <a:lnTo>
                  <a:pt x="17347" y="374069"/>
                </a:lnTo>
                <a:lnTo>
                  <a:pt x="37856" y="417269"/>
                </a:lnTo>
                <a:lnTo>
                  <a:pt x="65211" y="455971"/>
                </a:lnTo>
                <a:lnTo>
                  <a:pt x="98630" y="489393"/>
                </a:lnTo>
                <a:lnTo>
                  <a:pt x="137328" y="516751"/>
                </a:lnTo>
                <a:lnTo>
                  <a:pt x="180523" y="537262"/>
                </a:lnTo>
                <a:lnTo>
                  <a:pt x="227430" y="550143"/>
                </a:lnTo>
                <a:lnTo>
                  <a:pt x="277269" y="554611"/>
                </a:lnTo>
                <a:lnTo>
                  <a:pt x="327110" y="550143"/>
                </a:lnTo>
                <a:lnTo>
                  <a:pt x="374020" y="537262"/>
                </a:lnTo>
                <a:lnTo>
                  <a:pt x="417217" y="516751"/>
                </a:lnTo>
                <a:lnTo>
                  <a:pt x="455916" y="489393"/>
                </a:lnTo>
                <a:lnTo>
                  <a:pt x="489335" y="455971"/>
                </a:lnTo>
                <a:lnTo>
                  <a:pt x="516691" y="417269"/>
                </a:lnTo>
                <a:lnTo>
                  <a:pt x="537201" y="374069"/>
                </a:lnTo>
                <a:lnTo>
                  <a:pt x="550081" y="327155"/>
                </a:lnTo>
                <a:lnTo>
                  <a:pt x="554548" y="277310"/>
                </a:lnTo>
                <a:lnTo>
                  <a:pt x="550081" y="227463"/>
                </a:lnTo>
                <a:lnTo>
                  <a:pt x="537201" y="180546"/>
                </a:lnTo>
                <a:lnTo>
                  <a:pt x="516691" y="137345"/>
                </a:lnTo>
                <a:lnTo>
                  <a:pt x="489335" y="98641"/>
                </a:lnTo>
                <a:lnTo>
                  <a:pt x="455916" y="65219"/>
                </a:lnTo>
                <a:lnTo>
                  <a:pt x="417217" y="37860"/>
                </a:lnTo>
                <a:lnTo>
                  <a:pt x="374020" y="17348"/>
                </a:lnTo>
                <a:lnTo>
                  <a:pt x="327110" y="4467"/>
                </a:lnTo>
                <a:lnTo>
                  <a:pt x="277269" y="0"/>
                </a:lnTo>
                <a:close/>
              </a:path>
            </a:pathLst>
          </a:custGeom>
          <a:solidFill>
            <a:srgbClr val="F8B4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bg object 28"/>
          <p:cNvSpPr/>
          <p:nvPr userDrawn="1"/>
        </p:nvSpPr>
        <p:spPr>
          <a:xfrm>
            <a:off x="17699122" y="8891133"/>
            <a:ext cx="554990" cy="554990"/>
          </a:xfrm>
          <a:custGeom>
            <a:avLst/>
            <a:gdLst/>
            <a:ahLst/>
            <a:cxnLst/>
            <a:rect l="l" t="t" r="r" b="b"/>
            <a:pathLst>
              <a:path w="554990" h="554990">
                <a:moveTo>
                  <a:pt x="277279" y="0"/>
                </a:moveTo>
                <a:lnTo>
                  <a:pt x="227438" y="4467"/>
                </a:lnTo>
                <a:lnTo>
                  <a:pt x="180527" y="17347"/>
                </a:lnTo>
                <a:lnTo>
                  <a:pt x="137331" y="37857"/>
                </a:lnTo>
                <a:lnTo>
                  <a:pt x="98632" y="65214"/>
                </a:lnTo>
                <a:lnTo>
                  <a:pt x="65212" y="98635"/>
                </a:lnTo>
                <a:lnTo>
                  <a:pt x="37856" y="137337"/>
                </a:lnTo>
                <a:lnTo>
                  <a:pt x="17347" y="180537"/>
                </a:lnTo>
                <a:lnTo>
                  <a:pt x="4467" y="227453"/>
                </a:lnTo>
                <a:lnTo>
                  <a:pt x="0" y="277300"/>
                </a:lnTo>
                <a:lnTo>
                  <a:pt x="4467" y="327148"/>
                </a:lnTo>
                <a:lnTo>
                  <a:pt x="17347" y="374064"/>
                </a:lnTo>
                <a:lnTo>
                  <a:pt x="37856" y="417265"/>
                </a:lnTo>
                <a:lnTo>
                  <a:pt x="65212" y="455969"/>
                </a:lnTo>
                <a:lnTo>
                  <a:pt x="98632" y="489392"/>
                </a:lnTo>
                <a:lnTo>
                  <a:pt x="137331" y="516750"/>
                </a:lnTo>
                <a:lnTo>
                  <a:pt x="180527" y="537262"/>
                </a:lnTo>
                <a:lnTo>
                  <a:pt x="227438" y="550143"/>
                </a:lnTo>
                <a:lnTo>
                  <a:pt x="277279" y="554611"/>
                </a:lnTo>
                <a:lnTo>
                  <a:pt x="327120" y="550143"/>
                </a:lnTo>
                <a:lnTo>
                  <a:pt x="374029" y="537262"/>
                </a:lnTo>
                <a:lnTo>
                  <a:pt x="417224" y="516750"/>
                </a:lnTo>
                <a:lnTo>
                  <a:pt x="455922" y="489392"/>
                </a:lnTo>
                <a:lnTo>
                  <a:pt x="489340" y="455969"/>
                </a:lnTo>
                <a:lnTo>
                  <a:pt x="516694" y="417265"/>
                </a:lnTo>
                <a:lnTo>
                  <a:pt x="537202" y="374064"/>
                </a:lnTo>
                <a:lnTo>
                  <a:pt x="550081" y="327148"/>
                </a:lnTo>
                <a:lnTo>
                  <a:pt x="554548" y="277300"/>
                </a:lnTo>
                <a:lnTo>
                  <a:pt x="550081" y="227453"/>
                </a:lnTo>
                <a:lnTo>
                  <a:pt x="537202" y="180537"/>
                </a:lnTo>
                <a:lnTo>
                  <a:pt x="516694" y="137337"/>
                </a:lnTo>
                <a:lnTo>
                  <a:pt x="489340" y="98635"/>
                </a:lnTo>
                <a:lnTo>
                  <a:pt x="455922" y="65214"/>
                </a:lnTo>
                <a:lnTo>
                  <a:pt x="417224" y="37857"/>
                </a:lnTo>
                <a:lnTo>
                  <a:pt x="374029" y="17347"/>
                </a:lnTo>
                <a:lnTo>
                  <a:pt x="327120" y="4467"/>
                </a:lnTo>
                <a:lnTo>
                  <a:pt x="277279" y="0"/>
                </a:lnTo>
                <a:close/>
              </a:path>
            </a:pathLst>
          </a:custGeom>
          <a:solidFill>
            <a:srgbClr val="F8B4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bg object 29"/>
          <p:cNvSpPr/>
          <p:nvPr userDrawn="1"/>
        </p:nvSpPr>
        <p:spPr>
          <a:xfrm>
            <a:off x="18596561" y="4081590"/>
            <a:ext cx="554990" cy="554990"/>
          </a:xfrm>
          <a:custGeom>
            <a:avLst/>
            <a:gdLst/>
            <a:ahLst/>
            <a:cxnLst/>
            <a:rect l="l" t="t" r="r" b="b"/>
            <a:pathLst>
              <a:path w="554990" h="554989">
                <a:moveTo>
                  <a:pt x="277279" y="0"/>
                </a:moveTo>
                <a:lnTo>
                  <a:pt x="227438" y="4467"/>
                </a:lnTo>
                <a:lnTo>
                  <a:pt x="180527" y="17348"/>
                </a:lnTo>
                <a:lnTo>
                  <a:pt x="137331" y="37860"/>
                </a:lnTo>
                <a:lnTo>
                  <a:pt x="98632" y="65219"/>
                </a:lnTo>
                <a:lnTo>
                  <a:pt x="65212" y="98641"/>
                </a:lnTo>
                <a:lnTo>
                  <a:pt x="37856" y="137345"/>
                </a:lnTo>
                <a:lnTo>
                  <a:pt x="17347" y="180546"/>
                </a:lnTo>
                <a:lnTo>
                  <a:pt x="4467" y="227463"/>
                </a:lnTo>
                <a:lnTo>
                  <a:pt x="0" y="277310"/>
                </a:lnTo>
                <a:lnTo>
                  <a:pt x="4467" y="327155"/>
                </a:lnTo>
                <a:lnTo>
                  <a:pt x="17347" y="374069"/>
                </a:lnTo>
                <a:lnTo>
                  <a:pt x="37856" y="417269"/>
                </a:lnTo>
                <a:lnTo>
                  <a:pt x="65212" y="455971"/>
                </a:lnTo>
                <a:lnTo>
                  <a:pt x="98632" y="489393"/>
                </a:lnTo>
                <a:lnTo>
                  <a:pt x="137331" y="516751"/>
                </a:lnTo>
                <a:lnTo>
                  <a:pt x="180527" y="537262"/>
                </a:lnTo>
                <a:lnTo>
                  <a:pt x="227438" y="550143"/>
                </a:lnTo>
                <a:lnTo>
                  <a:pt x="277279" y="554611"/>
                </a:lnTo>
                <a:lnTo>
                  <a:pt x="327120" y="550143"/>
                </a:lnTo>
                <a:lnTo>
                  <a:pt x="374031" y="537262"/>
                </a:lnTo>
                <a:lnTo>
                  <a:pt x="417227" y="516751"/>
                </a:lnTo>
                <a:lnTo>
                  <a:pt x="455926" y="489393"/>
                </a:lnTo>
                <a:lnTo>
                  <a:pt x="489346" y="455971"/>
                </a:lnTo>
                <a:lnTo>
                  <a:pt x="516702" y="417269"/>
                </a:lnTo>
                <a:lnTo>
                  <a:pt x="537211" y="374069"/>
                </a:lnTo>
                <a:lnTo>
                  <a:pt x="550091" y="327155"/>
                </a:lnTo>
                <a:lnTo>
                  <a:pt x="554559" y="277310"/>
                </a:lnTo>
                <a:lnTo>
                  <a:pt x="550091" y="227463"/>
                </a:lnTo>
                <a:lnTo>
                  <a:pt x="537211" y="180546"/>
                </a:lnTo>
                <a:lnTo>
                  <a:pt x="516702" y="137345"/>
                </a:lnTo>
                <a:lnTo>
                  <a:pt x="489346" y="98641"/>
                </a:lnTo>
                <a:lnTo>
                  <a:pt x="455926" y="65219"/>
                </a:lnTo>
                <a:lnTo>
                  <a:pt x="417227" y="37860"/>
                </a:lnTo>
                <a:lnTo>
                  <a:pt x="374031" y="17348"/>
                </a:lnTo>
                <a:lnTo>
                  <a:pt x="327120" y="4467"/>
                </a:lnTo>
                <a:lnTo>
                  <a:pt x="277279" y="0"/>
                </a:lnTo>
                <a:close/>
              </a:path>
            </a:pathLst>
          </a:custGeom>
          <a:solidFill>
            <a:srgbClr val="F8B41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30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859984" y="5364415"/>
            <a:ext cx="247636" cy="247667"/>
          </a:xfrm>
          <a:prstGeom prst="rect">
            <a:avLst/>
          </a:prstGeom>
        </p:spPr>
      </p:pic>
      <p:pic>
        <p:nvPicPr>
          <p:cNvPr id="18" name="bg object 31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3448965" y="9886059"/>
            <a:ext cx="247636" cy="247667"/>
          </a:xfrm>
          <a:prstGeom prst="rect">
            <a:avLst/>
          </a:prstGeom>
        </p:spPr>
      </p:pic>
      <p:grpSp>
        <p:nvGrpSpPr>
          <p:cNvPr id="58" name="Group 4"/>
          <p:cNvGrpSpPr>
            <a:grpSpLocks noChangeAspect="1"/>
          </p:cNvGrpSpPr>
          <p:nvPr userDrawn="1"/>
        </p:nvGrpSpPr>
        <p:grpSpPr bwMode="auto">
          <a:xfrm>
            <a:off x="1652588" y="1808163"/>
            <a:ext cx="7786687" cy="1308100"/>
            <a:chOff x="1041" y="1139"/>
            <a:chExt cx="4905" cy="824"/>
          </a:xfrm>
        </p:grpSpPr>
        <p:sp>
          <p:nvSpPr>
            <p:cNvPr id="5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041" y="1139"/>
              <a:ext cx="4905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60" name="Group 205"/>
            <p:cNvGrpSpPr>
              <a:grpSpLocks/>
            </p:cNvGrpSpPr>
            <p:nvPr userDrawn="1"/>
          </p:nvGrpSpPr>
          <p:grpSpPr bwMode="auto">
            <a:xfrm>
              <a:off x="1147" y="1138"/>
              <a:ext cx="1964" cy="635"/>
              <a:chOff x="1147" y="1138"/>
              <a:chExt cx="1964" cy="635"/>
            </a:xfrm>
          </p:grpSpPr>
          <p:sp>
            <p:nvSpPr>
              <p:cNvPr id="740" name="Freeform 5"/>
              <p:cNvSpPr>
                <a:spLocks/>
              </p:cNvSpPr>
              <p:nvPr userDrawn="1"/>
            </p:nvSpPr>
            <p:spPr bwMode="auto">
              <a:xfrm>
                <a:off x="1982" y="1460"/>
                <a:ext cx="168" cy="127"/>
              </a:xfrm>
              <a:custGeom>
                <a:avLst/>
                <a:gdLst>
                  <a:gd name="T0" fmla="*/ 121 w 168"/>
                  <a:gd name="T1" fmla="*/ 108 h 127"/>
                  <a:gd name="T2" fmla="*/ 133 w 168"/>
                  <a:gd name="T3" fmla="*/ 108 h 127"/>
                  <a:gd name="T4" fmla="*/ 133 w 168"/>
                  <a:gd name="T5" fmla="*/ 31 h 127"/>
                  <a:gd name="T6" fmla="*/ 134 w 168"/>
                  <a:gd name="T7" fmla="*/ 26 h 127"/>
                  <a:gd name="T8" fmla="*/ 133 w 168"/>
                  <a:gd name="T9" fmla="*/ 26 h 127"/>
                  <a:gd name="T10" fmla="*/ 93 w 168"/>
                  <a:gd name="T11" fmla="*/ 127 h 127"/>
                  <a:gd name="T12" fmla="*/ 76 w 168"/>
                  <a:gd name="T13" fmla="*/ 127 h 127"/>
                  <a:gd name="T14" fmla="*/ 36 w 168"/>
                  <a:gd name="T15" fmla="*/ 26 h 127"/>
                  <a:gd name="T16" fmla="*/ 35 w 168"/>
                  <a:gd name="T17" fmla="*/ 26 h 127"/>
                  <a:gd name="T18" fmla="*/ 36 w 168"/>
                  <a:gd name="T19" fmla="*/ 31 h 127"/>
                  <a:gd name="T20" fmla="*/ 36 w 168"/>
                  <a:gd name="T21" fmla="*/ 108 h 127"/>
                  <a:gd name="T22" fmla="*/ 48 w 168"/>
                  <a:gd name="T23" fmla="*/ 108 h 127"/>
                  <a:gd name="T24" fmla="*/ 48 w 168"/>
                  <a:gd name="T25" fmla="*/ 127 h 127"/>
                  <a:gd name="T26" fmla="*/ 0 w 168"/>
                  <a:gd name="T27" fmla="*/ 127 h 127"/>
                  <a:gd name="T28" fmla="*/ 0 w 168"/>
                  <a:gd name="T29" fmla="*/ 108 h 127"/>
                  <a:gd name="T30" fmla="*/ 13 w 168"/>
                  <a:gd name="T31" fmla="*/ 108 h 127"/>
                  <a:gd name="T32" fmla="*/ 13 w 168"/>
                  <a:gd name="T33" fmla="*/ 19 h 127"/>
                  <a:gd name="T34" fmla="*/ 0 w 168"/>
                  <a:gd name="T35" fmla="*/ 19 h 127"/>
                  <a:gd name="T36" fmla="*/ 0 w 168"/>
                  <a:gd name="T37" fmla="*/ 0 h 127"/>
                  <a:gd name="T38" fmla="*/ 48 w 168"/>
                  <a:gd name="T39" fmla="*/ 0 h 127"/>
                  <a:gd name="T40" fmla="*/ 85 w 168"/>
                  <a:gd name="T41" fmla="*/ 96 h 127"/>
                  <a:gd name="T42" fmla="*/ 122 w 168"/>
                  <a:gd name="T43" fmla="*/ 0 h 127"/>
                  <a:gd name="T44" fmla="*/ 168 w 168"/>
                  <a:gd name="T45" fmla="*/ 0 h 127"/>
                  <a:gd name="T46" fmla="*/ 168 w 168"/>
                  <a:gd name="T47" fmla="*/ 19 h 127"/>
                  <a:gd name="T48" fmla="*/ 156 w 168"/>
                  <a:gd name="T49" fmla="*/ 19 h 127"/>
                  <a:gd name="T50" fmla="*/ 156 w 168"/>
                  <a:gd name="T51" fmla="*/ 108 h 127"/>
                  <a:gd name="T52" fmla="*/ 168 w 168"/>
                  <a:gd name="T53" fmla="*/ 108 h 127"/>
                  <a:gd name="T54" fmla="*/ 168 w 168"/>
                  <a:gd name="T55" fmla="*/ 127 h 127"/>
                  <a:gd name="T56" fmla="*/ 121 w 168"/>
                  <a:gd name="T57" fmla="*/ 127 h 127"/>
                  <a:gd name="T58" fmla="*/ 121 w 168"/>
                  <a:gd name="T59" fmla="*/ 108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8" h="127">
                    <a:moveTo>
                      <a:pt x="121" y="108"/>
                    </a:moveTo>
                    <a:lnTo>
                      <a:pt x="133" y="108"/>
                    </a:lnTo>
                    <a:lnTo>
                      <a:pt x="133" y="31"/>
                    </a:lnTo>
                    <a:lnTo>
                      <a:pt x="134" y="26"/>
                    </a:lnTo>
                    <a:lnTo>
                      <a:pt x="133" y="26"/>
                    </a:lnTo>
                    <a:lnTo>
                      <a:pt x="93" y="127"/>
                    </a:lnTo>
                    <a:lnTo>
                      <a:pt x="76" y="127"/>
                    </a:lnTo>
                    <a:lnTo>
                      <a:pt x="36" y="26"/>
                    </a:lnTo>
                    <a:lnTo>
                      <a:pt x="35" y="26"/>
                    </a:lnTo>
                    <a:lnTo>
                      <a:pt x="36" y="31"/>
                    </a:lnTo>
                    <a:lnTo>
                      <a:pt x="36" y="108"/>
                    </a:lnTo>
                    <a:lnTo>
                      <a:pt x="48" y="108"/>
                    </a:lnTo>
                    <a:lnTo>
                      <a:pt x="48" y="127"/>
                    </a:lnTo>
                    <a:lnTo>
                      <a:pt x="0" y="127"/>
                    </a:lnTo>
                    <a:lnTo>
                      <a:pt x="0" y="108"/>
                    </a:lnTo>
                    <a:lnTo>
                      <a:pt x="13" y="108"/>
                    </a:lnTo>
                    <a:lnTo>
                      <a:pt x="13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85" y="96"/>
                    </a:lnTo>
                    <a:lnTo>
                      <a:pt x="122" y="0"/>
                    </a:lnTo>
                    <a:lnTo>
                      <a:pt x="168" y="0"/>
                    </a:lnTo>
                    <a:lnTo>
                      <a:pt x="168" y="19"/>
                    </a:lnTo>
                    <a:lnTo>
                      <a:pt x="156" y="19"/>
                    </a:lnTo>
                    <a:lnTo>
                      <a:pt x="156" y="108"/>
                    </a:lnTo>
                    <a:lnTo>
                      <a:pt x="168" y="108"/>
                    </a:lnTo>
                    <a:lnTo>
                      <a:pt x="168" y="127"/>
                    </a:lnTo>
                    <a:lnTo>
                      <a:pt x="121" y="127"/>
                    </a:lnTo>
                    <a:lnTo>
                      <a:pt x="121" y="108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1" name="Freeform 6"/>
              <p:cNvSpPr>
                <a:spLocks/>
              </p:cNvSpPr>
              <p:nvPr userDrawn="1"/>
            </p:nvSpPr>
            <p:spPr bwMode="auto">
              <a:xfrm>
                <a:off x="2168" y="1460"/>
                <a:ext cx="131" cy="127"/>
              </a:xfrm>
              <a:custGeom>
                <a:avLst/>
                <a:gdLst>
                  <a:gd name="T0" fmla="*/ 0 w 131"/>
                  <a:gd name="T1" fmla="*/ 0 h 127"/>
                  <a:gd name="T2" fmla="*/ 48 w 131"/>
                  <a:gd name="T3" fmla="*/ 0 h 127"/>
                  <a:gd name="T4" fmla="*/ 48 w 131"/>
                  <a:gd name="T5" fmla="*/ 19 h 127"/>
                  <a:gd name="T6" fmla="*/ 35 w 131"/>
                  <a:gd name="T7" fmla="*/ 19 h 127"/>
                  <a:gd name="T8" fmla="*/ 35 w 131"/>
                  <a:gd name="T9" fmla="*/ 93 h 127"/>
                  <a:gd name="T10" fmla="*/ 96 w 131"/>
                  <a:gd name="T11" fmla="*/ 0 h 127"/>
                  <a:gd name="T12" fmla="*/ 131 w 131"/>
                  <a:gd name="T13" fmla="*/ 0 h 127"/>
                  <a:gd name="T14" fmla="*/ 131 w 131"/>
                  <a:gd name="T15" fmla="*/ 19 h 127"/>
                  <a:gd name="T16" fmla="*/ 118 w 131"/>
                  <a:gd name="T17" fmla="*/ 19 h 127"/>
                  <a:gd name="T18" fmla="*/ 118 w 131"/>
                  <a:gd name="T19" fmla="*/ 108 h 127"/>
                  <a:gd name="T20" fmla="*/ 131 w 131"/>
                  <a:gd name="T21" fmla="*/ 108 h 127"/>
                  <a:gd name="T22" fmla="*/ 131 w 131"/>
                  <a:gd name="T23" fmla="*/ 127 h 127"/>
                  <a:gd name="T24" fmla="*/ 83 w 131"/>
                  <a:gd name="T25" fmla="*/ 127 h 127"/>
                  <a:gd name="T26" fmla="*/ 83 w 131"/>
                  <a:gd name="T27" fmla="*/ 108 h 127"/>
                  <a:gd name="T28" fmla="*/ 95 w 131"/>
                  <a:gd name="T29" fmla="*/ 108 h 127"/>
                  <a:gd name="T30" fmla="*/ 95 w 131"/>
                  <a:gd name="T31" fmla="*/ 34 h 127"/>
                  <a:gd name="T32" fmla="*/ 35 w 131"/>
                  <a:gd name="T33" fmla="*/ 127 h 127"/>
                  <a:gd name="T34" fmla="*/ 0 w 131"/>
                  <a:gd name="T35" fmla="*/ 127 h 127"/>
                  <a:gd name="T36" fmla="*/ 0 w 131"/>
                  <a:gd name="T37" fmla="*/ 108 h 127"/>
                  <a:gd name="T38" fmla="*/ 12 w 131"/>
                  <a:gd name="T39" fmla="*/ 108 h 127"/>
                  <a:gd name="T40" fmla="*/ 12 w 131"/>
                  <a:gd name="T41" fmla="*/ 19 h 127"/>
                  <a:gd name="T42" fmla="*/ 0 w 131"/>
                  <a:gd name="T43" fmla="*/ 19 h 127"/>
                  <a:gd name="T44" fmla="*/ 0 w 131"/>
                  <a:gd name="T45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1" h="127">
                    <a:moveTo>
                      <a:pt x="0" y="0"/>
                    </a:moveTo>
                    <a:lnTo>
                      <a:pt x="48" y="0"/>
                    </a:lnTo>
                    <a:lnTo>
                      <a:pt x="48" y="19"/>
                    </a:lnTo>
                    <a:lnTo>
                      <a:pt x="35" y="19"/>
                    </a:lnTo>
                    <a:lnTo>
                      <a:pt x="35" y="93"/>
                    </a:lnTo>
                    <a:lnTo>
                      <a:pt x="96" y="0"/>
                    </a:lnTo>
                    <a:lnTo>
                      <a:pt x="131" y="0"/>
                    </a:lnTo>
                    <a:lnTo>
                      <a:pt x="131" y="19"/>
                    </a:lnTo>
                    <a:lnTo>
                      <a:pt x="118" y="19"/>
                    </a:lnTo>
                    <a:lnTo>
                      <a:pt x="118" y="108"/>
                    </a:lnTo>
                    <a:lnTo>
                      <a:pt x="131" y="108"/>
                    </a:lnTo>
                    <a:lnTo>
                      <a:pt x="131" y="127"/>
                    </a:lnTo>
                    <a:lnTo>
                      <a:pt x="83" y="127"/>
                    </a:lnTo>
                    <a:lnTo>
                      <a:pt x="83" y="108"/>
                    </a:lnTo>
                    <a:lnTo>
                      <a:pt x="95" y="108"/>
                    </a:lnTo>
                    <a:lnTo>
                      <a:pt x="95" y="34"/>
                    </a:lnTo>
                    <a:lnTo>
                      <a:pt x="35" y="127"/>
                    </a:lnTo>
                    <a:lnTo>
                      <a:pt x="0" y="127"/>
                    </a:lnTo>
                    <a:lnTo>
                      <a:pt x="0" y="108"/>
                    </a:lnTo>
                    <a:lnTo>
                      <a:pt x="12" y="108"/>
                    </a:lnTo>
                    <a:lnTo>
                      <a:pt x="12" y="1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2" name="Freeform 7"/>
              <p:cNvSpPr>
                <a:spLocks/>
              </p:cNvSpPr>
              <p:nvPr userDrawn="1"/>
            </p:nvSpPr>
            <p:spPr bwMode="auto">
              <a:xfrm>
                <a:off x="2316" y="1460"/>
                <a:ext cx="128" cy="127"/>
              </a:xfrm>
              <a:custGeom>
                <a:avLst/>
                <a:gdLst>
                  <a:gd name="T0" fmla="*/ 80 w 128"/>
                  <a:gd name="T1" fmla="*/ 108 h 127"/>
                  <a:gd name="T2" fmla="*/ 93 w 128"/>
                  <a:gd name="T3" fmla="*/ 108 h 127"/>
                  <a:gd name="T4" fmla="*/ 93 w 128"/>
                  <a:gd name="T5" fmla="*/ 70 h 127"/>
                  <a:gd name="T6" fmla="*/ 36 w 128"/>
                  <a:gd name="T7" fmla="*/ 70 h 127"/>
                  <a:gd name="T8" fmla="*/ 36 w 128"/>
                  <a:gd name="T9" fmla="*/ 108 h 127"/>
                  <a:gd name="T10" fmla="*/ 48 w 128"/>
                  <a:gd name="T11" fmla="*/ 108 h 127"/>
                  <a:gd name="T12" fmla="*/ 48 w 128"/>
                  <a:gd name="T13" fmla="*/ 127 h 127"/>
                  <a:gd name="T14" fmla="*/ 0 w 128"/>
                  <a:gd name="T15" fmla="*/ 127 h 127"/>
                  <a:gd name="T16" fmla="*/ 0 w 128"/>
                  <a:gd name="T17" fmla="*/ 108 h 127"/>
                  <a:gd name="T18" fmla="*/ 12 w 128"/>
                  <a:gd name="T19" fmla="*/ 108 h 127"/>
                  <a:gd name="T20" fmla="*/ 12 w 128"/>
                  <a:gd name="T21" fmla="*/ 19 h 127"/>
                  <a:gd name="T22" fmla="*/ 0 w 128"/>
                  <a:gd name="T23" fmla="*/ 19 h 127"/>
                  <a:gd name="T24" fmla="*/ 0 w 128"/>
                  <a:gd name="T25" fmla="*/ 0 h 127"/>
                  <a:gd name="T26" fmla="*/ 48 w 128"/>
                  <a:gd name="T27" fmla="*/ 0 h 127"/>
                  <a:gd name="T28" fmla="*/ 48 w 128"/>
                  <a:gd name="T29" fmla="*/ 19 h 127"/>
                  <a:gd name="T30" fmla="*/ 36 w 128"/>
                  <a:gd name="T31" fmla="*/ 19 h 127"/>
                  <a:gd name="T32" fmla="*/ 36 w 128"/>
                  <a:gd name="T33" fmla="*/ 50 h 127"/>
                  <a:gd name="T34" fmla="*/ 93 w 128"/>
                  <a:gd name="T35" fmla="*/ 50 h 127"/>
                  <a:gd name="T36" fmla="*/ 93 w 128"/>
                  <a:gd name="T37" fmla="*/ 19 h 127"/>
                  <a:gd name="T38" fmla="*/ 80 w 128"/>
                  <a:gd name="T39" fmla="*/ 19 h 127"/>
                  <a:gd name="T40" fmla="*/ 80 w 128"/>
                  <a:gd name="T41" fmla="*/ 0 h 127"/>
                  <a:gd name="T42" fmla="*/ 128 w 128"/>
                  <a:gd name="T43" fmla="*/ 0 h 127"/>
                  <a:gd name="T44" fmla="*/ 128 w 128"/>
                  <a:gd name="T45" fmla="*/ 19 h 127"/>
                  <a:gd name="T46" fmla="*/ 116 w 128"/>
                  <a:gd name="T47" fmla="*/ 19 h 127"/>
                  <a:gd name="T48" fmla="*/ 116 w 128"/>
                  <a:gd name="T49" fmla="*/ 108 h 127"/>
                  <a:gd name="T50" fmla="*/ 128 w 128"/>
                  <a:gd name="T51" fmla="*/ 108 h 127"/>
                  <a:gd name="T52" fmla="*/ 128 w 128"/>
                  <a:gd name="T53" fmla="*/ 127 h 127"/>
                  <a:gd name="T54" fmla="*/ 80 w 128"/>
                  <a:gd name="T55" fmla="*/ 127 h 127"/>
                  <a:gd name="T56" fmla="*/ 80 w 128"/>
                  <a:gd name="T57" fmla="*/ 108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8" h="127">
                    <a:moveTo>
                      <a:pt x="80" y="108"/>
                    </a:moveTo>
                    <a:lnTo>
                      <a:pt x="93" y="108"/>
                    </a:lnTo>
                    <a:lnTo>
                      <a:pt x="93" y="70"/>
                    </a:lnTo>
                    <a:lnTo>
                      <a:pt x="36" y="70"/>
                    </a:lnTo>
                    <a:lnTo>
                      <a:pt x="36" y="108"/>
                    </a:lnTo>
                    <a:lnTo>
                      <a:pt x="48" y="108"/>
                    </a:lnTo>
                    <a:lnTo>
                      <a:pt x="48" y="127"/>
                    </a:lnTo>
                    <a:lnTo>
                      <a:pt x="0" y="127"/>
                    </a:lnTo>
                    <a:lnTo>
                      <a:pt x="0" y="108"/>
                    </a:lnTo>
                    <a:lnTo>
                      <a:pt x="12" y="108"/>
                    </a:lnTo>
                    <a:lnTo>
                      <a:pt x="12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19"/>
                    </a:lnTo>
                    <a:lnTo>
                      <a:pt x="36" y="19"/>
                    </a:lnTo>
                    <a:lnTo>
                      <a:pt x="36" y="50"/>
                    </a:lnTo>
                    <a:lnTo>
                      <a:pt x="93" y="50"/>
                    </a:lnTo>
                    <a:lnTo>
                      <a:pt x="93" y="19"/>
                    </a:lnTo>
                    <a:lnTo>
                      <a:pt x="80" y="19"/>
                    </a:lnTo>
                    <a:lnTo>
                      <a:pt x="80" y="0"/>
                    </a:lnTo>
                    <a:lnTo>
                      <a:pt x="128" y="0"/>
                    </a:lnTo>
                    <a:lnTo>
                      <a:pt x="128" y="19"/>
                    </a:lnTo>
                    <a:lnTo>
                      <a:pt x="116" y="19"/>
                    </a:lnTo>
                    <a:lnTo>
                      <a:pt x="116" y="108"/>
                    </a:lnTo>
                    <a:lnTo>
                      <a:pt x="128" y="108"/>
                    </a:lnTo>
                    <a:lnTo>
                      <a:pt x="128" y="127"/>
                    </a:lnTo>
                    <a:lnTo>
                      <a:pt x="80" y="127"/>
                    </a:lnTo>
                    <a:lnTo>
                      <a:pt x="80" y="108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3" name="Freeform 8"/>
              <p:cNvSpPr>
                <a:spLocks/>
              </p:cNvSpPr>
              <p:nvPr userDrawn="1"/>
            </p:nvSpPr>
            <p:spPr bwMode="auto">
              <a:xfrm>
                <a:off x="2457" y="1456"/>
                <a:ext cx="118" cy="135"/>
              </a:xfrm>
              <a:custGeom>
                <a:avLst/>
                <a:gdLst>
                  <a:gd name="T0" fmla="*/ 183 w 189"/>
                  <a:gd name="T1" fmla="*/ 6 h 216"/>
                  <a:gd name="T2" fmla="*/ 183 w 189"/>
                  <a:gd name="T3" fmla="*/ 71 h 216"/>
                  <a:gd name="T4" fmla="*/ 152 w 189"/>
                  <a:gd name="T5" fmla="*/ 71 h 216"/>
                  <a:gd name="T6" fmla="*/ 99 w 189"/>
                  <a:gd name="T7" fmla="*/ 31 h 216"/>
                  <a:gd name="T8" fmla="*/ 40 w 189"/>
                  <a:gd name="T9" fmla="*/ 110 h 216"/>
                  <a:gd name="T10" fmla="*/ 102 w 189"/>
                  <a:gd name="T11" fmla="*/ 185 h 216"/>
                  <a:gd name="T12" fmla="*/ 152 w 189"/>
                  <a:gd name="T13" fmla="*/ 140 h 216"/>
                  <a:gd name="T14" fmla="*/ 189 w 189"/>
                  <a:gd name="T15" fmla="*/ 140 h 216"/>
                  <a:gd name="T16" fmla="*/ 101 w 189"/>
                  <a:gd name="T17" fmla="*/ 216 h 216"/>
                  <a:gd name="T18" fmla="*/ 0 w 189"/>
                  <a:gd name="T19" fmla="*/ 111 h 216"/>
                  <a:gd name="T20" fmla="*/ 96 w 189"/>
                  <a:gd name="T21" fmla="*/ 0 h 216"/>
                  <a:gd name="T22" fmla="*/ 152 w 189"/>
                  <a:gd name="T23" fmla="*/ 23 h 216"/>
                  <a:gd name="T24" fmla="*/ 152 w 189"/>
                  <a:gd name="T25" fmla="*/ 6 h 216"/>
                  <a:gd name="T26" fmla="*/ 183 w 189"/>
                  <a:gd name="T27" fmla="*/ 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9" h="216">
                    <a:moveTo>
                      <a:pt x="183" y="6"/>
                    </a:moveTo>
                    <a:cubicBezTo>
                      <a:pt x="183" y="71"/>
                      <a:pt x="183" y="71"/>
                      <a:pt x="183" y="71"/>
                    </a:cubicBezTo>
                    <a:cubicBezTo>
                      <a:pt x="152" y="71"/>
                      <a:pt x="152" y="71"/>
                      <a:pt x="152" y="71"/>
                    </a:cubicBezTo>
                    <a:cubicBezTo>
                      <a:pt x="150" y="55"/>
                      <a:pt x="137" y="31"/>
                      <a:pt x="99" y="31"/>
                    </a:cubicBezTo>
                    <a:cubicBezTo>
                      <a:pt x="53" y="31"/>
                      <a:pt x="40" y="68"/>
                      <a:pt x="40" y="110"/>
                    </a:cubicBezTo>
                    <a:cubicBezTo>
                      <a:pt x="40" y="157"/>
                      <a:pt x="66" y="185"/>
                      <a:pt x="102" y="185"/>
                    </a:cubicBezTo>
                    <a:cubicBezTo>
                      <a:pt x="136" y="185"/>
                      <a:pt x="151" y="162"/>
                      <a:pt x="152" y="140"/>
                    </a:cubicBezTo>
                    <a:cubicBezTo>
                      <a:pt x="189" y="140"/>
                      <a:pt x="189" y="140"/>
                      <a:pt x="189" y="140"/>
                    </a:cubicBezTo>
                    <a:cubicBezTo>
                      <a:pt x="186" y="171"/>
                      <a:pt x="170" y="216"/>
                      <a:pt x="101" y="216"/>
                    </a:cubicBezTo>
                    <a:cubicBezTo>
                      <a:pt x="85" y="216"/>
                      <a:pt x="0" y="214"/>
                      <a:pt x="0" y="111"/>
                    </a:cubicBezTo>
                    <a:cubicBezTo>
                      <a:pt x="0" y="27"/>
                      <a:pt x="45" y="0"/>
                      <a:pt x="96" y="0"/>
                    </a:cubicBezTo>
                    <a:cubicBezTo>
                      <a:pt x="121" y="0"/>
                      <a:pt x="140" y="9"/>
                      <a:pt x="152" y="23"/>
                    </a:cubicBezTo>
                    <a:cubicBezTo>
                      <a:pt x="152" y="6"/>
                      <a:pt x="152" y="6"/>
                      <a:pt x="152" y="6"/>
                    </a:cubicBezTo>
                    <a:lnTo>
                      <a:pt x="183" y="6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4" name="Freeform 9"/>
              <p:cNvSpPr>
                <a:spLocks/>
              </p:cNvSpPr>
              <p:nvPr userDrawn="1"/>
            </p:nvSpPr>
            <p:spPr bwMode="auto">
              <a:xfrm>
                <a:off x="2585" y="1460"/>
                <a:ext cx="120" cy="127"/>
              </a:xfrm>
              <a:custGeom>
                <a:avLst/>
                <a:gdLst>
                  <a:gd name="T0" fmla="*/ 36 w 120"/>
                  <a:gd name="T1" fmla="*/ 108 h 127"/>
                  <a:gd name="T2" fmla="*/ 48 w 120"/>
                  <a:gd name="T3" fmla="*/ 108 h 127"/>
                  <a:gd name="T4" fmla="*/ 48 w 120"/>
                  <a:gd name="T5" fmla="*/ 19 h 127"/>
                  <a:gd name="T6" fmla="*/ 19 w 120"/>
                  <a:gd name="T7" fmla="*/ 19 h 127"/>
                  <a:gd name="T8" fmla="*/ 19 w 120"/>
                  <a:gd name="T9" fmla="*/ 46 h 127"/>
                  <a:gd name="T10" fmla="*/ 0 w 120"/>
                  <a:gd name="T11" fmla="*/ 46 h 127"/>
                  <a:gd name="T12" fmla="*/ 0 w 120"/>
                  <a:gd name="T13" fmla="*/ 0 h 127"/>
                  <a:gd name="T14" fmla="*/ 120 w 120"/>
                  <a:gd name="T15" fmla="*/ 0 h 127"/>
                  <a:gd name="T16" fmla="*/ 120 w 120"/>
                  <a:gd name="T17" fmla="*/ 46 h 127"/>
                  <a:gd name="T18" fmla="*/ 100 w 120"/>
                  <a:gd name="T19" fmla="*/ 46 h 127"/>
                  <a:gd name="T20" fmla="*/ 100 w 120"/>
                  <a:gd name="T21" fmla="*/ 19 h 127"/>
                  <a:gd name="T22" fmla="*/ 72 w 120"/>
                  <a:gd name="T23" fmla="*/ 19 h 127"/>
                  <a:gd name="T24" fmla="*/ 72 w 120"/>
                  <a:gd name="T25" fmla="*/ 108 h 127"/>
                  <a:gd name="T26" fmla="*/ 84 w 120"/>
                  <a:gd name="T27" fmla="*/ 108 h 127"/>
                  <a:gd name="T28" fmla="*/ 84 w 120"/>
                  <a:gd name="T29" fmla="*/ 127 h 127"/>
                  <a:gd name="T30" fmla="*/ 36 w 120"/>
                  <a:gd name="T31" fmla="*/ 127 h 127"/>
                  <a:gd name="T32" fmla="*/ 36 w 120"/>
                  <a:gd name="T33" fmla="*/ 108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" h="127">
                    <a:moveTo>
                      <a:pt x="36" y="108"/>
                    </a:moveTo>
                    <a:lnTo>
                      <a:pt x="48" y="108"/>
                    </a:lnTo>
                    <a:lnTo>
                      <a:pt x="48" y="19"/>
                    </a:lnTo>
                    <a:lnTo>
                      <a:pt x="19" y="19"/>
                    </a:lnTo>
                    <a:lnTo>
                      <a:pt x="19" y="46"/>
                    </a:lnTo>
                    <a:lnTo>
                      <a:pt x="0" y="46"/>
                    </a:lnTo>
                    <a:lnTo>
                      <a:pt x="0" y="0"/>
                    </a:lnTo>
                    <a:lnTo>
                      <a:pt x="120" y="0"/>
                    </a:lnTo>
                    <a:lnTo>
                      <a:pt x="120" y="46"/>
                    </a:lnTo>
                    <a:lnTo>
                      <a:pt x="100" y="46"/>
                    </a:lnTo>
                    <a:lnTo>
                      <a:pt x="100" y="19"/>
                    </a:lnTo>
                    <a:lnTo>
                      <a:pt x="72" y="19"/>
                    </a:lnTo>
                    <a:lnTo>
                      <a:pt x="72" y="108"/>
                    </a:lnTo>
                    <a:lnTo>
                      <a:pt x="84" y="108"/>
                    </a:lnTo>
                    <a:lnTo>
                      <a:pt x="84" y="127"/>
                    </a:lnTo>
                    <a:lnTo>
                      <a:pt x="36" y="127"/>
                    </a:lnTo>
                    <a:lnTo>
                      <a:pt x="36" y="108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5" name="Freeform 10"/>
              <p:cNvSpPr>
                <a:spLocks noEditPoints="1"/>
              </p:cNvSpPr>
              <p:nvPr userDrawn="1"/>
            </p:nvSpPr>
            <p:spPr bwMode="auto">
              <a:xfrm>
                <a:off x="2718" y="1460"/>
                <a:ext cx="112" cy="127"/>
              </a:xfrm>
              <a:custGeom>
                <a:avLst/>
                <a:gdLst>
                  <a:gd name="T0" fmla="*/ 0 w 180"/>
                  <a:gd name="T1" fmla="*/ 0 h 204"/>
                  <a:gd name="T2" fmla="*/ 99 w 180"/>
                  <a:gd name="T3" fmla="*/ 0 h 204"/>
                  <a:gd name="T4" fmla="*/ 180 w 180"/>
                  <a:gd name="T5" fmla="*/ 64 h 204"/>
                  <a:gd name="T6" fmla="*/ 98 w 180"/>
                  <a:gd name="T7" fmla="*/ 129 h 204"/>
                  <a:gd name="T8" fmla="*/ 57 w 180"/>
                  <a:gd name="T9" fmla="*/ 129 h 204"/>
                  <a:gd name="T10" fmla="*/ 57 w 180"/>
                  <a:gd name="T11" fmla="*/ 173 h 204"/>
                  <a:gd name="T12" fmla="*/ 77 w 180"/>
                  <a:gd name="T13" fmla="*/ 173 h 204"/>
                  <a:gd name="T14" fmla="*/ 77 w 180"/>
                  <a:gd name="T15" fmla="*/ 204 h 204"/>
                  <a:gd name="T16" fmla="*/ 0 w 180"/>
                  <a:gd name="T17" fmla="*/ 204 h 204"/>
                  <a:gd name="T18" fmla="*/ 0 w 180"/>
                  <a:gd name="T19" fmla="*/ 173 h 204"/>
                  <a:gd name="T20" fmla="*/ 20 w 180"/>
                  <a:gd name="T21" fmla="*/ 173 h 204"/>
                  <a:gd name="T22" fmla="*/ 20 w 180"/>
                  <a:gd name="T23" fmla="*/ 31 h 204"/>
                  <a:gd name="T24" fmla="*/ 0 w 180"/>
                  <a:gd name="T25" fmla="*/ 31 h 204"/>
                  <a:gd name="T26" fmla="*/ 0 w 180"/>
                  <a:gd name="T27" fmla="*/ 0 h 204"/>
                  <a:gd name="T28" fmla="*/ 57 w 180"/>
                  <a:gd name="T29" fmla="*/ 98 h 204"/>
                  <a:gd name="T30" fmla="*/ 98 w 180"/>
                  <a:gd name="T31" fmla="*/ 98 h 204"/>
                  <a:gd name="T32" fmla="*/ 142 w 180"/>
                  <a:gd name="T33" fmla="*/ 64 h 204"/>
                  <a:gd name="T34" fmla="*/ 98 w 180"/>
                  <a:gd name="T35" fmla="*/ 31 h 204"/>
                  <a:gd name="T36" fmla="*/ 57 w 180"/>
                  <a:gd name="T37" fmla="*/ 31 h 204"/>
                  <a:gd name="T38" fmla="*/ 57 w 180"/>
                  <a:gd name="T39" fmla="*/ 98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0" h="204">
                    <a:moveTo>
                      <a:pt x="0" y="0"/>
                    </a:moveTo>
                    <a:cubicBezTo>
                      <a:pt x="99" y="0"/>
                      <a:pt x="99" y="0"/>
                      <a:pt x="99" y="0"/>
                    </a:cubicBezTo>
                    <a:cubicBezTo>
                      <a:pt x="131" y="0"/>
                      <a:pt x="180" y="9"/>
                      <a:pt x="180" y="64"/>
                    </a:cubicBezTo>
                    <a:cubicBezTo>
                      <a:pt x="180" y="98"/>
                      <a:pt x="157" y="129"/>
                      <a:pt x="98" y="129"/>
                    </a:cubicBezTo>
                    <a:cubicBezTo>
                      <a:pt x="57" y="129"/>
                      <a:pt x="57" y="129"/>
                      <a:pt x="57" y="129"/>
                    </a:cubicBezTo>
                    <a:cubicBezTo>
                      <a:pt x="57" y="173"/>
                      <a:pt x="57" y="173"/>
                      <a:pt x="57" y="173"/>
                    </a:cubicBezTo>
                    <a:cubicBezTo>
                      <a:pt x="77" y="173"/>
                      <a:pt x="77" y="173"/>
                      <a:pt x="77" y="173"/>
                    </a:cubicBezTo>
                    <a:cubicBezTo>
                      <a:pt x="77" y="204"/>
                      <a:pt x="77" y="204"/>
                      <a:pt x="77" y="204"/>
                    </a:cubicBezTo>
                    <a:cubicBezTo>
                      <a:pt x="0" y="204"/>
                      <a:pt x="0" y="204"/>
                      <a:pt x="0" y="204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20" y="173"/>
                      <a:pt x="20" y="173"/>
                      <a:pt x="20" y="173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0" y="0"/>
                    </a:lnTo>
                    <a:close/>
                    <a:moveTo>
                      <a:pt x="57" y="98"/>
                    </a:moveTo>
                    <a:cubicBezTo>
                      <a:pt x="98" y="98"/>
                      <a:pt x="98" y="98"/>
                      <a:pt x="98" y="98"/>
                    </a:cubicBezTo>
                    <a:cubicBezTo>
                      <a:pt x="115" y="98"/>
                      <a:pt x="142" y="92"/>
                      <a:pt x="142" y="64"/>
                    </a:cubicBezTo>
                    <a:cubicBezTo>
                      <a:pt x="142" y="34"/>
                      <a:pt x="113" y="31"/>
                      <a:pt x="98" y="31"/>
                    </a:cubicBezTo>
                    <a:cubicBezTo>
                      <a:pt x="57" y="31"/>
                      <a:pt x="57" y="31"/>
                      <a:pt x="57" y="31"/>
                    </a:cubicBezTo>
                    <a:lnTo>
                      <a:pt x="57" y="98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6" name="Freeform 11"/>
              <p:cNvSpPr>
                <a:spLocks noEditPoints="1"/>
              </p:cNvSpPr>
              <p:nvPr userDrawn="1"/>
            </p:nvSpPr>
            <p:spPr bwMode="auto">
              <a:xfrm>
                <a:off x="2844" y="1456"/>
                <a:ext cx="124" cy="135"/>
              </a:xfrm>
              <a:custGeom>
                <a:avLst/>
                <a:gdLst>
                  <a:gd name="T0" fmla="*/ 100 w 199"/>
                  <a:gd name="T1" fmla="*/ 0 h 216"/>
                  <a:gd name="T2" fmla="*/ 199 w 199"/>
                  <a:gd name="T3" fmla="*/ 108 h 216"/>
                  <a:gd name="T4" fmla="*/ 100 w 199"/>
                  <a:gd name="T5" fmla="*/ 216 h 216"/>
                  <a:gd name="T6" fmla="*/ 0 w 199"/>
                  <a:gd name="T7" fmla="*/ 108 h 216"/>
                  <a:gd name="T8" fmla="*/ 100 w 199"/>
                  <a:gd name="T9" fmla="*/ 0 h 216"/>
                  <a:gd name="T10" fmla="*/ 100 w 199"/>
                  <a:gd name="T11" fmla="*/ 185 h 216"/>
                  <a:gd name="T12" fmla="*/ 160 w 199"/>
                  <a:gd name="T13" fmla="*/ 108 h 216"/>
                  <a:gd name="T14" fmla="*/ 100 w 199"/>
                  <a:gd name="T15" fmla="*/ 31 h 216"/>
                  <a:gd name="T16" fmla="*/ 40 w 199"/>
                  <a:gd name="T17" fmla="*/ 108 h 216"/>
                  <a:gd name="T18" fmla="*/ 100 w 199"/>
                  <a:gd name="T19" fmla="*/ 18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9" h="216">
                    <a:moveTo>
                      <a:pt x="100" y="0"/>
                    </a:moveTo>
                    <a:cubicBezTo>
                      <a:pt x="117" y="0"/>
                      <a:pt x="199" y="2"/>
                      <a:pt x="199" y="108"/>
                    </a:cubicBezTo>
                    <a:cubicBezTo>
                      <a:pt x="199" y="213"/>
                      <a:pt x="117" y="216"/>
                      <a:pt x="100" y="216"/>
                    </a:cubicBezTo>
                    <a:cubicBezTo>
                      <a:pt x="82" y="216"/>
                      <a:pt x="0" y="213"/>
                      <a:pt x="0" y="108"/>
                    </a:cubicBezTo>
                    <a:cubicBezTo>
                      <a:pt x="0" y="2"/>
                      <a:pt x="82" y="0"/>
                      <a:pt x="100" y="0"/>
                    </a:cubicBezTo>
                    <a:close/>
                    <a:moveTo>
                      <a:pt x="100" y="185"/>
                    </a:moveTo>
                    <a:cubicBezTo>
                      <a:pt x="150" y="185"/>
                      <a:pt x="160" y="139"/>
                      <a:pt x="160" y="108"/>
                    </a:cubicBezTo>
                    <a:cubicBezTo>
                      <a:pt x="160" y="76"/>
                      <a:pt x="150" y="31"/>
                      <a:pt x="100" y="31"/>
                    </a:cubicBezTo>
                    <a:cubicBezTo>
                      <a:pt x="49" y="31"/>
                      <a:pt x="40" y="76"/>
                      <a:pt x="40" y="108"/>
                    </a:cubicBezTo>
                    <a:cubicBezTo>
                      <a:pt x="40" y="139"/>
                      <a:pt x="49" y="185"/>
                      <a:pt x="100" y="185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7" name="Freeform 12"/>
              <p:cNvSpPr>
                <a:spLocks noEditPoints="1"/>
              </p:cNvSpPr>
              <p:nvPr userDrawn="1"/>
            </p:nvSpPr>
            <p:spPr bwMode="auto">
              <a:xfrm>
                <a:off x="2981" y="1424"/>
                <a:ext cx="130" cy="163"/>
              </a:xfrm>
              <a:custGeom>
                <a:avLst/>
                <a:gdLst>
                  <a:gd name="T0" fmla="*/ 0 w 210"/>
                  <a:gd name="T1" fmla="*/ 58 h 262"/>
                  <a:gd name="T2" fmla="*/ 77 w 210"/>
                  <a:gd name="T3" fmla="*/ 58 h 262"/>
                  <a:gd name="T4" fmla="*/ 77 w 210"/>
                  <a:gd name="T5" fmla="*/ 89 h 262"/>
                  <a:gd name="T6" fmla="*/ 57 w 210"/>
                  <a:gd name="T7" fmla="*/ 89 h 262"/>
                  <a:gd name="T8" fmla="*/ 57 w 210"/>
                  <a:gd name="T9" fmla="*/ 207 h 262"/>
                  <a:gd name="T10" fmla="*/ 154 w 210"/>
                  <a:gd name="T11" fmla="*/ 58 h 262"/>
                  <a:gd name="T12" fmla="*/ 210 w 210"/>
                  <a:gd name="T13" fmla="*/ 58 h 262"/>
                  <a:gd name="T14" fmla="*/ 210 w 210"/>
                  <a:gd name="T15" fmla="*/ 89 h 262"/>
                  <a:gd name="T16" fmla="*/ 190 w 210"/>
                  <a:gd name="T17" fmla="*/ 89 h 262"/>
                  <a:gd name="T18" fmla="*/ 190 w 210"/>
                  <a:gd name="T19" fmla="*/ 231 h 262"/>
                  <a:gd name="T20" fmla="*/ 210 w 210"/>
                  <a:gd name="T21" fmla="*/ 231 h 262"/>
                  <a:gd name="T22" fmla="*/ 210 w 210"/>
                  <a:gd name="T23" fmla="*/ 262 h 262"/>
                  <a:gd name="T24" fmla="*/ 134 w 210"/>
                  <a:gd name="T25" fmla="*/ 262 h 262"/>
                  <a:gd name="T26" fmla="*/ 134 w 210"/>
                  <a:gd name="T27" fmla="*/ 231 h 262"/>
                  <a:gd name="T28" fmla="*/ 153 w 210"/>
                  <a:gd name="T29" fmla="*/ 231 h 262"/>
                  <a:gd name="T30" fmla="*/ 153 w 210"/>
                  <a:gd name="T31" fmla="*/ 113 h 262"/>
                  <a:gd name="T32" fmla="*/ 56 w 210"/>
                  <a:gd name="T33" fmla="*/ 262 h 262"/>
                  <a:gd name="T34" fmla="*/ 0 w 210"/>
                  <a:gd name="T35" fmla="*/ 262 h 262"/>
                  <a:gd name="T36" fmla="*/ 0 w 210"/>
                  <a:gd name="T37" fmla="*/ 231 h 262"/>
                  <a:gd name="T38" fmla="*/ 20 w 210"/>
                  <a:gd name="T39" fmla="*/ 231 h 262"/>
                  <a:gd name="T40" fmla="*/ 20 w 210"/>
                  <a:gd name="T41" fmla="*/ 89 h 262"/>
                  <a:gd name="T42" fmla="*/ 0 w 210"/>
                  <a:gd name="T43" fmla="*/ 89 h 262"/>
                  <a:gd name="T44" fmla="*/ 0 w 210"/>
                  <a:gd name="T45" fmla="*/ 58 h 262"/>
                  <a:gd name="T46" fmla="*/ 74 w 210"/>
                  <a:gd name="T47" fmla="*/ 0 h 262"/>
                  <a:gd name="T48" fmla="*/ 105 w 210"/>
                  <a:gd name="T49" fmla="*/ 23 h 262"/>
                  <a:gd name="T50" fmla="*/ 136 w 210"/>
                  <a:gd name="T51" fmla="*/ 0 h 262"/>
                  <a:gd name="T52" fmla="*/ 166 w 210"/>
                  <a:gd name="T53" fmla="*/ 0 h 262"/>
                  <a:gd name="T54" fmla="*/ 105 w 210"/>
                  <a:gd name="T55" fmla="*/ 44 h 262"/>
                  <a:gd name="T56" fmla="*/ 44 w 210"/>
                  <a:gd name="T57" fmla="*/ 0 h 262"/>
                  <a:gd name="T58" fmla="*/ 74 w 210"/>
                  <a:gd name="T59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0" h="262">
                    <a:moveTo>
                      <a:pt x="0" y="58"/>
                    </a:moveTo>
                    <a:cubicBezTo>
                      <a:pt x="77" y="58"/>
                      <a:pt x="77" y="58"/>
                      <a:pt x="77" y="58"/>
                    </a:cubicBezTo>
                    <a:cubicBezTo>
                      <a:pt x="77" y="89"/>
                      <a:pt x="77" y="89"/>
                      <a:pt x="77" y="89"/>
                    </a:cubicBezTo>
                    <a:cubicBezTo>
                      <a:pt x="57" y="89"/>
                      <a:pt x="57" y="89"/>
                      <a:pt x="57" y="89"/>
                    </a:cubicBezTo>
                    <a:cubicBezTo>
                      <a:pt x="57" y="207"/>
                      <a:pt x="57" y="207"/>
                      <a:pt x="57" y="207"/>
                    </a:cubicBezTo>
                    <a:cubicBezTo>
                      <a:pt x="154" y="58"/>
                      <a:pt x="154" y="58"/>
                      <a:pt x="154" y="58"/>
                    </a:cubicBezTo>
                    <a:cubicBezTo>
                      <a:pt x="210" y="58"/>
                      <a:pt x="210" y="58"/>
                      <a:pt x="210" y="58"/>
                    </a:cubicBezTo>
                    <a:cubicBezTo>
                      <a:pt x="210" y="89"/>
                      <a:pt x="210" y="89"/>
                      <a:pt x="210" y="89"/>
                    </a:cubicBezTo>
                    <a:cubicBezTo>
                      <a:pt x="190" y="89"/>
                      <a:pt x="190" y="89"/>
                      <a:pt x="190" y="89"/>
                    </a:cubicBezTo>
                    <a:cubicBezTo>
                      <a:pt x="190" y="231"/>
                      <a:pt x="190" y="231"/>
                      <a:pt x="190" y="231"/>
                    </a:cubicBezTo>
                    <a:cubicBezTo>
                      <a:pt x="210" y="231"/>
                      <a:pt x="210" y="231"/>
                      <a:pt x="210" y="231"/>
                    </a:cubicBezTo>
                    <a:cubicBezTo>
                      <a:pt x="210" y="262"/>
                      <a:pt x="210" y="262"/>
                      <a:pt x="210" y="262"/>
                    </a:cubicBezTo>
                    <a:cubicBezTo>
                      <a:pt x="134" y="262"/>
                      <a:pt x="134" y="262"/>
                      <a:pt x="134" y="262"/>
                    </a:cubicBezTo>
                    <a:cubicBezTo>
                      <a:pt x="134" y="231"/>
                      <a:pt x="134" y="231"/>
                      <a:pt x="134" y="231"/>
                    </a:cubicBezTo>
                    <a:cubicBezTo>
                      <a:pt x="153" y="231"/>
                      <a:pt x="153" y="231"/>
                      <a:pt x="153" y="231"/>
                    </a:cubicBezTo>
                    <a:cubicBezTo>
                      <a:pt x="153" y="113"/>
                      <a:pt x="153" y="113"/>
                      <a:pt x="153" y="113"/>
                    </a:cubicBezTo>
                    <a:cubicBezTo>
                      <a:pt x="56" y="262"/>
                      <a:pt x="56" y="262"/>
                      <a:pt x="56" y="262"/>
                    </a:cubicBezTo>
                    <a:cubicBezTo>
                      <a:pt x="0" y="262"/>
                      <a:pt x="0" y="262"/>
                      <a:pt x="0" y="262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20" y="231"/>
                      <a:pt x="20" y="231"/>
                      <a:pt x="20" y="231"/>
                    </a:cubicBezTo>
                    <a:cubicBezTo>
                      <a:pt x="20" y="89"/>
                      <a:pt x="20" y="89"/>
                      <a:pt x="20" y="89"/>
                    </a:cubicBezTo>
                    <a:cubicBezTo>
                      <a:pt x="0" y="89"/>
                      <a:pt x="0" y="89"/>
                      <a:pt x="0" y="89"/>
                    </a:cubicBezTo>
                    <a:lnTo>
                      <a:pt x="0" y="58"/>
                    </a:lnTo>
                    <a:close/>
                    <a:moveTo>
                      <a:pt x="74" y="0"/>
                    </a:moveTo>
                    <a:cubicBezTo>
                      <a:pt x="75" y="15"/>
                      <a:pt x="89" y="23"/>
                      <a:pt x="105" y="23"/>
                    </a:cubicBezTo>
                    <a:cubicBezTo>
                      <a:pt x="121" y="23"/>
                      <a:pt x="135" y="15"/>
                      <a:pt x="136" y="0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162" y="25"/>
                      <a:pt x="141" y="44"/>
                      <a:pt x="105" y="44"/>
                    </a:cubicBezTo>
                    <a:cubicBezTo>
                      <a:pt x="69" y="44"/>
                      <a:pt x="48" y="25"/>
                      <a:pt x="44" y="0"/>
                    </a:cubicBez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8" name="Freeform 13"/>
              <p:cNvSpPr>
                <a:spLocks noEditPoints="1"/>
              </p:cNvSpPr>
              <p:nvPr userDrawn="1"/>
            </p:nvSpPr>
            <p:spPr bwMode="auto">
              <a:xfrm>
                <a:off x="1982" y="1642"/>
                <a:ext cx="112" cy="127"/>
              </a:xfrm>
              <a:custGeom>
                <a:avLst/>
                <a:gdLst>
                  <a:gd name="T0" fmla="*/ 0 w 180"/>
                  <a:gd name="T1" fmla="*/ 0 h 204"/>
                  <a:gd name="T2" fmla="*/ 99 w 180"/>
                  <a:gd name="T3" fmla="*/ 0 h 204"/>
                  <a:gd name="T4" fmla="*/ 180 w 180"/>
                  <a:gd name="T5" fmla="*/ 64 h 204"/>
                  <a:gd name="T6" fmla="*/ 99 w 180"/>
                  <a:gd name="T7" fmla="*/ 128 h 204"/>
                  <a:gd name="T8" fmla="*/ 57 w 180"/>
                  <a:gd name="T9" fmla="*/ 128 h 204"/>
                  <a:gd name="T10" fmla="*/ 57 w 180"/>
                  <a:gd name="T11" fmla="*/ 173 h 204"/>
                  <a:gd name="T12" fmla="*/ 77 w 180"/>
                  <a:gd name="T13" fmla="*/ 173 h 204"/>
                  <a:gd name="T14" fmla="*/ 77 w 180"/>
                  <a:gd name="T15" fmla="*/ 204 h 204"/>
                  <a:gd name="T16" fmla="*/ 0 w 180"/>
                  <a:gd name="T17" fmla="*/ 204 h 204"/>
                  <a:gd name="T18" fmla="*/ 0 w 180"/>
                  <a:gd name="T19" fmla="*/ 173 h 204"/>
                  <a:gd name="T20" fmla="*/ 20 w 180"/>
                  <a:gd name="T21" fmla="*/ 173 h 204"/>
                  <a:gd name="T22" fmla="*/ 20 w 180"/>
                  <a:gd name="T23" fmla="*/ 31 h 204"/>
                  <a:gd name="T24" fmla="*/ 0 w 180"/>
                  <a:gd name="T25" fmla="*/ 31 h 204"/>
                  <a:gd name="T26" fmla="*/ 0 w 180"/>
                  <a:gd name="T27" fmla="*/ 0 h 204"/>
                  <a:gd name="T28" fmla="*/ 57 w 180"/>
                  <a:gd name="T29" fmla="*/ 98 h 204"/>
                  <a:gd name="T30" fmla="*/ 98 w 180"/>
                  <a:gd name="T31" fmla="*/ 98 h 204"/>
                  <a:gd name="T32" fmla="*/ 142 w 180"/>
                  <a:gd name="T33" fmla="*/ 64 h 204"/>
                  <a:gd name="T34" fmla="*/ 99 w 180"/>
                  <a:gd name="T35" fmla="*/ 31 h 204"/>
                  <a:gd name="T36" fmla="*/ 57 w 180"/>
                  <a:gd name="T37" fmla="*/ 31 h 204"/>
                  <a:gd name="T38" fmla="*/ 57 w 180"/>
                  <a:gd name="T39" fmla="*/ 98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0" h="204">
                    <a:moveTo>
                      <a:pt x="0" y="0"/>
                    </a:moveTo>
                    <a:cubicBezTo>
                      <a:pt x="99" y="0"/>
                      <a:pt x="99" y="0"/>
                      <a:pt x="99" y="0"/>
                    </a:cubicBezTo>
                    <a:cubicBezTo>
                      <a:pt x="131" y="0"/>
                      <a:pt x="180" y="9"/>
                      <a:pt x="180" y="64"/>
                    </a:cubicBezTo>
                    <a:cubicBezTo>
                      <a:pt x="180" y="98"/>
                      <a:pt x="157" y="128"/>
                      <a:pt x="99" y="128"/>
                    </a:cubicBezTo>
                    <a:cubicBezTo>
                      <a:pt x="57" y="128"/>
                      <a:pt x="57" y="128"/>
                      <a:pt x="57" y="128"/>
                    </a:cubicBezTo>
                    <a:cubicBezTo>
                      <a:pt x="57" y="173"/>
                      <a:pt x="57" y="173"/>
                      <a:pt x="57" y="173"/>
                    </a:cubicBezTo>
                    <a:cubicBezTo>
                      <a:pt x="77" y="173"/>
                      <a:pt x="77" y="173"/>
                      <a:pt x="77" y="173"/>
                    </a:cubicBezTo>
                    <a:cubicBezTo>
                      <a:pt x="77" y="204"/>
                      <a:pt x="77" y="204"/>
                      <a:pt x="77" y="204"/>
                    </a:cubicBezTo>
                    <a:cubicBezTo>
                      <a:pt x="0" y="204"/>
                      <a:pt x="0" y="204"/>
                      <a:pt x="0" y="204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20" y="173"/>
                      <a:pt x="20" y="173"/>
                      <a:pt x="20" y="173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0" y="0"/>
                    </a:lnTo>
                    <a:close/>
                    <a:moveTo>
                      <a:pt x="57" y="98"/>
                    </a:moveTo>
                    <a:cubicBezTo>
                      <a:pt x="98" y="98"/>
                      <a:pt x="98" y="98"/>
                      <a:pt x="98" y="98"/>
                    </a:cubicBezTo>
                    <a:cubicBezTo>
                      <a:pt x="115" y="98"/>
                      <a:pt x="142" y="92"/>
                      <a:pt x="142" y="64"/>
                    </a:cubicBezTo>
                    <a:cubicBezTo>
                      <a:pt x="142" y="34"/>
                      <a:pt x="113" y="31"/>
                      <a:pt x="99" y="31"/>
                    </a:cubicBezTo>
                    <a:cubicBezTo>
                      <a:pt x="57" y="31"/>
                      <a:pt x="57" y="31"/>
                      <a:pt x="57" y="31"/>
                    </a:cubicBezTo>
                    <a:lnTo>
                      <a:pt x="57" y="98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9" name="Freeform 14"/>
              <p:cNvSpPr>
                <a:spLocks noEditPoints="1"/>
              </p:cNvSpPr>
              <p:nvPr userDrawn="1"/>
            </p:nvSpPr>
            <p:spPr bwMode="auto">
              <a:xfrm>
                <a:off x="2107" y="1638"/>
                <a:ext cx="124" cy="135"/>
              </a:xfrm>
              <a:custGeom>
                <a:avLst/>
                <a:gdLst>
                  <a:gd name="T0" fmla="*/ 100 w 199"/>
                  <a:gd name="T1" fmla="*/ 0 h 216"/>
                  <a:gd name="T2" fmla="*/ 199 w 199"/>
                  <a:gd name="T3" fmla="*/ 108 h 216"/>
                  <a:gd name="T4" fmla="*/ 100 w 199"/>
                  <a:gd name="T5" fmla="*/ 216 h 216"/>
                  <a:gd name="T6" fmla="*/ 0 w 199"/>
                  <a:gd name="T7" fmla="*/ 108 h 216"/>
                  <a:gd name="T8" fmla="*/ 100 w 199"/>
                  <a:gd name="T9" fmla="*/ 0 h 216"/>
                  <a:gd name="T10" fmla="*/ 100 w 199"/>
                  <a:gd name="T11" fmla="*/ 185 h 216"/>
                  <a:gd name="T12" fmla="*/ 160 w 199"/>
                  <a:gd name="T13" fmla="*/ 108 h 216"/>
                  <a:gd name="T14" fmla="*/ 100 w 199"/>
                  <a:gd name="T15" fmla="*/ 31 h 216"/>
                  <a:gd name="T16" fmla="*/ 40 w 199"/>
                  <a:gd name="T17" fmla="*/ 108 h 216"/>
                  <a:gd name="T18" fmla="*/ 100 w 199"/>
                  <a:gd name="T19" fmla="*/ 18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9" h="216">
                    <a:moveTo>
                      <a:pt x="100" y="0"/>
                    </a:moveTo>
                    <a:cubicBezTo>
                      <a:pt x="117" y="0"/>
                      <a:pt x="199" y="2"/>
                      <a:pt x="199" y="108"/>
                    </a:cubicBezTo>
                    <a:cubicBezTo>
                      <a:pt x="199" y="213"/>
                      <a:pt x="117" y="216"/>
                      <a:pt x="100" y="216"/>
                    </a:cubicBezTo>
                    <a:cubicBezTo>
                      <a:pt x="82" y="216"/>
                      <a:pt x="0" y="213"/>
                      <a:pt x="0" y="108"/>
                    </a:cubicBezTo>
                    <a:cubicBezTo>
                      <a:pt x="0" y="2"/>
                      <a:pt x="82" y="0"/>
                      <a:pt x="100" y="0"/>
                    </a:cubicBezTo>
                    <a:close/>
                    <a:moveTo>
                      <a:pt x="100" y="185"/>
                    </a:moveTo>
                    <a:cubicBezTo>
                      <a:pt x="150" y="185"/>
                      <a:pt x="160" y="139"/>
                      <a:pt x="160" y="108"/>
                    </a:cubicBezTo>
                    <a:cubicBezTo>
                      <a:pt x="160" y="76"/>
                      <a:pt x="150" y="31"/>
                      <a:pt x="100" y="31"/>
                    </a:cubicBezTo>
                    <a:cubicBezTo>
                      <a:pt x="49" y="31"/>
                      <a:pt x="40" y="76"/>
                      <a:pt x="40" y="108"/>
                    </a:cubicBezTo>
                    <a:cubicBezTo>
                      <a:pt x="40" y="139"/>
                      <a:pt x="49" y="185"/>
                      <a:pt x="100" y="185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0" name="Freeform 15"/>
              <p:cNvSpPr>
                <a:spLocks/>
              </p:cNvSpPr>
              <p:nvPr userDrawn="1"/>
            </p:nvSpPr>
            <p:spPr bwMode="auto">
              <a:xfrm>
                <a:off x="2247" y="1638"/>
                <a:ext cx="118" cy="135"/>
              </a:xfrm>
              <a:custGeom>
                <a:avLst/>
                <a:gdLst>
                  <a:gd name="T0" fmla="*/ 183 w 189"/>
                  <a:gd name="T1" fmla="*/ 6 h 216"/>
                  <a:gd name="T2" fmla="*/ 183 w 189"/>
                  <a:gd name="T3" fmla="*/ 71 h 216"/>
                  <a:gd name="T4" fmla="*/ 153 w 189"/>
                  <a:gd name="T5" fmla="*/ 71 h 216"/>
                  <a:gd name="T6" fmla="*/ 99 w 189"/>
                  <a:gd name="T7" fmla="*/ 31 h 216"/>
                  <a:gd name="T8" fmla="*/ 40 w 189"/>
                  <a:gd name="T9" fmla="*/ 110 h 216"/>
                  <a:gd name="T10" fmla="*/ 103 w 189"/>
                  <a:gd name="T11" fmla="*/ 185 h 216"/>
                  <a:gd name="T12" fmla="*/ 152 w 189"/>
                  <a:gd name="T13" fmla="*/ 140 h 216"/>
                  <a:gd name="T14" fmla="*/ 189 w 189"/>
                  <a:gd name="T15" fmla="*/ 140 h 216"/>
                  <a:gd name="T16" fmla="*/ 101 w 189"/>
                  <a:gd name="T17" fmla="*/ 216 h 216"/>
                  <a:gd name="T18" fmla="*/ 0 w 189"/>
                  <a:gd name="T19" fmla="*/ 111 h 216"/>
                  <a:gd name="T20" fmla="*/ 96 w 189"/>
                  <a:gd name="T21" fmla="*/ 0 h 216"/>
                  <a:gd name="T22" fmla="*/ 153 w 189"/>
                  <a:gd name="T23" fmla="*/ 23 h 216"/>
                  <a:gd name="T24" fmla="*/ 153 w 189"/>
                  <a:gd name="T25" fmla="*/ 6 h 216"/>
                  <a:gd name="T26" fmla="*/ 183 w 189"/>
                  <a:gd name="T27" fmla="*/ 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9" h="216">
                    <a:moveTo>
                      <a:pt x="183" y="6"/>
                    </a:moveTo>
                    <a:cubicBezTo>
                      <a:pt x="183" y="71"/>
                      <a:pt x="183" y="71"/>
                      <a:pt x="183" y="71"/>
                    </a:cubicBezTo>
                    <a:cubicBezTo>
                      <a:pt x="153" y="71"/>
                      <a:pt x="153" y="71"/>
                      <a:pt x="153" y="71"/>
                    </a:cubicBezTo>
                    <a:cubicBezTo>
                      <a:pt x="150" y="55"/>
                      <a:pt x="137" y="31"/>
                      <a:pt x="99" y="31"/>
                    </a:cubicBezTo>
                    <a:cubicBezTo>
                      <a:pt x="54" y="31"/>
                      <a:pt x="40" y="68"/>
                      <a:pt x="40" y="110"/>
                    </a:cubicBezTo>
                    <a:cubicBezTo>
                      <a:pt x="40" y="158"/>
                      <a:pt x="66" y="185"/>
                      <a:pt x="103" y="185"/>
                    </a:cubicBezTo>
                    <a:cubicBezTo>
                      <a:pt x="137" y="185"/>
                      <a:pt x="151" y="162"/>
                      <a:pt x="152" y="140"/>
                    </a:cubicBezTo>
                    <a:cubicBezTo>
                      <a:pt x="189" y="140"/>
                      <a:pt x="189" y="140"/>
                      <a:pt x="189" y="140"/>
                    </a:cubicBezTo>
                    <a:cubicBezTo>
                      <a:pt x="186" y="171"/>
                      <a:pt x="170" y="216"/>
                      <a:pt x="101" y="216"/>
                    </a:cubicBezTo>
                    <a:cubicBezTo>
                      <a:pt x="85" y="216"/>
                      <a:pt x="0" y="214"/>
                      <a:pt x="0" y="111"/>
                    </a:cubicBezTo>
                    <a:cubicBezTo>
                      <a:pt x="0" y="27"/>
                      <a:pt x="46" y="0"/>
                      <a:pt x="96" y="0"/>
                    </a:cubicBezTo>
                    <a:cubicBezTo>
                      <a:pt x="121" y="0"/>
                      <a:pt x="140" y="9"/>
                      <a:pt x="153" y="23"/>
                    </a:cubicBezTo>
                    <a:cubicBezTo>
                      <a:pt x="153" y="6"/>
                      <a:pt x="153" y="6"/>
                      <a:pt x="153" y="6"/>
                    </a:cubicBezTo>
                    <a:lnTo>
                      <a:pt x="183" y="6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1" name="Freeform 16"/>
              <p:cNvSpPr>
                <a:spLocks/>
              </p:cNvSpPr>
              <p:nvPr userDrawn="1"/>
            </p:nvSpPr>
            <p:spPr bwMode="auto">
              <a:xfrm>
                <a:off x="2379" y="1638"/>
                <a:ext cx="118" cy="135"/>
              </a:xfrm>
              <a:custGeom>
                <a:avLst/>
                <a:gdLst>
                  <a:gd name="T0" fmla="*/ 183 w 189"/>
                  <a:gd name="T1" fmla="*/ 6 h 216"/>
                  <a:gd name="T2" fmla="*/ 183 w 189"/>
                  <a:gd name="T3" fmla="*/ 71 h 216"/>
                  <a:gd name="T4" fmla="*/ 152 w 189"/>
                  <a:gd name="T5" fmla="*/ 71 h 216"/>
                  <a:gd name="T6" fmla="*/ 99 w 189"/>
                  <a:gd name="T7" fmla="*/ 31 h 216"/>
                  <a:gd name="T8" fmla="*/ 40 w 189"/>
                  <a:gd name="T9" fmla="*/ 110 h 216"/>
                  <a:gd name="T10" fmla="*/ 103 w 189"/>
                  <a:gd name="T11" fmla="*/ 185 h 216"/>
                  <a:gd name="T12" fmla="*/ 152 w 189"/>
                  <a:gd name="T13" fmla="*/ 140 h 216"/>
                  <a:gd name="T14" fmla="*/ 189 w 189"/>
                  <a:gd name="T15" fmla="*/ 140 h 216"/>
                  <a:gd name="T16" fmla="*/ 101 w 189"/>
                  <a:gd name="T17" fmla="*/ 216 h 216"/>
                  <a:gd name="T18" fmla="*/ 0 w 189"/>
                  <a:gd name="T19" fmla="*/ 111 h 216"/>
                  <a:gd name="T20" fmla="*/ 96 w 189"/>
                  <a:gd name="T21" fmla="*/ 0 h 216"/>
                  <a:gd name="T22" fmla="*/ 152 w 189"/>
                  <a:gd name="T23" fmla="*/ 23 h 216"/>
                  <a:gd name="T24" fmla="*/ 152 w 189"/>
                  <a:gd name="T25" fmla="*/ 6 h 216"/>
                  <a:gd name="T26" fmla="*/ 183 w 189"/>
                  <a:gd name="T27" fmla="*/ 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9" h="216">
                    <a:moveTo>
                      <a:pt x="183" y="6"/>
                    </a:moveTo>
                    <a:cubicBezTo>
                      <a:pt x="183" y="71"/>
                      <a:pt x="183" y="71"/>
                      <a:pt x="183" y="71"/>
                    </a:cubicBezTo>
                    <a:cubicBezTo>
                      <a:pt x="152" y="71"/>
                      <a:pt x="152" y="71"/>
                      <a:pt x="152" y="71"/>
                    </a:cubicBezTo>
                    <a:cubicBezTo>
                      <a:pt x="150" y="55"/>
                      <a:pt x="137" y="31"/>
                      <a:pt x="99" y="31"/>
                    </a:cubicBezTo>
                    <a:cubicBezTo>
                      <a:pt x="53" y="31"/>
                      <a:pt x="40" y="68"/>
                      <a:pt x="40" y="110"/>
                    </a:cubicBezTo>
                    <a:cubicBezTo>
                      <a:pt x="40" y="158"/>
                      <a:pt x="66" y="185"/>
                      <a:pt x="103" y="185"/>
                    </a:cubicBezTo>
                    <a:cubicBezTo>
                      <a:pt x="136" y="185"/>
                      <a:pt x="151" y="162"/>
                      <a:pt x="152" y="140"/>
                    </a:cubicBezTo>
                    <a:cubicBezTo>
                      <a:pt x="189" y="140"/>
                      <a:pt x="189" y="140"/>
                      <a:pt x="189" y="140"/>
                    </a:cubicBezTo>
                    <a:cubicBezTo>
                      <a:pt x="186" y="171"/>
                      <a:pt x="170" y="216"/>
                      <a:pt x="101" y="216"/>
                    </a:cubicBezTo>
                    <a:cubicBezTo>
                      <a:pt x="85" y="216"/>
                      <a:pt x="0" y="214"/>
                      <a:pt x="0" y="111"/>
                    </a:cubicBezTo>
                    <a:cubicBezTo>
                      <a:pt x="0" y="27"/>
                      <a:pt x="46" y="0"/>
                      <a:pt x="96" y="0"/>
                    </a:cubicBezTo>
                    <a:cubicBezTo>
                      <a:pt x="121" y="0"/>
                      <a:pt x="140" y="9"/>
                      <a:pt x="152" y="23"/>
                    </a:cubicBezTo>
                    <a:cubicBezTo>
                      <a:pt x="152" y="6"/>
                      <a:pt x="152" y="6"/>
                      <a:pt x="152" y="6"/>
                    </a:cubicBezTo>
                    <a:lnTo>
                      <a:pt x="183" y="6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2" name="Freeform 17"/>
              <p:cNvSpPr>
                <a:spLocks/>
              </p:cNvSpPr>
              <p:nvPr userDrawn="1"/>
            </p:nvSpPr>
            <p:spPr bwMode="auto">
              <a:xfrm>
                <a:off x="2510" y="1642"/>
                <a:ext cx="131" cy="127"/>
              </a:xfrm>
              <a:custGeom>
                <a:avLst/>
                <a:gdLst>
                  <a:gd name="T0" fmla="*/ 0 w 131"/>
                  <a:gd name="T1" fmla="*/ 0 h 127"/>
                  <a:gd name="T2" fmla="*/ 48 w 131"/>
                  <a:gd name="T3" fmla="*/ 0 h 127"/>
                  <a:gd name="T4" fmla="*/ 48 w 131"/>
                  <a:gd name="T5" fmla="*/ 19 h 127"/>
                  <a:gd name="T6" fmla="*/ 36 w 131"/>
                  <a:gd name="T7" fmla="*/ 19 h 127"/>
                  <a:gd name="T8" fmla="*/ 36 w 131"/>
                  <a:gd name="T9" fmla="*/ 93 h 127"/>
                  <a:gd name="T10" fmla="*/ 96 w 131"/>
                  <a:gd name="T11" fmla="*/ 0 h 127"/>
                  <a:gd name="T12" fmla="*/ 131 w 131"/>
                  <a:gd name="T13" fmla="*/ 0 h 127"/>
                  <a:gd name="T14" fmla="*/ 131 w 131"/>
                  <a:gd name="T15" fmla="*/ 19 h 127"/>
                  <a:gd name="T16" fmla="*/ 119 w 131"/>
                  <a:gd name="T17" fmla="*/ 19 h 127"/>
                  <a:gd name="T18" fmla="*/ 119 w 131"/>
                  <a:gd name="T19" fmla="*/ 108 h 127"/>
                  <a:gd name="T20" fmla="*/ 131 w 131"/>
                  <a:gd name="T21" fmla="*/ 108 h 127"/>
                  <a:gd name="T22" fmla="*/ 131 w 131"/>
                  <a:gd name="T23" fmla="*/ 127 h 127"/>
                  <a:gd name="T24" fmla="*/ 84 w 131"/>
                  <a:gd name="T25" fmla="*/ 127 h 127"/>
                  <a:gd name="T26" fmla="*/ 84 w 131"/>
                  <a:gd name="T27" fmla="*/ 108 h 127"/>
                  <a:gd name="T28" fmla="*/ 96 w 131"/>
                  <a:gd name="T29" fmla="*/ 108 h 127"/>
                  <a:gd name="T30" fmla="*/ 96 w 131"/>
                  <a:gd name="T31" fmla="*/ 34 h 127"/>
                  <a:gd name="T32" fmla="*/ 35 w 131"/>
                  <a:gd name="T33" fmla="*/ 127 h 127"/>
                  <a:gd name="T34" fmla="*/ 0 w 131"/>
                  <a:gd name="T35" fmla="*/ 127 h 127"/>
                  <a:gd name="T36" fmla="*/ 0 w 131"/>
                  <a:gd name="T37" fmla="*/ 108 h 127"/>
                  <a:gd name="T38" fmla="*/ 13 w 131"/>
                  <a:gd name="T39" fmla="*/ 108 h 127"/>
                  <a:gd name="T40" fmla="*/ 13 w 131"/>
                  <a:gd name="T41" fmla="*/ 19 h 127"/>
                  <a:gd name="T42" fmla="*/ 0 w 131"/>
                  <a:gd name="T43" fmla="*/ 19 h 127"/>
                  <a:gd name="T44" fmla="*/ 0 w 131"/>
                  <a:gd name="T45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1" h="127">
                    <a:moveTo>
                      <a:pt x="0" y="0"/>
                    </a:moveTo>
                    <a:lnTo>
                      <a:pt x="48" y="0"/>
                    </a:lnTo>
                    <a:lnTo>
                      <a:pt x="48" y="19"/>
                    </a:lnTo>
                    <a:lnTo>
                      <a:pt x="36" y="19"/>
                    </a:lnTo>
                    <a:lnTo>
                      <a:pt x="36" y="93"/>
                    </a:lnTo>
                    <a:lnTo>
                      <a:pt x="96" y="0"/>
                    </a:lnTo>
                    <a:lnTo>
                      <a:pt x="131" y="0"/>
                    </a:lnTo>
                    <a:lnTo>
                      <a:pt x="131" y="19"/>
                    </a:lnTo>
                    <a:lnTo>
                      <a:pt x="119" y="19"/>
                    </a:lnTo>
                    <a:lnTo>
                      <a:pt x="119" y="108"/>
                    </a:lnTo>
                    <a:lnTo>
                      <a:pt x="131" y="108"/>
                    </a:lnTo>
                    <a:lnTo>
                      <a:pt x="131" y="127"/>
                    </a:lnTo>
                    <a:lnTo>
                      <a:pt x="84" y="127"/>
                    </a:lnTo>
                    <a:lnTo>
                      <a:pt x="84" y="108"/>
                    </a:lnTo>
                    <a:lnTo>
                      <a:pt x="96" y="108"/>
                    </a:lnTo>
                    <a:lnTo>
                      <a:pt x="96" y="34"/>
                    </a:lnTo>
                    <a:lnTo>
                      <a:pt x="35" y="127"/>
                    </a:lnTo>
                    <a:lnTo>
                      <a:pt x="0" y="127"/>
                    </a:lnTo>
                    <a:lnTo>
                      <a:pt x="0" y="108"/>
                    </a:lnTo>
                    <a:lnTo>
                      <a:pt x="13" y="108"/>
                    </a:lnTo>
                    <a:lnTo>
                      <a:pt x="13" y="1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3" name="Freeform 18"/>
              <p:cNvSpPr>
                <a:spLocks/>
              </p:cNvSpPr>
              <p:nvPr userDrawn="1"/>
            </p:nvSpPr>
            <p:spPr bwMode="auto">
              <a:xfrm>
                <a:off x="2659" y="1642"/>
                <a:ext cx="131" cy="127"/>
              </a:xfrm>
              <a:custGeom>
                <a:avLst/>
                <a:gdLst>
                  <a:gd name="T0" fmla="*/ 0 w 131"/>
                  <a:gd name="T1" fmla="*/ 0 h 127"/>
                  <a:gd name="T2" fmla="*/ 48 w 131"/>
                  <a:gd name="T3" fmla="*/ 0 h 127"/>
                  <a:gd name="T4" fmla="*/ 48 w 131"/>
                  <a:gd name="T5" fmla="*/ 19 h 127"/>
                  <a:gd name="T6" fmla="*/ 35 w 131"/>
                  <a:gd name="T7" fmla="*/ 19 h 127"/>
                  <a:gd name="T8" fmla="*/ 35 w 131"/>
                  <a:gd name="T9" fmla="*/ 93 h 127"/>
                  <a:gd name="T10" fmla="*/ 95 w 131"/>
                  <a:gd name="T11" fmla="*/ 0 h 127"/>
                  <a:gd name="T12" fmla="*/ 131 w 131"/>
                  <a:gd name="T13" fmla="*/ 0 h 127"/>
                  <a:gd name="T14" fmla="*/ 131 w 131"/>
                  <a:gd name="T15" fmla="*/ 19 h 127"/>
                  <a:gd name="T16" fmla="*/ 118 w 131"/>
                  <a:gd name="T17" fmla="*/ 19 h 127"/>
                  <a:gd name="T18" fmla="*/ 118 w 131"/>
                  <a:gd name="T19" fmla="*/ 108 h 127"/>
                  <a:gd name="T20" fmla="*/ 131 w 131"/>
                  <a:gd name="T21" fmla="*/ 108 h 127"/>
                  <a:gd name="T22" fmla="*/ 131 w 131"/>
                  <a:gd name="T23" fmla="*/ 127 h 127"/>
                  <a:gd name="T24" fmla="*/ 83 w 131"/>
                  <a:gd name="T25" fmla="*/ 127 h 127"/>
                  <a:gd name="T26" fmla="*/ 83 w 131"/>
                  <a:gd name="T27" fmla="*/ 108 h 127"/>
                  <a:gd name="T28" fmla="*/ 95 w 131"/>
                  <a:gd name="T29" fmla="*/ 108 h 127"/>
                  <a:gd name="T30" fmla="*/ 95 w 131"/>
                  <a:gd name="T31" fmla="*/ 34 h 127"/>
                  <a:gd name="T32" fmla="*/ 34 w 131"/>
                  <a:gd name="T33" fmla="*/ 127 h 127"/>
                  <a:gd name="T34" fmla="*/ 0 w 131"/>
                  <a:gd name="T35" fmla="*/ 127 h 127"/>
                  <a:gd name="T36" fmla="*/ 0 w 131"/>
                  <a:gd name="T37" fmla="*/ 108 h 127"/>
                  <a:gd name="T38" fmla="*/ 12 w 131"/>
                  <a:gd name="T39" fmla="*/ 108 h 127"/>
                  <a:gd name="T40" fmla="*/ 12 w 131"/>
                  <a:gd name="T41" fmla="*/ 19 h 127"/>
                  <a:gd name="T42" fmla="*/ 0 w 131"/>
                  <a:gd name="T43" fmla="*/ 19 h 127"/>
                  <a:gd name="T44" fmla="*/ 0 w 131"/>
                  <a:gd name="T45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1" h="127">
                    <a:moveTo>
                      <a:pt x="0" y="0"/>
                    </a:moveTo>
                    <a:lnTo>
                      <a:pt x="48" y="0"/>
                    </a:lnTo>
                    <a:lnTo>
                      <a:pt x="48" y="19"/>
                    </a:lnTo>
                    <a:lnTo>
                      <a:pt x="35" y="19"/>
                    </a:lnTo>
                    <a:lnTo>
                      <a:pt x="35" y="93"/>
                    </a:lnTo>
                    <a:lnTo>
                      <a:pt x="95" y="0"/>
                    </a:lnTo>
                    <a:lnTo>
                      <a:pt x="131" y="0"/>
                    </a:lnTo>
                    <a:lnTo>
                      <a:pt x="131" y="19"/>
                    </a:lnTo>
                    <a:lnTo>
                      <a:pt x="118" y="19"/>
                    </a:lnTo>
                    <a:lnTo>
                      <a:pt x="118" y="108"/>
                    </a:lnTo>
                    <a:lnTo>
                      <a:pt x="131" y="108"/>
                    </a:lnTo>
                    <a:lnTo>
                      <a:pt x="131" y="127"/>
                    </a:lnTo>
                    <a:lnTo>
                      <a:pt x="83" y="127"/>
                    </a:lnTo>
                    <a:lnTo>
                      <a:pt x="83" y="108"/>
                    </a:lnTo>
                    <a:lnTo>
                      <a:pt x="95" y="108"/>
                    </a:lnTo>
                    <a:lnTo>
                      <a:pt x="95" y="34"/>
                    </a:lnTo>
                    <a:lnTo>
                      <a:pt x="34" y="127"/>
                    </a:lnTo>
                    <a:lnTo>
                      <a:pt x="0" y="127"/>
                    </a:lnTo>
                    <a:lnTo>
                      <a:pt x="0" y="108"/>
                    </a:lnTo>
                    <a:lnTo>
                      <a:pt x="12" y="108"/>
                    </a:lnTo>
                    <a:lnTo>
                      <a:pt x="12" y="1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4" name="Freeform 19"/>
              <p:cNvSpPr>
                <a:spLocks noEditPoints="1"/>
              </p:cNvSpPr>
              <p:nvPr userDrawn="1"/>
            </p:nvSpPr>
            <p:spPr bwMode="auto">
              <a:xfrm>
                <a:off x="1371" y="1193"/>
                <a:ext cx="109" cy="112"/>
              </a:xfrm>
              <a:custGeom>
                <a:avLst/>
                <a:gdLst>
                  <a:gd name="T0" fmla="*/ 87 w 175"/>
                  <a:gd name="T1" fmla="*/ 179 h 179"/>
                  <a:gd name="T2" fmla="*/ 0 w 175"/>
                  <a:gd name="T3" fmla="*/ 90 h 179"/>
                  <a:gd name="T4" fmla="*/ 87 w 175"/>
                  <a:gd name="T5" fmla="*/ 0 h 179"/>
                  <a:gd name="T6" fmla="*/ 175 w 175"/>
                  <a:gd name="T7" fmla="*/ 90 h 179"/>
                  <a:gd name="T8" fmla="*/ 87 w 175"/>
                  <a:gd name="T9" fmla="*/ 179 h 179"/>
                  <a:gd name="T10" fmla="*/ 87 w 175"/>
                  <a:gd name="T11" fmla="*/ 12 h 179"/>
                  <a:gd name="T12" fmla="*/ 12 w 175"/>
                  <a:gd name="T13" fmla="*/ 90 h 179"/>
                  <a:gd name="T14" fmla="*/ 87 w 175"/>
                  <a:gd name="T15" fmla="*/ 167 h 179"/>
                  <a:gd name="T16" fmla="*/ 163 w 175"/>
                  <a:gd name="T17" fmla="*/ 90 h 179"/>
                  <a:gd name="T18" fmla="*/ 87 w 175"/>
                  <a:gd name="T19" fmla="*/ 12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5" h="179">
                    <a:moveTo>
                      <a:pt x="87" y="179"/>
                    </a:moveTo>
                    <a:cubicBezTo>
                      <a:pt x="39" y="179"/>
                      <a:pt x="0" y="139"/>
                      <a:pt x="0" y="90"/>
                    </a:cubicBezTo>
                    <a:cubicBezTo>
                      <a:pt x="0" y="40"/>
                      <a:pt x="39" y="0"/>
                      <a:pt x="87" y="0"/>
                    </a:cubicBezTo>
                    <a:cubicBezTo>
                      <a:pt x="136" y="0"/>
                      <a:pt x="175" y="40"/>
                      <a:pt x="175" y="90"/>
                    </a:cubicBezTo>
                    <a:cubicBezTo>
                      <a:pt x="175" y="139"/>
                      <a:pt x="136" y="179"/>
                      <a:pt x="87" y="179"/>
                    </a:cubicBezTo>
                    <a:close/>
                    <a:moveTo>
                      <a:pt x="87" y="12"/>
                    </a:moveTo>
                    <a:cubicBezTo>
                      <a:pt x="46" y="12"/>
                      <a:pt x="12" y="47"/>
                      <a:pt x="12" y="90"/>
                    </a:cubicBezTo>
                    <a:cubicBezTo>
                      <a:pt x="12" y="133"/>
                      <a:pt x="46" y="167"/>
                      <a:pt x="87" y="167"/>
                    </a:cubicBezTo>
                    <a:cubicBezTo>
                      <a:pt x="129" y="167"/>
                      <a:pt x="163" y="133"/>
                      <a:pt x="163" y="90"/>
                    </a:cubicBezTo>
                    <a:cubicBezTo>
                      <a:pt x="163" y="47"/>
                      <a:pt x="129" y="12"/>
                      <a:pt x="87" y="12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5" name="Oval 20"/>
              <p:cNvSpPr>
                <a:spLocks noChangeArrowheads="1"/>
              </p:cNvSpPr>
              <p:nvPr userDrawn="1"/>
            </p:nvSpPr>
            <p:spPr bwMode="auto">
              <a:xfrm>
                <a:off x="1375" y="1197"/>
                <a:ext cx="101" cy="104"/>
              </a:xfrm>
              <a:prstGeom prst="ellipse">
                <a:avLst/>
              </a:pr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6" name="Freeform 21"/>
              <p:cNvSpPr>
                <a:spLocks noEditPoints="1"/>
              </p:cNvSpPr>
              <p:nvPr userDrawn="1"/>
            </p:nvSpPr>
            <p:spPr bwMode="auto">
              <a:xfrm>
                <a:off x="1412" y="1191"/>
                <a:ext cx="27" cy="72"/>
              </a:xfrm>
              <a:custGeom>
                <a:avLst/>
                <a:gdLst>
                  <a:gd name="T0" fmla="*/ 25 w 27"/>
                  <a:gd name="T1" fmla="*/ 72 h 72"/>
                  <a:gd name="T2" fmla="*/ 3 w 27"/>
                  <a:gd name="T3" fmla="*/ 72 h 72"/>
                  <a:gd name="T4" fmla="*/ 0 w 27"/>
                  <a:gd name="T5" fmla="*/ 0 h 72"/>
                  <a:gd name="T6" fmla="*/ 27 w 27"/>
                  <a:gd name="T7" fmla="*/ 0 h 72"/>
                  <a:gd name="T8" fmla="*/ 25 w 27"/>
                  <a:gd name="T9" fmla="*/ 72 h 72"/>
                  <a:gd name="T10" fmla="*/ 10 w 27"/>
                  <a:gd name="T11" fmla="*/ 65 h 72"/>
                  <a:gd name="T12" fmla="*/ 17 w 27"/>
                  <a:gd name="T13" fmla="*/ 65 h 72"/>
                  <a:gd name="T14" fmla="*/ 20 w 27"/>
                  <a:gd name="T15" fmla="*/ 7 h 72"/>
                  <a:gd name="T16" fmla="*/ 8 w 27"/>
                  <a:gd name="T17" fmla="*/ 7 h 72"/>
                  <a:gd name="T18" fmla="*/ 10 w 27"/>
                  <a:gd name="T19" fmla="*/ 6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72">
                    <a:moveTo>
                      <a:pt x="25" y="72"/>
                    </a:moveTo>
                    <a:lnTo>
                      <a:pt x="3" y="7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5" y="72"/>
                    </a:lnTo>
                    <a:close/>
                    <a:moveTo>
                      <a:pt x="10" y="65"/>
                    </a:moveTo>
                    <a:lnTo>
                      <a:pt x="17" y="65"/>
                    </a:lnTo>
                    <a:lnTo>
                      <a:pt x="20" y="7"/>
                    </a:lnTo>
                    <a:lnTo>
                      <a:pt x="8" y="7"/>
                    </a:lnTo>
                    <a:lnTo>
                      <a:pt x="10" y="65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7" name="Freeform 22"/>
              <p:cNvSpPr>
                <a:spLocks/>
              </p:cNvSpPr>
              <p:nvPr userDrawn="1"/>
            </p:nvSpPr>
            <p:spPr bwMode="auto">
              <a:xfrm>
                <a:off x="1416" y="1195"/>
                <a:ext cx="19" cy="64"/>
              </a:xfrm>
              <a:custGeom>
                <a:avLst/>
                <a:gdLst>
                  <a:gd name="T0" fmla="*/ 17 w 19"/>
                  <a:gd name="T1" fmla="*/ 64 h 64"/>
                  <a:gd name="T2" fmla="*/ 3 w 19"/>
                  <a:gd name="T3" fmla="*/ 64 h 64"/>
                  <a:gd name="T4" fmla="*/ 0 w 19"/>
                  <a:gd name="T5" fmla="*/ 0 h 64"/>
                  <a:gd name="T6" fmla="*/ 19 w 19"/>
                  <a:gd name="T7" fmla="*/ 0 h 64"/>
                  <a:gd name="T8" fmla="*/ 17 w 19"/>
                  <a:gd name="T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4">
                    <a:moveTo>
                      <a:pt x="17" y="64"/>
                    </a:moveTo>
                    <a:lnTo>
                      <a:pt x="3" y="6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64"/>
                    </a:ln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8" name="Freeform 23"/>
              <p:cNvSpPr>
                <a:spLocks noEditPoints="1"/>
              </p:cNvSpPr>
              <p:nvPr userDrawn="1"/>
            </p:nvSpPr>
            <p:spPr bwMode="auto">
              <a:xfrm>
                <a:off x="1348" y="1193"/>
                <a:ext cx="71" cy="97"/>
              </a:xfrm>
              <a:custGeom>
                <a:avLst/>
                <a:gdLst>
                  <a:gd name="T0" fmla="*/ 88 w 113"/>
                  <a:gd name="T1" fmla="*/ 155 h 155"/>
                  <a:gd name="T2" fmla="*/ 88 w 113"/>
                  <a:gd name="T3" fmla="*/ 155 h 155"/>
                  <a:gd name="T4" fmla="*/ 52 w 113"/>
                  <a:gd name="T5" fmla="*/ 143 h 155"/>
                  <a:gd name="T6" fmla="*/ 48 w 113"/>
                  <a:gd name="T7" fmla="*/ 139 h 155"/>
                  <a:gd name="T8" fmla="*/ 18 w 113"/>
                  <a:gd name="T9" fmla="*/ 38 h 155"/>
                  <a:gd name="T10" fmla="*/ 84 w 113"/>
                  <a:gd name="T11" fmla="*/ 0 h 155"/>
                  <a:gd name="T12" fmla="*/ 89 w 113"/>
                  <a:gd name="T13" fmla="*/ 0 h 155"/>
                  <a:gd name="T14" fmla="*/ 113 w 113"/>
                  <a:gd name="T15" fmla="*/ 153 h 155"/>
                  <a:gd name="T16" fmla="*/ 107 w 113"/>
                  <a:gd name="T17" fmla="*/ 154 h 155"/>
                  <a:gd name="T18" fmla="*/ 88 w 113"/>
                  <a:gd name="T19" fmla="*/ 155 h 155"/>
                  <a:gd name="T20" fmla="*/ 79 w 113"/>
                  <a:gd name="T21" fmla="*/ 12 h 155"/>
                  <a:gd name="T22" fmla="*/ 30 w 113"/>
                  <a:gd name="T23" fmla="*/ 43 h 155"/>
                  <a:gd name="T24" fmla="*/ 58 w 113"/>
                  <a:gd name="T25" fmla="*/ 131 h 155"/>
                  <a:gd name="T26" fmla="*/ 61 w 113"/>
                  <a:gd name="T27" fmla="*/ 135 h 155"/>
                  <a:gd name="T28" fmla="*/ 88 w 113"/>
                  <a:gd name="T29" fmla="*/ 143 h 155"/>
                  <a:gd name="T30" fmla="*/ 88 w 113"/>
                  <a:gd name="T31" fmla="*/ 143 h 155"/>
                  <a:gd name="T32" fmla="*/ 99 w 113"/>
                  <a:gd name="T33" fmla="*/ 142 h 155"/>
                  <a:gd name="T34" fmla="*/ 79 w 113"/>
                  <a:gd name="T35" fmla="*/ 1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3" h="155">
                    <a:moveTo>
                      <a:pt x="88" y="155"/>
                    </a:moveTo>
                    <a:cubicBezTo>
                      <a:pt x="88" y="155"/>
                      <a:pt x="88" y="155"/>
                      <a:pt x="88" y="155"/>
                    </a:cubicBezTo>
                    <a:cubicBezTo>
                      <a:pt x="71" y="155"/>
                      <a:pt x="58" y="151"/>
                      <a:pt x="52" y="143"/>
                    </a:cubicBezTo>
                    <a:cubicBezTo>
                      <a:pt x="51" y="142"/>
                      <a:pt x="49" y="140"/>
                      <a:pt x="48" y="139"/>
                    </a:cubicBezTo>
                    <a:cubicBezTo>
                      <a:pt x="34" y="122"/>
                      <a:pt x="0" y="82"/>
                      <a:pt x="18" y="38"/>
                    </a:cubicBezTo>
                    <a:cubicBezTo>
                      <a:pt x="30" y="11"/>
                      <a:pt x="70" y="0"/>
                      <a:pt x="84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113" y="153"/>
                      <a:pt x="113" y="153"/>
                      <a:pt x="113" y="153"/>
                    </a:cubicBezTo>
                    <a:cubicBezTo>
                      <a:pt x="107" y="154"/>
                      <a:pt x="107" y="154"/>
                      <a:pt x="107" y="154"/>
                    </a:cubicBezTo>
                    <a:cubicBezTo>
                      <a:pt x="107" y="154"/>
                      <a:pt x="99" y="155"/>
                      <a:pt x="88" y="155"/>
                    </a:cubicBezTo>
                    <a:close/>
                    <a:moveTo>
                      <a:pt x="79" y="12"/>
                    </a:moveTo>
                    <a:cubicBezTo>
                      <a:pt x="65" y="14"/>
                      <a:pt x="37" y="24"/>
                      <a:pt x="30" y="43"/>
                    </a:cubicBezTo>
                    <a:cubicBezTo>
                      <a:pt x="14" y="80"/>
                      <a:pt x="44" y="115"/>
                      <a:pt x="58" y="131"/>
                    </a:cubicBezTo>
                    <a:cubicBezTo>
                      <a:pt x="59" y="133"/>
                      <a:pt x="60" y="134"/>
                      <a:pt x="61" y="135"/>
                    </a:cubicBezTo>
                    <a:cubicBezTo>
                      <a:pt x="65" y="140"/>
                      <a:pt x="75" y="143"/>
                      <a:pt x="88" y="143"/>
                    </a:cubicBezTo>
                    <a:cubicBezTo>
                      <a:pt x="88" y="143"/>
                      <a:pt x="88" y="143"/>
                      <a:pt x="88" y="143"/>
                    </a:cubicBezTo>
                    <a:cubicBezTo>
                      <a:pt x="93" y="143"/>
                      <a:pt x="96" y="143"/>
                      <a:pt x="99" y="142"/>
                    </a:cubicBezTo>
                    <a:lnTo>
                      <a:pt x="79" y="12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9" name="Freeform 24"/>
              <p:cNvSpPr>
                <a:spLocks/>
              </p:cNvSpPr>
              <p:nvPr userDrawn="1"/>
            </p:nvSpPr>
            <p:spPr bwMode="auto">
              <a:xfrm>
                <a:off x="1352" y="1197"/>
                <a:ext cx="62" cy="92"/>
              </a:xfrm>
              <a:custGeom>
                <a:avLst/>
                <a:gdLst>
                  <a:gd name="T0" fmla="*/ 78 w 100"/>
                  <a:gd name="T1" fmla="*/ 0 h 148"/>
                  <a:gd name="T2" fmla="*/ 18 w 100"/>
                  <a:gd name="T3" fmla="*/ 34 h 148"/>
                  <a:gd name="T4" fmla="*/ 50 w 100"/>
                  <a:gd name="T5" fmla="*/ 133 h 148"/>
                  <a:gd name="T6" fmla="*/ 100 w 100"/>
                  <a:gd name="T7" fmla="*/ 142 h 148"/>
                  <a:gd name="T8" fmla="*/ 78 w 100"/>
                  <a:gd name="T9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48">
                    <a:moveTo>
                      <a:pt x="78" y="0"/>
                    </a:moveTo>
                    <a:cubicBezTo>
                      <a:pt x="67" y="0"/>
                      <a:pt x="28" y="10"/>
                      <a:pt x="18" y="34"/>
                    </a:cubicBezTo>
                    <a:cubicBezTo>
                      <a:pt x="0" y="78"/>
                      <a:pt x="38" y="118"/>
                      <a:pt x="50" y="133"/>
                    </a:cubicBezTo>
                    <a:cubicBezTo>
                      <a:pt x="62" y="148"/>
                      <a:pt x="100" y="142"/>
                      <a:pt x="100" y="142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0" name="Freeform 25"/>
              <p:cNvSpPr>
                <a:spLocks/>
              </p:cNvSpPr>
              <p:nvPr userDrawn="1"/>
            </p:nvSpPr>
            <p:spPr bwMode="auto">
              <a:xfrm>
                <a:off x="1377" y="1202"/>
                <a:ext cx="28" cy="26"/>
              </a:xfrm>
              <a:custGeom>
                <a:avLst/>
                <a:gdLst>
                  <a:gd name="T0" fmla="*/ 27 w 28"/>
                  <a:gd name="T1" fmla="*/ 26 h 26"/>
                  <a:gd name="T2" fmla="*/ 0 w 28"/>
                  <a:gd name="T3" fmla="*/ 1 h 26"/>
                  <a:gd name="T4" fmla="*/ 2 w 28"/>
                  <a:gd name="T5" fmla="*/ 0 h 26"/>
                  <a:gd name="T6" fmla="*/ 28 w 28"/>
                  <a:gd name="T7" fmla="*/ 24 h 26"/>
                  <a:gd name="T8" fmla="*/ 27 w 28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27" y="26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8" y="24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1" name="Freeform 26"/>
              <p:cNvSpPr>
                <a:spLocks/>
              </p:cNvSpPr>
              <p:nvPr userDrawn="1"/>
            </p:nvSpPr>
            <p:spPr bwMode="auto">
              <a:xfrm>
                <a:off x="1367" y="1209"/>
                <a:ext cx="41" cy="38"/>
              </a:xfrm>
              <a:custGeom>
                <a:avLst/>
                <a:gdLst>
                  <a:gd name="T0" fmla="*/ 40 w 41"/>
                  <a:gd name="T1" fmla="*/ 38 h 38"/>
                  <a:gd name="T2" fmla="*/ 0 w 41"/>
                  <a:gd name="T3" fmla="*/ 2 h 38"/>
                  <a:gd name="T4" fmla="*/ 2 w 41"/>
                  <a:gd name="T5" fmla="*/ 0 h 38"/>
                  <a:gd name="T6" fmla="*/ 41 w 41"/>
                  <a:gd name="T7" fmla="*/ 36 h 38"/>
                  <a:gd name="T8" fmla="*/ 40 w 41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38">
                    <a:moveTo>
                      <a:pt x="40" y="38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41" y="36"/>
                    </a:lnTo>
                    <a:lnTo>
                      <a:pt x="40" y="38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2" name="Freeform 27"/>
              <p:cNvSpPr>
                <a:spLocks/>
              </p:cNvSpPr>
              <p:nvPr userDrawn="1"/>
            </p:nvSpPr>
            <p:spPr bwMode="auto">
              <a:xfrm>
                <a:off x="1360" y="1219"/>
                <a:ext cx="37" cy="36"/>
              </a:xfrm>
              <a:custGeom>
                <a:avLst/>
                <a:gdLst>
                  <a:gd name="T0" fmla="*/ 35 w 37"/>
                  <a:gd name="T1" fmla="*/ 36 h 36"/>
                  <a:gd name="T2" fmla="*/ 0 w 37"/>
                  <a:gd name="T3" fmla="*/ 2 h 36"/>
                  <a:gd name="T4" fmla="*/ 1 w 37"/>
                  <a:gd name="T5" fmla="*/ 0 h 36"/>
                  <a:gd name="T6" fmla="*/ 37 w 37"/>
                  <a:gd name="T7" fmla="*/ 34 h 36"/>
                  <a:gd name="T8" fmla="*/ 35 w 37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6">
                    <a:moveTo>
                      <a:pt x="35" y="36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7" y="34"/>
                    </a:lnTo>
                    <a:lnTo>
                      <a:pt x="35" y="36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3" name="Freeform 28"/>
              <p:cNvSpPr>
                <a:spLocks/>
              </p:cNvSpPr>
              <p:nvPr userDrawn="1"/>
            </p:nvSpPr>
            <p:spPr bwMode="auto">
              <a:xfrm>
                <a:off x="1359" y="1233"/>
                <a:ext cx="44" cy="40"/>
              </a:xfrm>
              <a:custGeom>
                <a:avLst/>
                <a:gdLst>
                  <a:gd name="T0" fmla="*/ 42 w 44"/>
                  <a:gd name="T1" fmla="*/ 40 h 40"/>
                  <a:gd name="T2" fmla="*/ 0 w 44"/>
                  <a:gd name="T3" fmla="*/ 2 h 40"/>
                  <a:gd name="T4" fmla="*/ 2 w 44"/>
                  <a:gd name="T5" fmla="*/ 0 h 40"/>
                  <a:gd name="T6" fmla="*/ 44 w 44"/>
                  <a:gd name="T7" fmla="*/ 38 h 40"/>
                  <a:gd name="T8" fmla="*/ 42 w 44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0">
                    <a:moveTo>
                      <a:pt x="42" y="40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44" y="38"/>
                    </a:lnTo>
                    <a:lnTo>
                      <a:pt x="42" y="4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4" name="Freeform 29"/>
              <p:cNvSpPr>
                <a:spLocks/>
              </p:cNvSpPr>
              <p:nvPr userDrawn="1"/>
            </p:nvSpPr>
            <p:spPr bwMode="auto">
              <a:xfrm>
                <a:off x="1362" y="1253"/>
                <a:ext cx="32" cy="26"/>
              </a:xfrm>
              <a:custGeom>
                <a:avLst/>
                <a:gdLst>
                  <a:gd name="T0" fmla="*/ 30 w 32"/>
                  <a:gd name="T1" fmla="*/ 26 h 26"/>
                  <a:gd name="T2" fmla="*/ 0 w 32"/>
                  <a:gd name="T3" fmla="*/ 2 h 26"/>
                  <a:gd name="T4" fmla="*/ 2 w 32"/>
                  <a:gd name="T5" fmla="*/ 0 h 26"/>
                  <a:gd name="T6" fmla="*/ 32 w 32"/>
                  <a:gd name="T7" fmla="*/ 25 h 26"/>
                  <a:gd name="T8" fmla="*/ 30 w 3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6">
                    <a:moveTo>
                      <a:pt x="30" y="2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2" y="25"/>
                    </a:lnTo>
                    <a:lnTo>
                      <a:pt x="30" y="26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5" name="Freeform 30"/>
              <p:cNvSpPr>
                <a:spLocks/>
              </p:cNvSpPr>
              <p:nvPr userDrawn="1"/>
            </p:nvSpPr>
            <p:spPr bwMode="auto">
              <a:xfrm>
                <a:off x="1359" y="1196"/>
                <a:ext cx="36" cy="40"/>
              </a:xfrm>
              <a:custGeom>
                <a:avLst/>
                <a:gdLst>
                  <a:gd name="T0" fmla="*/ 1 w 36"/>
                  <a:gd name="T1" fmla="*/ 40 h 40"/>
                  <a:gd name="T2" fmla="*/ 0 w 36"/>
                  <a:gd name="T3" fmla="*/ 39 h 40"/>
                  <a:gd name="T4" fmla="*/ 34 w 36"/>
                  <a:gd name="T5" fmla="*/ 0 h 40"/>
                  <a:gd name="T6" fmla="*/ 36 w 36"/>
                  <a:gd name="T7" fmla="*/ 2 h 40"/>
                  <a:gd name="T8" fmla="*/ 1 w 36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0">
                    <a:moveTo>
                      <a:pt x="1" y="40"/>
                    </a:moveTo>
                    <a:lnTo>
                      <a:pt x="0" y="39"/>
                    </a:lnTo>
                    <a:lnTo>
                      <a:pt x="34" y="0"/>
                    </a:lnTo>
                    <a:lnTo>
                      <a:pt x="36" y="2"/>
                    </a:lnTo>
                    <a:lnTo>
                      <a:pt x="1" y="4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6" name="Freeform 31"/>
              <p:cNvSpPr>
                <a:spLocks/>
              </p:cNvSpPr>
              <p:nvPr userDrawn="1"/>
            </p:nvSpPr>
            <p:spPr bwMode="auto">
              <a:xfrm>
                <a:off x="1361" y="1210"/>
                <a:ext cx="39" cy="41"/>
              </a:xfrm>
              <a:custGeom>
                <a:avLst/>
                <a:gdLst>
                  <a:gd name="T0" fmla="*/ 2 w 39"/>
                  <a:gd name="T1" fmla="*/ 41 h 41"/>
                  <a:gd name="T2" fmla="*/ 0 w 39"/>
                  <a:gd name="T3" fmla="*/ 40 h 41"/>
                  <a:gd name="T4" fmla="*/ 37 w 39"/>
                  <a:gd name="T5" fmla="*/ 0 h 41"/>
                  <a:gd name="T6" fmla="*/ 39 w 39"/>
                  <a:gd name="T7" fmla="*/ 1 h 41"/>
                  <a:gd name="T8" fmla="*/ 2 w 39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1">
                    <a:moveTo>
                      <a:pt x="2" y="41"/>
                    </a:moveTo>
                    <a:lnTo>
                      <a:pt x="0" y="40"/>
                    </a:lnTo>
                    <a:lnTo>
                      <a:pt x="37" y="0"/>
                    </a:lnTo>
                    <a:lnTo>
                      <a:pt x="39" y="1"/>
                    </a:lnTo>
                    <a:lnTo>
                      <a:pt x="2" y="41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7" name="Freeform 32"/>
              <p:cNvSpPr>
                <a:spLocks/>
              </p:cNvSpPr>
              <p:nvPr userDrawn="1"/>
            </p:nvSpPr>
            <p:spPr bwMode="auto">
              <a:xfrm>
                <a:off x="1367" y="1223"/>
                <a:ext cx="36" cy="40"/>
              </a:xfrm>
              <a:custGeom>
                <a:avLst/>
                <a:gdLst>
                  <a:gd name="T0" fmla="*/ 2 w 36"/>
                  <a:gd name="T1" fmla="*/ 40 h 40"/>
                  <a:gd name="T2" fmla="*/ 0 w 36"/>
                  <a:gd name="T3" fmla="*/ 38 h 40"/>
                  <a:gd name="T4" fmla="*/ 34 w 36"/>
                  <a:gd name="T5" fmla="*/ 0 h 40"/>
                  <a:gd name="T6" fmla="*/ 36 w 36"/>
                  <a:gd name="T7" fmla="*/ 2 h 40"/>
                  <a:gd name="T8" fmla="*/ 2 w 36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0">
                    <a:moveTo>
                      <a:pt x="2" y="40"/>
                    </a:moveTo>
                    <a:lnTo>
                      <a:pt x="0" y="38"/>
                    </a:lnTo>
                    <a:lnTo>
                      <a:pt x="34" y="0"/>
                    </a:lnTo>
                    <a:lnTo>
                      <a:pt x="36" y="2"/>
                    </a:lnTo>
                    <a:lnTo>
                      <a:pt x="2" y="4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8" name="Freeform 33"/>
              <p:cNvSpPr>
                <a:spLocks/>
              </p:cNvSpPr>
              <p:nvPr userDrawn="1"/>
            </p:nvSpPr>
            <p:spPr bwMode="auto">
              <a:xfrm>
                <a:off x="1375" y="1236"/>
                <a:ext cx="32" cy="37"/>
              </a:xfrm>
              <a:custGeom>
                <a:avLst/>
                <a:gdLst>
                  <a:gd name="T0" fmla="*/ 2 w 32"/>
                  <a:gd name="T1" fmla="*/ 37 h 37"/>
                  <a:gd name="T2" fmla="*/ 0 w 32"/>
                  <a:gd name="T3" fmla="*/ 35 h 37"/>
                  <a:gd name="T4" fmla="*/ 30 w 32"/>
                  <a:gd name="T5" fmla="*/ 0 h 37"/>
                  <a:gd name="T6" fmla="*/ 32 w 32"/>
                  <a:gd name="T7" fmla="*/ 2 h 37"/>
                  <a:gd name="T8" fmla="*/ 2 w 32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7">
                    <a:moveTo>
                      <a:pt x="2" y="37"/>
                    </a:moveTo>
                    <a:lnTo>
                      <a:pt x="0" y="35"/>
                    </a:lnTo>
                    <a:lnTo>
                      <a:pt x="30" y="0"/>
                    </a:lnTo>
                    <a:lnTo>
                      <a:pt x="32" y="2"/>
                    </a:lnTo>
                    <a:lnTo>
                      <a:pt x="2" y="3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9" name="Freeform 34"/>
              <p:cNvSpPr>
                <a:spLocks/>
              </p:cNvSpPr>
              <p:nvPr userDrawn="1"/>
            </p:nvSpPr>
            <p:spPr bwMode="auto">
              <a:xfrm>
                <a:off x="1382" y="1251"/>
                <a:ext cx="31" cy="30"/>
              </a:xfrm>
              <a:custGeom>
                <a:avLst/>
                <a:gdLst>
                  <a:gd name="T0" fmla="*/ 2 w 31"/>
                  <a:gd name="T1" fmla="*/ 30 h 30"/>
                  <a:gd name="T2" fmla="*/ 0 w 31"/>
                  <a:gd name="T3" fmla="*/ 28 h 30"/>
                  <a:gd name="T4" fmla="*/ 29 w 31"/>
                  <a:gd name="T5" fmla="*/ 0 h 30"/>
                  <a:gd name="T6" fmla="*/ 31 w 31"/>
                  <a:gd name="T7" fmla="*/ 2 h 30"/>
                  <a:gd name="T8" fmla="*/ 2 w 31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0">
                    <a:moveTo>
                      <a:pt x="2" y="30"/>
                    </a:moveTo>
                    <a:lnTo>
                      <a:pt x="0" y="28"/>
                    </a:lnTo>
                    <a:lnTo>
                      <a:pt x="29" y="0"/>
                    </a:lnTo>
                    <a:lnTo>
                      <a:pt x="31" y="2"/>
                    </a:lnTo>
                    <a:lnTo>
                      <a:pt x="2" y="3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0" name="Freeform 35"/>
              <p:cNvSpPr>
                <a:spLocks noEditPoints="1"/>
              </p:cNvSpPr>
              <p:nvPr userDrawn="1"/>
            </p:nvSpPr>
            <p:spPr bwMode="auto">
              <a:xfrm>
                <a:off x="1389" y="1189"/>
                <a:ext cx="28" cy="66"/>
              </a:xfrm>
              <a:custGeom>
                <a:avLst/>
                <a:gdLst>
                  <a:gd name="T0" fmla="*/ 38 w 44"/>
                  <a:gd name="T1" fmla="*/ 105 h 105"/>
                  <a:gd name="T2" fmla="*/ 39 w 44"/>
                  <a:gd name="T3" fmla="*/ 105 h 105"/>
                  <a:gd name="T4" fmla="*/ 28 w 44"/>
                  <a:gd name="T5" fmla="*/ 105 h 105"/>
                  <a:gd name="T6" fmla="*/ 4 w 44"/>
                  <a:gd name="T7" fmla="*/ 23 h 105"/>
                  <a:gd name="T8" fmla="*/ 0 w 44"/>
                  <a:gd name="T9" fmla="*/ 12 h 105"/>
                  <a:gd name="T10" fmla="*/ 0 w 44"/>
                  <a:gd name="T11" fmla="*/ 11 h 105"/>
                  <a:gd name="T12" fmla="*/ 0 w 44"/>
                  <a:gd name="T13" fmla="*/ 10 h 105"/>
                  <a:gd name="T14" fmla="*/ 13 w 44"/>
                  <a:gd name="T15" fmla="*/ 0 h 105"/>
                  <a:gd name="T16" fmla="*/ 22 w 44"/>
                  <a:gd name="T17" fmla="*/ 3 h 105"/>
                  <a:gd name="T18" fmla="*/ 23 w 44"/>
                  <a:gd name="T19" fmla="*/ 4 h 105"/>
                  <a:gd name="T20" fmla="*/ 24 w 44"/>
                  <a:gd name="T21" fmla="*/ 5 h 105"/>
                  <a:gd name="T22" fmla="*/ 44 w 44"/>
                  <a:gd name="T23" fmla="*/ 96 h 105"/>
                  <a:gd name="T24" fmla="*/ 44 w 44"/>
                  <a:gd name="T25" fmla="*/ 97 h 105"/>
                  <a:gd name="T26" fmla="*/ 43 w 44"/>
                  <a:gd name="T27" fmla="*/ 98 h 105"/>
                  <a:gd name="T28" fmla="*/ 40 w 44"/>
                  <a:gd name="T29" fmla="*/ 104 h 105"/>
                  <a:gd name="T30" fmla="*/ 40 w 44"/>
                  <a:gd name="T31" fmla="*/ 105 h 105"/>
                  <a:gd name="T32" fmla="*/ 39 w 44"/>
                  <a:gd name="T33" fmla="*/ 105 h 105"/>
                  <a:gd name="T34" fmla="*/ 38 w 44"/>
                  <a:gd name="T35" fmla="*/ 105 h 105"/>
                  <a:gd name="T36" fmla="*/ 13 w 44"/>
                  <a:gd name="T37" fmla="*/ 12 h 105"/>
                  <a:gd name="T38" fmla="*/ 15 w 44"/>
                  <a:gd name="T39" fmla="*/ 17 h 105"/>
                  <a:gd name="T40" fmla="*/ 13 w 44"/>
                  <a:gd name="T41" fmla="*/ 12 h 105"/>
                  <a:gd name="T42" fmla="*/ 13 w 44"/>
                  <a:gd name="T43" fmla="*/ 12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105">
                    <a:moveTo>
                      <a:pt x="38" y="105"/>
                    </a:moveTo>
                    <a:cubicBezTo>
                      <a:pt x="39" y="105"/>
                      <a:pt x="39" y="105"/>
                      <a:pt x="39" y="105"/>
                    </a:cubicBezTo>
                    <a:cubicBezTo>
                      <a:pt x="28" y="105"/>
                      <a:pt x="28" y="105"/>
                      <a:pt x="28" y="105"/>
                    </a:cubicBezTo>
                    <a:cubicBezTo>
                      <a:pt x="24" y="78"/>
                      <a:pt x="11" y="42"/>
                      <a:pt x="4" y="23"/>
                    </a:cubicBezTo>
                    <a:cubicBezTo>
                      <a:pt x="2" y="18"/>
                      <a:pt x="1" y="15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7" y="0"/>
                      <a:pt x="13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7" y="13"/>
                      <a:pt x="41" y="72"/>
                      <a:pt x="44" y="96"/>
                    </a:cubicBezTo>
                    <a:cubicBezTo>
                      <a:pt x="44" y="97"/>
                      <a:pt x="44" y="97"/>
                      <a:pt x="44" y="97"/>
                    </a:cubicBezTo>
                    <a:cubicBezTo>
                      <a:pt x="43" y="98"/>
                      <a:pt x="43" y="98"/>
                      <a:pt x="43" y="98"/>
                    </a:cubicBezTo>
                    <a:cubicBezTo>
                      <a:pt x="42" y="101"/>
                      <a:pt x="41" y="103"/>
                      <a:pt x="40" y="104"/>
                    </a:cubicBezTo>
                    <a:cubicBezTo>
                      <a:pt x="40" y="104"/>
                      <a:pt x="40" y="104"/>
                      <a:pt x="40" y="105"/>
                    </a:cubicBezTo>
                    <a:cubicBezTo>
                      <a:pt x="39" y="105"/>
                      <a:pt x="39" y="105"/>
                      <a:pt x="39" y="105"/>
                    </a:cubicBezTo>
                    <a:cubicBezTo>
                      <a:pt x="39" y="105"/>
                      <a:pt x="39" y="105"/>
                      <a:pt x="38" y="105"/>
                    </a:cubicBezTo>
                    <a:close/>
                    <a:moveTo>
                      <a:pt x="13" y="12"/>
                    </a:moveTo>
                    <a:cubicBezTo>
                      <a:pt x="13" y="13"/>
                      <a:pt x="14" y="15"/>
                      <a:pt x="15" y="17"/>
                    </a:cubicBezTo>
                    <a:cubicBezTo>
                      <a:pt x="14" y="15"/>
                      <a:pt x="14" y="13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1" name="Freeform 36"/>
              <p:cNvSpPr>
                <a:spLocks/>
              </p:cNvSpPr>
              <p:nvPr userDrawn="1"/>
            </p:nvSpPr>
            <p:spPr bwMode="auto">
              <a:xfrm>
                <a:off x="1393" y="1191"/>
                <a:ext cx="20" cy="63"/>
              </a:xfrm>
              <a:custGeom>
                <a:avLst/>
                <a:gdLst>
                  <a:gd name="T0" fmla="*/ 32 w 32"/>
                  <a:gd name="T1" fmla="*/ 92 h 100"/>
                  <a:gd name="T2" fmla="*/ 12 w 32"/>
                  <a:gd name="T3" fmla="*/ 3 h 100"/>
                  <a:gd name="T4" fmla="*/ 0 w 32"/>
                  <a:gd name="T5" fmla="*/ 6 h 100"/>
                  <a:gd name="T6" fmla="*/ 28 w 32"/>
                  <a:gd name="T7" fmla="*/ 100 h 100"/>
                  <a:gd name="T8" fmla="*/ 32 w 32"/>
                  <a:gd name="T9" fmla="*/ 9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00">
                    <a:moveTo>
                      <a:pt x="32" y="92"/>
                    </a:moveTo>
                    <a:cubicBezTo>
                      <a:pt x="29" y="70"/>
                      <a:pt x="15" y="12"/>
                      <a:pt x="12" y="3"/>
                    </a:cubicBezTo>
                    <a:cubicBezTo>
                      <a:pt x="8" y="0"/>
                      <a:pt x="0" y="2"/>
                      <a:pt x="0" y="6"/>
                    </a:cubicBezTo>
                    <a:cubicBezTo>
                      <a:pt x="4" y="18"/>
                      <a:pt x="23" y="66"/>
                      <a:pt x="28" y="100"/>
                    </a:cubicBezTo>
                    <a:cubicBezTo>
                      <a:pt x="29" y="94"/>
                      <a:pt x="29" y="99"/>
                      <a:pt x="32" y="92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2" name="Freeform 37"/>
              <p:cNvSpPr>
                <a:spLocks noEditPoints="1"/>
              </p:cNvSpPr>
              <p:nvPr userDrawn="1"/>
            </p:nvSpPr>
            <p:spPr bwMode="auto">
              <a:xfrm>
                <a:off x="1433" y="1193"/>
                <a:ext cx="70" cy="97"/>
              </a:xfrm>
              <a:custGeom>
                <a:avLst/>
                <a:gdLst>
                  <a:gd name="T0" fmla="*/ 25 w 112"/>
                  <a:gd name="T1" fmla="*/ 155 h 155"/>
                  <a:gd name="T2" fmla="*/ 6 w 112"/>
                  <a:gd name="T3" fmla="*/ 154 h 155"/>
                  <a:gd name="T4" fmla="*/ 0 w 112"/>
                  <a:gd name="T5" fmla="*/ 153 h 155"/>
                  <a:gd name="T6" fmla="*/ 24 w 112"/>
                  <a:gd name="T7" fmla="*/ 0 h 155"/>
                  <a:gd name="T8" fmla="*/ 29 w 112"/>
                  <a:gd name="T9" fmla="*/ 0 h 155"/>
                  <a:gd name="T10" fmla="*/ 94 w 112"/>
                  <a:gd name="T11" fmla="*/ 38 h 155"/>
                  <a:gd name="T12" fmla="*/ 65 w 112"/>
                  <a:gd name="T13" fmla="*/ 139 h 155"/>
                  <a:gd name="T14" fmla="*/ 61 w 112"/>
                  <a:gd name="T15" fmla="*/ 143 h 155"/>
                  <a:gd name="T16" fmla="*/ 25 w 112"/>
                  <a:gd name="T17" fmla="*/ 155 h 155"/>
                  <a:gd name="T18" fmla="*/ 14 w 112"/>
                  <a:gd name="T19" fmla="*/ 142 h 155"/>
                  <a:gd name="T20" fmla="*/ 25 w 112"/>
                  <a:gd name="T21" fmla="*/ 143 h 155"/>
                  <a:gd name="T22" fmla="*/ 52 w 112"/>
                  <a:gd name="T23" fmla="*/ 135 h 155"/>
                  <a:gd name="T24" fmla="*/ 55 w 112"/>
                  <a:gd name="T25" fmla="*/ 131 h 155"/>
                  <a:gd name="T26" fmla="*/ 83 w 112"/>
                  <a:gd name="T27" fmla="*/ 43 h 155"/>
                  <a:gd name="T28" fmla="*/ 34 w 112"/>
                  <a:gd name="T29" fmla="*/ 12 h 155"/>
                  <a:gd name="T30" fmla="*/ 14 w 112"/>
                  <a:gd name="T31" fmla="*/ 14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2" h="155">
                    <a:moveTo>
                      <a:pt x="25" y="155"/>
                    </a:moveTo>
                    <a:cubicBezTo>
                      <a:pt x="14" y="155"/>
                      <a:pt x="6" y="154"/>
                      <a:pt x="6" y="154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43" y="0"/>
                      <a:pt x="83" y="11"/>
                      <a:pt x="94" y="38"/>
                    </a:cubicBezTo>
                    <a:cubicBezTo>
                      <a:pt x="112" y="82"/>
                      <a:pt x="79" y="122"/>
                      <a:pt x="65" y="139"/>
                    </a:cubicBezTo>
                    <a:cubicBezTo>
                      <a:pt x="63" y="140"/>
                      <a:pt x="62" y="142"/>
                      <a:pt x="61" y="143"/>
                    </a:cubicBezTo>
                    <a:cubicBezTo>
                      <a:pt x="55" y="151"/>
                      <a:pt x="42" y="155"/>
                      <a:pt x="25" y="155"/>
                    </a:cubicBezTo>
                    <a:close/>
                    <a:moveTo>
                      <a:pt x="14" y="142"/>
                    </a:moveTo>
                    <a:cubicBezTo>
                      <a:pt x="17" y="143"/>
                      <a:pt x="20" y="143"/>
                      <a:pt x="25" y="143"/>
                    </a:cubicBezTo>
                    <a:cubicBezTo>
                      <a:pt x="38" y="143"/>
                      <a:pt x="48" y="140"/>
                      <a:pt x="52" y="135"/>
                    </a:cubicBezTo>
                    <a:cubicBezTo>
                      <a:pt x="53" y="134"/>
                      <a:pt x="54" y="133"/>
                      <a:pt x="55" y="131"/>
                    </a:cubicBezTo>
                    <a:cubicBezTo>
                      <a:pt x="69" y="115"/>
                      <a:pt x="99" y="80"/>
                      <a:pt x="83" y="43"/>
                    </a:cubicBezTo>
                    <a:cubicBezTo>
                      <a:pt x="76" y="24"/>
                      <a:pt x="48" y="14"/>
                      <a:pt x="34" y="12"/>
                    </a:cubicBezTo>
                    <a:lnTo>
                      <a:pt x="14" y="142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3" name="Freeform 38"/>
              <p:cNvSpPr>
                <a:spLocks/>
              </p:cNvSpPr>
              <p:nvPr userDrawn="1"/>
            </p:nvSpPr>
            <p:spPr bwMode="auto">
              <a:xfrm>
                <a:off x="1437" y="1197"/>
                <a:ext cx="62" cy="92"/>
              </a:xfrm>
              <a:custGeom>
                <a:avLst/>
                <a:gdLst>
                  <a:gd name="T0" fmla="*/ 22 w 100"/>
                  <a:gd name="T1" fmla="*/ 0 h 148"/>
                  <a:gd name="T2" fmla="*/ 82 w 100"/>
                  <a:gd name="T3" fmla="*/ 34 h 148"/>
                  <a:gd name="T4" fmla="*/ 50 w 100"/>
                  <a:gd name="T5" fmla="*/ 133 h 148"/>
                  <a:gd name="T6" fmla="*/ 0 w 100"/>
                  <a:gd name="T7" fmla="*/ 142 h 148"/>
                  <a:gd name="T8" fmla="*/ 22 w 100"/>
                  <a:gd name="T9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48">
                    <a:moveTo>
                      <a:pt x="22" y="0"/>
                    </a:moveTo>
                    <a:cubicBezTo>
                      <a:pt x="33" y="0"/>
                      <a:pt x="72" y="10"/>
                      <a:pt x="82" y="34"/>
                    </a:cubicBezTo>
                    <a:cubicBezTo>
                      <a:pt x="100" y="78"/>
                      <a:pt x="62" y="118"/>
                      <a:pt x="50" y="133"/>
                    </a:cubicBezTo>
                    <a:cubicBezTo>
                      <a:pt x="38" y="148"/>
                      <a:pt x="0" y="142"/>
                      <a:pt x="0" y="142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4" name="Freeform 39"/>
              <p:cNvSpPr>
                <a:spLocks/>
              </p:cNvSpPr>
              <p:nvPr userDrawn="1"/>
            </p:nvSpPr>
            <p:spPr bwMode="auto">
              <a:xfrm>
                <a:off x="1446" y="1202"/>
                <a:ext cx="28" cy="26"/>
              </a:xfrm>
              <a:custGeom>
                <a:avLst/>
                <a:gdLst>
                  <a:gd name="T0" fmla="*/ 1 w 28"/>
                  <a:gd name="T1" fmla="*/ 26 h 26"/>
                  <a:gd name="T2" fmla="*/ 0 w 28"/>
                  <a:gd name="T3" fmla="*/ 24 h 26"/>
                  <a:gd name="T4" fmla="*/ 26 w 28"/>
                  <a:gd name="T5" fmla="*/ 0 h 26"/>
                  <a:gd name="T6" fmla="*/ 28 w 28"/>
                  <a:gd name="T7" fmla="*/ 1 h 26"/>
                  <a:gd name="T8" fmla="*/ 1 w 28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1" y="26"/>
                    </a:moveTo>
                    <a:lnTo>
                      <a:pt x="0" y="24"/>
                    </a:lnTo>
                    <a:lnTo>
                      <a:pt x="26" y="0"/>
                    </a:lnTo>
                    <a:lnTo>
                      <a:pt x="28" y="1"/>
                    </a:lnTo>
                    <a:lnTo>
                      <a:pt x="1" y="26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5" name="Freeform 40"/>
              <p:cNvSpPr>
                <a:spLocks/>
              </p:cNvSpPr>
              <p:nvPr userDrawn="1"/>
            </p:nvSpPr>
            <p:spPr bwMode="auto">
              <a:xfrm>
                <a:off x="1443" y="1209"/>
                <a:ext cx="42" cy="38"/>
              </a:xfrm>
              <a:custGeom>
                <a:avLst/>
                <a:gdLst>
                  <a:gd name="T0" fmla="*/ 2 w 42"/>
                  <a:gd name="T1" fmla="*/ 38 h 38"/>
                  <a:gd name="T2" fmla="*/ 0 w 42"/>
                  <a:gd name="T3" fmla="*/ 36 h 38"/>
                  <a:gd name="T4" fmla="*/ 40 w 42"/>
                  <a:gd name="T5" fmla="*/ 0 h 38"/>
                  <a:gd name="T6" fmla="*/ 42 w 42"/>
                  <a:gd name="T7" fmla="*/ 2 h 38"/>
                  <a:gd name="T8" fmla="*/ 2 w 42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8">
                    <a:moveTo>
                      <a:pt x="2" y="38"/>
                    </a:moveTo>
                    <a:lnTo>
                      <a:pt x="0" y="36"/>
                    </a:lnTo>
                    <a:lnTo>
                      <a:pt x="40" y="0"/>
                    </a:lnTo>
                    <a:lnTo>
                      <a:pt x="42" y="2"/>
                    </a:lnTo>
                    <a:lnTo>
                      <a:pt x="2" y="38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6" name="Freeform 41"/>
              <p:cNvSpPr>
                <a:spLocks/>
              </p:cNvSpPr>
              <p:nvPr userDrawn="1"/>
            </p:nvSpPr>
            <p:spPr bwMode="auto">
              <a:xfrm>
                <a:off x="1454" y="1219"/>
                <a:ext cx="37" cy="36"/>
              </a:xfrm>
              <a:custGeom>
                <a:avLst/>
                <a:gdLst>
                  <a:gd name="T0" fmla="*/ 2 w 37"/>
                  <a:gd name="T1" fmla="*/ 36 h 36"/>
                  <a:gd name="T2" fmla="*/ 0 w 37"/>
                  <a:gd name="T3" fmla="*/ 34 h 36"/>
                  <a:gd name="T4" fmla="*/ 36 w 37"/>
                  <a:gd name="T5" fmla="*/ 0 h 36"/>
                  <a:gd name="T6" fmla="*/ 37 w 37"/>
                  <a:gd name="T7" fmla="*/ 2 h 36"/>
                  <a:gd name="T8" fmla="*/ 2 w 37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6">
                    <a:moveTo>
                      <a:pt x="2" y="36"/>
                    </a:moveTo>
                    <a:lnTo>
                      <a:pt x="0" y="34"/>
                    </a:lnTo>
                    <a:lnTo>
                      <a:pt x="36" y="0"/>
                    </a:lnTo>
                    <a:lnTo>
                      <a:pt x="37" y="2"/>
                    </a:lnTo>
                    <a:lnTo>
                      <a:pt x="2" y="36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7" name="Freeform 42"/>
              <p:cNvSpPr>
                <a:spLocks/>
              </p:cNvSpPr>
              <p:nvPr userDrawn="1"/>
            </p:nvSpPr>
            <p:spPr bwMode="auto">
              <a:xfrm>
                <a:off x="1448" y="1233"/>
                <a:ext cx="45" cy="40"/>
              </a:xfrm>
              <a:custGeom>
                <a:avLst/>
                <a:gdLst>
                  <a:gd name="T0" fmla="*/ 2 w 45"/>
                  <a:gd name="T1" fmla="*/ 40 h 40"/>
                  <a:gd name="T2" fmla="*/ 0 w 45"/>
                  <a:gd name="T3" fmla="*/ 38 h 40"/>
                  <a:gd name="T4" fmla="*/ 43 w 45"/>
                  <a:gd name="T5" fmla="*/ 0 h 40"/>
                  <a:gd name="T6" fmla="*/ 45 w 45"/>
                  <a:gd name="T7" fmla="*/ 2 h 40"/>
                  <a:gd name="T8" fmla="*/ 2 w 45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0">
                    <a:moveTo>
                      <a:pt x="2" y="40"/>
                    </a:moveTo>
                    <a:lnTo>
                      <a:pt x="0" y="38"/>
                    </a:lnTo>
                    <a:lnTo>
                      <a:pt x="43" y="0"/>
                    </a:lnTo>
                    <a:lnTo>
                      <a:pt x="45" y="2"/>
                    </a:lnTo>
                    <a:lnTo>
                      <a:pt x="2" y="4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8" name="Freeform 43"/>
              <p:cNvSpPr>
                <a:spLocks/>
              </p:cNvSpPr>
              <p:nvPr userDrawn="1"/>
            </p:nvSpPr>
            <p:spPr bwMode="auto">
              <a:xfrm>
                <a:off x="1458" y="1253"/>
                <a:ext cx="31" cy="26"/>
              </a:xfrm>
              <a:custGeom>
                <a:avLst/>
                <a:gdLst>
                  <a:gd name="T0" fmla="*/ 2 w 31"/>
                  <a:gd name="T1" fmla="*/ 26 h 26"/>
                  <a:gd name="T2" fmla="*/ 0 w 31"/>
                  <a:gd name="T3" fmla="*/ 25 h 26"/>
                  <a:gd name="T4" fmla="*/ 30 w 31"/>
                  <a:gd name="T5" fmla="*/ 0 h 26"/>
                  <a:gd name="T6" fmla="*/ 31 w 31"/>
                  <a:gd name="T7" fmla="*/ 2 h 26"/>
                  <a:gd name="T8" fmla="*/ 2 w 3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6">
                    <a:moveTo>
                      <a:pt x="2" y="26"/>
                    </a:moveTo>
                    <a:lnTo>
                      <a:pt x="0" y="25"/>
                    </a:lnTo>
                    <a:lnTo>
                      <a:pt x="30" y="0"/>
                    </a:lnTo>
                    <a:lnTo>
                      <a:pt x="31" y="2"/>
                    </a:lnTo>
                    <a:lnTo>
                      <a:pt x="2" y="26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9" name="Freeform 44"/>
              <p:cNvSpPr>
                <a:spLocks/>
              </p:cNvSpPr>
              <p:nvPr userDrawn="1"/>
            </p:nvSpPr>
            <p:spPr bwMode="auto">
              <a:xfrm>
                <a:off x="1457" y="1196"/>
                <a:ext cx="36" cy="40"/>
              </a:xfrm>
              <a:custGeom>
                <a:avLst/>
                <a:gdLst>
                  <a:gd name="T0" fmla="*/ 34 w 36"/>
                  <a:gd name="T1" fmla="*/ 40 h 40"/>
                  <a:gd name="T2" fmla="*/ 0 w 36"/>
                  <a:gd name="T3" fmla="*/ 2 h 40"/>
                  <a:gd name="T4" fmla="*/ 1 w 36"/>
                  <a:gd name="T5" fmla="*/ 0 h 40"/>
                  <a:gd name="T6" fmla="*/ 36 w 36"/>
                  <a:gd name="T7" fmla="*/ 39 h 40"/>
                  <a:gd name="T8" fmla="*/ 34 w 36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0">
                    <a:moveTo>
                      <a:pt x="34" y="40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6" y="39"/>
                    </a:lnTo>
                    <a:lnTo>
                      <a:pt x="34" y="4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0" name="Freeform 45"/>
              <p:cNvSpPr>
                <a:spLocks/>
              </p:cNvSpPr>
              <p:nvPr userDrawn="1"/>
            </p:nvSpPr>
            <p:spPr bwMode="auto">
              <a:xfrm>
                <a:off x="1452" y="1210"/>
                <a:ext cx="38" cy="41"/>
              </a:xfrm>
              <a:custGeom>
                <a:avLst/>
                <a:gdLst>
                  <a:gd name="T0" fmla="*/ 36 w 38"/>
                  <a:gd name="T1" fmla="*/ 41 h 41"/>
                  <a:gd name="T2" fmla="*/ 0 w 38"/>
                  <a:gd name="T3" fmla="*/ 1 h 41"/>
                  <a:gd name="T4" fmla="*/ 1 w 38"/>
                  <a:gd name="T5" fmla="*/ 0 h 41"/>
                  <a:gd name="T6" fmla="*/ 38 w 38"/>
                  <a:gd name="T7" fmla="*/ 40 h 41"/>
                  <a:gd name="T8" fmla="*/ 36 w 38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1">
                    <a:moveTo>
                      <a:pt x="36" y="4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8" y="40"/>
                    </a:lnTo>
                    <a:lnTo>
                      <a:pt x="36" y="41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1" name="Freeform 46"/>
              <p:cNvSpPr>
                <a:spLocks/>
              </p:cNvSpPr>
              <p:nvPr userDrawn="1"/>
            </p:nvSpPr>
            <p:spPr bwMode="auto">
              <a:xfrm>
                <a:off x="1448" y="1223"/>
                <a:ext cx="37" cy="40"/>
              </a:xfrm>
              <a:custGeom>
                <a:avLst/>
                <a:gdLst>
                  <a:gd name="T0" fmla="*/ 35 w 37"/>
                  <a:gd name="T1" fmla="*/ 40 h 40"/>
                  <a:gd name="T2" fmla="*/ 0 w 37"/>
                  <a:gd name="T3" fmla="*/ 2 h 40"/>
                  <a:gd name="T4" fmla="*/ 2 w 37"/>
                  <a:gd name="T5" fmla="*/ 0 h 40"/>
                  <a:gd name="T6" fmla="*/ 37 w 37"/>
                  <a:gd name="T7" fmla="*/ 38 h 40"/>
                  <a:gd name="T8" fmla="*/ 35 w 37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40">
                    <a:moveTo>
                      <a:pt x="35" y="40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7" y="38"/>
                    </a:lnTo>
                    <a:lnTo>
                      <a:pt x="35" y="4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2" name="Freeform 47"/>
              <p:cNvSpPr>
                <a:spLocks/>
              </p:cNvSpPr>
              <p:nvPr userDrawn="1"/>
            </p:nvSpPr>
            <p:spPr bwMode="auto">
              <a:xfrm>
                <a:off x="1445" y="1236"/>
                <a:ext cx="31" cy="37"/>
              </a:xfrm>
              <a:custGeom>
                <a:avLst/>
                <a:gdLst>
                  <a:gd name="T0" fmla="*/ 30 w 31"/>
                  <a:gd name="T1" fmla="*/ 37 h 37"/>
                  <a:gd name="T2" fmla="*/ 0 w 31"/>
                  <a:gd name="T3" fmla="*/ 2 h 37"/>
                  <a:gd name="T4" fmla="*/ 2 w 31"/>
                  <a:gd name="T5" fmla="*/ 0 h 37"/>
                  <a:gd name="T6" fmla="*/ 31 w 31"/>
                  <a:gd name="T7" fmla="*/ 35 h 37"/>
                  <a:gd name="T8" fmla="*/ 30 w 31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7">
                    <a:moveTo>
                      <a:pt x="30" y="37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1" y="35"/>
                    </a:lnTo>
                    <a:lnTo>
                      <a:pt x="30" y="3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3" name="Freeform 48"/>
              <p:cNvSpPr>
                <a:spLocks/>
              </p:cNvSpPr>
              <p:nvPr userDrawn="1"/>
            </p:nvSpPr>
            <p:spPr bwMode="auto">
              <a:xfrm>
                <a:off x="1438" y="1251"/>
                <a:ext cx="31" cy="30"/>
              </a:xfrm>
              <a:custGeom>
                <a:avLst/>
                <a:gdLst>
                  <a:gd name="T0" fmla="*/ 29 w 31"/>
                  <a:gd name="T1" fmla="*/ 30 h 30"/>
                  <a:gd name="T2" fmla="*/ 0 w 31"/>
                  <a:gd name="T3" fmla="*/ 2 h 30"/>
                  <a:gd name="T4" fmla="*/ 2 w 31"/>
                  <a:gd name="T5" fmla="*/ 0 h 30"/>
                  <a:gd name="T6" fmla="*/ 31 w 31"/>
                  <a:gd name="T7" fmla="*/ 28 h 30"/>
                  <a:gd name="T8" fmla="*/ 29 w 31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0">
                    <a:moveTo>
                      <a:pt x="29" y="30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1" y="28"/>
                    </a:lnTo>
                    <a:lnTo>
                      <a:pt x="29" y="3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4" name="Freeform 49"/>
              <p:cNvSpPr>
                <a:spLocks noEditPoints="1"/>
              </p:cNvSpPr>
              <p:nvPr userDrawn="1"/>
            </p:nvSpPr>
            <p:spPr bwMode="auto">
              <a:xfrm>
                <a:off x="1435" y="1189"/>
                <a:ext cx="27" cy="66"/>
              </a:xfrm>
              <a:custGeom>
                <a:avLst/>
                <a:gdLst>
                  <a:gd name="T0" fmla="*/ 6 w 44"/>
                  <a:gd name="T1" fmla="*/ 105 h 105"/>
                  <a:gd name="T2" fmla="*/ 5 w 44"/>
                  <a:gd name="T3" fmla="*/ 105 h 105"/>
                  <a:gd name="T4" fmla="*/ 4 w 44"/>
                  <a:gd name="T5" fmla="*/ 105 h 105"/>
                  <a:gd name="T6" fmla="*/ 4 w 44"/>
                  <a:gd name="T7" fmla="*/ 104 h 105"/>
                  <a:gd name="T8" fmla="*/ 1 w 44"/>
                  <a:gd name="T9" fmla="*/ 98 h 105"/>
                  <a:gd name="T10" fmla="*/ 0 w 44"/>
                  <a:gd name="T11" fmla="*/ 97 h 105"/>
                  <a:gd name="T12" fmla="*/ 0 w 44"/>
                  <a:gd name="T13" fmla="*/ 96 h 105"/>
                  <a:gd name="T14" fmla="*/ 20 w 44"/>
                  <a:gd name="T15" fmla="*/ 5 h 105"/>
                  <a:gd name="T16" fmla="*/ 21 w 44"/>
                  <a:gd name="T17" fmla="*/ 4 h 105"/>
                  <a:gd name="T18" fmla="*/ 22 w 44"/>
                  <a:gd name="T19" fmla="*/ 3 h 105"/>
                  <a:gd name="T20" fmla="*/ 31 w 44"/>
                  <a:gd name="T21" fmla="*/ 0 h 105"/>
                  <a:gd name="T22" fmla="*/ 44 w 44"/>
                  <a:gd name="T23" fmla="*/ 10 h 105"/>
                  <a:gd name="T24" fmla="*/ 44 w 44"/>
                  <a:gd name="T25" fmla="*/ 11 h 105"/>
                  <a:gd name="T26" fmla="*/ 44 w 44"/>
                  <a:gd name="T27" fmla="*/ 12 h 105"/>
                  <a:gd name="T28" fmla="*/ 40 w 44"/>
                  <a:gd name="T29" fmla="*/ 23 h 105"/>
                  <a:gd name="T30" fmla="*/ 16 w 44"/>
                  <a:gd name="T31" fmla="*/ 105 h 105"/>
                  <a:gd name="T32" fmla="*/ 5 w 44"/>
                  <a:gd name="T33" fmla="*/ 105 h 105"/>
                  <a:gd name="T34" fmla="*/ 6 w 44"/>
                  <a:gd name="T35" fmla="*/ 105 h 105"/>
                  <a:gd name="T36" fmla="*/ 31 w 44"/>
                  <a:gd name="T37" fmla="*/ 12 h 105"/>
                  <a:gd name="T38" fmla="*/ 29 w 44"/>
                  <a:gd name="T39" fmla="*/ 17 h 105"/>
                  <a:gd name="T40" fmla="*/ 31 w 44"/>
                  <a:gd name="T41" fmla="*/ 12 h 105"/>
                  <a:gd name="T42" fmla="*/ 31 w 44"/>
                  <a:gd name="T43" fmla="*/ 12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105">
                    <a:moveTo>
                      <a:pt x="6" y="105"/>
                    </a:moveTo>
                    <a:cubicBezTo>
                      <a:pt x="5" y="105"/>
                      <a:pt x="5" y="105"/>
                      <a:pt x="5" y="105"/>
                    </a:cubicBezTo>
                    <a:cubicBezTo>
                      <a:pt x="4" y="105"/>
                      <a:pt x="4" y="105"/>
                      <a:pt x="4" y="105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3" y="103"/>
                      <a:pt x="2" y="101"/>
                      <a:pt x="1" y="98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3" y="72"/>
                      <a:pt x="17" y="13"/>
                      <a:pt x="20" y="5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4" y="1"/>
                      <a:pt x="27" y="0"/>
                      <a:pt x="31" y="0"/>
                    </a:cubicBezTo>
                    <a:cubicBezTo>
                      <a:pt x="37" y="0"/>
                      <a:pt x="44" y="4"/>
                      <a:pt x="44" y="10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3" y="15"/>
                      <a:pt x="42" y="18"/>
                      <a:pt x="40" y="23"/>
                    </a:cubicBezTo>
                    <a:cubicBezTo>
                      <a:pt x="33" y="42"/>
                      <a:pt x="20" y="78"/>
                      <a:pt x="16" y="105"/>
                    </a:cubicBezTo>
                    <a:cubicBezTo>
                      <a:pt x="5" y="105"/>
                      <a:pt x="5" y="105"/>
                      <a:pt x="5" y="105"/>
                    </a:cubicBezTo>
                    <a:cubicBezTo>
                      <a:pt x="5" y="105"/>
                      <a:pt x="5" y="105"/>
                      <a:pt x="6" y="105"/>
                    </a:cubicBezTo>
                    <a:close/>
                    <a:moveTo>
                      <a:pt x="31" y="12"/>
                    </a:moveTo>
                    <a:cubicBezTo>
                      <a:pt x="30" y="13"/>
                      <a:pt x="30" y="15"/>
                      <a:pt x="29" y="17"/>
                    </a:cubicBezTo>
                    <a:cubicBezTo>
                      <a:pt x="30" y="15"/>
                      <a:pt x="31" y="13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5" name="Freeform 50"/>
              <p:cNvSpPr>
                <a:spLocks/>
              </p:cNvSpPr>
              <p:nvPr userDrawn="1"/>
            </p:nvSpPr>
            <p:spPr bwMode="auto">
              <a:xfrm>
                <a:off x="1438" y="1191"/>
                <a:ext cx="20" cy="63"/>
              </a:xfrm>
              <a:custGeom>
                <a:avLst/>
                <a:gdLst>
                  <a:gd name="T0" fmla="*/ 0 w 32"/>
                  <a:gd name="T1" fmla="*/ 92 h 100"/>
                  <a:gd name="T2" fmla="*/ 20 w 32"/>
                  <a:gd name="T3" fmla="*/ 3 h 100"/>
                  <a:gd name="T4" fmla="*/ 32 w 32"/>
                  <a:gd name="T5" fmla="*/ 6 h 100"/>
                  <a:gd name="T6" fmla="*/ 4 w 32"/>
                  <a:gd name="T7" fmla="*/ 100 h 100"/>
                  <a:gd name="T8" fmla="*/ 0 w 32"/>
                  <a:gd name="T9" fmla="*/ 9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00">
                    <a:moveTo>
                      <a:pt x="0" y="92"/>
                    </a:moveTo>
                    <a:cubicBezTo>
                      <a:pt x="3" y="70"/>
                      <a:pt x="17" y="12"/>
                      <a:pt x="20" y="3"/>
                    </a:cubicBezTo>
                    <a:cubicBezTo>
                      <a:pt x="24" y="0"/>
                      <a:pt x="32" y="2"/>
                      <a:pt x="32" y="6"/>
                    </a:cubicBezTo>
                    <a:cubicBezTo>
                      <a:pt x="28" y="18"/>
                      <a:pt x="9" y="66"/>
                      <a:pt x="4" y="100"/>
                    </a:cubicBezTo>
                    <a:cubicBezTo>
                      <a:pt x="3" y="94"/>
                      <a:pt x="3" y="99"/>
                      <a:pt x="0" y="92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6" name="Freeform 51"/>
              <p:cNvSpPr>
                <a:spLocks noEditPoints="1"/>
              </p:cNvSpPr>
              <p:nvPr userDrawn="1"/>
            </p:nvSpPr>
            <p:spPr bwMode="auto">
              <a:xfrm>
                <a:off x="1407" y="1138"/>
                <a:ext cx="37" cy="37"/>
              </a:xfrm>
              <a:custGeom>
                <a:avLst/>
                <a:gdLst>
                  <a:gd name="T0" fmla="*/ 29 w 37"/>
                  <a:gd name="T1" fmla="*/ 37 h 37"/>
                  <a:gd name="T2" fmla="*/ 8 w 37"/>
                  <a:gd name="T3" fmla="*/ 37 h 37"/>
                  <a:gd name="T4" fmla="*/ 11 w 37"/>
                  <a:gd name="T5" fmla="*/ 26 h 37"/>
                  <a:gd name="T6" fmla="*/ 0 w 37"/>
                  <a:gd name="T7" fmla="*/ 28 h 37"/>
                  <a:gd name="T8" fmla="*/ 0 w 37"/>
                  <a:gd name="T9" fmla="*/ 9 h 37"/>
                  <a:gd name="T10" fmla="*/ 11 w 37"/>
                  <a:gd name="T11" fmla="*/ 11 h 37"/>
                  <a:gd name="T12" fmla="*/ 8 w 37"/>
                  <a:gd name="T13" fmla="*/ 0 h 37"/>
                  <a:gd name="T14" fmla="*/ 29 w 37"/>
                  <a:gd name="T15" fmla="*/ 0 h 37"/>
                  <a:gd name="T16" fmla="*/ 26 w 37"/>
                  <a:gd name="T17" fmla="*/ 11 h 37"/>
                  <a:gd name="T18" fmla="*/ 37 w 37"/>
                  <a:gd name="T19" fmla="*/ 9 h 37"/>
                  <a:gd name="T20" fmla="*/ 37 w 37"/>
                  <a:gd name="T21" fmla="*/ 28 h 37"/>
                  <a:gd name="T22" fmla="*/ 26 w 37"/>
                  <a:gd name="T23" fmla="*/ 26 h 37"/>
                  <a:gd name="T24" fmla="*/ 29 w 37"/>
                  <a:gd name="T25" fmla="*/ 37 h 37"/>
                  <a:gd name="T26" fmla="*/ 18 w 37"/>
                  <a:gd name="T27" fmla="*/ 28 h 37"/>
                  <a:gd name="T28" fmla="*/ 19 w 37"/>
                  <a:gd name="T29" fmla="*/ 28 h 37"/>
                  <a:gd name="T30" fmla="*/ 18 w 37"/>
                  <a:gd name="T31" fmla="*/ 27 h 37"/>
                  <a:gd name="T32" fmla="*/ 18 w 37"/>
                  <a:gd name="T33" fmla="*/ 28 h 37"/>
                  <a:gd name="T34" fmla="*/ 8 w 37"/>
                  <a:gd name="T35" fmla="*/ 18 h 37"/>
                  <a:gd name="T36" fmla="*/ 8 w 37"/>
                  <a:gd name="T37" fmla="*/ 18 h 37"/>
                  <a:gd name="T38" fmla="*/ 10 w 37"/>
                  <a:gd name="T39" fmla="*/ 18 h 37"/>
                  <a:gd name="T40" fmla="*/ 8 w 37"/>
                  <a:gd name="T41" fmla="*/ 18 h 37"/>
                  <a:gd name="T42" fmla="*/ 27 w 37"/>
                  <a:gd name="T43" fmla="*/ 18 h 37"/>
                  <a:gd name="T44" fmla="*/ 30 w 37"/>
                  <a:gd name="T45" fmla="*/ 18 h 37"/>
                  <a:gd name="T46" fmla="*/ 30 w 37"/>
                  <a:gd name="T47" fmla="*/ 18 h 37"/>
                  <a:gd name="T48" fmla="*/ 27 w 37"/>
                  <a:gd name="T49" fmla="*/ 18 h 37"/>
                  <a:gd name="T50" fmla="*/ 18 w 37"/>
                  <a:gd name="T51" fmla="*/ 8 h 37"/>
                  <a:gd name="T52" fmla="*/ 18 w 37"/>
                  <a:gd name="T53" fmla="*/ 10 h 37"/>
                  <a:gd name="T54" fmla="*/ 19 w 37"/>
                  <a:gd name="T55" fmla="*/ 8 h 37"/>
                  <a:gd name="T56" fmla="*/ 18 w 37"/>
                  <a:gd name="T5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" h="37">
                    <a:moveTo>
                      <a:pt x="29" y="37"/>
                    </a:moveTo>
                    <a:lnTo>
                      <a:pt x="8" y="37"/>
                    </a:lnTo>
                    <a:lnTo>
                      <a:pt x="11" y="26"/>
                    </a:lnTo>
                    <a:lnTo>
                      <a:pt x="0" y="28"/>
                    </a:lnTo>
                    <a:lnTo>
                      <a:pt x="0" y="9"/>
                    </a:lnTo>
                    <a:lnTo>
                      <a:pt x="11" y="11"/>
                    </a:lnTo>
                    <a:lnTo>
                      <a:pt x="8" y="0"/>
                    </a:lnTo>
                    <a:lnTo>
                      <a:pt x="29" y="0"/>
                    </a:lnTo>
                    <a:lnTo>
                      <a:pt x="26" y="11"/>
                    </a:lnTo>
                    <a:lnTo>
                      <a:pt x="37" y="9"/>
                    </a:lnTo>
                    <a:lnTo>
                      <a:pt x="37" y="28"/>
                    </a:lnTo>
                    <a:lnTo>
                      <a:pt x="26" y="26"/>
                    </a:lnTo>
                    <a:lnTo>
                      <a:pt x="29" y="37"/>
                    </a:lnTo>
                    <a:close/>
                    <a:moveTo>
                      <a:pt x="18" y="28"/>
                    </a:moveTo>
                    <a:lnTo>
                      <a:pt x="19" y="28"/>
                    </a:lnTo>
                    <a:lnTo>
                      <a:pt x="18" y="27"/>
                    </a:lnTo>
                    <a:lnTo>
                      <a:pt x="18" y="28"/>
                    </a:lnTo>
                    <a:close/>
                    <a:moveTo>
                      <a:pt x="8" y="18"/>
                    </a:moveTo>
                    <a:lnTo>
                      <a:pt x="8" y="18"/>
                    </a:lnTo>
                    <a:lnTo>
                      <a:pt x="10" y="18"/>
                    </a:lnTo>
                    <a:lnTo>
                      <a:pt x="8" y="18"/>
                    </a:lnTo>
                    <a:close/>
                    <a:moveTo>
                      <a:pt x="27" y="18"/>
                    </a:moveTo>
                    <a:lnTo>
                      <a:pt x="30" y="18"/>
                    </a:lnTo>
                    <a:lnTo>
                      <a:pt x="30" y="18"/>
                    </a:lnTo>
                    <a:lnTo>
                      <a:pt x="27" y="18"/>
                    </a:lnTo>
                    <a:close/>
                    <a:moveTo>
                      <a:pt x="18" y="8"/>
                    </a:moveTo>
                    <a:lnTo>
                      <a:pt x="18" y="10"/>
                    </a:lnTo>
                    <a:lnTo>
                      <a:pt x="19" y="8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7" name="Freeform 52"/>
              <p:cNvSpPr>
                <a:spLocks/>
              </p:cNvSpPr>
              <p:nvPr userDrawn="1"/>
            </p:nvSpPr>
            <p:spPr bwMode="auto">
              <a:xfrm>
                <a:off x="1411" y="1142"/>
                <a:ext cx="29" cy="28"/>
              </a:xfrm>
              <a:custGeom>
                <a:avLst/>
                <a:gdLst>
                  <a:gd name="T0" fmla="*/ 9 w 29"/>
                  <a:gd name="T1" fmla="*/ 28 h 28"/>
                  <a:gd name="T2" fmla="*/ 12 w 29"/>
                  <a:gd name="T3" fmla="*/ 17 h 28"/>
                  <a:gd name="T4" fmla="*/ 0 w 29"/>
                  <a:gd name="T5" fmla="*/ 19 h 28"/>
                  <a:gd name="T6" fmla="*/ 0 w 29"/>
                  <a:gd name="T7" fmla="*/ 9 h 28"/>
                  <a:gd name="T8" fmla="*/ 12 w 29"/>
                  <a:gd name="T9" fmla="*/ 12 h 28"/>
                  <a:gd name="T10" fmla="*/ 9 w 29"/>
                  <a:gd name="T11" fmla="*/ 0 h 28"/>
                  <a:gd name="T12" fmla="*/ 20 w 29"/>
                  <a:gd name="T13" fmla="*/ 0 h 28"/>
                  <a:gd name="T14" fmla="*/ 17 w 29"/>
                  <a:gd name="T15" fmla="*/ 12 h 28"/>
                  <a:gd name="T16" fmla="*/ 29 w 29"/>
                  <a:gd name="T17" fmla="*/ 9 h 28"/>
                  <a:gd name="T18" fmla="*/ 29 w 29"/>
                  <a:gd name="T19" fmla="*/ 19 h 28"/>
                  <a:gd name="T20" fmla="*/ 17 w 29"/>
                  <a:gd name="T21" fmla="*/ 17 h 28"/>
                  <a:gd name="T22" fmla="*/ 20 w 29"/>
                  <a:gd name="T23" fmla="*/ 28 h 28"/>
                  <a:gd name="T24" fmla="*/ 9 w 29"/>
                  <a:gd name="T2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28">
                    <a:moveTo>
                      <a:pt x="9" y="28"/>
                    </a:moveTo>
                    <a:lnTo>
                      <a:pt x="12" y="17"/>
                    </a:lnTo>
                    <a:lnTo>
                      <a:pt x="0" y="19"/>
                    </a:lnTo>
                    <a:lnTo>
                      <a:pt x="0" y="9"/>
                    </a:lnTo>
                    <a:lnTo>
                      <a:pt x="12" y="12"/>
                    </a:lnTo>
                    <a:lnTo>
                      <a:pt x="9" y="0"/>
                    </a:lnTo>
                    <a:lnTo>
                      <a:pt x="20" y="0"/>
                    </a:lnTo>
                    <a:lnTo>
                      <a:pt x="17" y="12"/>
                    </a:lnTo>
                    <a:lnTo>
                      <a:pt x="29" y="9"/>
                    </a:lnTo>
                    <a:lnTo>
                      <a:pt x="29" y="19"/>
                    </a:lnTo>
                    <a:lnTo>
                      <a:pt x="17" y="17"/>
                    </a:lnTo>
                    <a:lnTo>
                      <a:pt x="20" y="28"/>
                    </a:lnTo>
                    <a:lnTo>
                      <a:pt x="9" y="28"/>
                    </a:ln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8" name="Freeform 53"/>
              <p:cNvSpPr>
                <a:spLocks noEditPoints="1"/>
              </p:cNvSpPr>
              <p:nvPr userDrawn="1"/>
            </p:nvSpPr>
            <p:spPr bwMode="auto">
              <a:xfrm>
                <a:off x="1411" y="1168"/>
                <a:ext cx="29" cy="28"/>
              </a:xfrm>
              <a:custGeom>
                <a:avLst/>
                <a:gdLst>
                  <a:gd name="T0" fmla="*/ 23 w 47"/>
                  <a:gd name="T1" fmla="*/ 45 h 45"/>
                  <a:gd name="T2" fmla="*/ 0 w 47"/>
                  <a:gd name="T3" fmla="*/ 22 h 45"/>
                  <a:gd name="T4" fmla="*/ 23 w 47"/>
                  <a:gd name="T5" fmla="*/ 0 h 45"/>
                  <a:gd name="T6" fmla="*/ 47 w 47"/>
                  <a:gd name="T7" fmla="*/ 22 h 45"/>
                  <a:gd name="T8" fmla="*/ 23 w 47"/>
                  <a:gd name="T9" fmla="*/ 45 h 45"/>
                  <a:gd name="T10" fmla="*/ 23 w 47"/>
                  <a:gd name="T11" fmla="*/ 12 h 45"/>
                  <a:gd name="T12" fmla="*/ 12 w 47"/>
                  <a:gd name="T13" fmla="*/ 22 h 45"/>
                  <a:gd name="T14" fmla="*/ 23 w 47"/>
                  <a:gd name="T15" fmla="*/ 33 h 45"/>
                  <a:gd name="T16" fmla="*/ 35 w 47"/>
                  <a:gd name="T17" fmla="*/ 22 h 45"/>
                  <a:gd name="T18" fmla="*/ 23 w 47"/>
                  <a:gd name="T19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45">
                    <a:moveTo>
                      <a:pt x="23" y="45"/>
                    </a:moveTo>
                    <a:cubicBezTo>
                      <a:pt x="11" y="45"/>
                      <a:pt x="0" y="35"/>
                      <a:pt x="0" y="22"/>
                    </a:cubicBezTo>
                    <a:cubicBezTo>
                      <a:pt x="0" y="10"/>
                      <a:pt x="11" y="0"/>
                      <a:pt x="23" y="0"/>
                    </a:cubicBezTo>
                    <a:cubicBezTo>
                      <a:pt x="36" y="0"/>
                      <a:pt x="47" y="10"/>
                      <a:pt x="47" y="22"/>
                    </a:cubicBezTo>
                    <a:cubicBezTo>
                      <a:pt x="47" y="35"/>
                      <a:pt x="36" y="45"/>
                      <a:pt x="23" y="45"/>
                    </a:cubicBezTo>
                    <a:close/>
                    <a:moveTo>
                      <a:pt x="23" y="12"/>
                    </a:moveTo>
                    <a:cubicBezTo>
                      <a:pt x="17" y="12"/>
                      <a:pt x="12" y="17"/>
                      <a:pt x="12" y="22"/>
                    </a:cubicBezTo>
                    <a:cubicBezTo>
                      <a:pt x="12" y="28"/>
                      <a:pt x="17" y="33"/>
                      <a:pt x="23" y="33"/>
                    </a:cubicBezTo>
                    <a:cubicBezTo>
                      <a:pt x="30" y="33"/>
                      <a:pt x="35" y="28"/>
                      <a:pt x="35" y="22"/>
                    </a:cubicBezTo>
                    <a:cubicBezTo>
                      <a:pt x="35" y="17"/>
                      <a:pt x="30" y="12"/>
                      <a:pt x="23" y="12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9" name="Oval 54"/>
              <p:cNvSpPr>
                <a:spLocks noChangeArrowheads="1"/>
              </p:cNvSpPr>
              <p:nvPr userDrawn="1"/>
            </p:nvSpPr>
            <p:spPr bwMode="auto">
              <a:xfrm>
                <a:off x="1415" y="1172"/>
                <a:ext cx="22" cy="21"/>
              </a:xfrm>
              <a:prstGeom prst="ellipse">
                <a:avLst/>
              </a:pr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0" name="Freeform 55"/>
              <p:cNvSpPr>
                <a:spLocks noEditPoints="1"/>
              </p:cNvSpPr>
              <p:nvPr userDrawn="1"/>
            </p:nvSpPr>
            <p:spPr bwMode="auto">
              <a:xfrm>
                <a:off x="1420" y="1193"/>
                <a:ext cx="12" cy="13"/>
              </a:xfrm>
              <a:custGeom>
                <a:avLst/>
                <a:gdLst>
                  <a:gd name="T0" fmla="*/ 9 w 19"/>
                  <a:gd name="T1" fmla="*/ 20 h 20"/>
                  <a:gd name="T2" fmla="*/ 0 w 19"/>
                  <a:gd name="T3" fmla="*/ 10 h 20"/>
                  <a:gd name="T4" fmla="*/ 9 w 19"/>
                  <a:gd name="T5" fmla="*/ 0 h 20"/>
                  <a:gd name="T6" fmla="*/ 19 w 19"/>
                  <a:gd name="T7" fmla="*/ 10 h 20"/>
                  <a:gd name="T8" fmla="*/ 9 w 19"/>
                  <a:gd name="T9" fmla="*/ 20 h 20"/>
                  <a:gd name="T10" fmla="*/ 9 w 19"/>
                  <a:gd name="T11" fmla="*/ 9 h 20"/>
                  <a:gd name="T12" fmla="*/ 9 w 19"/>
                  <a:gd name="T13" fmla="*/ 10 h 20"/>
                  <a:gd name="T14" fmla="*/ 10 w 19"/>
                  <a:gd name="T15" fmla="*/ 10 h 20"/>
                  <a:gd name="T16" fmla="*/ 9 w 19"/>
                  <a:gd name="T17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20">
                    <a:moveTo>
                      <a:pt x="9" y="20"/>
                    </a:moveTo>
                    <a:cubicBezTo>
                      <a:pt x="4" y="20"/>
                      <a:pt x="0" y="15"/>
                      <a:pt x="0" y="10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5" y="0"/>
                      <a:pt x="19" y="4"/>
                      <a:pt x="19" y="10"/>
                    </a:cubicBezTo>
                    <a:cubicBezTo>
                      <a:pt x="19" y="15"/>
                      <a:pt x="15" y="20"/>
                      <a:pt x="9" y="20"/>
                    </a:cubicBezTo>
                    <a:close/>
                    <a:moveTo>
                      <a:pt x="9" y="9"/>
                    </a:moveTo>
                    <a:cubicBezTo>
                      <a:pt x="9" y="9"/>
                      <a:pt x="9" y="9"/>
                      <a:pt x="9" y="10"/>
                    </a:cubicBezTo>
                    <a:cubicBezTo>
                      <a:pt x="9" y="10"/>
                      <a:pt x="10" y="10"/>
                      <a:pt x="10" y="10"/>
                    </a:cubicBezTo>
                    <a:cubicBezTo>
                      <a:pt x="10" y="9"/>
                      <a:pt x="10" y="9"/>
                      <a:pt x="9" y="9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1" name="Oval 56"/>
              <p:cNvSpPr>
                <a:spLocks noChangeArrowheads="1"/>
              </p:cNvSpPr>
              <p:nvPr userDrawn="1"/>
            </p:nvSpPr>
            <p:spPr bwMode="auto">
              <a:xfrm>
                <a:off x="1422" y="1196"/>
                <a:ext cx="7" cy="7"/>
              </a:xfrm>
              <a:prstGeom prst="ellipse">
                <a:avLst/>
              </a:pr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2" name="Freeform 57"/>
              <p:cNvSpPr>
                <a:spLocks noEditPoints="1"/>
              </p:cNvSpPr>
              <p:nvPr userDrawn="1"/>
            </p:nvSpPr>
            <p:spPr bwMode="auto">
              <a:xfrm>
                <a:off x="1420" y="1203"/>
                <a:ext cx="12" cy="12"/>
              </a:xfrm>
              <a:custGeom>
                <a:avLst/>
                <a:gdLst>
                  <a:gd name="T0" fmla="*/ 9 w 19"/>
                  <a:gd name="T1" fmla="*/ 19 h 19"/>
                  <a:gd name="T2" fmla="*/ 0 w 19"/>
                  <a:gd name="T3" fmla="*/ 9 h 19"/>
                  <a:gd name="T4" fmla="*/ 9 w 19"/>
                  <a:gd name="T5" fmla="*/ 0 h 19"/>
                  <a:gd name="T6" fmla="*/ 19 w 19"/>
                  <a:gd name="T7" fmla="*/ 9 h 19"/>
                  <a:gd name="T8" fmla="*/ 9 w 19"/>
                  <a:gd name="T9" fmla="*/ 19 h 19"/>
                  <a:gd name="T10" fmla="*/ 9 w 19"/>
                  <a:gd name="T11" fmla="*/ 9 h 19"/>
                  <a:gd name="T12" fmla="*/ 9 w 19"/>
                  <a:gd name="T13" fmla="*/ 9 h 19"/>
                  <a:gd name="T14" fmla="*/ 10 w 19"/>
                  <a:gd name="T15" fmla="*/ 9 h 19"/>
                  <a:gd name="T16" fmla="*/ 9 w 19"/>
                  <a:gd name="T17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9">
                    <a:moveTo>
                      <a:pt x="9" y="19"/>
                    </a:moveTo>
                    <a:cubicBezTo>
                      <a:pt x="4" y="19"/>
                      <a:pt x="0" y="15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5" y="0"/>
                      <a:pt x="19" y="4"/>
                      <a:pt x="19" y="9"/>
                    </a:cubicBezTo>
                    <a:cubicBezTo>
                      <a:pt x="19" y="15"/>
                      <a:pt x="15" y="19"/>
                      <a:pt x="9" y="19"/>
                    </a:cubicBezTo>
                    <a:close/>
                    <a:moveTo>
                      <a:pt x="9" y="9"/>
                    </a:moveTo>
                    <a:cubicBezTo>
                      <a:pt x="9" y="9"/>
                      <a:pt x="9" y="9"/>
                      <a:pt x="9" y="9"/>
                    </a:cubicBezTo>
                    <a:cubicBezTo>
                      <a:pt x="9" y="10"/>
                      <a:pt x="10" y="10"/>
                      <a:pt x="10" y="9"/>
                    </a:cubicBezTo>
                    <a:cubicBezTo>
                      <a:pt x="10" y="9"/>
                      <a:pt x="10" y="9"/>
                      <a:pt x="9" y="9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3" name="Oval 58"/>
              <p:cNvSpPr>
                <a:spLocks noChangeArrowheads="1"/>
              </p:cNvSpPr>
              <p:nvPr userDrawn="1"/>
            </p:nvSpPr>
            <p:spPr bwMode="auto">
              <a:xfrm>
                <a:off x="1422" y="1206"/>
                <a:ext cx="7" cy="7"/>
              </a:xfrm>
              <a:prstGeom prst="ellipse">
                <a:avLst/>
              </a:pr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4" name="Freeform 59"/>
              <p:cNvSpPr>
                <a:spLocks noEditPoints="1"/>
              </p:cNvSpPr>
              <p:nvPr userDrawn="1"/>
            </p:nvSpPr>
            <p:spPr bwMode="auto">
              <a:xfrm>
                <a:off x="1420" y="1213"/>
                <a:ext cx="12" cy="12"/>
              </a:xfrm>
              <a:custGeom>
                <a:avLst/>
                <a:gdLst>
                  <a:gd name="T0" fmla="*/ 9 w 19"/>
                  <a:gd name="T1" fmla="*/ 20 h 20"/>
                  <a:gd name="T2" fmla="*/ 0 w 19"/>
                  <a:gd name="T3" fmla="*/ 10 h 20"/>
                  <a:gd name="T4" fmla="*/ 9 w 19"/>
                  <a:gd name="T5" fmla="*/ 0 h 20"/>
                  <a:gd name="T6" fmla="*/ 19 w 19"/>
                  <a:gd name="T7" fmla="*/ 10 h 20"/>
                  <a:gd name="T8" fmla="*/ 9 w 19"/>
                  <a:gd name="T9" fmla="*/ 20 h 20"/>
                  <a:gd name="T10" fmla="*/ 9 w 19"/>
                  <a:gd name="T11" fmla="*/ 10 h 20"/>
                  <a:gd name="T12" fmla="*/ 9 w 19"/>
                  <a:gd name="T13" fmla="*/ 10 h 20"/>
                  <a:gd name="T14" fmla="*/ 10 w 19"/>
                  <a:gd name="T15" fmla="*/ 10 h 20"/>
                  <a:gd name="T16" fmla="*/ 9 w 19"/>
                  <a:gd name="T17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20">
                    <a:moveTo>
                      <a:pt x="9" y="20"/>
                    </a:moveTo>
                    <a:cubicBezTo>
                      <a:pt x="4" y="20"/>
                      <a:pt x="0" y="16"/>
                      <a:pt x="0" y="10"/>
                    </a:cubicBezTo>
                    <a:cubicBezTo>
                      <a:pt x="0" y="5"/>
                      <a:pt x="4" y="0"/>
                      <a:pt x="9" y="0"/>
                    </a:cubicBezTo>
                    <a:cubicBezTo>
                      <a:pt x="15" y="0"/>
                      <a:pt x="19" y="5"/>
                      <a:pt x="19" y="10"/>
                    </a:cubicBezTo>
                    <a:cubicBezTo>
                      <a:pt x="19" y="16"/>
                      <a:pt x="15" y="20"/>
                      <a:pt x="9" y="20"/>
                    </a:cubicBezTo>
                    <a:close/>
                    <a:moveTo>
                      <a:pt x="9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9" y="11"/>
                      <a:pt x="10" y="11"/>
                      <a:pt x="10" y="10"/>
                    </a:cubicBezTo>
                    <a:cubicBezTo>
                      <a:pt x="10" y="10"/>
                      <a:pt x="10" y="10"/>
                      <a:pt x="9" y="10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5" name="Oval 60"/>
              <p:cNvSpPr>
                <a:spLocks noChangeArrowheads="1"/>
              </p:cNvSpPr>
              <p:nvPr userDrawn="1"/>
            </p:nvSpPr>
            <p:spPr bwMode="auto">
              <a:xfrm>
                <a:off x="1422" y="1216"/>
                <a:ext cx="7" cy="6"/>
              </a:xfrm>
              <a:prstGeom prst="ellipse">
                <a:avLst/>
              </a:pr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6" name="Freeform 61"/>
              <p:cNvSpPr>
                <a:spLocks noEditPoints="1"/>
              </p:cNvSpPr>
              <p:nvPr userDrawn="1"/>
            </p:nvSpPr>
            <p:spPr bwMode="auto">
              <a:xfrm>
                <a:off x="1420" y="1223"/>
                <a:ext cx="12" cy="12"/>
              </a:xfrm>
              <a:custGeom>
                <a:avLst/>
                <a:gdLst>
                  <a:gd name="T0" fmla="*/ 9 w 19"/>
                  <a:gd name="T1" fmla="*/ 20 h 20"/>
                  <a:gd name="T2" fmla="*/ 0 w 19"/>
                  <a:gd name="T3" fmla="*/ 10 h 20"/>
                  <a:gd name="T4" fmla="*/ 9 w 19"/>
                  <a:gd name="T5" fmla="*/ 0 h 20"/>
                  <a:gd name="T6" fmla="*/ 19 w 19"/>
                  <a:gd name="T7" fmla="*/ 10 h 20"/>
                  <a:gd name="T8" fmla="*/ 9 w 19"/>
                  <a:gd name="T9" fmla="*/ 20 h 20"/>
                  <a:gd name="T10" fmla="*/ 9 w 19"/>
                  <a:gd name="T11" fmla="*/ 9 h 20"/>
                  <a:gd name="T12" fmla="*/ 9 w 19"/>
                  <a:gd name="T13" fmla="*/ 10 h 20"/>
                  <a:gd name="T14" fmla="*/ 10 w 19"/>
                  <a:gd name="T15" fmla="*/ 10 h 20"/>
                  <a:gd name="T16" fmla="*/ 9 w 19"/>
                  <a:gd name="T17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20">
                    <a:moveTo>
                      <a:pt x="9" y="20"/>
                    </a:moveTo>
                    <a:cubicBezTo>
                      <a:pt x="4" y="20"/>
                      <a:pt x="0" y="15"/>
                      <a:pt x="0" y="10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5" y="0"/>
                      <a:pt x="19" y="4"/>
                      <a:pt x="19" y="10"/>
                    </a:cubicBezTo>
                    <a:cubicBezTo>
                      <a:pt x="19" y="15"/>
                      <a:pt x="15" y="20"/>
                      <a:pt x="9" y="20"/>
                    </a:cubicBezTo>
                    <a:close/>
                    <a:moveTo>
                      <a:pt x="9" y="9"/>
                    </a:moveTo>
                    <a:cubicBezTo>
                      <a:pt x="9" y="9"/>
                      <a:pt x="9" y="10"/>
                      <a:pt x="9" y="10"/>
                    </a:cubicBezTo>
                    <a:cubicBezTo>
                      <a:pt x="9" y="11"/>
                      <a:pt x="10" y="11"/>
                      <a:pt x="10" y="10"/>
                    </a:cubicBezTo>
                    <a:cubicBezTo>
                      <a:pt x="10" y="10"/>
                      <a:pt x="10" y="9"/>
                      <a:pt x="9" y="9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7" name="Oval 62"/>
              <p:cNvSpPr>
                <a:spLocks noChangeArrowheads="1"/>
              </p:cNvSpPr>
              <p:nvPr userDrawn="1"/>
            </p:nvSpPr>
            <p:spPr bwMode="auto">
              <a:xfrm>
                <a:off x="1422" y="1226"/>
                <a:ext cx="7" cy="6"/>
              </a:xfrm>
              <a:prstGeom prst="ellipse">
                <a:avLst/>
              </a:pr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8" name="Freeform 63"/>
              <p:cNvSpPr>
                <a:spLocks/>
              </p:cNvSpPr>
              <p:nvPr userDrawn="1"/>
            </p:nvSpPr>
            <p:spPr bwMode="auto">
              <a:xfrm>
                <a:off x="1395" y="1256"/>
                <a:ext cx="33" cy="19"/>
              </a:xfrm>
              <a:custGeom>
                <a:avLst/>
                <a:gdLst>
                  <a:gd name="T0" fmla="*/ 20 w 53"/>
                  <a:gd name="T1" fmla="*/ 30 h 30"/>
                  <a:gd name="T2" fmla="*/ 20 w 53"/>
                  <a:gd name="T3" fmla="*/ 30 h 30"/>
                  <a:gd name="T4" fmla="*/ 19 w 53"/>
                  <a:gd name="T5" fmla="*/ 30 h 30"/>
                  <a:gd name="T6" fmla="*/ 3 w 53"/>
                  <a:gd name="T7" fmla="*/ 22 h 30"/>
                  <a:gd name="T8" fmla="*/ 1 w 53"/>
                  <a:gd name="T9" fmla="*/ 9 h 30"/>
                  <a:gd name="T10" fmla="*/ 5 w 53"/>
                  <a:gd name="T11" fmla="*/ 0 h 30"/>
                  <a:gd name="T12" fmla="*/ 11 w 53"/>
                  <a:gd name="T13" fmla="*/ 7 h 30"/>
                  <a:gd name="T14" fmla="*/ 19 w 53"/>
                  <a:gd name="T15" fmla="*/ 8 h 30"/>
                  <a:gd name="T16" fmla="*/ 20 w 53"/>
                  <a:gd name="T17" fmla="*/ 8 h 30"/>
                  <a:gd name="T18" fmla="*/ 45 w 53"/>
                  <a:gd name="T19" fmla="*/ 15 h 30"/>
                  <a:gd name="T20" fmla="*/ 53 w 53"/>
                  <a:gd name="T21" fmla="*/ 20 h 30"/>
                  <a:gd name="T22" fmla="*/ 45 w 53"/>
                  <a:gd name="T23" fmla="*/ 25 h 30"/>
                  <a:gd name="T24" fmla="*/ 20 w 53"/>
                  <a:gd name="T2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" h="30">
                    <a:moveTo>
                      <a:pt x="20" y="30"/>
                    </a:move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19" y="30"/>
                      <a:pt x="19" y="30"/>
                    </a:cubicBezTo>
                    <a:cubicBezTo>
                      <a:pt x="14" y="30"/>
                      <a:pt x="6" y="28"/>
                      <a:pt x="3" y="22"/>
                    </a:cubicBezTo>
                    <a:cubicBezTo>
                      <a:pt x="0" y="18"/>
                      <a:pt x="0" y="14"/>
                      <a:pt x="1" y="9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8"/>
                      <a:pt x="16" y="8"/>
                      <a:pt x="19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7" y="8"/>
                      <a:pt x="39" y="11"/>
                      <a:pt x="45" y="15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39" y="29"/>
                      <a:pt x="27" y="30"/>
                      <a:pt x="20" y="30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9" name="Freeform 64"/>
              <p:cNvSpPr>
                <a:spLocks/>
              </p:cNvSpPr>
              <p:nvPr userDrawn="1"/>
            </p:nvSpPr>
            <p:spPr bwMode="auto">
              <a:xfrm>
                <a:off x="1398" y="1264"/>
                <a:ext cx="24" cy="7"/>
              </a:xfrm>
              <a:custGeom>
                <a:avLst/>
                <a:gdLst>
                  <a:gd name="T0" fmla="*/ 15 w 38"/>
                  <a:gd name="T1" fmla="*/ 12 h 12"/>
                  <a:gd name="T2" fmla="*/ 38 w 38"/>
                  <a:gd name="T3" fmla="*/ 8 h 12"/>
                  <a:gd name="T4" fmla="*/ 15 w 38"/>
                  <a:gd name="T5" fmla="*/ 2 h 12"/>
                  <a:gd name="T6" fmla="*/ 3 w 38"/>
                  <a:gd name="T7" fmla="*/ 0 h 12"/>
                  <a:gd name="T8" fmla="*/ 15 w 38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2">
                    <a:moveTo>
                      <a:pt x="15" y="12"/>
                    </a:moveTo>
                    <a:cubicBezTo>
                      <a:pt x="21" y="12"/>
                      <a:pt x="33" y="11"/>
                      <a:pt x="38" y="8"/>
                    </a:cubicBezTo>
                    <a:cubicBezTo>
                      <a:pt x="33" y="5"/>
                      <a:pt x="22" y="2"/>
                      <a:pt x="15" y="2"/>
                    </a:cubicBezTo>
                    <a:cubicBezTo>
                      <a:pt x="9" y="2"/>
                      <a:pt x="5" y="2"/>
                      <a:pt x="3" y="0"/>
                    </a:cubicBezTo>
                    <a:cubicBezTo>
                      <a:pt x="0" y="7"/>
                      <a:pt x="8" y="12"/>
                      <a:pt x="15" y="12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0" name="Freeform 65"/>
              <p:cNvSpPr>
                <a:spLocks noEditPoints="1"/>
              </p:cNvSpPr>
              <p:nvPr userDrawn="1"/>
            </p:nvSpPr>
            <p:spPr bwMode="auto">
              <a:xfrm>
                <a:off x="1405" y="1235"/>
                <a:ext cx="21" cy="31"/>
              </a:xfrm>
              <a:custGeom>
                <a:avLst/>
                <a:gdLst>
                  <a:gd name="T0" fmla="*/ 31 w 33"/>
                  <a:gd name="T1" fmla="*/ 51 h 51"/>
                  <a:gd name="T2" fmla="*/ 23 w 33"/>
                  <a:gd name="T3" fmla="*/ 47 h 51"/>
                  <a:gd name="T4" fmla="*/ 4 w 33"/>
                  <a:gd name="T5" fmla="*/ 31 h 51"/>
                  <a:gd name="T6" fmla="*/ 3 w 33"/>
                  <a:gd name="T7" fmla="*/ 7 h 51"/>
                  <a:gd name="T8" fmla="*/ 5 w 33"/>
                  <a:gd name="T9" fmla="*/ 0 h 51"/>
                  <a:gd name="T10" fmla="*/ 11 w 33"/>
                  <a:gd name="T11" fmla="*/ 3 h 51"/>
                  <a:gd name="T12" fmla="*/ 28 w 33"/>
                  <a:gd name="T13" fmla="*/ 18 h 51"/>
                  <a:gd name="T14" fmla="*/ 32 w 33"/>
                  <a:gd name="T15" fmla="*/ 42 h 51"/>
                  <a:gd name="T16" fmla="*/ 31 w 33"/>
                  <a:gd name="T17" fmla="*/ 51 h 51"/>
                  <a:gd name="T18" fmla="*/ 13 w 33"/>
                  <a:gd name="T19" fmla="*/ 19 h 51"/>
                  <a:gd name="T20" fmla="*/ 15 w 33"/>
                  <a:gd name="T21" fmla="*/ 25 h 51"/>
                  <a:gd name="T22" fmla="*/ 19 w 33"/>
                  <a:gd name="T23" fmla="*/ 30 h 51"/>
                  <a:gd name="T24" fmla="*/ 17 w 33"/>
                  <a:gd name="T25" fmla="*/ 23 h 51"/>
                  <a:gd name="T26" fmla="*/ 13 w 33"/>
                  <a:gd name="T27" fmla="*/ 1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51">
                    <a:moveTo>
                      <a:pt x="31" y="51"/>
                    </a:moveTo>
                    <a:cubicBezTo>
                      <a:pt x="23" y="47"/>
                      <a:pt x="23" y="47"/>
                      <a:pt x="23" y="47"/>
                    </a:cubicBezTo>
                    <a:cubicBezTo>
                      <a:pt x="21" y="46"/>
                      <a:pt x="9" y="39"/>
                      <a:pt x="4" y="31"/>
                    </a:cubicBezTo>
                    <a:cubicBezTo>
                      <a:pt x="0" y="23"/>
                      <a:pt x="1" y="11"/>
                      <a:pt x="3" y="7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7" y="6"/>
                      <a:pt x="24" y="10"/>
                      <a:pt x="28" y="18"/>
                    </a:cubicBezTo>
                    <a:cubicBezTo>
                      <a:pt x="31" y="25"/>
                      <a:pt x="33" y="36"/>
                      <a:pt x="32" y="42"/>
                    </a:cubicBezTo>
                    <a:lnTo>
                      <a:pt x="31" y="51"/>
                    </a:lnTo>
                    <a:close/>
                    <a:moveTo>
                      <a:pt x="13" y="19"/>
                    </a:moveTo>
                    <a:cubicBezTo>
                      <a:pt x="13" y="21"/>
                      <a:pt x="14" y="23"/>
                      <a:pt x="15" y="25"/>
                    </a:cubicBezTo>
                    <a:cubicBezTo>
                      <a:pt x="15" y="27"/>
                      <a:pt x="17" y="28"/>
                      <a:pt x="19" y="30"/>
                    </a:cubicBezTo>
                    <a:cubicBezTo>
                      <a:pt x="19" y="28"/>
                      <a:pt x="18" y="25"/>
                      <a:pt x="17" y="23"/>
                    </a:cubicBezTo>
                    <a:cubicBezTo>
                      <a:pt x="16" y="22"/>
                      <a:pt x="15" y="20"/>
                      <a:pt x="13" y="19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1" name="Freeform 66"/>
              <p:cNvSpPr>
                <a:spLocks/>
              </p:cNvSpPr>
              <p:nvPr userDrawn="1"/>
            </p:nvSpPr>
            <p:spPr bwMode="auto">
              <a:xfrm>
                <a:off x="1409" y="1240"/>
                <a:ext cx="13" cy="21"/>
              </a:xfrm>
              <a:custGeom>
                <a:avLst/>
                <a:gdLst>
                  <a:gd name="T0" fmla="*/ 3 w 21"/>
                  <a:gd name="T1" fmla="*/ 19 h 33"/>
                  <a:gd name="T2" fmla="*/ 20 w 21"/>
                  <a:gd name="T3" fmla="*/ 33 h 33"/>
                  <a:gd name="T4" fmla="*/ 16 w 21"/>
                  <a:gd name="T5" fmla="*/ 12 h 33"/>
                  <a:gd name="T6" fmla="*/ 2 w 21"/>
                  <a:gd name="T7" fmla="*/ 0 h 33"/>
                  <a:gd name="T8" fmla="*/ 3 w 21"/>
                  <a:gd name="T9" fmla="*/ 1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3">
                    <a:moveTo>
                      <a:pt x="3" y="19"/>
                    </a:moveTo>
                    <a:cubicBezTo>
                      <a:pt x="6" y="25"/>
                      <a:pt x="15" y="30"/>
                      <a:pt x="20" y="33"/>
                    </a:cubicBezTo>
                    <a:cubicBezTo>
                      <a:pt x="21" y="27"/>
                      <a:pt x="19" y="17"/>
                      <a:pt x="16" y="12"/>
                    </a:cubicBezTo>
                    <a:cubicBezTo>
                      <a:pt x="13" y="6"/>
                      <a:pt x="8" y="2"/>
                      <a:pt x="2" y="0"/>
                    </a:cubicBezTo>
                    <a:cubicBezTo>
                      <a:pt x="1" y="3"/>
                      <a:pt x="0" y="13"/>
                      <a:pt x="3" y="19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2" name="Freeform 67"/>
              <p:cNvSpPr>
                <a:spLocks noEditPoints="1"/>
              </p:cNvSpPr>
              <p:nvPr userDrawn="1"/>
            </p:nvSpPr>
            <p:spPr bwMode="auto">
              <a:xfrm>
                <a:off x="1394" y="1241"/>
                <a:ext cx="33" cy="28"/>
              </a:xfrm>
              <a:custGeom>
                <a:avLst/>
                <a:gdLst>
                  <a:gd name="T0" fmla="*/ 48 w 53"/>
                  <a:gd name="T1" fmla="*/ 45 h 45"/>
                  <a:gd name="T2" fmla="*/ 36 w 53"/>
                  <a:gd name="T3" fmla="*/ 43 h 45"/>
                  <a:gd name="T4" fmla="*/ 15 w 53"/>
                  <a:gd name="T5" fmla="*/ 37 h 45"/>
                  <a:gd name="T6" fmla="*/ 0 w 53"/>
                  <a:gd name="T7" fmla="*/ 18 h 45"/>
                  <a:gd name="T8" fmla="*/ 3 w 53"/>
                  <a:gd name="T9" fmla="*/ 6 h 45"/>
                  <a:gd name="T10" fmla="*/ 7 w 53"/>
                  <a:gd name="T11" fmla="*/ 0 h 45"/>
                  <a:gd name="T12" fmla="*/ 12 w 53"/>
                  <a:gd name="T13" fmla="*/ 5 h 45"/>
                  <a:gd name="T14" fmla="*/ 14 w 53"/>
                  <a:gd name="T15" fmla="*/ 7 h 45"/>
                  <a:gd name="T16" fmla="*/ 15 w 53"/>
                  <a:gd name="T17" fmla="*/ 7 h 45"/>
                  <a:gd name="T18" fmla="*/ 26 w 53"/>
                  <a:gd name="T19" fmla="*/ 10 h 45"/>
                  <a:gd name="T20" fmla="*/ 39 w 53"/>
                  <a:gd name="T21" fmla="*/ 21 h 45"/>
                  <a:gd name="T22" fmla="*/ 53 w 53"/>
                  <a:gd name="T23" fmla="*/ 35 h 45"/>
                  <a:gd name="T24" fmla="*/ 48 w 53"/>
                  <a:gd name="T25" fmla="*/ 45 h 45"/>
                  <a:gd name="T26" fmla="*/ 14 w 53"/>
                  <a:gd name="T27" fmla="*/ 19 h 45"/>
                  <a:gd name="T28" fmla="*/ 21 w 53"/>
                  <a:gd name="T29" fmla="*/ 27 h 45"/>
                  <a:gd name="T30" fmla="*/ 30 w 53"/>
                  <a:gd name="T31" fmla="*/ 30 h 45"/>
                  <a:gd name="T32" fmla="*/ 29 w 53"/>
                  <a:gd name="T33" fmla="*/ 29 h 45"/>
                  <a:gd name="T34" fmla="*/ 21 w 53"/>
                  <a:gd name="T35" fmla="*/ 20 h 45"/>
                  <a:gd name="T36" fmla="*/ 15 w 53"/>
                  <a:gd name="T37" fmla="*/ 19 h 45"/>
                  <a:gd name="T38" fmla="*/ 14 w 53"/>
                  <a:gd name="T39" fmla="*/ 1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" h="45">
                    <a:moveTo>
                      <a:pt x="48" y="45"/>
                    </a:moveTo>
                    <a:cubicBezTo>
                      <a:pt x="45" y="44"/>
                      <a:pt x="41" y="43"/>
                      <a:pt x="36" y="43"/>
                    </a:cubicBezTo>
                    <a:cubicBezTo>
                      <a:pt x="28" y="42"/>
                      <a:pt x="20" y="40"/>
                      <a:pt x="15" y="37"/>
                    </a:cubicBezTo>
                    <a:cubicBezTo>
                      <a:pt x="9" y="33"/>
                      <a:pt x="2" y="26"/>
                      <a:pt x="0" y="18"/>
                    </a:cubicBezTo>
                    <a:cubicBezTo>
                      <a:pt x="0" y="13"/>
                      <a:pt x="0" y="9"/>
                      <a:pt x="3" y="6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5" y="7"/>
                      <a:pt x="15" y="7"/>
                    </a:cubicBezTo>
                    <a:cubicBezTo>
                      <a:pt x="18" y="7"/>
                      <a:pt x="21" y="7"/>
                      <a:pt x="26" y="10"/>
                    </a:cubicBezTo>
                    <a:cubicBezTo>
                      <a:pt x="31" y="12"/>
                      <a:pt x="35" y="16"/>
                      <a:pt x="39" y="21"/>
                    </a:cubicBezTo>
                    <a:cubicBezTo>
                      <a:pt x="43" y="25"/>
                      <a:pt x="47" y="31"/>
                      <a:pt x="53" y="35"/>
                    </a:cubicBezTo>
                    <a:lnTo>
                      <a:pt x="48" y="45"/>
                    </a:lnTo>
                    <a:close/>
                    <a:moveTo>
                      <a:pt x="14" y="19"/>
                    </a:moveTo>
                    <a:cubicBezTo>
                      <a:pt x="15" y="22"/>
                      <a:pt x="18" y="25"/>
                      <a:pt x="21" y="27"/>
                    </a:cubicBezTo>
                    <a:cubicBezTo>
                      <a:pt x="23" y="28"/>
                      <a:pt x="26" y="29"/>
                      <a:pt x="30" y="30"/>
                    </a:cubicBezTo>
                    <a:cubicBezTo>
                      <a:pt x="30" y="29"/>
                      <a:pt x="30" y="29"/>
                      <a:pt x="29" y="29"/>
                    </a:cubicBezTo>
                    <a:cubicBezTo>
                      <a:pt x="26" y="25"/>
                      <a:pt x="23" y="22"/>
                      <a:pt x="21" y="20"/>
                    </a:cubicBezTo>
                    <a:cubicBezTo>
                      <a:pt x="18" y="19"/>
                      <a:pt x="17" y="19"/>
                      <a:pt x="15" y="19"/>
                    </a:cubicBezTo>
                    <a:cubicBezTo>
                      <a:pt x="15" y="19"/>
                      <a:pt x="14" y="19"/>
                      <a:pt x="14" y="19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3" name="Freeform 68"/>
              <p:cNvSpPr>
                <a:spLocks/>
              </p:cNvSpPr>
              <p:nvPr userDrawn="1"/>
            </p:nvSpPr>
            <p:spPr bwMode="auto">
              <a:xfrm>
                <a:off x="1395" y="1248"/>
                <a:ext cx="30" cy="18"/>
              </a:xfrm>
              <a:custGeom>
                <a:avLst/>
                <a:gdLst>
                  <a:gd name="T0" fmla="*/ 15 w 47"/>
                  <a:gd name="T1" fmla="*/ 22 h 30"/>
                  <a:gd name="T2" fmla="*/ 47 w 47"/>
                  <a:gd name="T3" fmla="*/ 30 h 30"/>
                  <a:gd name="T4" fmla="*/ 20 w 47"/>
                  <a:gd name="T5" fmla="*/ 5 h 30"/>
                  <a:gd name="T6" fmla="*/ 5 w 47"/>
                  <a:gd name="T7" fmla="*/ 0 h 30"/>
                  <a:gd name="T8" fmla="*/ 15 w 47"/>
                  <a:gd name="T9" fmla="*/ 2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0">
                    <a:moveTo>
                      <a:pt x="15" y="22"/>
                    </a:moveTo>
                    <a:cubicBezTo>
                      <a:pt x="22" y="26"/>
                      <a:pt x="39" y="27"/>
                      <a:pt x="47" y="30"/>
                    </a:cubicBezTo>
                    <a:cubicBezTo>
                      <a:pt x="34" y="21"/>
                      <a:pt x="28" y="9"/>
                      <a:pt x="20" y="5"/>
                    </a:cubicBezTo>
                    <a:cubicBezTo>
                      <a:pt x="11" y="1"/>
                      <a:pt x="12" y="6"/>
                      <a:pt x="5" y="0"/>
                    </a:cubicBezTo>
                    <a:cubicBezTo>
                      <a:pt x="0" y="7"/>
                      <a:pt x="8" y="17"/>
                      <a:pt x="15" y="22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4" name="Freeform 69"/>
              <p:cNvSpPr>
                <a:spLocks/>
              </p:cNvSpPr>
              <p:nvPr userDrawn="1"/>
            </p:nvSpPr>
            <p:spPr bwMode="auto">
              <a:xfrm>
                <a:off x="1423" y="1256"/>
                <a:ext cx="33" cy="19"/>
              </a:xfrm>
              <a:custGeom>
                <a:avLst/>
                <a:gdLst>
                  <a:gd name="T0" fmla="*/ 33 w 53"/>
                  <a:gd name="T1" fmla="*/ 30 h 30"/>
                  <a:gd name="T2" fmla="*/ 8 w 53"/>
                  <a:gd name="T3" fmla="*/ 25 h 30"/>
                  <a:gd name="T4" fmla="*/ 0 w 53"/>
                  <a:gd name="T5" fmla="*/ 20 h 30"/>
                  <a:gd name="T6" fmla="*/ 8 w 53"/>
                  <a:gd name="T7" fmla="*/ 15 h 30"/>
                  <a:gd name="T8" fmla="*/ 33 w 53"/>
                  <a:gd name="T9" fmla="*/ 8 h 30"/>
                  <a:gd name="T10" fmla="*/ 34 w 53"/>
                  <a:gd name="T11" fmla="*/ 8 h 30"/>
                  <a:gd name="T12" fmla="*/ 42 w 53"/>
                  <a:gd name="T13" fmla="*/ 7 h 30"/>
                  <a:gd name="T14" fmla="*/ 48 w 53"/>
                  <a:gd name="T15" fmla="*/ 0 h 30"/>
                  <a:gd name="T16" fmla="*/ 52 w 53"/>
                  <a:gd name="T17" fmla="*/ 9 h 30"/>
                  <a:gd name="T18" fmla="*/ 50 w 53"/>
                  <a:gd name="T19" fmla="*/ 22 h 30"/>
                  <a:gd name="T20" fmla="*/ 34 w 53"/>
                  <a:gd name="T21" fmla="*/ 30 h 30"/>
                  <a:gd name="T22" fmla="*/ 33 w 53"/>
                  <a:gd name="T2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3" h="30">
                    <a:moveTo>
                      <a:pt x="33" y="30"/>
                    </a:moveTo>
                    <a:cubicBezTo>
                      <a:pt x="26" y="30"/>
                      <a:pt x="14" y="29"/>
                      <a:pt x="8" y="2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14" y="11"/>
                      <a:pt x="26" y="8"/>
                      <a:pt x="33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7" y="8"/>
                      <a:pt x="40" y="8"/>
                      <a:pt x="42" y="7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3" y="14"/>
                      <a:pt x="53" y="18"/>
                      <a:pt x="50" y="22"/>
                    </a:cubicBezTo>
                    <a:cubicBezTo>
                      <a:pt x="47" y="28"/>
                      <a:pt x="39" y="30"/>
                      <a:pt x="34" y="30"/>
                    </a:cubicBezTo>
                    <a:cubicBezTo>
                      <a:pt x="34" y="30"/>
                      <a:pt x="33" y="30"/>
                      <a:pt x="33" y="30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5" name="Freeform 70"/>
              <p:cNvSpPr>
                <a:spLocks/>
              </p:cNvSpPr>
              <p:nvPr userDrawn="1"/>
            </p:nvSpPr>
            <p:spPr bwMode="auto">
              <a:xfrm>
                <a:off x="1430" y="1264"/>
                <a:ext cx="23" cy="7"/>
              </a:xfrm>
              <a:custGeom>
                <a:avLst/>
                <a:gdLst>
                  <a:gd name="T0" fmla="*/ 23 w 38"/>
                  <a:gd name="T1" fmla="*/ 12 h 12"/>
                  <a:gd name="T2" fmla="*/ 0 w 38"/>
                  <a:gd name="T3" fmla="*/ 8 h 12"/>
                  <a:gd name="T4" fmla="*/ 22 w 38"/>
                  <a:gd name="T5" fmla="*/ 2 h 12"/>
                  <a:gd name="T6" fmla="*/ 35 w 38"/>
                  <a:gd name="T7" fmla="*/ 0 h 12"/>
                  <a:gd name="T8" fmla="*/ 23 w 38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2">
                    <a:moveTo>
                      <a:pt x="23" y="12"/>
                    </a:moveTo>
                    <a:cubicBezTo>
                      <a:pt x="16" y="12"/>
                      <a:pt x="5" y="11"/>
                      <a:pt x="0" y="8"/>
                    </a:cubicBezTo>
                    <a:cubicBezTo>
                      <a:pt x="5" y="5"/>
                      <a:pt x="16" y="2"/>
                      <a:pt x="22" y="2"/>
                    </a:cubicBezTo>
                    <a:cubicBezTo>
                      <a:pt x="29" y="2"/>
                      <a:pt x="33" y="2"/>
                      <a:pt x="35" y="0"/>
                    </a:cubicBezTo>
                    <a:cubicBezTo>
                      <a:pt x="38" y="7"/>
                      <a:pt x="30" y="12"/>
                      <a:pt x="23" y="12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6" name="Freeform 71"/>
              <p:cNvSpPr>
                <a:spLocks noEditPoints="1"/>
              </p:cNvSpPr>
              <p:nvPr userDrawn="1"/>
            </p:nvSpPr>
            <p:spPr bwMode="auto">
              <a:xfrm>
                <a:off x="1425" y="1235"/>
                <a:ext cx="21" cy="31"/>
              </a:xfrm>
              <a:custGeom>
                <a:avLst/>
                <a:gdLst>
                  <a:gd name="T0" fmla="*/ 2 w 33"/>
                  <a:gd name="T1" fmla="*/ 51 h 51"/>
                  <a:gd name="T2" fmla="*/ 1 w 33"/>
                  <a:gd name="T3" fmla="*/ 42 h 51"/>
                  <a:gd name="T4" fmla="*/ 5 w 33"/>
                  <a:gd name="T5" fmla="*/ 18 h 51"/>
                  <a:gd name="T6" fmla="*/ 22 w 33"/>
                  <a:gd name="T7" fmla="*/ 3 h 51"/>
                  <a:gd name="T8" fmla="*/ 28 w 33"/>
                  <a:gd name="T9" fmla="*/ 0 h 51"/>
                  <a:gd name="T10" fmla="*/ 30 w 33"/>
                  <a:gd name="T11" fmla="*/ 7 h 51"/>
                  <a:gd name="T12" fmla="*/ 29 w 33"/>
                  <a:gd name="T13" fmla="*/ 31 h 51"/>
                  <a:gd name="T14" fmla="*/ 10 w 33"/>
                  <a:gd name="T15" fmla="*/ 47 h 51"/>
                  <a:gd name="T16" fmla="*/ 2 w 33"/>
                  <a:gd name="T17" fmla="*/ 51 h 51"/>
                  <a:gd name="T18" fmla="*/ 20 w 33"/>
                  <a:gd name="T19" fmla="*/ 19 h 51"/>
                  <a:gd name="T20" fmla="*/ 16 w 33"/>
                  <a:gd name="T21" fmla="*/ 23 h 51"/>
                  <a:gd name="T22" fmla="*/ 14 w 33"/>
                  <a:gd name="T23" fmla="*/ 30 h 51"/>
                  <a:gd name="T24" fmla="*/ 18 w 33"/>
                  <a:gd name="T25" fmla="*/ 25 h 51"/>
                  <a:gd name="T26" fmla="*/ 20 w 33"/>
                  <a:gd name="T27" fmla="*/ 1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51">
                    <a:moveTo>
                      <a:pt x="2" y="51"/>
                    </a:moveTo>
                    <a:cubicBezTo>
                      <a:pt x="1" y="42"/>
                      <a:pt x="1" y="42"/>
                      <a:pt x="1" y="42"/>
                    </a:cubicBezTo>
                    <a:cubicBezTo>
                      <a:pt x="0" y="36"/>
                      <a:pt x="2" y="25"/>
                      <a:pt x="5" y="18"/>
                    </a:cubicBezTo>
                    <a:cubicBezTo>
                      <a:pt x="9" y="10"/>
                      <a:pt x="16" y="6"/>
                      <a:pt x="22" y="3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2" y="11"/>
                      <a:pt x="33" y="23"/>
                      <a:pt x="29" y="31"/>
                    </a:cubicBezTo>
                    <a:cubicBezTo>
                      <a:pt x="24" y="40"/>
                      <a:pt x="11" y="46"/>
                      <a:pt x="10" y="47"/>
                    </a:cubicBezTo>
                    <a:lnTo>
                      <a:pt x="2" y="51"/>
                    </a:lnTo>
                    <a:close/>
                    <a:moveTo>
                      <a:pt x="20" y="19"/>
                    </a:moveTo>
                    <a:cubicBezTo>
                      <a:pt x="18" y="20"/>
                      <a:pt x="17" y="22"/>
                      <a:pt x="16" y="23"/>
                    </a:cubicBezTo>
                    <a:cubicBezTo>
                      <a:pt x="15" y="25"/>
                      <a:pt x="14" y="28"/>
                      <a:pt x="14" y="30"/>
                    </a:cubicBezTo>
                    <a:cubicBezTo>
                      <a:pt x="16" y="28"/>
                      <a:pt x="18" y="27"/>
                      <a:pt x="18" y="25"/>
                    </a:cubicBezTo>
                    <a:cubicBezTo>
                      <a:pt x="19" y="23"/>
                      <a:pt x="20" y="21"/>
                      <a:pt x="20" y="19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7" name="Freeform 72"/>
              <p:cNvSpPr>
                <a:spLocks/>
              </p:cNvSpPr>
              <p:nvPr userDrawn="1"/>
            </p:nvSpPr>
            <p:spPr bwMode="auto">
              <a:xfrm>
                <a:off x="1429" y="1240"/>
                <a:ext cx="13" cy="21"/>
              </a:xfrm>
              <a:custGeom>
                <a:avLst/>
                <a:gdLst>
                  <a:gd name="T0" fmla="*/ 18 w 21"/>
                  <a:gd name="T1" fmla="*/ 19 h 33"/>
                  <a:gd name="T2" fmla="*/ 1 w 21"/>
                  <a:gd name="T3" fmla="*/ 33 h 33"/>
                  <a:gd name="T4" fmla="*/ 5 w 21"/>
                  <a:gd name="T5" fmla="*/ 12 h 33"/>
                  <a:gd name="T6" fmla="*/ 19 w 21"/>
                  <a:gd name="T7" fmla="*/ 0 h 33"/>
                  <a:gd name="T8" fmla="*/ 18 w 21"/>
                  <a:gd name="T9" fmla="*/ 1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3">
                    <a:moveTo>
                      <a:pt x="18" y="19"/>
                    </a:moveTo>
                    <a:cubicBezTo>
                      <a:pt x="15" y="25"/>
                      <a:pt x="6" y="30"/>
                      <a:pt x="1" y="33"/>
                    </a:cubicBezTo>
                    <a:cubicBezTo>
                      <a:pt x="0" y="27"/>
                      <a:pt x="2" y="17"/>
                      <a:pt x="5" y="12"/>
                    </a:cubicBezTo>
                    <a:cubicBezTo>
                      <a:pt x="8" y="6"/>
                      <a:pt x="13" y="2"/>
                      <a:pt x="19" y="0"/>
                    </a:cubicBezTo>
                    <a:cubicBezTo>
                      <a:pt x="20" y="3"/>
                      <a:pt x="21" y="13"/>
                      <a:pt x="18" y="19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8" name="Freeform 73"/>
              <p:cNvSpPr>
                <a:spLocks noEditPoints="1"/>
              </p:cNvSpPr>
              <p:nvPr userDrawn="1"/>
            </p:nvSpPr>
            <p:spPr bwMode="auto">
              <a:xfrm>
                <a:off x="1425" y="1241"/>
                <a:ext cx="33" cy="28"/>
              </a:xfrm>
              <a:custGeom>
                <a:avLst/>
                <a:gdLst>
                  <a:gd name="T0" fmla="*/ 5 w 53"/>
                  <a:gd name="T1" fmla="*/ 45 h 45"/>
                  <a:gd name="T2" fmla="*/ 0 w 53"/>
                  <a:gd name="T3" fmla="*/ 35 h 45"/>
                  <a:gd name="T4" fmla="*/ 14 w 53"/>
                  <a:gd name="T5" fmla="*/ 21 h 45"/>
                  <a:gd name="T6" fmla="*/ 27 w 53"/>
                  <a:gd name="T7" fmla="*/ 10 h 45"/>
                  <a:gd name="T8" fmla="*/ 38 w 53"/>
                  <a:gd name="T9" fmla="*/ 7 h 45"/>
                  <a:gd name="T10" fmla="*/ 39 w 53"/>
                  <a:gd name="T11" fmla="*/ 7 h 45"/>
                  <a:gd name="T12" fmla="*/ 41 w 53"/>
                  <a:gd name="T13" fmla="*/ 5 h 45"/>
                  <a:gd name="T14" fmla="*/ 46 w 53"/>
                  <a:gd name="T15" fmla="*/ 0 h 45"/>
                  <a:gd name="T16" fmla="*/ 50 w 53"/>
                  <a:gd name="T17" fmla="*/ 6 h 45"/>
                  <a:gd name="T18" fmla="*/ 52 w 53"/>
                  <a:gd name="T19" fmla="*/ 18 h 45"/>
                  <a:gd name="T20" fmla="*/ 38 w 53"/>
                  <a:gd name="T21" fmla="*/ 37 h 45"/>
                  <a:gd name="T22" fmla="*/ 17 w 53"/>
                  <a:gd name="T23" fmla="*/ 43 h 45"/>
                  <a:gd name="T24" fmla="*/ 5 w 53"/>
                  <a:gd name="T25" fmla="*/ 45 h 45"/>
                  <a:gd name="T26" fmla="*/ 39 w 53"/>
                  <a:gd name="T27" fmla="*/ 19 h 45"/>
                  <a:gd name="T28" fmla="*/ 38 w 53"/>
                  <a:gd name="T29" fmla="*/ 19 h 45"/>
                  <a:gd name="T30" fmla="*/ 32 w 53"/>
                  <a:gd name="T31" fmla="*/ 20 h 45"/>
                  <a:gd name="T32" fmla="*/ 23 w 53"/>
                  <a:gd name="T33" fmla="*/ 29 h 45"/>
                  <a:gd name="T34" fmla="*/ 23 w 53"/>
                  <a:gd name="T35" fmla="*/ 30 h 45"/>
                  <a:gd name="T36" fmla="*/ 32 w 53"/>
                  <a:gd name="T37" fmla="*/ 27 h 45"/>
                  <a:gd name="T38" fmla="*/ 39 w 53"/>
                  <a:gd name="T39" fmla="*/ 1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" h="45">
                    <a:moveTo>
                      <a:pt x="5" y="4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6" y="31"/>
                      <a:pt x="10" y="25"/>
                      <a:pt x="14" y="21"/>
                    </a:cubicBezTo>
                    <a:cubicBezTo>
                      <a:pt x="18" y="16"/>
                      <a:pt x="22" y="12"/>
                      <a:pt x="27" y="10"/>
                    </a:cubicBezTo>
                    <a:cubicBezTo>
                      <a:pt x="32" y="7"/>
                      <a:pt x="35" y="7"/>
                      <a:pt x="38" y="7"/>
                    </a:cubicBezTo>
                    <a:cubicBezTo>
                      <a:pt x="38" y="7"/>
                      <a:pt x="39" y="7"/>
                      <a:pt x="39" y="7"/>
                    </a:cubicBezTo>
                    <a:cubicBezTo>
                      <a:pt x="39" y="7"/>
                      <a:pt x="39" y="7"/>
                      <a:pt x="41" y="5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3" y="9"/>
                      <a:pt x="53" y="13"/>
                      <a:pt x="52" y="18"/>
                    </a:cubicBezTo>
                    <a:cubicBezTo>
                      <a:pt x="51" y="26"/>
                      <a:pt x="44" y="33"/>
                      <a:pt x="38" y="37"/>
                    </a:cubicBezTo>
                    <a:cubicBezTo>
                      <a:pt x="33" y="40"/>
                      <a:pt x="25" y="42"/>
                      <a:pt x="17" y="43"/>
                    </a:cubicBezTo>
                    <a:cubicBezTo>
                      <a:pt x="12" y="43"/>
                      <a:pt x="8" y="44"/>
                      <a:pt x="5" y="45"/>
                    </a:cubicBezTo>
                    <a:close/>
                    <a:moveTo>
                      <a:pt x="39" y="19"/>
                    </a:moveTo>
                    <a:cubicBezTo>
                      <a:pt x="39" y="19"/>
                      <a:pt x="38" y="19"/>
                      <a:pt x="38" y="19"/>
                    </a:cubicBezTo>
                    <a:cubicBezTo>
                      <a:pt x="36" y="19"/>
                      <a:pt x="35" y="19"/>
                      <a:pt x="32" y="20"/>
                    </a:cubicBezTo>
                    <a:cubicBezTo>
                      <a:pt x="30" y="22"/>
                      <a:pt x="27" y="25"/>
                      <a:pt x="23" y="29"/>
                    </a:cubicBezTo>
                    <a:cubicBezTo>
                      <a:pt x="23" y="29"/>
                      <a:pt x="23" y="29"/>
                      <a:pt x="23" y="30"/>
                    </a:cubicBezTo>
                    <a:cubicBezTo>
                      <a:pt x="26" y="29"/>
                      <a:pt x="30" y="28"/>
                      <a:pt x="32" y="27"/>
                    </a:cubicBezTo>
                    <a:cubicBezTo>
                      <a:pt x="35" y="25"/>
                      <a:pt x="38" y="22"/>
                      <a:pt x="39" y="19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9" name="Freeform 74"/>
              <p:cNvSpPr>
                <a:spLocks/>
              </p:cNvSpPr>
              <p:nvPr userDrawn="1"/>
            </p:nvSpPr>
            <p:spPr bwMode="auto">
              <a:xfrm>
                <a:off x="1427" y="1248"/>
                <a:ext cx="29" cy="18"/>
              </a:xfrm>
              <a:custGeom>
                <a:avLst/>
                <a:gdLst>
                  <a:gd name="T0" fmla="*/ 32 w 47"/>
                  <a:gd name="T1" fmla="*/ 22 h 30"/>
                  <a:gd name="T2" fmla="*/ 0 w 47"/>
                  <a:gd name="T3" fmla="*/ 30 h 30"/>
                  <a:gd name="T4" fmla="*/ 27 w 47"/>
                  <a:gd name="T5" fmla="*/ 5 h 30"/>
                  <a:gd name="T6" fmla="*/ 42 w 47"/>
                  <a:gd name="T7" fmla="*/ 0 h 30"/>
                  <a:gd name="T8" fmla="*/ 32 w 47"/>
                  <a:gd name="T9" fmla="*/ 2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0">
                    <a:moveTo>
                      <a:pt x="32" y="22"/>
                    </a:moveTo>
                    <a:cubicBezTo>
                      <a:pt x="25" y="26"/>
                      <a:pt x="8" y="27"/>
                      <a:pt x="0" y="30"/>
                    </a:cubicBezTo>
                    <a:cubicBezTo>
                      <a:pt x="13" y="21"/>
                      <a:pt x="19" y="9"/>
                      <a:pt x="27" y="5"/>
                    </a:cubicBezTo>
                    <a:cubicBezTo>
                      <a:pt x="36" y="1"/>
                      <a:pt x="35" y="6"/>
                      <a:pt x="42" y="0"/>
                    </a:cubicBezTo>
                    <a:cubicBezTo>
                      <a:pt x="47" y="7"/>
                      <a:pt x="39" y="17"/>
                      <a:pt x="32" y="22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0" name="Freeform 75"/>
              <p:cNvSpPr>
                <a:spLocks noEditPoints="1"/>
              </p:cNvSpPr>
              <p:nvPr userDrawn="1"/>
            </p:nvSpPr>
            <p:spPr bwMode="auto">
              <a:xfrm>
                <a:off x="1415" y="1228"/>
                <a:ext cx="23" cy="47"/>
              </a:xfrm>
              <a:custGeom>
                <a:avLst/>
                <a:gdLst>
                  <a:gd name="T0" fmla="*/ 19 w 37"/>
                  <a:gd name="T1" fmla="*/ 75 h 75"/>
                  <a:gd name="T2" fmla="*/ 13 w 37"/>
                  <a:gd name="T3" fmla="*/ 60 h 75"/>
                  <a:gd name="T4" fmla="*/ 5 w 37"/>
                  <a:gd name="T5" fmla="*/ 38 h 75"/>
                  <a:gd name="T6" fmla="*/ 4 w 37"/>
                  <a:gd name="T7" fmla="*/ 33 h 75"/>
                  <a:gd name="T8" fmla="*/ 15 w 37"/>
                  <a:gd name="T9" fmla="*/ 3 h 75"/>
                  <a:gd name="T10" fmla="*/ 18 w 37"/>
                  <a:gd name="T11" fmla="*/ 0 h 75"/>
                  <a:gd name="T12" fmla="*/ 22 w 37"/>
                  <a:gd name="T13" fmla="*/ 3 h 75"/>
                  <a:gd name="T14" fmla="*/ 33 w 37"/>
                  <a:gd name="T15" fmla="*/ 32 h 75"/>
                  <a:gd name="T16" fmla="*/ 30 w 37"/>
                  <a:gd name="T17" fmla="*/ 41 h 75"/>
                  <a:gd name="T18" fmla="*/ 24 w 37"/>
                  <a:gd name="T19" fmla="*/ 59 h 75"/>
                  <a:gd name="T20" fmla="*/ 19 w 37"/>
                  <a:gd name="T21" fmla="*/ 75 h 75"/>
                  <a:gd name="T22" fmla="*/ 19 w 37"/>
                  <a:gd name="T23" fmla="*/ 16 h 75"/>
                  <a:gd name="T24" fmla="*/ 15 w 37"/>
                  <a:gd name="T25" fmla="*/ 29 h 75"/>
                  <a:gd name="T26" fmla="*/ 17 w 37"/>
                  <a:gd name="T27" fmla="*/ 35 h 75"/>
                  <a:gd name="T28" fmla="*/ 18 w 37"/>
                  <a:gd name="T29" fmla="*/ 39 h 75"/>
                  <a:gd name="T30" fmla="*/ 19 w 37"/>
                  <a:gd name="T31" fmla="*/ 38 h 75"/>
                  <a:gd name="T32" fmla="*/ 22 w 37"/>
                  <a:gd name="T33" fmla="*/ 28 h 75"/>
                  <a:gd name="T34" fmla="*/ 19 w 37"/>
                  <a:gd name="T35" fmla="*/ 1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" h="75">
                    <a:moveTo>
                      <a:pt x="19" y="75"/>
                    </a:moveTo>
                    <a:cubicBezTo>
                      <a:pt x="13" y="60"/>
                      <a:pt x="13" y="60"/>
                      <a:pt x="13" y="60"/>
                    </a:cubicBezTo>
                    <a:cubicBezTo>
                      <a:pt x="9" y="51"/>
                      <a:pt x="8" y="45"/>
                      <a:pt x="5" y="38"/>
                    </a:cubicBezTo>
                    <a:cubicBezTo>
                      <a:pt x="5" y="37"/>
                      <a:pt x="4" y="35"/>
                      <a:pt x="4" y="33"/>
                    </a:cubicBezTo>
                    <a:cubicBezTo>
                      <a:pt x="0" y="22"/>
                      <a:pt x="4" y="11"/>
                      <a:pt x="15" y="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33" y="11"/>
                      <a:pt x="37" y="22"/>
                      <a:pt x="33" y="32"/>
                    </a:cubicBezTo>
                    <a:cubicBezTo>
                      <a:pt x="32" y="35"/>
                      <a:pt x="31" y="38"/>
                      <a:pt x="30" y="41"/>
                    </a:cubicBezTo>
                    <a:cubicBezTo>
                      <a:pt x="28" y="47"/>
                      <a:pt x="27" y="53"/>
                      <a:pt x="24" y="59"/>
                    </a:cubicBezTo>
                    <a:lnTo>
                      <a:pt x="19" y="75"/>
                    </a:lnTo>
                    <a:close/>
                    <a:moveTo>
                      <a:pt x="19" y="16"/>
                    </a:moveTo>
                    <a:cubicBezTo>
                      <a:pt x="15" y="20"/>
                      <a:pt x="14" y="25"/>
                      <a:pt x="15" y="29"/>
                    </a:cubicBezTo>
                    <a:cubicBezTo>
                      <a:pt x="16" y="31"/>
                      <a:pt x="16" y="33"/>
                      <a:pt x="17" y="35"/>
                    </a:cubicBezTo>
                    <a:cubicBezTo>
                      <a:pt x="17" y="36"/>
                      <a:pt x="18" y="37"/>
                      <a:pt x="18" y="39"/>
                    </a:cubicBezTo>
                    <a:cubicBezTo>
                      <a:pt x="18" y="38"/>
                      <a:pt x="19" y="38"/>
                      <a:pt x="19" y="38"/>
                    </a:cubicBezTo>
                    <a:cubicBezTo>
                      <a:pt x="20" y="34"/>
                      <a:pt x="21" y="31"/>
                      <a:pt x="22" y="28"/>
                    </a:cubicBezTo>
                    <a:cubicBezTo>
                      <a:pt x="23" y="24"/>
                      <a:pt x="22" y="20"/>
                      <a:pt x="19" y="16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1" name="Freeform 76"/>
              <p:cNvSpPr>
                <a:spLocks/>
              </p:cNvSpPr>
              <p:nvPr userDrawn="1"/>
            </p:nvSpPr>
            <p:spPr bwMode="auto">
              <a:xfrm>
                <a:off x="1419" y="1233"/>
                <a:ext cx="14" cy="31"/>
              </a:xfrm>
              <a:custGeom>
                <a:avLst/>
                <a:gdLst>
                  <a:gd name="T0" fmla="*/ 11 w 23"/>
                  <a:gd name="T1" fmla="*/ 0 h 49"/>
                  <a:gd name="T2" fmla="*/ 2 w 23"/>
                  <a:gd name="T3" fmla="*/ 23 h 49"/>
                  <a:gd name="T4" fmla="*/ 11 w 23"/>
                  <a:gd name="T5" fmla="*/ 49 h 49"/>
                  <a:gd name="T6" fmla="*/ 20 w 23"/>
                  <a:gd name="T7" fmla="*/ 22 h 49"/>
                  <a:gd name="T8" fmla="*/ 11 w 23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9">
                    <a:moveTo>
                      <a:pt x="11" y="0"/>
                    </a:moveTo>
                    <a:cubicBezTo>
                      <a:pt x="4" y="6"/>
                      <a:pt x="0" y="15"/>
                      <a:pt x="2" y="23"/>
                    </a:cubicBezTo>
                    <a:cubicBezTo>
                      <a:pt x="6" y="33"/>
                      <a:pt x="7" y="38"/>
                      <a:pt x="11" y="49"/>
                    </a:cubicBezTo>
                    <a:cubicBezTo>
                      <a:pt x="15" y="39"/>
                      <a:pt x="18" y="30"/>
                      <a:pt x="20" y="22"/>
                    </a:cubicBezTo>
                    <a:cubicBezTo>
                      <a:pt x="23" y="14"/>
                      <a:pt x="19" y="6"/>
                      <a:pt x="11" y="0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2" name="Oval 77"/>
              <p:cNvSpPr>
                <a:spLocks noChangeArrowheads="1"/>
              </p:cNvSpPr>
              <p:nvPr userDrawn="1"/>
            </p:nvSpPr>
            <p:spPr bwMode="auto">
              <a:xfrm>
                <a:off x="1417" y="1260"/>
                <a:ext cx="17" cy="14"/>
              </a:xfrm>
              <a:prstGeom prst="ellipse">
                <a:avLst/>
              </a:pr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3" name="Oval 78"/>
              <p:cNvSpPr>
                <a:spLocks noChangeArrowheads="1"/>
              </p:cNvSpPr>
              <p:nvPr userDrawn="1"/>
            </p:nvSpPr>
            <p:spPr bwMode="auto">
              <a:xfrm>
                <a:off x="1421" y="1264"/>
                <a:ext cx="9" cy="6"/>
              </a:xfrm>
              <a:prstGeom prst="ellipse">
                <a:avLst/>
              </a:pr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4" name="Freeform 79"/>
              <p:cNvSpPr>
                <a:spLocks noEditPoints="1"/>
              </p:cNvSpPr>
              <p:nvPr userDrawn="1"/>
            </p:nvSpPr>
            <p:spPr bwMode="auto">
              <a:xfrm>
                <a:off x="1378" y="1270"/>
                <a:ext cx="95" cy="36"/>
              </a:xfrm>
              <a:custGeom>
                <a:avLst/>
                <a:gdLst>
                  <a:gd name="T0" fmla="*/ 147 w 153"/>
                  <a:gd name="T1" fmla="*/ 57 h 57"/>
                  <a:gd name="T2" fmla="*/ 6 w 153"/>
                  <a:gd name="T3" fmla="*/ 57 h 57"/>
                  <a:gd name="T4" fmla="*/ 0 w 153"/>
                  <a:gd name="T5" fmla="*/ 51 h 57"/>
                  <a:gd name="T6" fmla="*/ 0 w 153"/>
                  <a:gd name="T7" fmla="*/ 19 h 57"/>
                  <a:gd name="T8" fmla="*/ 76 w 153"/>
                  <a:gd name="T9" fmla="*/ 0 h 57"/>
                  <a:gd name="T10" fmla="*/ 127 w 153"/>
                  <a:gd name="T11" fmla="*/ 4 h 57"/>
                  <a:gd name="T12" fmla="*/ 153 w 153"/>
                  <a:gd name="T13" fmla="*/ 19 h 57"/>
                  <a:gd name="T14" fmla="*/ 153 w 153"/>
                  <a:gd name="T15" fmla="*/ 51 h 57"/>
                  <a:gd name="T16" fmla="*/ 147 w 153"/>
                  <a:gd name="T17" fmla="*/ 57 h 57"/>
                  <a:gd name="T18" fmla="*/ 12 w 153"/>
                  <a:gd name="T19" fmla="*/ 45 h 57"/>
                  <a:gd name="T20" fmla="*/ 141 w 153"/>
                  <a:gd name="T21" fmla="*/ 45 h 57"/>
                  <a:gd name="T22" fmla="*/ 141 w 153"/>
                  <a:gd name="T23" fmla="*/ 20 h 57"/>
                  <a:gd name="T24" fmla="*/ 76 w 153"/>
                  <a:gd name="T25" fmla="*/ 12 h 57"/>
                  <a:gd name="T26" fmla="*/ 12 w 153"/>
                  <a:gd name="T27" fmla="*/ 20 h 57"/>
                  <a:gd name="T28" fmla="*/ 12 w 153"/>
                  <a:gd name="T29" fmla="*/ 4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3" h="57">
                    <a:moveTo>
                      <a:pt x="147" y="57"/>
                    </a:moveTo>
                    <a:cubicBezTo>
                      <a:pt x="6" y="57"/>
                      <a:pt x="6" y="57"/>
                      <a:pt x="6" y="57"/>
                    </a:cubicBezTo>
                    <a:cubicBezTo>
                      <a:pt x="2" y="57"/>
                      <a:pt x="0" y="55"/>
                      <a:pt x="0" y="5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"/>
                      <a:pt x="53" y="0"/>
                      <a:pt x="76" y="0"/>
                    </a:cubicBezTo>
                    <a:cubicBezTo>
                      <a:pt x="95" y="0"/>
                      <a:pt x="113" y="1"/>
                      <a:pt x="127" y="4"/>
                    </a:cubicBezTo>
                    <a:cubicBezTo>
                      <a:pt x="145" y="7"/>
                      <a:pt x="153" y="11"/>
                      <a:pt x="153" y="19"/>
                    </a:cubicBezTo>
                    <a:cubicBezTo>
                      <a:pt x="153" y="51"/>
                      <a:pt x="153" y="51"/>
                      <a:pt x="153" y="51"/>
                    </a:cubicBezTo>
                    <a:cubicBezTo>
                      <a:pt x="153" y="55"/>
                      <a:pt x="151" y="57"/>
                      <a:pt x="147" y="57"/>
                    </a:cubicBezTo>
                    <a:close/>
                    <a:moveTo>
                      <a:pt x="12" y="45"/>
                    </a:moveTo>
                    <a:cubicBezTo>
                      <a:pt x="141" y="45"/>
                      <a:pt x="141" y="45"/>
                      <a:pt x="141" y="45"/>
                    </a:cubicBezTo>
                    <a:cubicBezTo>
                      <a:pt x="141" y="20"/>
                      <a:pt x="141" y="20"/>
                      <a:pt x="141" y="20"/>
                    </a:cubicBezTo>
                    <a:cubicBezTo>
                      <a:pt x="136" y="17"/>
                      <a:pt x="113" y="12"/>
                      <a:pt x="76" y="12"/>
                    </a:cubicBezTo>
                    <a:cubicBezTo>
                      <a:pt x="38" y="12"/>
                      <a:pt x="16" y="17"/>
                      <a:pt x="12" y="20"/>
                    </a:cubicBezTo>
                    <a:lnTo>
                      <a:pt x="12" y="45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5" name="Freeform 80"/>
              <p:cNvSpPr>
                <a:spLocks/>
              </p:cNvSpPr>
              <p:nvPr userDrawn="1"/>
            </p:nvSpPr>
            <p:spPr bwMode="auto">
              <a:xfrm>
                <a:off x="1382" y="1274"/>
                <a:ext cx="88" cy="28"/>
              </a:xfrm>
              <a:custGeom>
                <a:avLst/>
                <a:gdLst>
                  <a:gd name="T0" fmla="*/ 70 w 141"/>
                  <a:gd name="T1" fmla="*/ 0 h 45"/>
                  <a:gd name="T2" fmla="*/ 0 w 141"/>
                  <a:gd name="T3" fmla="*/ 13 h 45"/>
                  <a:gd name="T4" fmla="*/ 0 w 141"/>
                  <a:gd name="T5" fmla="*/ 45 h 45"/>
                  <a:gd name="T6" fmla="*/ 141 w 141"/>
                  <a:gd name="T7" fmla="*/ 45 h 45"/>
                  <a:gd name="T8" fmla="*/ 141 w 141"/>
                  <a:gd name="T9" fmla="*/ 13 h 45"/>
                  <a:gd name="T10" fmla="*/ 70 w 141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1" h="45">
                    <a:moveTo>
                      <a:pt x="70" y="0"/>
                    </a:moveTo>
                    <a:cubicBezTo>
                      <a:pt x="31" y="0"/>
                      <a:pt x="0" y="6"/>
                      <a:pt x="0" y="13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41" y="45"/>
                      <a:pt x="141" y="45"/>
                      <a:pt x="141" y="45"/>
                    </a:cubicBezTo>
                    <a:cubicBezTo>
                      <a:pt x="141" y="13"/>
                      <a:pt x="141" y="13"/>
                      <a:pt x="141" y="13"/>
                    </a:cubicBezTo>
                    <a:cubicBezTo>
                      <a:pt x="141" y="6"/>
                      <a:pt x="108" y="0"/>
                      <a:pt x="70" y="0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6" name="Freeform 81"/>
              <p:cNvSpPr>
                <a:spLocks/>
              </p:cNvSpPr>
              <p:nvPr userDrawn="1"/>
            </p:nvSpPr>
            <p:spPr bwMode="auto">
              <a:xfrm>
                <a:off x="1380" y="1278"/>
                <a:ext cx="91" cy="10"/>
              </a:xfrm>
              <a:custGeom>
                <a:avLst/>
                <a:gdLst>
                  <a:gd name="T0" fmla="*/ 144 w 147"/>
                  <a:gd name="T1" fmla="*/ 17 h 17"/>
                  <a:gd name="T2" fmla="*/ 142 w 147"/>
                  <a:gd name="T3" fmla="*/ 15 h 17"/>
                  <a:gd name="T4" fmla="*/ 73 w 147"/>
                  <a:gd name="T5" fmla="*/ 4 h 17"/>
                  <a:gd name="T6" fmla="*/ 5 w 147"/>
                  <a:gd name="T7" fmla="*/ 15 h 17"/>
                  <a:gd name="T8" fmla="*/ 3 w 147"/>
                  <a:gd name="T9" fmla="*/ 17 h 17"/>
                  <a:gd name="T10" fmla="*/ 0 w 147"/>
                  <a:gd name="T11" fmla="*/ 15 h 17"/>
                  <a:gd name="T12" fmla="*/ 73 w 147"/>
                  <a:gd name="T13" fmla="*/ 0 h 17"/>
                  <a:gd name="T14" fmla="*/ 147 w 147"/>
                  <a:gd name="T15" fmla="*/ 15 h 17"/>
                  <a:gd name="T16" fmla="*/ 144 w 147"/>
                  <a:gd name="T1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7" h="17">
                    <a:moveTo>
                      <a:pt x="144" y="17"/>
                    </a:moveTo>
                    <a:cubicBezTo>
                      <a:pt x="143" y="17"/>
                      <a:pt x="142" y="16"/>
                      <a:pt x="142" y="15"/>
                    </a:cubicBezTo>
                    <a:cubicBezTo>
                      <a:pt x="142" y="11"/>
                      <a:pt x="117" y="4"/>
                      <a:pt x="73" y="4"/>
                    </a:cubicBezTo>
                    <a:cubicBezTo>
                      <a:pt x="29" y="4"/>
                      <a:pt x="5" y="11"/>
                      <a:pt x="5" y="15"/>
                    </a:cubicBezTo>
                    <a:cubicBezTo>
                      <a:pt x="5" y="16"/>
                      <a:pt x="4" y="17"/>
                      <a:pt x="3" y="17"/>
                    </a:cubicBezTo>
                    <a:cubicBezTo>
                      <a:pt x="1" y="17"/>
                      <a:pt x="0" y="16"/>
                      <a:pt x="0" y="15"/>
                    </a:cubicBezTo>
                    <a:cubicBezTo>
                      <a:pt x="0" y="3"/>
                      <a:pt x="48" y="0"/>
                      <a:pt x="73" y="0"/>
                    </a:cubicBezTo>
                    <a:cubicBezTo>
                      <a:pt x="102" y="0"/>
                      <a:pt x="147" y="4"/>
                      <a:pt x="147" y="15"/>
                    </a:cubicBezTo>
                    <a:cubicBezTo>
                      <a:pt x="147" y="16"/>
                      <a:pt x="146" y="17"/>
                      <a:pt x="144" y="17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7" name="Freeform 82"/>
              <p:cNvSpPr>
                <a:spLocks/>
              </p:cNvSpPr>
              <p:nvPr userDrawn="1"/>
            </p:nvSpPr>
            <p:spPr bwMode="auto">
              <a:xfrm>
                <a:off x="1379" y="1286"/>
                <a:ext cx="94" cy="10"/>
              </a:xfrm>
              <a:custGeom>
                <a:avLst/>
                <a:gdLst>
                  <a:gd name="T0" fmla="*/ 147 w 151"/>
                  <a:gd name="T1" fmla="*/ 17 h 17"/>
                  <a:gd name="T2" fmla="*/ 75 w 151"/>
                  <a:gd name="T3" fmla="*/ 4 h 17"/>
                  <a:gd name="T4" fmla="*/ 4 w 151"/>
                  <a:gd name="T5" fmla="*/ 17 h 17"/>
                  <a:gd name="T6" fmla="*/ 0 w 151"/>
                  <a:gd name="T7" fmla="*/ 15 h 17"/>
                  <a:gd name="T8" fmla="*/ 75 w 151"/>
                  <a:gd name="T9" fmla="*/ 0 h 17"/>
                  <a:gd name="T10" fmla="*/ 151 w 151"/>
                  <a:gd name="T11" fmla="*/ 15 h 17"/>
                  <a:gd name="T12" fmla="*/ 147 w 151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17">
                    <a:moveTo>
                      <a:pt x="147" y="17"/>
                    </a:moveTo>
                    <a:cubicBezTo>
                      <a:pt x="146" y="12"/>
                      <a:pt x="117" y="4"/>
                      <a:pt x="75" y="4"/>
                    </a:cubicBezTo>
                    <a:cubicBezTo>
                      <a:pt x="34" y="4"/>
                      <a:pt x="6" y="12"/>
                      <a:pt x="4" y="17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4" y="5"/>
                      <a:pt x="42" y="0"/>
                      <a:pt x="75" y="0"/>
                    </a:cubicBezTo>
                    <a:cubicBezTo>
                      <a:pt x="110" y="0"/>
                      <a:pt x="148" y="6"/>
                      <a:pt x="151" y="15"/>
                    </a:cubicBezTo>
                    <a:lnTo>
                      <a:pt x="147" y="1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8" name="Freeform 83"/>
              <p:cNvSpPr>
                <a:spLocks noEditPoints="1"/>
              </p:cNvSpPr>
              <p:nvPr userDrawn="1"/>
            </p:nvSpPr>
            <p:spPr bwMode="auto">
              <a:xfrm>
                <a:off x="1378" y="1291"/>
                <a:ext cx="95" cy="23"/>
              </a:xfrm>
              <a:custGeom>
                <a:avLst/>
                <a:gdLst>
                  <a:gd name="T0" fmla="*/ 76 w 153"/>
                  <a:gd name="T1" fmla="*/ 37 h 37"/>
                  <a:gd name="T2" fmla="*/ 0 w 153"/>
                  <a:gd name="T3" fmla="*/ 18 h 37"/>
                  <a:gd name="T4" fmla="*/ 76 w 153"/>
                  <a:gd name="T5" fmla="*/ 0 h 37"/>
                  <a:gd name="T6" fmla="*/ 127 w 153"/>
                  <a:gd name="T7" fmla="*/ 3 h 37"/>
                  <a:gd name="T8" fmla="*/ 153 w 153"/>
                  <a:gd name="T9" fmla="*/ 18 h 37"/>
                  <a:gd name="T10" fmla="*/ 127 w 153"/>
                  <a:gd name="T11" fmla="*/ 33 h 37"/>
                  <a:gd name="T12" fmla="*/ 76 w 153"/>
                  <a:gd name="T13" fmla="*/ 37 h 37"/>
                  <a:gd name="T14" fmla="*/ 15 w 153"/>
                  <a:gd name="T15" fmla="*/ 18 h 37"/>
                  <a:gd name="T16" fmla="*/ 76 w 153"/>
                  <a:gd name="T17" fmla="*/ 25 h 37"/>
                  <a:gd name="T18" fmla="*/ 138 w 153"/>
                  <a:gd name="T19" fmla="*/ 18 h 37"/>
                  <a:gd name="T20" fmla="*/ 76 w 153"/>
                  <a:gd name="T21" fmla="*/ 12 h 37"/>
                  <a:gd name="T22" fmla="*/ 15 w 153"/>
                  <a:gd name="T23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3" h="37">
                    <a:moveTo>
                      <a:pt x="76" y="37"/>
                    </a:moveTo>
                    <a:cubicBezTo>
                      <a:pt x="53" y="37"/>
                      <a:pt x="0" y="35"/>
                      <a:pt x="0" y="18"/>
                    </a:cubicBezTo>
                    <a:cubicBezTo>
                      <a:pt x="0" y="1"/>
                      <a:pt x="53" y="0"/>
                      <a:pt x="76" y="0"/>
                    </a:cubicBezTo>
                    <a:cubicBezTo>
                      <a:pt x="95" y="0"/>
                      <a:pt x="113" y="1"/>
                      <a:pt x="127" y="3"/>
                    </a:cubicBezTo>
                    <a:cubicBezTo>
                      <a:pt x="145" y="7"/>
                      <a:pt x="153" y="11"/>
                      <a:pt x="153" y="18"/>
                    </a:cubicBezTo>
                    <a:cubicBezTo>
                      <a:pt x="153" y="26"/>
                      <a:pt x="145" y="30"/>
                      <a:pt x="127" y="33"/>
                    </a:cubicBezTo>
                    <a:cubicBezTo>
                      <a:pt x="113" y="36"/>
                      <a:pt x="95" y="37"/>
                      <a:pt x="76" y="37"/>
                    </a:cubicBezTo>
                    <a:close/>
                    <a:moveTo>
                      <a:pt x="15" y="18"/>
                    </a:moveTo>
                    <a:cubicBezTo>
                      <a:pt x="23" y="21"/>
                      <a:pt x="44" y="25"/>
                      <a:pt x="76" y="25"/>
                    </a:cubicBezTo>
                    <a:cubicBezTo>
                      <a:pt x="108" y="25"/>
                      <a:pt x="129" y="21"/>
                      <a:pt x="138" y="18"/>
                    </a:cubicBezTo>
                    <a:cubicBezTo>
                      <a:pt x="129" y="15"/>
                      <a:pt x="108" y="12"/>
                      <a:pt x="76" y="12"/>
                    </a:cubicBezTo>
                    <a:cubicBezTo>
                      <a:pt x="44" y="12"/>
                      <a:pt x="23" y="15"/>
                      <a:pt x="15" y="18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9" name="Oval 84"/>
              <p:cNvSpPr>
                <a:spLocks noChangeArrowheads="1"/>
              </p:cNvSpPr>
              <p:nvPr userDrawn="1"/>
            </p:nvSpPr>
            <p:spPr bwMode="auto">
              <a:xfrm>
                <a:off x="1382" y="1294"/>
                <a:ext cx="88" cy="16"/>
              </a:xfrm>
              <a:prstGeom prst="ellipse">
                <a:avLst/>
              </a:pr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0" name="Freeform 85"/>
              <p:cNvSpPr>
                <a:spLocks/>
              </p:cNvSpPr>
              <p:nvPr userDrawn="1"/>
            </p:nvSpPr>
            <p:spPr bwMode="auto">
              <a:xfrm>
                <a:off x="1381" y="1298"/>
                <a:ext cx="92" cy="10"/>
              </a:xfrm>
              <a:custGeom>
                <a:avLst/>
                <a:gdLst>
                  <a:gd name="T0" fmla="*/ 73 w 148"/>
                  <a:gd name="T1" fmla="*/ 16 h 16"/>
                  <a:gd name="T2" fmla="*/ 0 w 148"/>
                  <a:gd name="T3" fmla="*/ 0 h 16"/>
                  <a:gd name="T4" fmla="*/ 6 w 148"/>
                  <a:gd name="T5" fmla="*/ 0 h 16"/>
                  <a:gd name="T6" fmla="*/ 73 w 148"/>
                  <a:gd name="T7" fmla="*/ 10 h 16"/>
                  <a:gd name="T8" fmla="*/ 142 w 148"/>
                  <a:gd name="T9" fmla="*/ 0 h 16"/>
                  <a:gd name="T10" fmla="*/ 148 w 148"/>
                  <a:gd name="T11" fmla="*/ 0 h 16"/>
                  <a:gd name="T12" fmla="*/ 73 w 148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" h="16">
                    <a:moveTo>
                      <a:pt x="73" y="16"/>
                    </a:moveTo>
                    <a:cubicBezTo>
                      <a:pt x="70" y="16"/>
                      <a:pt x="0" y="16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8" y="4"/>
                      <a:pt x="31" y="10"/>
                      <a:pt x="73" y="10"/>
                    </a:cubicBezTo>
                    <a:cubicBezTo>
                      <a:pt x="116" y="10"/>
                      <a:pt x="140" y="4"/>
                      <a:pt x="142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48" y="16"/>
                      <a:pt x="76" y="16"/>
                      <a:pt x="73" y="16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1" name="Oval 86"/>
              <p:cNvSpPr>
                <a:spLocks noChangeArrowheads="1"/>
              </p:cNvSpPr>
              <p:nvPr userDrawn="1"/>
            </p:nvSpPr>
            <p:spPr bwMode="auto">
              <a:xfrm>
                <a:off x="1418" y="1276"/>
                <a:ext cx="15" cy="13"/>
              </a:xfrm>
              <a:prstGeom prst="ellipse">
                <a:avLst/>
              </a:pr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2" name="Oval 87"/>
              <p:cNvSpPr>
                <a:spLocks noChangeArrowheads="1"/>
              </p:cNvSpPr>
              <p:nvPr userDrawn="1"/>
            </p:nvSpPr>
            <p:spPr bwMode="auto">
              <a:xfrm>
                <a:off x="1422" y="1279"/>
                <a:ext cx="8" cy="6"/>
              </a:xfrm>
              <a:prstGeom prst="ellipse">
                <a:avLst/>
              </a:pr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3" name="Freeform 88"/>
              <p:cNvSpPr>
                <a:spLocks/>
              </p:cNvSpPr>
              <p:nvPr userDrawn="1"/>
            </p:nvSpPr>
            <p:spPr bwMode="auto">
              <a:xfrm>
                <a:off x="1438" y="1277"/>
                <a:ext cx="17" cy="13"/>
              </a:xfrm>
              <a:custGeom>
                <a:avLst/>
                <a:gdLst>
                  <a:gd name="T0" fmla="*/ 14 w 26"/>
                  <a:gd name="T1" fmla="*/ 21 h 21"/>
                  <a:gd name="T2" fmla="*/ 12 w 26"/>
                  <a:gd name="T3" fmla="*/ 21 h 21"/>
                  <a:gd name="T4" fmla="*/ 3 w 26"/>
                  <a:gd name="T5" fmla="*/ 16 h 21"/>
                  <a:gd name="T6" fmla="*/ 1 w 26"/>
                  <a:gd name="T7" fmla="*/ 9 h 21"/>
                  <a:gd name="T8" fmla="*/ 14 w 26"/>
                  <a:gd name="T9" fmla="*/ 1 h 21"/>
                  <a:gd name="T10" fmla="*/ 23 w 26"/>
                  <a:gd name="T11" fmla="*/ 5 h 21"/>
                  <a:gd name="T12" fmla="*/ 25 w 26"/>
                  <a:gd name="T13" fmla="*/ 13 h 21"/>
                  <a:gd name="T14" fmla="*/ 14 w 26"/>
                  <a:gd name="T1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1">
                    <a:moveTo>
                      <a:pt x="14" y="21"/>
                    </a:moveTo>
                    <a:cubicBezTo>
                      <a:pt x="13" y="21"/>
                      <a:pt x="12" y="21"/>
                      <a:pt x="12" y="21"/>
                    </a:cubicBezTo>
                    <a:cubicBezTo>
                      <a:pt x="8" y="21"/>
                      <a:pt x="5" y="19"/>
                      <a:pt x="3" y="16"/>
                    </a:cubicBezTo>
                    <a:cubicBezTo>
                      <a:pt x="1" y="14"/>
                      <a:pt x="0" y="12"/>
                      <a:pt x="1" y="9"/>
                    </a:cubicBezTo>
                    <a:cubicBezTo>
                      <a:pt x="2" y="4"/>
                      <a:pt x="8" y="0"/>
                      <a:pt x="14" y="1"/>
                    </a:cubicBezTo>
                    <a:cubicBezTo>
                      <a:pt x="18" y="1"/>
                      <a:pt x="21" y="3"/>
                      <a:pt x="23" y="5"/>
                    </a:cubicBezTo>
                    <a:cubicBezTo>
                      <a:pt x="25" y="8"/>
                      <a:pt x="26" y="10"/>
                      <a:pt x="25" y="13"/>
                    </a:cubicBezTo>
                    <a:cubicBezTo>
                      <a:pt x="24" y="18"/>
                      <a:pt x="20" y="21"/>
                      <a:pt x="14" y="21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4" name="Freeform 89"/>
              <p:cNvSpPr>
                <a:spLocks/>
              </p:cNvSpPr>
              <p:nvPr userDrawn="1"/>
            </p:nvSpPr>
            <p:spPr bwMode="auto">
              <a:xfrm>
                <a:off x="1442" y="1281"/>
                <a:ext cx="8" cy="6"/>
              </a:xfrm>
              <a:custGeom>
                <a:avLst/>
                <a:gdLst>
                  <a:gd name="T0" fmla="*/ 13 w 13"/>
                  <a:gd name="T1" fmla="*/ 6 h 10"/>
                  <a:gd name="T2" fmla="*/ 6 w 13"/>
                  <a:gd name="T3" fmla="*/ 9 h 10"/>
                  <a:gd name="T4" fmla="*/ 1 w 13"/>
                  <a:gd name="T5" fmla="*/ 4 h 10"/>
                  <a:gd name="T6" fmla="*/ 8 w 13"/>
                  <a:gd name="T7" fmla="*/ 1 h 10"/>
                  <a:gd name="T8" fmla="*/ 13 w 13"/>
                  <a:gd name="T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13" y="6"/>
                    </a:moveTo>
                    <a:cubicBezTo>
                      <a:pt x="13" y="8"/>
                      <a:pt x="10" y="10"/>
                      <a:pt x="6" y="9"/>
                    </a:cubicBezTo>
                    <a:cubicBezTo>
                      <a:pt x="3" y="9"/>
                      <a:pt x="0" y="6"/>
                      <a:pt x="1" y="4"/>
                    </a:cubicBezTo>
                    <a:cubicBezTo>
                      <a:pt x="1" y="2"/>
                      <a:pt x="4" y="0"/>
                      <a:pt x="8" y="1"/>
                    </a:cubicBezTo>
                    <a:cubicBezTo>
                      <a:pt x="11" y="1"/>
                      <a:pt x="13" y="3"/>
                      <a:pt x="13" y="6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5" name="Freeform 90"/>
              <p:cNvSpPr>
                <a:spLocks/>
              </p:cNvSpPr>
              <p:nvPr userDrawn="1"/>
            </p:nvSpPr>
            <p:spPr bwMode="auto">
              <a:xfrm>
                <a:off x="1457" y="1281"/>
                <a:ext cx="16" cy="13"/>
              </a:xfrm>
              <a:custGeom>
                <a:avLst/>
                <a:gdLst>
                  <a:gd name="T0" fmla="*/ 14 w 25"/>
                  <a:gd name="T1" fmla="*/ 21 h 21"/>
                  <a:gd name="T2" fmla="*/ 10 w 25"/>
                  <a:gd name="T3" fmla="*/ 20 h 21"/>
                  <a:gd name="T4" fmla="*/ 2 w 25"/>
                  <a:gd name="T5" fmla="*/ 14 h 21"/>
                  <a:gd name="T6" fmla="*/ 1 w 25"/>
                  <a:gd name="T7" fmla="*/ 7 h 21"/>
                  <a:gd name="T8" fmla="*/ 11 w 25"/>
                  <a:gd name="T9" fmla="*/ 0 h 21"/>
                  <a:gd name="T10" fmla="*/ 15 w 25"/>
                  <a:gd name="T11" fmla="*/ 0 h 21"/>
                  <a:gd name="T12" fmla="*/ 23 w 25"/>
                  <a:gd name="T13" fmla="*/ 6 h 21"/>
                  <a:gd name="T14" fmla="*/ 24 w 25"/>
                  <a:gd name="T15" fmla="*/ 13 h 21"/>
                  <a:gd name="T16" fmla="*/ 14 w 25"/>
                  <a:gd name="T1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1">
                    <a:moveTo>
                      <a:pt x="14" y="21"/>
                    </a:moveTo>
                    <a:cubicBezTo>
                      <a:pt x="12" y="21"/>
                      <a:pt x="11" y="20"/>
                      <a:pt x="10" y="20"/>
                    </a:cubicBezTo>
                    <a:cubicBezTo>
                      <a:pt x="6" y="19"/>
                      <a:pt x="3" y="17"/>
                      <a:pt x="2" y="14"/>
                    </a:cubicBezTo>
                    <a:cubicBezTo>
                      <a:pt x="0" y="12"/>
                      <a:pt x="0" y="9"/>
                      <a:pt x="1" y="7"/>
                    </a:cubicBezTo>
                    <a:cubicBezTo>
                      <a:pt x="2" y="2"/>
                      <a:pt x="6" y="0"/>
                      <a:pt x="11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9" y="1"/>
                      <a:pt x="22" y="3"/>
                      <a:pt x="23" y="6"/>
                    </a:cubicBezTo>
                    <a:cubicBezTo>
                      <a:pt x="25" y="8"/>
                      <a:pt x="25" y="11"/>
                      <a:pt x="24" y="13"/>
                    </a:cubicBezTo>
                    <a:cubicBezTo>
                      <a:pt x="23" y="18"/>
                      <a:pt x="19" y="21"/>
                      <a:pt x="14" y="21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6" name="Freeform 91"/>
              <p:cNvSpPr>
                <a:spLocks/>
              </p:cNvSpPr>
              <p:nvPr userDrawn="1"/>
            </p:nvSpPr>
            <p:spPr bwMode="auto">
              <a:xfrm>
                <a:off x="1461" y="1284"/>
                <a:ext cx="8" cy="6"/>
              </a:xfrm>
              <a:custGeom>
                <a:avLst/>
                <a:gdLst>
                  <a:gd name="T0" fmla="*/ 13 w 13"/>
                  <a:gd name="T1" fmla="*/ 7 h 10"/>
                  <a:gd name="T2" fmla="*/ 5 w 13"/>
                  <a:gd name="T3" fmla="*/ 9 h 10"/>
                  <a:gd name="T4" fmla="*/ 0 w 13"/>
                  <a:gd name="T5" fmla="*/ 3 h 10"/>
                  <a:gd name="T6" fmla="*/ 8 w 13"/>
                  <a:gd name="T7" fmla="*/ 1 h 10"/>
                  <a:gd name="T8" fmla="*/ 13 w 13"/>
                  <a:gd name="T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13" y="7"/>
                    </a:moveTo>
                    <a:cubicBezTo>
                      <a:pt x="12" y="9"/>
                      <a:pt x="9" y="10"/>
                      <a:pt x="5" y="9"/>
                    </a:cubicBezTo>
                    <a:cubicBezTo>
                      <a:pt x="2" y="8"/>
                      <a:pt x="0" y="6"/>
                      <a:pt x="0" y="3"/>
                    </a:cubicBezTo>
                    <a:cubicBezTo>
                      <a:pt x="1" y="1"/>
                      <a:pt x="4" y="0"/>
                      <a:pt x="8" y="1"/>
                    </a:cubicBezTo>
                    <a:cubicBezTo>
                      <a:pt x="11" y="2"/>
                      <a:pt x="13" y="4"/>
                      <a:pt x="13" y="7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7" name="Freeform 92"/>
              <p:cNvSpPr>
                <a:spLocks/>
              </p:cNvSpPr>
              <p:nvPr userDrawn="1"/>
            </p:nvSpPr>
            <p:spPr bwMode="auto">
              <a:xfrm>
                <a:off x="1398" y="1277"/>
                <a:ext cx="16" cy="13"/>
              </a:xfrm>
              <a:custGeom>
                <a:avLst/>
                <a:gdLst>
                  <a:gd name="T0" fmla="*/ 12 w 25"/>
                  <a:gd name="T1" fmla="*/ 21 h 21"/>
                  <a:gd name="T2" fmla="*/ 0 w 25"/>
                  <a:gd name="T3" fmla="*/ 13 h 21"/>
                  <a:gd name="T4" fmla="*/ 2 w 25"/>
                  <a:gd name="T5" fmla="*/ 5 h 21"/>
                  <a:gd name="T6" fmla="*/ 11 w 25"/>
                  <a:gd name="T7" fmla="*/ 1 h 21"/>
                  <a:gd name="T8" fmla="*/ 24 w 25"/>
                  <a:gd name="T9" fmla="*/ 9 h 21"/>
                  <a:gd name="T10" fmla="*/ 22 w 25"/>
                  <a:gd name="T11" fmla="*/ 16 h 21"/>
                  <a:gd name="T12" fmla="*/ 14 w 25"/>
                  <a:gd name="T13" fmla="*/ 21 h 21"/>
                  <a:gd name="T14" fmla="*/ 12 w 25"/>
                  <a:gd name="T1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1">
                    <a:moveTo>
                      <a:pt x="12" y="21"/>
                    </a:moveTo>
                    <a:cubicBezTo>
                      <a:pt x="6" y="21"/>
                      <a:pt x="1" y="18"/>
                      <a:pt x="0" y="13"/>
                    </a:cubicBezTo>
                    <a:cubicBezTo>
                      <a:pt x="0" y="10"/>
                      <a:pt x="0" y="8"/>
                      <a:pt x="2" y="5"/>
                    </a:cubicBezTo>
                    <a:cubicBezTo>
                      <a:pt x="4" y="3"/>
                      <a:pt x="7" y="1"/>
                      <a:pt x="11" y="1"/>
                    </a:cubicBezTo>
                    <a:cubicBezTo>
                      <a:pt x="17" y="0"/>
                      <a:pt x="24" y="4"/>
                      <a:pt x="24" y="9"/>
                    </a:cubicBezTo>
                    <a:cubicBezTo>
                      <a:pt x="25" y="12"/>
                      <a:pt x="24" y="14"/>
                      <a:pt x="22" y="16"/>
                    </a:cubicBezTo>
                    <a:cubicBezTo>
                      <a:pt x="20" y="19"/>
                      <a:pt x="17" y="21"/>
                      <a:pt x="14" y="21"/>
                    </a:cubicBezTo>
                    <a:cubicBezTo>
                      <a:pt x="13" y="21"/>
                      <a:pt x="12" y="21"/>
                      <a:pt x="12" y="21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8" name="Freeform 93"/>
              <p:cNvSpPr>
                <a:spLocks/>
              </p:cNvSpPr>
              <p:nvPr userDrawn="1"/>
            </p:nvSpPr>
            <p:spPr bwMode="auto">
              <a:xfrm>
                <a:off x="1402" y="1281"/>
                <a:ext cx="8" cy="6"/>
              </a:xfrm>
              <a:custGeom>
                <a:avLst/>
                <a:gdLst>
                  <a:gd name="T0" fmla="*/ 0 w 13"/>
                  <a:gd name="T1" fmla="*/ 6 h 10"/>
                  <a:gd name="T2" fmla="*/ 7 w 13"/>
                  <a:gd name="T3" fmla="*/ 9 h 10"/>
                  <a:gd name="T4" fmla="*/ 12 w 13"/>
                  <a:gd name="T5" fmla="*/ 4 h 10"/>
                  <a:gd name="T6" fmla="*/ 6 w 13"/>
                  <a:gd name="T7" fmla="*/ 1 h 10"/>
                  <a:gd name="T8" fmla="*/ 0 w 13"/>
                  <a:gd name="T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0" y="6"/>
                    </a:moveTo>
                    <a:cubicBezTo>
                      <a:pt x="0" y="8"/>
                      <a:pt x="3" y="10"/>
                      <a:pt x="7" y="9"/>
                    </a:cubicBezTo>
                    <a:cubicBezTo>
                      <a:pt x="10" y="9"/>
                      <a:pt x="13" y="6"/>
                      <a:pt x="12" y="4"/>
                    </a:cubicBezTo>
                    <a:cubicBezTo>
                      <a:pt x="12" y="2"/>
                      <a:pt x="9" y="0"/>
                      <a:pt x="6" y="1"/>
                    </a:cubicBezTo>
                    <a:cubicBezTo>
                      <a:pt x="2" y="1"/>
                      <a:pt x="0" y="3"/>
                      <a:pt x="0" y="6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9" name="Freeform 94"/>
              <p:cNvSpPr>
                <a:spLocks/>
              </p:cNvSpPr>
              <p:nvPr userDrawn="1"/>
            </p:nvSpPr>
            <p:spPr bwMode="auto">
              <a:xfrm>
                <a:off x="1379" y="1281"/>
                <a:ext cx="16" cy="13"/>
              </a:xfrm>
              <a:custGeom>
                <a:avLst/>
                <a:gdLst>
                  <a:gd name="T0" fmla="*/ 12 w 25"/>
                  <a:gd name="T1" fmla="*/ 21 h 21"/>
                  <a:gd name="T2" fmla="*/ 12 w 25"/>
                  <a:gd name="T3" fmla="*/ 21 h 21"/>
                  <a:gd name="T4" fmla="*/ 1 w 25"/>
                  <a:gd name="T5" fmla="*/ 13 h 21"/>
                  <a:gd name="T6" fmla="*/ 2 w 25"/>
                  <a:gd name="T7" fmla="*/ 6 h 21"/>
                  <a:gd name="T8" fmla="*/ 10 w 25"/>
                  <a:gd name="T9" fmla="*/ 0 h 21"/>
                  <a:gd name="T10" fmla="*/ 14 w 25"/>
                  <a:gd name="T11" fmla="*/ 0 h 21"/>
                  <a:gd name="T12" fmla="*/ 24 w 25"/>
                  <a:gd name="T13" fmla="*/ 7 h 21"/>
                  <a:gd name="T14" fmla="*/ 23 w 25"/>
                  <a:gd name="T15" fmla="*/ 14 h 21"/>
                  <a:gd name="T16" fmla="*/ 15 w 25"/>
                  <a:gd name="T17" fmla="*/ 20 h 21"/>
                  <a:gd name="T18" fmla="*/ 12 w 25"/>
                  <a:gd name="T1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1">
                    <a:moveTo>
                      <a:pt x="12" y="21"/>
                    </a:move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2" y="18"/>
                      <a:pt x="1" y="13"/>
                    </a:cubicBezTo>
                    <a:cubicBezTo>
                      <a:pt x="0" y="11"/>
                      <a:pt x="0" y="8"/>
                      <a:pt x="2" y="6"/>
                    </a:cubicBezTo>
                    <a:cubicBezTo>
                      <a:pt x="3" y="3"/>
                      <a:pt x="6" y="1"/>
                      <a:pt x="10" y="0"/>
                    </a:cubicBezTo>
                    <a:cubicBezTo>
                      <a:pt x="11" y="0"/>
                      <a:pt x="12" y="0"/>
                      <a:pt x="14" y="0"/>
                    </a:cubicBezTo>
                    <a:cubicBezTo>
                      <a:pt x="19" y="0"/>
                      <a:pt x="23" y="2"/>
                      <a:pt x="24" y="7"/>
                    </a:cubicBezTo>
                    <a:cubicBezTo>
                      <a:pt x="25" y="9"/>
                      <a:pt x="25" y="12"/>
                      <a:pt x="23" y="14"/>
                    </a:cubicBezTo>
                    <a:cubicBezTo>
                      <a:pt x="22" y="17"/>
                      <a:pt x="19" y="19"/>
                      <a:pt x="15" y="20"/>
                    </a:cubicBezTo>
                    <a:cubicBezTo>
                      <a:pt x="14" y="20"/>
                      <a:pt x="13" y="21"/>
                      <a:pt x="12" y="21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0" name="Freeform 95"/>
              <p:cNvSpPr>
                <a:spLocks/>
              </p:cNvSpPr>
              <p:nvPr userDrawn="1"/>
            </p:nvSpPr>
            <p:spPr bwMode="auto">
              <a:xfrm>
                <a:off x="1383" y="1284"/>
                <a:ext cx="8" cy="6"/>
              </a:xfrm>
              <a:custGeom>
                <a:avLst/>
                <a:gdLst>
                  <a:gd name="T0" fmla="*/ 1 w 13"/>
                  <a:gd name="T1" fmla="*/ 7 h 10"/>
                  <a:gd name="T2" fmla="*/ 8 w 13"/>
                  <a:gd name="T3" fmla="*/ 9 h 10"/>
                  <a:gd name="T4" fmla="*/ 13 w 13"/>
                  <a:gd name="T5" fmla="*/ 3 h 10"/>
                  <a:gd name="T6" fmla="*/ 5 w 13"/>
                  <a:gd name="T7" fmla="*/ 1 h 10"/>
                  <a:gd name="T8" fmla="*/ 1 w 13"/>
                  <a:gd name="T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1" y="7"/>
                    </a:moveTo>
                    <a:cubicBezTo>
                      <a:pt x="1" y="9"/>
                      <a:pt x="4" y="10"/>
                      <a:pt x="8" y="9"/>
                    </a:cubicBezTo>
                    <a:cubicBezTo>
                      <a:pt x="11" y="8"/>
                      <a:pt x="13" y="6"/>
                      <a:pt x="13" y="3"/>
                    </a:cubicBezTo>
                    <a:cubicBezTo>
                      <a:pt x="12" y="1"/>
                      <a:pt x="9" y="0"/>
                      <a:pt x="5" y="1"/>
                    </a:cubicBezTo>
                    <a:cubicBezTo>
                      <a:pt x="2" y="2"/>
                      <a:pt x="0" y="4"/>
                      <a:pt x="1" y="7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1" name="Freeform 96"/>
              <p:cNvSpPr>
                <a:spLocks noEditPoints="1"/>
              </p:cNvSpPr>
              <p:nvPr userDrawn="1"/>
            </p:nvSpPr>
            <p:spPr bwMode="auto">
              <a:xfrm>
                <a:off x="1147" y="1225"/>
                <a:ext cx="268" cy="132"/>
              </a:xfrm>
              <a:custGeom>
                <a:avLst/>
                <a:gdLst>
                  <a:gd name="T0" fmla="*/ 50 w 431"/>
                  <a:gd name="T1" fmla="*/ 211 h 211"/>
                  <a:gd name="T2" fmla="*/ 11 w 431"/>
                  <a:gd name="T3" fmla="*/ 175 h 211"/>
                  <a:gd name="T4" fmla="*/ 26 w 431"/>
                  <a:gd name="T5" fmla="*/ 131 h 211"/>
                  <a:gd name="T6" fmla="*/ 42 w 431"/>
                  <a:gd name="T7" fmla="*/ 98 h 211"/>
                  <a:gd name="T8" fmla="*/ 43 w 431"/>
                  <a:gd name="T9" fmla="*/ 40 h 211"/>
                  <a:gd name="T10" fmla="*/ 169 w 431"/>
                  <a:gd name="T11" fmla="*/ 12 h 211"/>
                  <a:gd name="T12" fmla="*/ 204 w 431"/>
                  <a:gd name="T13" fmla="*/ 52 h 211"/>
                  <a:gd name="T14" fmla="*/ 164 w 431"/>
                  <a:gd name="T15" fmla="*/ 114 h 211"/>
                  <a:gd name="T16" fmla="*/ 209 w 431"/>
                  <a:gd name="T17" fmla="*/ 186 h 211"/>
                  <a:gd name="T18" fmla="*/ 270 w 431"/>
                  <a:gd name="T19" fmla="*/ 181 h 211"/>
                  <a:gd name="T20" fmla="*/ 373 w 431"/>
                  <a:gd name="T21" fmla="*/ 123 h 211"/>
                  <a:gd name="T22" fmla="*/ 431 w 431"/>
                  <a:gd name="T23" fmla="*/ 107 h 211"/>
                  <a:gd name="T24" fmla="*/ 370 w 431"/>
                  <a:gd name="T25" fmla="*/ 179 h 211"/>
                  <a:gd name="T26" fmla="*/ 307 w 431"/>
                  <a:gd name="T27" fmla="*/ 189 h 211"/>
                  <a:gd name="T28" fmla="*/ 198 w 431"/>
                  <a:gd name="T29" fmla="*/ 205 h 211"/>
                  <a:gd name="T30" fmla="*/ 132 w 431"/>
                  <a:gd name="T31" fmla="*/ 177 h 211"/>
                  <a:gd name="T32" fmla="*/ 144 w 431"/>
                  <a:gd name="T33" fmla="*/ 84 h 211"/>
                  <a:gd name="T34" fmla="*/ 160 w 431"/>
                  <a:gd name="T35" fmla="*/ 56 h 211"/>
                  <a:gd name="T36" fmla="*/ 100 w 431"/>
                  <a:gd name="T37" fmla="*/ 68 h 211"/>
                  <a:gd name="T38" fmla="*/ 78 w 431"/>
                  <a:gd name="T39" fmla="*/ 156 h 211"/>
                  <a:gd name="T40" fmla="*/ 40 w 431"/>
                  <a:gd name="T41" fmla="*/ 181 h 211"/>
                  <a:gd name="T42" fmla="*/ 47 w 431"/>
                  <a:gd name="T43" fmla="*/ 192 h 211"/>
                  <a:gd name="T44" fmla="*/ 72 w 431"/>
                  <a:gd name="T45" fmla="*/ 183 h 211"/>
                  <a:gd name="T46" fmla="*/ 87 w 431"/>
                  <a:gd name="T47" fmla="*/ 203 h 211"/>
                  <a:gd name="T48" fmla="*/ 78 w 431"/>
                  <a:gd name="T49" fmla="*/ 206 h 211"/>
                  <a:gd name="T50" fmla="*/ 65 w 431"/>
                  <a:gd name="T51" fmla="*/ 207 h 211"/>
                  <a:gd name="T52" fmla="*/ 150 w 431"/>
                  <a:gd name="T53" fmla="*/ 41 h 211"/>
                  <a:gd name="T54" fmla="*/ 172 w 431"/>
                  <a:gd name="T55" fmla="*/ 63 h 211"/>
                  <a:gd name="T56" fmla="*/ 146 w 431"/>
                  <a:gd name="T57" fmla="*/ 101 h 211"/>
                  <a:gd name="T58" fmla="*/ 189 w 431"/>
                  <a:gd name="T59" fmla="*/ 193 h 211"/>
                  <a:gd name="T60" fmla="*/ 154 w 431"/>
                  <a:gd name="T61" fmla="*/ 108 h 211"/>
                  <a:gd name="T62" fmla="*/ 192 w 431"/>
                  <a:gd name="T63" fmla="*/ 53 h 211"/>
                  <a:gd name="T64" fmla="*/ 167 w 431"/>
                  <a:gd name="T65" fmla="*/ 29 h 211"/>
                  <a:gd name="T66" fmla="*/ 159 w 431"/>
                  <a:gd name="T67" fmla="*/ 19 h 211"/>
                  <a:gd name="T68" fmla="*/ 144 w 431"/>
                  <a:gd name="T69" fmla="*/ 13 h 211"/>
                  <a:gd name="T70" fmla="*/ 40 w 431"/>
                  <a:gd name="T71" fmla="*/ 72 h 211"/>
                  <a:gd name="T72" fmla="*/ 63 w 431"/>
                  <a:gd name="T73" fmla="*/ 121 h 211"/>
                  <a:gd name="T74" fmla="*/ 14 w 431"/>
                  <a:gd name="T75" fmla="*/ 152 h 211"/>
                  <a:gd name="T76" fmla="*/ 38 w 431"/>
                  <a:gd name="T77" fmla="*/ 144 h 211"/>
                  <a:gd name="T78" fmla="*/ 28 w 431"/>
                  <a:gd name="T79" fmla="*/ 176 h 211"/>
                  <a:gd name="T80" fmla="*/ 29 w 431"/>
                  <a:gd name="T81" fmla="*/ 177 h 211"/>
                  <a:gd name="T82" fmla="*/ 69 w 431"/>
                  <a:gd name="T83" fmla="*/ 147 h 211"/>
                  <a:gd name="T84" fmla="*/ 95 w 431"/>
                  <a:gd name="T85" fmla="*/ 57 h 211"/>
                  <a:gd name="T86" fmla="*/ 384 w 431"/>
                  <a:gd name="T87" fmla="*/ 128 h 211"/>
                  <a:gd name="T88" fmla="*/ 366 w 431"/>
                  <a:gd name="T89" fmla="*/ 168 h 211"/>
                  <a:gd name="T90" fmla="*/ 384 w 431"/>
                  <a:gd name="T91" fmla="*/ 128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31" h="211">
                    <a:moveTo>
                      <a:pt x="51" y="211"/>
                    </a:moveTo>
                    <a:cubicBezTo>
                      <a:pt x="50" y="211"/>
                      <a:pt x="50" y="211"/>
                      <a:pt x="50" y="211"/>
                    </a:cubicBezTo>
                    <a:cubicBezTo>
                      <a:pt x="32" y="210"/>
                      <a:pt x="20" y="199"/>
                      <a:pt x="17" y="181"/>
                    </a:cubicBezTo>
                    <a:cubicBezTo>
                      <a:pt x="11" y="175"/>
                      <a:pt x="11" y="175"/>
                      <a:pt x="11" y="175"/>
                    </a:cubicBezTo>
                    <a:cubicBezTo>
                      <a:pt x="3" y="166"/>
                      <a:pt x="0" y="157"/>
                      <a:pt x="3" y="148"/>
                    </a:cubicBezTo>
                    <a:cubicBezTo>
                      <a:pt x="5" y="139"/>
                      <a:pt x="14" y="133"/>
                      <a:pt x="26" y="131"/>
                    </a:cubicBezTo>
                    <a:cubicBezTo>
                      <a:pt x="33" y="129"/>
                      <a:pt x="50" y="126"/>
                      <a:pt x="51" y="118"/>
                    </a:cubicBezTo>
                    <a:cubicBezTo>
                      <a:pt x="53" y="111"/>
                      <a:pt x="49" y="106"/>
                      <a:pt x="42" y="98"/>
                    </a:cubicBezTo>
                    <a:cubicBezTo>
                      <a:pt x="36" y="91"/>
                      <a:pt x="28" y="83"/>
                      <a:pt x="28" y="72"/>
                    </a:cubicBezTo>
                    <a:cubicBezTo>
                      <a:pt x="28" y="60"/>
                      <a:pt x="33" y="50"/>
                      <a:pt x="43" y="40"/>
                    </a:cubicBezTo>
                    <a:cubicBezTo>
                      <a:pt x="68" y="14"/>
                      <a:pt x="122" y="0"/>
                      <a:pt x="147" y="1"/>
                    </a:cubicBezTo>
                    <a:cubicBezTo>
                      <a:pt x="161" y="2"/>
                      <a:pt x="165" y="5"/>
                      <a:pt x="169" y="12"/>
                    </a:cubicBezTo>
                    <a:cubicBezTo>
                      <a:pt x="171" y="14"/>
                      <a:pt x="172" y="16"/>
                      <a:pt x="174" y="19"/>
                    </a:cubicBezTo>
                    <a:cubicBezTo>
                      <a:pt x="199" y="30"/>
                      <a:pt x="204" y="43"/>
                      <a:pt x="204" y="52"/>
                    </a:cubicBezTo>
                    <a:cubicBezTo>
                      <a:pt x="205" y="66"/>
                      <a:pt x="193" y="80"/>
                      <a:pt x="180" y="94"/>
                    </a:cubicBezTo>
                    <a:cubicBezTo>
                      <a:pt x="174" y="101"/>
                      <a:pt x="168" y="108"/>
                      <a:pt x="164" y="114"/>
                    </a:cubicBezTo>
                    <a:cubicBezTo>
                      <a:pt x="148" y="138"/>
                      <a:pt x="151" y="148"/>
                      <a:pt x="155" y="155"/>
                    </a:cubicBezTo>
                    <a:cubicBezTo>
                      <a:pt x="165" y="170"/>
                      <a:pt x="197" y="185"/>
                      <a:pt x="209" y="186"/>
                    </a:cubicBezTo>
                    <a:cubicBezTo>
                      <a:pt x="213" y="187"/>
                      <a:pt x="217" y="187"/>
                      <a:pt x="221" y="187"/>
                    </a:cubicBezTo>
                    <a:cubicBezTo>
                      <a:pt x="237" y="187"/>
                      <a:pt x="254" y="184"/>
                      <a:pt x="270" y="181"/>
                    </a:cubicBezTo>
                    <a:cubicBezTo>
                      <a:pt x="279" y="179"/>
                      <a:pt x="288" y="177"/>
                      <a:pt x="296" y="177"/>
                    </a:cubicBezTo>
                    <a:cubicBezTo>
                      <a:pt x="333" y="173"/>
                      <a:pt x="357" y="163"/>
                      <a:pt x="373" y="123"/>
                    </a:cubicBezTo>
                    <a:cubicBezTo>
                      <a:pt x="374" y="120"/>
                      <a:pt x="377" y="112"/>
                      <a:pt x="424" y="108"/>
                    </a:cubicBezTo>
                    <a:cubicBezTo>
                      <a:pt x="431" y="107"/>
                      <a:pt x="431" y="107"/>
                      <a:pt x="431" y="107"/>
                    </a:cubicBezTo>
                    <a:cubicBezTo>
                      <a:pt x="431" y="114"/>
                      <a:pt x="431" y="114"/>
                      <a:pt x="431" y="114"/>
                    </a:cubicBezTo>
                    <a:cubicBezTo>
                      <a:pt x="427" y="149"/>
                      <a:pt x="397" y="171"/>
                      <a:pt x="370" y="179"/>
                    </a:cubicBezTo>
                    <a:cubicBezTo>
                      <a:pt x="348" y="186"/>
                      <a:pt x="331" y="189"/>
                      <a:pt x="310" y="189"/>
                    </a:cubicBezTo>
                    <a:cubicBezTo>
                      <a:pt x="307" y="189"/>
                      <a:pt x="307" y="189"/>
                      <a:pt x="307" y="189"/>
                    </a:cubicBezTo>
                    <a:cubicBezTo>
                      <a:pt x="288" y="189"/>
                      <a:pt x="271" y="193"/>
                      <a:pt x="253" y="197"/>
                    </a:cubicBezTo>
                    <a:cubicBezTo>
                      <a:pt x="236" y="200"/>
                      <a:pt x="218" y="204"/>
                      <a:pt x="198" y="205"/>
                    </a:cubicBezTo>
                    <a:cubicBezTo>
                      <a:pt x="197" y="205"/>
                      <a:pt x="196" y="205"/>
                      <a:pt x="195" y="205"/>
                    </a:cubicBezTo>
                    <a:cubicBezTo>
                      <a:pt x="182" y="205"/>
                      <a:pt x="151" y="202"/>
                      <a:pt x="132" y="177"/>
                    </a:cubicBezTo>
                    <a:cubicBezTo>
                      <a:pt x="104" y="139"/>
                      <a:pt x="116" y="119"/>
                      <a:pt x="137" y="93"/>
                    </a:cubicBezTo>
                    <a:cubicBezTo>
                      <a:pt x="140" y="90"/>
                      <a:pt x="142" y="87"/>
                      <a:pt x="144" y="84"/>
                    </a:cubicBezTo>
                    <a:cubicBezTo>
                      <a:pt x="152" y="75"/>
                      <a:pt x="158" y="68"/>
                      <a:pt x="160" y="60"/>
                    </a:cubicBezTo>
                    <a:cubicBezTo>
                      <a:pt x="160" y="59"/>
                      <a:pt x="161" y="57"/>
                      <a:pt x="160" y="56"/>
                    </a:cubicBezTo>
                    <a:cubicBezTo>
                      <a:pt x="159" y="55"/>
                      <a:pt x="156" y="53"/>
                      <a:pt x="150" y="53"/>
                    </a:cubicBezTo>
                    <a:cubicBezTo>
                      <a:pt x="137" y="53"/>
                      <a:pt x="117" y="59"/>
                      <a:pt x="100" y="68"/>
                    </a:cubicBezTo>
                    <a:cubicBezTo>
                      <a:pt x="86" y="75"/>
                      <a:pt x="83" y="84"/>
                      <a:pt x="88" y="100"/>
                    </a:cubicBezTo>
                    <a:cubicBezTo>
                      <a:pt x="95" y="122"/>
                      <a:pt x="92" y="140"/>
                      <a:pt x="78" y="156"/>
                    </a:cubicBezTo>
                    <a:cubicBezTo>
                      <a:pt x="74" y="160"/>
                      <a:pt x="67" y="164"/>
                      <a:pt x="59" y="168"/>
                    </a:cubicBezTo>
                    <a:cubicBezTo>
                      <a:pt x="51" y="172"/>
                      <a:pt x="42" y="176"/>
                      <a:pt x="40" y="181"/>
                    </a:cubicBezTo>
                    <a:cubicBezTo>
                      <a:pt x="39" y="185"/>
                      <a:pt x="39" y="188"/>
                      <a:pt x="40" y="190"/>
                    </a:cubicBezTo>
                    <a:cubicBezTo>
                      <a:pt x="41" y="191"/>
                      <a:pt x="44" y="192"/>
                      <a:pt x="47" y="192"/>
                    </a:cubicBezTo>
                    <a:cubicBezTo>
                      <a:pt x="52" y="192"/>
                      <a:pt x="57" y="190"/>
                      <a:pt x="61" y="187"/>
                    </a:cubicBezTo>
                    <a:cubicBezTo>
                      <a:pt x="64" y="184"/>
                      <a:pt x="68" y="183"/>
                      <a:pt x="72" y="183"/>
                    </a:cubicBezTo>
                    <a:cubicBezTo>
                      <a:pt x="78" y="183"/>
                      <a:pt x="84" y="186"/>
                      <a:pt x="86" y="190"/>
                    </a:cubicBezTo>
                    <a:cubicBezTo>
                      <a:pt x="89" y="194"/>
                      <a:pt x="89" y="198"/>
                      <a:pt x="87" y="203"/>
                    </a:cubicBezTo>
                    <a:cubicBezTo>
                      <a:pt x="84" y="211"/>
                      <a:pt x="84" y="211"/>
                      <a:pt x="84" y="211"/>
                    </a:cubicBezTo>
                    <a:cubicBezTo>
                      <a:pt x="78" y="206"/>
                      <a:pt x="78" y="206"/>
                      <a:pt x="78" y="206"/>
                    </a:cubicBezTo>
                    <a:cubicBezTo>
                      <a:pt x="77" y="205"/>
                      <a:pt x="76" y="205"/>
                      <a:pt x="75" y="205"/>
                    </a:cubicBezTo>
                    <a:cubicBezTo>
                      <a:pt x="72" y="205"/>
                      <a:pt x="69" y="206"/>
                      <a:pt x="65" y="207"/>
                    </a:cubicBezTo>
                    <a:cubicBezTo>
                      <a:pt x="61" y="209"/>
                      <a:pt x="56" y="211"/>
                      <a:pt x="51" y="211"/>
                    </a:cubicBezTo>
                    <a:close/>
                    <a:moveTo>
                      <a:pt x="150" y="41"/>
                    </a:moveTo>
                    <a:cubicBezTo>
                      <a:pt x="159" y="41"/>
                      <a:pt x="166" y="44"/>
                      <a:pt x="170" y="49"/>
                    </a:cubicBezTo>
                    <a:cubicBezTo>
                      <a:pt x="172" y="51"/>
                      <a:pt x="174" y="56"/>
                      <a:pt x="172" y="63"/>
                    </a:cubicBezTo>
                    <a:cubicBezTo>
                      <a:pt x="169" y="74"/>
                      <a:pt x="162" y="82"/>
                      <a:pt x="154" y="92"/>
                    </a:cubicBezTo>
                    <a:cubicBezTo>
                      <a:pt x="151" y="95"/>
                      <a:pt x="149" y="97"/>
                      <a:pt x="146" y="101"/>
                    </a:cubicBezTo>
                    <a:cubicBezTo>
                      <a:pt x="127" y="124"/>
                      <a:pt x="118" y="138"/>
                      <a:pt x="142" y="170"/>
                    </a:cubicBezTo>
                    <a:cubicBezTo>
                      <a:pt x="155" y="188"/>
                      <a:pt x="176" y="192"/>
                      <a:pt x="189" y="193"/>
                    </a:cubicBezTo>
                    <a:cubicBezTo>
                      <a:pt x="173" y="186"/>
                      <a:pt x="153" y="175"/>
                      <a:pt x="145" y="162"/>
                    </a:cubicBezTo>
                    <a:cubicBezTo>
                      <a:pt x="136" y="147"/>
                      <a:pt x="138" y="131"/>
                      <a:pt x="154" y="108"/>
                    </a:cubicBezTo>
                    <a:cubicBezTo>
                      <a:pt x="159" y="101"/>
                      <a:pt x="165" y="93"/>
                      <a:pt x="171" y="87"/>
                    </a:cubicBezTo>
                    <a:cubicBezTo>
                      <a:pt x="182" y="74"/>
                      <a:pt x="193" y="62"/>
                      <a:pt x="192" y="53"/>
                    </a:cubicBezTo>
                    <a:cubicBezTo>
                      <a:pt x="192" y="44"/>
                      <a:pt x="184" y="36"/>
                      <a:pt x="168" y="29"/>
                    </a:cubicBezTo>
                    <a:cubicBezTo>
                      <a:pt x="167" y="29"/>
                      <a:pt x="167" y="29"/>
                      <a:pt x="167" y="29"/>
                    </a:cubicBezTo>
                    <a:cubicBezTo>
                      <a:pt x="167" y="28"/>
                      <a:pt x="167" y="28"/>
                      <a:pt x="167" y="28"/>
                    </a:cubicBezTo>
                    <a:cubicBezTo>
                      <a:pt x="163" y="24"/>
                      <a:pt x="161" y="21"/>
                      <a:pt x="159" y="19"/>
                    </a:cubicBezTo>
                    <a:cubicBezTo>
                      <a:pt x="156" y="14"/>
                      <a:pt x="156" y="13"/>
                      <a:pt x="146" y="13"/>
                    </a:cubicBezTo>
                    <a:cubicBezTo>
                      <a:pt x="146" y="13"/>
                      <a:pt x="145" y="13"/>
                      <a:pt x="144" y="13"/>
                    </a:cubicBezTo>
                    <a:cubicBezTo>
                      <a:pt x="120" y="13"/>
                      <a:pt x="73" y="26"/>
                      <a:pt x="52" y="48"/>
                    </a:cubicBezTo>
                    <a:cubicBezTo>
                      <a:pt x="44" y="56"/>
                      <a:pt x="40" y="64"/>
                      <a:pt x="40" y="72"/>
                    </a:cubicBezTo>
                    <a:cubicBezTo>
                      <a:pt x="40" y="79"/>
                      <a:pt x="45" y="84"/>
                      <a:pt x="51" y="90"/>
                    </a:cubicBezTo>
                    <a:cubicBezTo>
                      <a:pt x="58" y="98"/>
                      <a:pt x="66" y="107"/>
                      <a:pt x="63" y="121"/>
                    </a:cubicBezTo>
                    <a:cubicBezTo>
                      <a:pt x="60" y="136"/>
                      <a:pt x="39" y="140"/>
                      <a:pt x="29" y="142"/>
                    </a:cubicBezTo>
                    <a:cubicBezTo>
                      <a:pt x="21" y="144"/>
                      <a:pt x="16" y="147"/>
                      <a:pt x="14" y="152"/>
                    </a:cubicBezTo>
                    <a:cubicBezTo>
                      <a:pt x="14" y="153"/>
                      <a:pt x="14" y="155"/>
                      <a:pt x="14" y="157"/>
                    </a:cubicBezTo>
                    <a:cubicBezTo>
                      <a:pt x="19" y="149"/>
                      <a:pt x="26" y="146"/>
                      <a:pt x="38" y="144"/>
                    </a:cubicBezTo>
                    <a:cubicBezTo>
                      <a:pt x="41" y="156"/>
                      <a:pt x="41" y="156"/>
                      <a:pt x="41" y="156"/>
                    </a:cubicBezTo>
                    <a:cubicBezTo>
                      <a:pt x="28" y="162"/>
                      <a:pt x="28" y="174"/>
                      <a:pt x="28" y="176"/>
                    </a:cubicBezTo>
                    <a:cubicBezTo>
                      <a:pt x="29" y="176"/>
                      <a:pt x="29" y="177"/>
                      <a:pt x="29" y="177"/>
                    </a:cubicBezTo>
                    <a:cubicBezTo>
                      <a:pt x="29" y="177"/>
                      <a:pt x="29" y="177"/>
                      <a:pt x="29" y="177"/>
                    </a:cubicBezTo>
                    <a:cubicBezTo>
                      <a:pt x="33" y="167"/>
                      <a:pt x="43" y="162"/>
                      <a:pt x="54" y="157"/>
                    </a:cubicBezTo>
                    <a:cubicBezTo>
                      <a:pt x="60" y="154"/>
                      <a:pt x="66" y="151"/>
                      <a:pt x="69" y="147"/>
                    </a:cubicBezTo>
                    <a:cubicBezTo>
                      <a:pt x="80" y="135"/>
                      <a:pt x="83" y="122"/>
                      <a:pt x="77" y="104"/>
                    </a:cubicBezTo>
                    <a:cubicBezTo>
                      <a:pt x="70" y="83"/>
                      <a:pt x="76" y="67"/>
                      <a:pt x="95" y="57"/>
                    </a:cubicBezTo>
                    <a:cubicBezTo>
                      <a:pt x="113" y="47"/>
                      <a:pt x="135" y="41"/>
                      <a:pt x="150" y="41"/>
                    </a:cubicBezTo>
                    <a:close/>
                    <a:moveTo>
                      <a:pt x="384" y="128"/>
                    </a:moveTo>
                    <a:cubicBezTo>
                      <a:pt x="375" y="149"/>
                      <a:pt x="364" y="163"/>
                      <a:pt x="351" y="172"/>
                    </a:cubicBezTo>
                    <a:cubicBezTo>
                      <a:pt x="356" y="171"/>
                      <a:pt x="361" y="169"/>
                      <a:pt x="366" y="168"/>
                    </a:cubicBezTo>
                    <a:cubicBezTo>
                      <a:pt x="387" y="161"/>
                      <a:pt x="411" y="145"/>
                      <a:pt x="417" y="120"/>
                    </a:cubicBezTo>
                    <a:cubicBezTo>
                      <a:pt x="401" y="122"/>
                      <a:pt x="387" y="125"/>
                      <a:pt x="384" y="128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2" name="Freeform 97"/>
              <p:cNvSpPr>
                <a:spLocks/>
              </p:cNvSpPr>
              <p:nvPr userDrawn="1"/>
            </p:nvSpPr>
            <p:spPr bwMode="auto">
              <a:xfrm>
                <a:off x="1148" y="1229"/>
                <a:ext cx="264" cy="125"/>
              </a:xfrm>
              <a:custGeom>
                <a:avLst/>
                <a:gdLst>
                  <a:gd name="T0" fmla="*/ 140 w 423"/>
                  <a:gd name="T1" fmla="*/ 91 h 200"/>
                  <a:gd name="T2" fmla="*/ 164 w 423"/>
                  <a:gd name="T3" fmla="*/ 56 h 200"/>
                  <a:gd name="T4" fmla="*/ 96 w 423"/>
                  <a:gd name="T5" fmla="*/ 56 h 200"/>
                  <a:gd name="T6" fmla="*/ 81 w 423"/>
                  <a:gd name="T7" fmla="*/ 96 h 200"/>
                  <a:gd name="T8" fmla="*/ 72 w 423"/>
                  <a:gd name="T9" fmla="*/ 146 h 200"/>
                  <a:gd name="T10" fmla="*/ 32 w 423"/>
                  <a:gd name="T11" fmla="*/ 173 h 200"/>
                  <a:gd name="T12" fmla="*/ 63 w 423"/>
                  <a:gd name="T13" fmla="*/ 186 h 200"/>
                  <a:gd name="T14" fmla="*/ 80 w 423"/>
                  <a:gd name="T15" fmla="*/ 195 h 200"/>
                  <a:gd name="T16" fmla="*/ 48 w 423"/>
                  <a:gd name="T17" fmla="*/ 199 h 200"/>
                  <a:gd name="T18" fmla="*/ 20 w 423"/>
                  <a:gd name="T19" fmla="*/ 170 h 200"/>
                  <a:gd name="T20" fmla="*/ 36 w 423"/>
                  <a:gd name="T21" fmla="*/ 144 h 200"/>
                  <a:gd name="T22" fmla="*/ 13 w 423"/>
                  <a:gd name="T23" fmla="*/ 165 h 200"/>
                  <a:gd name="T24" fmla="*/ 25 w 423"/>
                  <a:gd name="T25" fmla="*/ 131 h 200"/>
                  <a:gd name="T26" fmla="*/ 55 w 423"/>
                  <a:gd name="T27" fmla="*/ 113 h 200"/>
                  <a:gd name="T28" fmla="*/ 32 w 423"/>
                  <a:gd name="T29" fmla="*/ 66 h 200"/>
                  <a:gd name="T30" fmla="*/ 145 w 423"/>
                  <a:gd name="T31" fmla="*/ 1 h 200"/>
                  <a:gd name="T32" fmla="*/ 169 w 423"/>
                  <a:gd name="T33" fmla="*/ 18 h 200"/>
                  <a:gd name="T34" fmla="*/ 196 w 423"/>
                  <a:gd name="T35" fmla="*/ 46 h 200"/>
                  <a:gd name="T36" fmla="*/ 157 w 423"/>
                  <a:gd name="T37" fmla="*/ 105 h 200"/>
                  <a:gd name="T38" fmla="*/ 148 w 423"/>
                  <a:gd name="T39" fmla="*/ 152 h 200"/>
                  <a:gd name="T40" fmla="*/ 206 w 423"/>
                  <a:gd name="T41" fmla="*/ 186 h 200"/>
                  <a:gd name="T42" fmla="*/ 294 w 423"/>
                  <a:gd name="T43" fmla="*/ 177 h 200"/>
                  <a:gd name="T44" fmla="*/ 376 w 423"/>
                  <a:gd name="T45" fmla="*/ 119 h 200"/>
                  <a:gd name="T46" fmla="*/ 423 w 423"/>
                  <a:gd name="T47" fmla="*/ 108 h 200"/>
                  <a:gd name="T48" fmla="*/ 366 w 423"/>
                  <a:gd name="T49" fmla="*/ 167 h 200"/>
                  <a:gd name="T50" fmla="*/ 306 w 423"/>
                  <a:gd name="T51" fmla="*/ 177 h 200"/>
                  <a:gd name="T52" fmla="*/ 196 w 423"/>
                  <a:gd name="T53" fmla="*/ 193 h 200"/>
                  <a:gd name="T54" fmla="*/ 135 w 423"/>
                  <a:gd name="T55" fmla="*/ 168 h 200"/>
                  <a:gd name="T56" fmla="*/ 140 w 423"/>
                  <a:gd name="T57" fmla="*/ 91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23" h="200">
                    <a:moveTo>
                      <a:pt x="140" y="91"/>
                    </a:moveTo>
                    <a:cubicBezTo>
                      <a:pt x="152" y="76"/>
                      <a:pt x="161" y="68"/>
                      <a:pt x="164" y="56"/>
                    </a:cubicBezTo>
                    <a:cubicBezTo>
                      <a:pt x="170" y="33"/>
                      <a:pt x="128" y="40"/>
                      <a:pt x="96" y="56"/>
                    </a:cubicBezTo>
                    <a:cubicBezTo>
                      <a:pt x="77" y="66"/>
                      <a:pt x="75" y="80"/>
                      <a:pt x="81" y="96"/>
                    </a:cubicBezTo>
                    <a:cubicBezTo>
                      <a:pt x="86" y="114"/>
                      <a:pt x="85" y="130"/>
                      <a:pt x="72" y="146"/>
                    </a:cubicBezTo>
                    <a:cubicBezTo>
                      <a:pt x="63" y="155"/>
                      <a:pt x="37" y="160"/>
                      <a:pt x="32" y="173"/>
                    </a:cubicBezTo>
                    <a:cubicBezTo>
                      <a:pt x="25" y="193"/>
                      <a:pt x="48" y="198"/>
                      <a:pt x="63" y="186"/>
                    </a:cubicBezTo>
                    <a:cubicBezTo>
                      <a:pt x="70" y="180"/>
                      <a:pt x="84" y="184"/>
                      <a:pt x="80" y="195"/>
                    </a:cubicBezTo>
                    <a:cubicBezTo>
                      <a:pt x="71" y="188"/>
                      <a:pt x="59" y="200"/>
                      <a:pt x="48" y="199"/>
                    </a:cubicBezTo>
                    <a:cubicBezTo>
                      <a:pt x="31" y="198"/>
                      <a:pt x="22" y="187"/>
                      <a:pt x="20" y="170"/>
                    </a:cubicBezTo>
                    <a:cubicBezTo>
                      <a:pt x="20" y="162"/>
                      <a:pt x="23" y="151"/>
                      <a:pt x="36" y="144"/>
                    </a:cubicBezTo>
                    <a:cubicBezTo>
                      <a:pt x="20" y="146"/>
                      <a:pt x="15" y="153"/>
                      <a:pt x="13" y="165"/>
                    </a:cubicBezTo>
                    <a:cubicBezTo>
                      <a:pt x="0" y="150"/>
                      <a:pt x="4" y="135"/>
                      <a:pt x="25" y="131"/>
                    </a:cubicBezTo>
                    <a:cubicBezTo>
                      <a:pt x="34" y="129"/>
                      <a:pt x="53" y="125"/>
                      <a:pt x="55" y="113"/>
                    </a:cubicBezTo>
                    <a:cubicBezTo>
                      <a:pt x="60" y="94"/>
                      <a:pt x="33" y="85"/>
                      <a:pt x="32" y="66"/>
                    </a:cubicBezTo>
                    <a:cubicBezTo>
                      <a:pt x="32" y="24"/>
                      <a:pt x="113" y="0"/>
                      <a:pt x="145" y="1"/>
                    </a:cubicBezTo>
                    <a:cubicBezTo>
                      <a:pt x="163" y="2"/>
                      <a:pt x="159" y="7"/>
                      <a:pt x="169" y="18"/>
                    </a:cubicBezTo>
                    <a:cubicBezTo>
                      <a:pt x="186" y="25"/>
                      <a:pt x="196" y="35"/>
                      <a:pt x="196" y="46"/>
                    </a:cubicBezTo>
                    <a:cubicBezTo>
                      <a:pt x="197" y="64"/>
                      <a:pt x="170" y="85"/>
                      <a:pt x="157" y="105"/>
                    </a:cubicBezTo>
                    <a:cubicBezTo>
                      <a:pt x="142" y="127"/>
                      <a:pt x="140" y="141"/>
                      <a:pt x="148" y="152"/>
                    </a:cubicBezTo>
                    <a:cubicBezTo>
                      <a:pt x="159" y="169"/>
                      <a:pt x="193" y="184"/>
                      <a:pt x="206" y="186"/>
                    </a:cubicBezTo>
                    <a:cubicBezTo>
                      <a:pt x="235" y="190"/>
                      <a:pt x="271" y="179"/>
                      <a:pt x="294" y="177"/>
                    </a:cubicBezTo>
                    <a:cubicBezTo>
                      <a:pt x="334" y="173"/>
                      <a:pt x="360" y="161"/>
                      <a:pt x="376" y="119"/>
                    </a:cubicBezTo>
                    <a:cubicBezTo>
                      <a:pt x="379" y="111"/>
                      <a:pt x="423" y="108"/>
                      <a:pt x="423" y="108"/>
                    </a:cubicBezTo>
                    <a:cubicBezTo>
                      <a:pt x="419" y="139"/>
                      <a:pt x="393" y="159"/>
                      <a:pt x="366" y="167"/>
                    </a:cubicBezTo>
                    <a:cubicBezTo>
                      <a:pt x="345" y="174"/>
                      <a:pt x="328" y="177"/>
                      <a:pt x="306" y="177"/>
                    </a:cubicBezTo>
                    <a:cubicBezTo>
                      <a:pt x="267" y="177"/>
                      <a:pt x="237" y="191"/>
                      <a:pt x="196" y="193"/>
                    </a:cubicBezTo>
                    <a:cubicBezTo>
                      <a:pt x="177" y="194"/>
                      <a:pt x="151" y="188"/>
                      <a:pt x="135" y="168"/>
                    </a:cubicBezTo>
                    <a:cubicBezTo>
                      <a:pt x="109" y="132"/>
                      <a:pt x="119" y="116"/>
                      <a:pt x="140" y="91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3" name="Freeform 98"/>
              <p:cNvSpPr>
                <a:spLocks/>
              </p:cNvSpPr>
              <p:nvPr userDrawn="1"/>
            </p:nvSpPr>
            <p:spPr bwMode="auto">
              <a:xfrm>
                <a:off x="1179" y="1258"/>
                <a:ext cx="13" cy="55"/>
              </a:xfrm>
              <a:custGeom>
                <a:avLst/>
                <a:gdLst>
                  <a:gd name="T0" fmla="*/ 5 w 22"/>
                  <a:gd name="T1" fmla="*/ 88 h 88"/>
                  <a:gd name="T2" fmla="*/ 9 w 22"/>
                  <a:gd name="T3" fmla="*/ 85 h 88"/>
                  <a:gd name="T4" fmla="*/ 16 w 22"/>
                  <a:gd name="T5" fmla="*/ 77 h 88"/>
                  <a:gd name="T6" fmla="*/ 19 w 22"/>
                  <a:gd name="T7" fmla="*/ 70 h 88"/>
                  <a:gd name="T8" fmla="*/ 18 w 22"/>
                  <a:gd name="T9" fmla="*/ 62 h 88"/>
                  <a:gd name="T10" fmla="*/ 8 w 22"/>
                  <a:gd name="T11" fmla="*/ 46 h 88"/>
                  <a:gd name="T12" fmla="*/ 3 w 22"/>
                  <a:gd name="T13" fmla="*/ 38 h 88"/>
                  <a:gd name="T14" fmla="*/ 0 w 22"/>
                  <a:gd name="T15" fmla="*/ 28 h 88"/>
                  <a:gd name="T16" fmla="*/ 1 w 22"/>
                  <a:gd name="T17" fmla="*/ 19 h 88"/>
                  <a:gd name="T18" fmla="*/ 5 w 22"/>
                  <a:gd name="T19" fmla="*/ 12 h 88"/>
                  <a:gd name="T20" fmla="*/ 9 w 22"/>
                  <a:gd name="T21" fmla="*/ 7 h 88"/>
                  <a:gd name="T22" fmla="*/ 12 w 22"/>
                  <a:gd name="T23" fmla="*/ 3 h 88"/>
                  <a:gd name="T24" fmla="*/ 15 w 22"/>
                  <a:gd name="T25" fmla="*/ 1 h 88"/>
                  <a:gd name="T26" fmla="*/ 16 w 22"/>
                  <a:gd name="T27" fmla="*/ 0 h 88"/>
                  <a:gd name="T28" fmla="*/ 13 w 22"/>
                  <a:gd name="T29" fmla="*/ 3 h 88"/>
                  <a:gd name="T30" fmla="*/ 6 w 22"/>
                  <a:gd name="T31" fmla="*/ 13 h 88"/>
                  <a:gd name="T32" fmla="*/ 3 w 22"/>
                  <a:gd name="T33" fmla="*/ 20 h 88"/>
                  <a:gd name="T34" fmla="*/ 3 w 22"/>
                  <a:gd name="T35" fmla="*/ 28 h 88"/>
                  <a:gd name="T36" fmla="*/ 11 w 22"/>
                  <a:gd name="T37" fmla="*/ 44 h 88"/>
                  <a:gd name="T38" fmla="*/ 16 w 22"/>
                  <a:gd name="T39" fmla="*/ 52 h 88"/>
                  <a:gd name="T40" fmla="*/ 21 w 22"/>
                  <a:gd name="T41" fmla="*/ 61 h 88"/>
                  <a:gd name="T42" fmla="*/ 21 w 22"/>
                  <a:gd name="T43" fmla="*/ 70 h 88"/>
                  <a:gd name="T44" fmla="*/ 17 w 22"/>
                  <a:gd name="T45" fmla="*/ 78 h 88"/>
                  <a:gd name="T46" fmla="*/ 9 w 22"/>
                  <a:gd name="T47" fmla="*/ 86 h 88"/>
                  <a:gd name="T48" fmla="*/ 5 w 22"/>
                  <a:gd name="T49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2" h="88">
                    <a:moveTo>
                      <a:pt x="5" y="88"/>
                    </a:moveTo>
                    <a:cubicBezTo>
                      <a:pt x="5" y="88"/>
                      <a:pt x="7" y="87"/>
                      <a:pt x="9" y="85"/>
                    </a:cubicBezTo>
                    <a:cubicBezTo>
                      <a:pt x="11" y="83"/>
                      <a:pt x="13" y="81"/>
                      <a:pt x="16" y="77"/>
                    </a:cubicBezTo>
                    <a:cubicBezTo>
                      <a:pt x="17" y="75"/>
                      <a:pt x="18" y="72"/>
                      <a:pt x="19" y="70"/>
                    </a:cubicBezTo>
                    <a:cubicBezTo>
                      <a:pt x="19" y="67"/>
                      <a:pt x="19" y="64"/>
                      <a:pt x="18" y="62"/>
                    </a:cubicBezTo>
                    <a:cubicBezTo>
                      <a:pt x="16" y="56"/>
                      <a:pt x="12" y="52"/>
                      <a:pt x="8" y="46"/>
                    </a:cubicBezTo>
                    <a:cubicBezTo>
                      <a:pt x="6" y="43"/>
                      <a:pt x="5" y="41"/>
                      <a:pt x="3" y="38"/>
                    </a:cubicBezTo>
                    <a:cubicBezTo>
                      <a:pt x="2" y="35"/>
                      <a:pt x="1" y="32"/>
                      <a:pt x="0" y="28"/>
                    </a:cubicBezTo>
                    <a:cubicBezTo>
                      <a:pt x="0" y="25"/>
                      <a:pt x="0" y="22"/>
                      <a:pt x="1" y="19"/>
                    </a:cubicBezTo>
                    <a:cubicBezTo>
                      <a:pt x="2" y="16"/>
                      <a:pt x="3" y="14"/>
                      <a:pt x="5" y="12"/>
                    </a:cubicBezTo>
                    <a:cubicBezTo>
                      <a:pt x="6" y="10"/>
                      <a:pt x="7" y="8"/>
                      <a:pt x="9" y="7"/>
                    </a:cubicBezTo>
                    <a:cubicBezTo>
                      <a:pt x="10" y="5"/>
                      <a:pt x="11" y="4"/>
                      <a:pt x="12" y="3"/>
                    </a:cubicBezTo>
                    <a:cubicBezTo>
                      <a:pt x="13" y="2"/>
                      <a:pt x="14" y="1"/>
                      <a:pt x="15" y="1"/>
                    </a:cubicBezTo>
                    <a:cubicBezTo>
                      <a:pt x="15" y="0"/>
                      <a:pt x="16" y="0"/>
                      <a:pt x="16" y="0"/>
                    </a:cubicBezTo>
                    <a:cubicBezTo>
                      <a:pt x="16" y="0"/>
                      <a:pt x="15" y="1"/>
                      <a:pt x="13" y="3"/>
                    </a:cubicBezTo>
                    <a:cubicBezTo>
                      <a:pt x="11" y="5"/>
                      <a:pt x="8" y="9"/>
                      <a:pt x="6" y="13"/>
                    </a:cubicBezTo>
                    <a:cubicBezTo>
                      <a:pt x="5" y="15"/>
                      <a:pt x="4" y="17"/>
                      <a:pt x="3" y="20"/>
                    </a:cubicBezTo>
                    <a:cubicBezTo>
                      <a:pt x="3" y="22"/>
                      <a:pt x="3" y="25"/>
                      <a:pt x="3" y="28"/>
                    </a:cubicBezTo>
                    <a:cubicBezTo>
                      <a:pt x="4" y="34"/>
                      <a:pt x="7" y="39"/>
                      <a:pt x="11" y="44"/>
                    </a:cubicBezTo>
                    <a:cubicBezTo>
                      <a:pt x="13" y="47"/>
                      <a:pt x="14" y="50"/>
                      <a:pt x="16" y="52"/>
                    </a:cubicBezTo>
                    <a:cubicBezTo>
                      <a:pt x="18" y="55"/>
                      <a:pt x="20" y="58"/>
                      <a:pt x="21" y="61"/>
                    </a:cubicBezTo>
                    <a:cubicBezTo>
                      <a:pt x="22" y="64"/>
                      <a:pt x="22" y="67"/>
                      <a:pt x="21" y="70"/>
                    </a:cubicBezTo>
                    <a:cubicBezTo>
                      <a:pt x="20" y="73"/>
                      <a:pt x="19" y="76"/>
                      <a:pt x="17" y="78"/>
                    </a:cubicBezTo>
                    <a:cubicBezTo>
                      <a:pt x="14" y="82"/>
                      <a:pt x="11" y="84"/>
                      <a:pt x="9" y="86"/>
                    </a:cubicBezTo>
                    <a:cubicBezTo>
                      <a:pt x="7" y="88"/>
                      <a:pt x="5" y="88"/>
                      <a:pt x="5" y="88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4" name="Freeform 99"/>
              <p:cNvSpPr>
                <a:spLocks/>
              </p:cNvSpPr>
              <p:nvPr userDrawn="1"/>
            </p:nvSpPr>
            <p:spPr bwMode="auto">
              <a:xfrm>
                <a:off x="1209" y="1238"/>
                <a:ext cx="46" cy="8"/>
              </a:xfrm>
              <a:custGeom>
                <a:avLst/>
                <a:gdLst>
                  <a:gd name="T0" fmla="*/ 74 w 74"/>
                  <a:gd name="T1" fmla="*/ 0 h 13"/>
                  <a:gd name="T2" fmla="*/ 62 w 74"/>
                  <a:gd name="T3" fmla="*/ 0 h 13"/>
                  <a:gd name="T4" fmla="*/ 36 w 74"/>
                  <a:gd name="T5" fmla="*/ 2 h 13"/>
                  <a:gd name="T6" fmla="*/ 11 w 74"/>
                  <a:gd name="T7" fmla="*/ 9 h 13"/>
                  <a:gd name="T8" fmla="*/ 3 w 74"/>
                  <a:gd name="T9" fmla="*/ 12 h 13"/>
                  <a:gd name="T10" fmla="*/ 0 w 74"/>
                  <a:gd name="T11" fmla="*/ 13 h 13"/>
                  <a:gd name="T12" fmla="*/ 3 w 74"/>
                  <a:gd name="T13" fmla="*/ 12 h 13"/>
                  <a:gd name="T14" fmla="*/ 11 w 74"/>
                  <a:gd name="T15" fmla="*/ 9 h 13"/>
                  <a:gd name="T16" fmla="*/ 37 w 74"/>
                  <a:gd name="T17" fmla="*/ 4 h 13"/>
                  <a:gd name="T18" fmla="*/ 62 w 74"/>
                  <a:gd name="T19" fmla="*/ 3 h 13"/>
                  <a:gd name="T20" fmla="*/ 74 w 74"/>
                  <a:gd name="T21" fmla="*/ 4 h 13"/>
                  <a:gd name="T22" fmla="*/ 74 w 74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13">
                    <a:moveTo>
                      <a:pt x="74" y="0"/>
                    </a:moveTo>
                    <a:cubicBezTo>
                      <a:pt x="74" y="0"/>
                      <a:pt x="70" y="0"/>
                      <a:pt x="62" y="0"/>
                    </a:cubicBezTo>
                    <a:cubicBezTo>
                      <a:pt x="55" y="0"/>
                      <a:pt x="46" y="0"/>
                      <a:pt x="36" y="2"/>
                    </a:cubicBezTo>
                    <a:cubicBezTo>
                      <a:pt x="27" y="4"/>
                      <a:pt x="18" y="6"/>
                      <a:pt x="11" y="9"/>
                    </a:cubicBezTo>
                    <a:cubicBezTo>
                      <a:pt x="8" y="10"/>
                      <a:pt x="5" y="11"/>
                      <a:pt x="3" y="12"/>
                    </a:cubicBezTo>
                    <a:cubicBezTo>
                      <a:pt x="1" y="13"/>
                      <a:pt x="0" y="13"/>
                      <a:pt x="0" y="13"/>
                    </a:cubicBezTo>
                    <a:cubicBezTo>
                      <a:pt x="0" y="13"/>
                      <a:pt x="1" y="13"/>
                      <a:pt x="3" y="12"/>
                    </a:cubicBezTo>
                    <a:cubicBezTo>
                      <a:pt x="5" y="12"/>
                      <a:pt x="8" y="10"/>
                      <a:pt x="11" y="9"/>
                    </a:cubicBezTo>
                    <a:cubicBezTo>
                      <a:pt x="18" y="7"/>
                      <a:pt x="27" y="5"/>
                      <a:pt x="37" y="4"/>
                    </a:cubicBezTo>
                    <a:cubicBezTo>
                      <a:pt x="46" y="2"/>
                      <a:pt x="55" y="3"/>
                      <a:pt x="62" y="3"/>
                    </a:cubicBezTo>
                    <a:cubicBezTo>
                      <a:pt x="69" y="4"/>
                      <a:pt x="74" y="4"/>
                      <a:pt x="74" y="4"/>
                    </a:cubicBez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5" name="Freeform 100"/>
              <p:cNvSpPr>
                <a:spLocks/>
              </p:cNvSpPr>
              <p:nvPr userDrawn="1"/>
            </p:nvSpPr>
            <p:spPr bwMode="auto">
              <a:xfrm>
                <a:off x="1368" y="1296"/>
                <a:ext cx="29" cy="35"/>
              </a:xfrm>
              <a:custGeom>
                <a:avLst/>
                <a:gdLst>
                  <a:gd name="T0" fmla="*/ 43 w 47"/>
                  <a:gd name="T1" fmla="*/ 0 h 56"/>
                  <a:gd name="T2" fmla="*/ 43 w 47"/>
                  <a:gd name="T3" fmla="*/ 3 h 56"/>
                  <a:gd name="T4" fmla="*/ 42 w 47"/>
                  <a:gd name="T5" fmla="*/ 7 h 56"/>
                  <a:gd name="T6" fmla="*/ 41 w 47"/>
                  <a:gd name="T7" fmla="*/ 11 h 56"/>
                  <a:gd name="T8" fmla="*/ 30 w 47"/>
                  <a:gd name="T9" fmla="*/ 34 h 56"/>
                  <a:gd name="T10" fmla="*/ 11 w 47"/>
                  <a:gd name="T11" fmla="*/ 51 h 56"/>
                  <a:gd name="T12" fmla="*/ 3 w 47"/>
                  <a:gd name="T13" fmla="*/ 55 h 56"/>
                  <a:gd name="T14" fmla="*/ 0 w 47"/>
                  <a:gd name="T15" fmla="*/ 56 h 56"/>
                  <a:gd name="T16" fmla="*/ 3 w 47"/>
                  <a:gd name="T17" fmla="*/ 55 h 56"/>
                  <a:gd name="T18" fmla="*/ 11 w 47"/>
                  <a:gd name="T19" fmla="*/ 51 h 56"/>
                  <a:gd name="T20" fmla="*/ 32 w 47"/>
                  <a:gd name="T21" fmla="*/ 35 h 56"/>
                  <a:gd name="T22" fmla="*/ 45 w 47"/>
                  <a:gd name="T23" fmla="*/ 12 h 56"/>
                  <a:gd name="T24" fmla="*/ 46 w 47"/>
                  <a:gd name="T25" fmla="*/ 7 h 56"/>
                  <a:gd name="T26" fmla="*/ 47 w 47"/>
                  <a:gd name="T27" fmla="*/ 4 h 56"/>
                  <a:gd name="T28" fmla="*/ 47 w 47"/>
                  <a:gd name="T29" fmla="*/ 0 h 56"/>
                  <a:gd name="T30" fmla="*/ 43 w 47"/>
                  <a:gd name="T3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" h="56">
                    <a:moveTo>
                      <a:pt x="43" y="0"/>
                    </a:moveTo>
                    <a:cubicBezTo>
                      <a:pt x="43" y="0"/>
                      <a:pt x="43" y="1"/>
                      <a:pt x="43" y="3"/>
                    </a:cubicBezTo>
                    <a:cubicBezTo>
                      <a:pt x="43" y="4"/>
                      <a:pt x="42" y="5"/>
                      <a:pt x="42" y="7"/>
                    </a:cubicBezTo>
                    <a:cubicBezTo>
                      <a:pt x="42" y="8"/>
                      <a:pt x="42" y="10"/>
                      <a:pt x="41" y="11"/>
                    </a:cubicBezTo>
                    <a:cubicBezTo>
                      <a:pt x="40" y="18"/>
                      <a:pt x="36" y="27"/>
                      <a:pt x="30" y="34"/>
                    </a:cubicBezTo>
                    <a:cubicBezTo>
                      <a:pt x="24" y="41"/>
                      <a:pt x="17" y="47"/>
                      <a:pt x="11" y="51"/>
                    </a:cubicBezTo>
                    <a:cubicBezTo>
                      <a:pt x="8" y="53"/>
                      <a:pt x="5" y="54"/>
                      <a:pt x="3" y="55"/>
                    </a:cubicBezTo>
                    <a:cubicBezTo>
                      <a:pt x="1" y="56"/>
                      <a:pt x="0" y="56"/>
                      <a:pt x="0" y="56"/>
                    </a:cubicBezTo>
                    <a:cubicBezTo>
                      <a:pt x="0" y="56"/>
                      <a:pt x="1" y="56"/>
                      <a:pt x="3" y="55"/>
                    </a:cubicBezTo>
                    <a:cubicBezTo>
                      <a:pt x="5" y="54"/>
                      <a:pt x="8" y="53"/>
                      <a:pt x="11" y="51"/>
                    </a:cubicBezTo>
                    <a:cubicBezTo>
                      <a:pt x="17" y="48"/>
                      <a:pt x="25" y="43"/>
                      <a:pt x="32" y="35"/>
                    </a:cubicBezTo>
                    <a:cubicBezTo>
                      <a:pt x="38" y="28"/>
                      <a:pt x="43" y="19"/>
                      <a:pt x="45" y="12"/>
                    </a:cubicBezTo>
                    <a:cubicBezTo>
                      <a:pt x="45" y="10"/>
                      <a:pt x="46" y="9"/>
                      <a:pt x="46" y="7"/>
                    </a:cubicBezTo>
                    <a:cubicBezTo>
                      <a:pt x="46" y="6"/>
                      <a:pt x="46" y="5"/>
                      <a:pt x="47" y="4"/>
                    </a:cubicBezTo>
                    <a:cubicBezTo>
                      <a:pt x="47" y="2"/>
                      <a:pt x="47" y="0"/>
                      <a:pt x="47" y="0"/>
                    </a:cubicBez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6" name="Freeform 101"/>
              <p:cNvSpPr>
                <a:spLocks/>
              </p:cNvSpPr>
              <p:nvPr userDrawn="1"/>
            </p:nvSpPr>
            <p:spPr bwMode="auto">
              <a:xfrm>
                <a:off x="1233" y="1301"/>
                <a:ext cx="21" cy="50"/>
              </a:xfrm>
              <a:custGeom>
                <a:avLst/>
                <a:gdLst>
                  <a:gd name="T0" fmla="*/ 33 w 34"/>
                  <a:gd name="T1" fmla="*/ 80 h 80"/>
                  <a:gd name="T2" fmla="*/ 6 w 34"/>
                  <a:gd name="T3" fmla="*/ 55 h 80"/>
                  <a:gd name="T4" fmla="*/ 16 w 34"/>
                  <a:gd name="T5" fmla="*/ 0 h 80"/>
                  <a:gd name="T6" fmla="*/ 20 w 34"/>
                  <a:gd name="T7" fmla="*/ 2 h 80"/>
                  <a:gd name="T8" fmla="*/ 10 w 34"/>
                  <a:gd name="T9" fmla="*/ 53 h 80"/>
                  <a:gd name="T10" fmla="*/ 34 w 34"/>
                  <a:gd name="T11" fmla="*/ 76 h 80"/>
                  <a:gd name="T12" fmla="*/ 33 w 34"/>
                  <a:gd name="T1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0">
                    <a:moveTo>
                      <a:pt x="33" y="80"/>
                    </a:moveTo>
                    <a:cubicBezTo>
                      <a:pt x="19" y="75"/>
                      <a:pt x="10" y="66"/>
                      <a:pt x="6" y="55"/>
                    </a:cubicBezTo>
                    <a:cubicBezTo>
                      <a:pt x="0" y="39"/>
                      <a:pt x="4" y="19"/>
                      <a:pt x="16" y="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9" y="20"/>
                      <a:pt x="5" y="39"/>
                      <a:pt x="10" y="53"/>
                    </a:cubicBezTo>
                    <a:cubicBezTo>
                      <a:pt x="13" y="64"/>
                      <a:pt x="22" y="71"/>
                      <a:pt x="34" y="76"/>
                    </a:cubicBezTo>
                    <a:lnTo>
                      <a:pt x="33" y="8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7" name="Freeform 102"/>
              <p:cNvSpPr>
                <a:spLocks/>
              </p:cNvSpPr>
              <p:nvPr userDrawn="1"/>
            </p:nvSpPr>
            <p:spPr bwMode="auto">
              <a:xfrm>
                <a:off x="1235" y="1252"/>
                <a:ext cx="38" cy="15"/>
              </a:xfrm>
              <a:custGeom>
                <a:avLst/>
                <a:gdLst>
                  <a:gd name="T0" fmla="*/ 59 w 62"/>
                  <a:gd name="T1" fmla="*/ 24 h 24"/>
                  <a:gd name="T2" fmla="*/ 55 w 62"/>
                  <a:gd name="T3" fmla="*/ 22 h 24"/>
                  <a:gd name="T4" fmla="*/ 55 w 62"/>
                  <a:gd name="T5" fmla="*/ 10 h 24"/>
                  <a:gd name="T6" fmla="*/ 19 w 62"/>
                  <a:gd name="T7" fmla="*/ 9 h 24"/>
                  <a:gd name="T8" fmla="*/ 0 w 62"/>
                  <a:gd name="T9" fmla="*/ 10 h 24"/>
                  <a:gd name="T10" fmla="*/ 0 w 62"/>
                  <a:gd name="T11" fmla="*/ 6 h 24"/>
                  <a:gd name="T12" fmla="*/ 18 w 62"/>
                  <a:gd name="T13" fmla="*/ 4 h 24"/>
                  <a:gd name="T14" fmla="*/ 58 w 62"/>
                  <a:gd name="T15" fmla="*/ 7 h 24"/>
                  <a:gd name="T16" fmla="*/ 59 w 62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24">
                    <a:moveTo>
                      <a:pt x="59" y="24"/>
                    </a:moveTo>
                    <a:cubicBezTo>
                      <a:pt x="55" y="22"/>
                      <a:pt x="55" y="22"/>
                      <a:pt x="55" y="22"/>
                    </a:cubicBezTo>
                    <a:cubicBezTo>
                      <a:pt x="57" y="17"/>
                      <a:pt x="57" y="13"/>
                      <a:pt x="55" y="10"/>
                    </a:cubicBezTo>
                    <a:cubicBezTo>
                      <a:pt x="50" y="5"/>
                      <a:pt x="35" y="7"/>
                      <a:pt x="19" y="9"/>
                    </a:cubicBezTo>
                    <a:cubicBezTo>
                      <a:pt x="13" y="9"/>
                      <a:pt x="6" y="10"/>
                      <a:pt x="0" y="1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6" y="5"/>
                      <a:pt x="12" y="5"/>
                      <a:pt x="18" y="4"/>
                    </a:cubicBezTo>
                    <a:cubicBezTo>
                      <a:pt x="37" y="2"/>
                      <a:pt x="53" y="0"/>
                      <a:pt x="58" y="7"/>
                    </a:cubicBezTo>
                    <a:cubicBezTo>
                      <a:pt x="61" y="11"/>
                      <a:pt x="62" y="16"/>
                      <a:pt x="59" y="24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8" name="Freeform 103"/>
              <p:cNvSpPr>
                <a:spLocks/>
              </p:cNvSpPr>
              <p:nvPr userDrawn="1"/>
            </p:nvSpPr>
            <p:spPr bwMode="auto">
              <a:xfrm>
                <a:off x="1412" y="1169"/>
                <a:ext cx="27" cy="19"/>
              </a:xfrm>
              <a:custGeom>
                <a:avLst/>
                <a:gdLst>
                  <a:gd name="T0" fmla="*/ 5 w 43"/>
                  <a:gd name="T1" fmla="*/ 31 h 31"/>
                  <a:gd name="T2" fmla="*/ 3 w 43"/>
                  <a:gd name="T3" fmla="*/ 30 h 31"/>
                  <a:gd name="T4" fmla="*/ 1 w 43"/>
                  <a:gd name="T5" fmla="*/ 27 h 31"/>
                  <a:gd name="T6" fmla="*/ 0 w 43"/>
                  <a:gd name="T7" fmla="*/ 21 h 31"/>
                  <a:gd name="T8" fmla="*/ 0 w 43"/>
                  <a:gd name="T9" fmla="*/ 20 h 31"/>
                  <a:gd name="T10" fmla="*/ 0 w 43"/>
                  <a:gd name="T11" fmla="*/ 19 h 31"/>
                  <a:gd name="T12" fmla="*/ 3 w 43"/>
                  <a:gd name="T13" fmla="*/ 15 h 31"/>
                  <a:gd name="T14" fmla="*/ 13 w 43"/>
                  <a:gd name="T15" fmla="*/ 13 h 31"/>
                  <a:gd name="T16" fmla="*/ 13 w 43"/>
                  <a:gd name="T17" fmla="*/ 5 h 31"/>
                  <a:gd name="T18" fmla="*/ 17 w 43"/>
                  <a:gd name="T19" fmla="*/ 1 h 31"/>
                  <a:gd name="T20" fmla="*/ 21 w 43"/>
                  <a:gd name="T21" fmla="*/ 0 h 31"/>
                  <a:gd name="T22" fmla="*/ 25 w 43"/>
                  <a:gd name="T23" fmla="*/ 1 h 31"/>
                  <a:gd name="T24" fmla="*/ 29 w 43"/>
                  <a:gd name="T25" fmla="*/ 5 h 31"/>
                  <a:gd name="T26" fmla="*/ 29 w 43"/>
                  <a:gd name="T27" fmla="*/ 13 h 31"/>
                  <a:gd name="T28" fmla="*/ 39 w 43"/>
                  <a:gd name="T29" fmla="*/ 15 h 31"/>
                  <a:gd name="T30" fmla="*/ 43 w 43"/>
                  <a:gd name="T31" fmla="*/ 18 h 31"/>
                  <a:gd name="T32" fmla="*/ 43 w 43"/>
                  <a:gd name="T33" fmla="*/ 21 h 31"/>
                  <a:gd name="T34" fmla="*/ 43 w 43"/>
                  <a:gd name="T35" fmla="*/ 26 h 31"/>
                  <a:gd name="T36" fmla="*/ 37 w 43"/>
                  <a:gd name="T37" fmla="*/ 30 h 31"/>
                  <a:gd name="T38" fmla="*/ 22 w 43"/>
                  <a:gd name="T39" fmla="*/ 28 h 31"/>
                  <a:gd name="T40" fmla="*/ 6 w 43"/>
                  <a:gd name="T41" fmla="*/ 30 h 31"/>
                  <a:gd name="T42" fmla="*/ 5 w 43"/>
                  <a:gd name="T4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3" h="31">
                    <a:moveTo>
                      <a:pt x="5" y="31"/>
                    </a:moveTo>
                    <a:cubicBezTo>
                      <a:pt x="4" y="31"/>
                      <a:pt x="4" y="30"/>
                      <a:pt x="3" y="30"/>
                    </a:cubicBezTo>
                    <a:cubicBezTo>
                      <a:pt x="2" y="29"/>
                      <a:pt x="1" y="28"/>
                      <a:pt x="1" y="27"/>
                    </a:cubicBezTo>
                    <a:cubicBezTo>
                      <a:pt x="0" y="25"/>
                      <a:pt x="0" y="23"/>
                      <a:pt x="0" y="21"/>
                    </a:cubicBezTo>
                    <a:cubicBezTo>
                      <a:pt x="0" y="21"/>
                      <a:pt x="0" y="20"/>
                      <a:pt x="0" y="2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7"/>
                      <a:pt x="1" y="16"/>
                      <a:pt x="3" y="15"/>
                    </a:cubicBezTo>
                    <a:cubicBezTo>
                      <a:pt x="6" y="14"/>
                      <a:pt x="10" y="14"/>
                      <a:pt x="13" y="1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3"/>
                      <a:pt x="15" y="1"/>
                      <a:pt x="17" y="1"/>
                    </a:cubicBezTo>
                    <a:cubicBezTo>
                      <a:pt x="18" y="0"/>
                      <a:pt x="20" y="0"/>
                      <a:pt x="21" y="0"/>
                    </a:cubicBezTo>
                    <a:cubicBezTo>
                      <a:pt x="23" y="0"/>
                      <a:pt x="24" y="0"/>
                      <a:pt x="25" y="1"/>
                    </a:cubicBezTo>
                    <a:cubicBezTo>
                      <a:pt x="28" y="1"/>
                      <a:pt x="29" y="3"/>
                      <a:pt x="29" y="5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33" y="13"/>
                      <a:pt x="36" y="14"/>
                      <a:pt x="39" y="15"/>
                    </a:cubicBezTo>
                    <a:cubicBezTo>
                      <a:pt x="41" y="15"/>
                      <a:pt x="43" y="16"/>
                      <a:pt x="43" y="18"/>
                    </a:cubicBezTo>
                    <a:cubicBezTo>
                      <a:pt x="43" y="19"/>
                      <a:pt x="43" y="20"/>
                      <a:pt x="43" y="21"/>
                    </a:cubicBezTo>
                    <a:cubicBezTo>
                      <a:pt x="43" y="23"/>
                      <a:pt x="43" y="25"/>
                      <a:pt x="43" y="26"/>
                    </a:cubicBezTo>
                    <a:cubicBezTo>
                      <a:pt x="42" y="29"/>
                      <a:pt x="40" y="30"/>
                      <a:pt x="37" y="30"/>
                    </a:cubicBezTo>
                    <a:cubicBezTo>
                      <a:pt x="33" y="29"/>
                      <a:pt x="27" y="28"/>
                      <a:pt x="22" y="28"/>
                    </a:cubicBezTo>
                    <a:cubicBezTo>
                      <a:pt x="17" y="28"/>
                      <a:pt x="12" y="29"/>
                      <a:pt x="6" y="30"/>
                    </a:cubicBezTo>
                    <a:cubicBezTo>
                      <a:pt x="6" y="30"/>
                      <a:pt x="5" y="31"/>
                      <a:pt x="5" y="31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9" name="Freeform 104"/>
              <p:cNvSpPr>
                <a:spLocks/>
              </p:cNvSpPr>
              <p:nvPr userDrawn="1"/>
            </p:nvSpPr>
            <p:spPr bwMode="auto">
              <a:xfrm>
                <a:off x="1415" y="1172"/>
                <a:ext cx="22" cy="13"/>
              </a:xfrm>
              <a:custGeom>
                <a:avLst/>
                <a:gdLst>
                  <a:gd name="T0" fmla="*/ 34 w 35"/>
                  <a:gd name="T1" fmla="*/ 14 h 21"/>
                  <a:gd name="T2" fmla="*/ 21 w 35"/>
                  <a:gd name="T3" fmla="*/ 12 h 21"/>
                  <a:gd name="T4" fmla="*/ 21 w 35"/>
                  <a:gd name="T5" fmla="*/ 0 h 21"/>
                  <a:gd name="T6" fmla="*/ 17 w 35"/>
                  <a:gd name="T7" fmla="*/ 0 h 21"/>
                  <a:gd name="T8" fmla="*/ 14 w 35"/>
                  <a:gd name="T9" fmla="*/ 0 h 21"/>
                  <a:gd name="T10" fmla="*/ 14 w 35"/>
                  <a:gd name="T11" fmla="*/ 12 h 21"/>
                  <a:gd name="T12" fmla="*/ 1 w 35"/>
                  <a:gd name="T13" fmla="*/ 15 h 21"/>
                  <a:gd name="T14" fmla="*/ 0 w 35"/>
                  <a:gd name="T15" fmla="*/ 16 h 21"/>
                  <a:gd name="T16" fmla="*/ 1 w 35"/>
                  <a:gd name="T17" fmla="*/ 21 h 21"/>
                  <a:gd name="T18" fmla="*/ 18 w 35"/>
                  <a:gd name="T19" fmla="*/ 18 h 21"/>
                  <a:gd name="T20" fmla="*/ 34 w 35"/>
                  <a:gd name="T21" fmla="*/ 20 h 21"/>
                  <a:gd name="T22" fmla="*/ 34 w 35"/>
                  <a:gd name="T23" fmla="*/ 20 h 21"/>
                  <a:gd name="T24" fmla="*/ 35 w 35"/>
                  <a:gd name="T25" fmla="*/ 16 h 21"/>
                  <a:gd name="T26" fmla="*/ 34 w 35"/>
                  <a:gd name="T27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21">
                    <a:moveTo>
                      <a:pt x="34" y="14"/>
                    </a:moveTo>
                    <a:cubicBezTo>
                      <a:pt x="30" y="13"/>
                      <a:pt x="25" y="12"/>
                      <a:pt x="21" y="12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0" y="0"/>
                      <a:pt x="19" y="0"/>
                      <a:pt x="17" y="0"/>
                    </a:cubicBezTo>
                    <a:cubicBezTo>
                      <a:pt x="16" y="0"/>
                      <a:pt x="15" y="0"/>
                      <a:pt x="14" y="0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0" y="13"/>
                      <a:pt x="4" y="14"/>
                      <a:pt x="1" y="15"/>
                    </a:cubicBezTo>
                    <a:cubicBezTo>
                      <a:pt x="0" y="15"/>
                      <a:pt x="0" y="16"/>
                      <a:pt x="0" y="16"/>
                    </a:cubicBezTo>
                    <a:cubicBezTo>
                      <a:pt x="0" y="18"/>
                      <a:pt x="1" y="20"/>
                      <a:pt x="1" y="21"/>
                    </a:cubicBezTo>
                    <a:cubicBezTo>
                      <a:pt x="6" y="19"/>
                      <a:pt x="12" y="18"/>
                      <a:pt x="18" y="18"/>
                    </a:cubicBezTo>
                    <a:cubicBezTo>
                      <a:pt x="23" y="18"/>
                      <a:pt x="30" y="19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19"/>
                      <a:pt x="35" y="18"/>
                      <a:pt x="35" y="16"/>
                    </a:cubicBezTo>
                    <a:cubicBezTo>
                      <a:pt x="35" y="16"/>
                      <a:pt x="35" y="15"/>
                      <a:pt x="34" y="14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0" name="Freeform 105"/>
              <p:cNvSpPr>
                <a:spLocks noEditPoints="1"/>
              </p:cNvSpPr>
              <p:nvPr userDrawn="1"/>
            </p:nvSpPr>
            <p:spPr bwMode="auto">
              <a:xfrm>
                <a:off x="1438" y="1225"/>
                <a:ext cx="268" cy="132"/>
              </a:xfrm>
              <a:custGeom>
                <a:avLst/>
                <a:gdLst>
                  <a:gd name="T0" fmla="*/ 366 w 431"/>
                  <a:gd name="T1" fmla="*/ 207 h 211"/>
                  <a:gd name="T2" fmla="*/ 353 w 431"/>
                  <a:gd name="T3" fmla="*/ 206 h 211"/>
                  <a:gd name="T4" fmla="*/ 344 w 431"/>
                  <a:gd name="T5" fmla="*/ 203 h 211"/>
                  <a:gd name="T6" fmla="*/ 359 w 431"/>
                  <a:gd name="T7" fmla="*/ 183 h 211"/>
                  <a:gd name="T8" fmla="*/ 384 w 431"/>
                  <a:gd name="T9" fmla="*/ 192 h 211"/>
                  <a:gd name="T10" fmla="*/ 391 w 431"/>
                  <a:gd name="T11" fmla="*/ 181 h 211"/>
                  <a:gd name="T12" fmla="*/ 353 w 431"/>
                  <a:gd name="T13" fmla="*/ 156 h 211"/>
                  <a:gd name="T14" fmla="*/ 331 w 431"/>
                  <a:gd name="T15" fmla="*/ 68 h 211"/>
                  <a:gd name="T16" fmla="*/ 271 w 431"/>
                  <a:gd name="T17" fmla="*/ 56 h 211"/>
                  <a:gd name="T18" fmla="*/ 287 w 431"/>
                  <a:gd name="T19" fmla="*/ 84 h 211"/>
                  <a:gd name="T20" fmla="*/ 299 w 431"/>
                  <a:gd name="T21" fmla="*/ 177 h 211"/>
                  <a:gd name="T22" fmla="*/ 237 w 431"/>
                  <a:gd name="T23" fmla="*/ 205 h 211"/>
                  <a:gd name="T24" fmla="*/ 178 w 431"/>
                  <a:gd name="T25" fmla="*/ 197 h 211"/>
                  <a:gd name="T26" fmla="*/ 121 w 431"/>
                  <a:gd name="T27" fmla="*/ 189 h 211"/>
                  <a:gd name="T28" fmla="*/ 1 w 431"/>
                  <a:gd name="T29" fmla="*/ 114 h 211"/>
                  <a:gd name="T30" fmla="*/ 7 w 431"/>
                  <a:gd name="T31" fmla="*/ 108 h 211"/>
                  <a:gd name="T32" fmla="*/ 135 w 431"/>
                  <a:gd name="T33" fmla="*/ 177 h 211"/>
                  <a:gd name="T34" fmla="*/ 210 w 431"/>
                  <a:gd name="T35" fmla="*/ 187 h 211"/>
                  <a:gd name="T36" fmla="*/ 276 w 431"/>
                  <a:gd name="T37" fmla="*/ 155 h 211"/>
                  <a:gd name="T38" fmla="*/ 251 w 431"/>
                  <a:gd name="T39" fmla="*/ 94 h 211"/>
                  <a:gd name="T40" fmla="*/ 257 w 431"/>
                  <a:gd name="T41" fmla="*/ 19 h 211"/>
                  <a:gd name="T42" fmla="*/ 284 w 431"/>
                  <a:gd name="T43" fmla="*/ 1 h 211"/>
                  <a:gd name="T44" fmla="*/ 403 w 431"/>
                  <a:gd name="T45" fmla="*/ 72 h 211"/>
                  <a:gd name="T46" fmla="*/ 380 w 431"/>
                  <a:gd name="T47" fmla="*/ 118 h 211"/>
                  <a:gd name="T48" fmla="*/ 428 w 431"/>
                  <a:gd name="T49" fmla="*/ 148 h 211"/>
                  <a:gd name="T50" fmla="*/ 414 w 431"/>
                  <a:gd name="T51" fmla="*/ 181 h 211"/>
                  <a:gd name="T52" fmla="*/ 380 w 431"/>
                  <a:gd name="T53" fmla="*/ 211 h 211"/>
                  <a:gd name="T54" fmla="*/ 285 w 431"/>
                  <a:gd name="T55" fmla="*/ 13 h 211"/>
                  <a:gd name="T56" fmla="*/ 265 w 431"/>
                  <a:gd name="T57" fmla="*/ 28 h 211"/>
                  <a:gd name="T58" fmla="*/ 263 w 431"/>
                  <a:gd name="T59" fmla="*/ 29 h 211"/>
                  <a:gd name="T60" fmla="*/ 260 w 431"/>
                  <a:gd name="T61" fmla="*/ 86 h 211"/>
                  <a:gd name="T62" fmla="*/ 286 w 431"/>
                  <a:gd name="T63" fmla="*/ 162 h 211"/>
                  <a:gd name="T64" fmla="*/ 289 w 431"/>
                  <a:gd name="T65" fmla="*/ 170 h 211"/>
                  <a:gd name="T66" fmla="*/ 277 w 431"/>
                  <a:gd name="T67" fmla="*/ 92 h 211"/>
                  <a:gd name="T68" fmla="*/ 262 w 431"/>
                  <a:gd name="T69" fmla="*/ 49 h 211"/>
                  <a:gd name="T70" fmla="*/ 336 w 431"/>
                  <a:gd name="T71" fmla="*/ 57 h 211"/>
                  <a:gd name="T72" fmla="*/ 362 w 431"/>
                  <a:gd name="T73" fmla="*/ 147 h 211"/>
                  <a:gd name="T74" fmla="*/ 402 w 431"/>
                  <a:gd name="T75" fmla="*/ 177 h 211"/>
                  <a:gd name="T76" fmla="*/ 403 w 431"/>
                  <a:gd name="T77" fmla="*/ 176 h 211"/>
                  <a:gd name="T78" fmla="*/ 393 w 431"/>
                  <a:gd name="T79" fmla="*/ 144 h 211"/>
                  <a:gd name="T80" fmla="*/ 417 w 431"/>
                  <a:gd name="T81" fmla="*/ 152 h 211"/>
                  <a:gd name="T82" fmla="*/ 368 w 431"/>
                  <a:gd name="T83" fmla="*/ 121 h 211"/>
                  <a:gd name="T84" fmla="*/ 391 w 431"/>
                  <a:gd name="T85" fmla="*/ 72 h 211"/>
                  <a:gd name="T86" fmla="*/ 287 w 431"/>
                  <a:gd name="T87" fmla="*/ 13 h 211"/>
                  <a:gd name="T88" fmla="*/ 65 w 431"/>
                  <a:gd name="T89" fmla="*/ 168 h 211"/>
                  <a:gd name="T90" fmla="*/ 47 w 431"/>
                  <a:gd name="T91" fmla="*/ 128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31" h="211">
                    <a:moveTo>
                      <a:pt x="380" y="211"/>
                    </a:moveTo>
                    <a:cubicBezTo>
                      <a:pt x="375" y="211"/>
                      <a:pt x="370" y="209"/>
                      <a:pt x="366" y="207"/>
                    </a:cubicBezTo>
                    <a:cubicBezTo>
                      <a:pt x="362" y="206"/>
                      <a:pt x="359" y="205"/>
                      <a:pt x="356" y="205"/>
                    </a:cubicBezTo>
                    <a:cubicBezTo>
                      <a:pt x="355" y="205"/>
                      <a:pt x="354" y="205"/>
                      <a:pt x="353" y="206"/>
                    </a:cubicBezTo>
                    <a:cubicBezTo>
                      <a:pt x="347" y="211"/>
                      <a:pt x="347" y="211"/>
                      <a:pt x="347" y="211"/>
                    </a:cubicBezTo>
                    <a:cubicBezTo>
                      <a:pt x="344" y="203"/>
                      <a:pt x="344" y="203"/>
                      <a:pt x="344" y="203"/>
                    </a:cubicBezTo>
                    <a:cubicBezTo>
                      <a:pt x="342" y="198"/>
                      <a:pt x="342" y="194"/>
                      <a:pt x="345" y="190"/>
                    </a:cubicBezTo>
                    <a:cubicBezTo>
                      <a:pt x="348" y="186"/>
                      <a:pt x="353" y="183"/>
                      <a:pt x="359" y="183"/>
                    </a:cubicBezTo>
                    <a:cubicBezTo>
                      <a:pt x="363" y="183"/>
                      <a:pt x="367" y="184"/>
                      <a:pt x="370" y="187"/>
                    </a:cubicBezTo>
                    <a:cubicBezTo>
                      <a:pt x="374" y="190"/>
                      <a:pt x="379" y="192"/>
                      <a:pt x="384" y="192"/>
                    </a:cubicBezTo>
                    <a:cubicBezTo>
                      <a:pt x="387" y="192"/>
                      <a:pt x="390" y="191"/>
                      <a:pt x="391" y="190"/>
                    </a:cubicBezTo>
                    <a:cubicBezTo>
                      <a:pt x="393" y="188"/>
                      <a:pt x="392" y="185"/>
                      <a:pt x="391" y="181"/>
                    </a:cubicBezTo>
                    <a:cubicBezTo>
                      <a:pt x="389" y="176"/>
                      <a:pt x="380" y="172"/>
                      <a:pt x="372" y="168"/>
                    </a:cubicBezTo>
                    <a:cubicBezTo>
                      <a:pt x="364" y="164"/>
                      <a:pt x="357" y="160"/>
                      <a:pt x="353" y="156"/>
                    </a:cubicBezTo>
                    <a:cubicBezTo>
                      <a:pt x="339" y="140"/>
                      <a:pt x="336" y="122"/>
                      <a:pt x="343" y="100"/>
                    </a:cubicBezTo>
                    <a:cubicBezTo>
                      <a:pt x="348" y="84"/>
                      <a:pt x="345" y="75"/>
                      <a:pt x="331" y="68"/>
                    </a:cubicBezTo>
                    <a:cubicBezTo>
                      <a:pt x="314" y="59"/>
                      <a:pt x="295" y="53"/>
                      <a:pt x="282" y="53"/>
                    </a:cubicBezTo>
                    <a:cubicBezTo>
                      <a:pt x="275" y="53"/>
                      <a:pt x="272" y="55"/>
                      <a:pt x="271" y="56"/>
                    </a:cubicBezTo>
                    <a:cubicBezTo>
                      <a:pt x="270" y="57"/>
                      <a:pt x="271" y="59"/>
                      <a:pt x="271" y="60"/>
                    </a:cubicBezTo>
                    <a:cubicBezTo>
                      <a:pt x="273" y="68"/>
                      <a:pt x="279" y="75"/>
                      <a:pt x="287" y="84"/>
                    </a:cubicBezTo>
                    <a:cubicBezTo>
                      <a:pt x="289" y="87"/>
                      <a:pt x="292" y="90"/>
                      <a:pt x="294" y="93"/>
                    </a:cubicBezTo>
                    <a:cubicBezTo>
                      <a:pt x="316" y="119"/>
                      <a:pt x="328" y="139"/>
                      <a:pt x="299" y="177"/>
                    </a:cubicBezTo>
                    <a:cubicBezTo>
                      <a:pt x="280" y="202"/>
                      <a:pt x="249" y="205"/>
                      <a:pt x="237" y="205"/>
                    </a:cubicBezTo>
                    <a:cubicBezTo>
                      <a:pt x="237" y="205"/>
                      <a:pt x="237" y="205"/>
                      <a:pt x="237" y="205"/>
                    </a:cubicBezTo>
                    <a:cubicBezTo>
                      <a:pt x="235" y="205"/>
                      <a:pt x="234" y="205"/>
                      <a:pt x="233" y="205"/>
                    </a:cubicBezTo>
                    <a:cubicBezTo>
                      <a:pt x="213" y="204"/>
                      <a:pt x="195" y="200"/>
                      <a:pt x="178" y="197"/>
                    </a:cubicBezTo>
                    <a:cubicBezTo>
                      <a:pt x="160" y="193"/>
                      <a:pt x="143" y="189"/>
                      <a:pt x="124" y="189"/>
                    </a:cubicBezTo>
                    <a:cubicBezTo>
                      <a:pt x="121" y="189"/>
                      <a:pt x="121" y="189"/>
                      <a:pt x="121" y="189"/>
                    </a:cubicBezTo>
                    <a:cubicBezTo>
                      <a:pt x="100" y="189"/>
                      <a:pt x="83" y="186"/>
                      <a:pt x="61" y="179"/>
                    </a:cubicBezTo>
                    <a:cubicBezTo>
                      <a:pt x="34" y="171"/>
                      <a:pt x="4" y="149"/>
                      <a:pt x="1" y="114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7" y="108"/>
                      <a:pt x="7" y="108"/>
                      <a:pt x="7" y="108"/>
                    </a:cubicBezTo>
                    <a:cubicBezTo>
                      <a:pt x="54" y="112"/>
                      <a:pt x="57" y="120"/>
                      <a:pt x="58" y="123"/>
                    </a:cubicBezTo>
                    <a:cubicBezTo>
                      <a:pt x="74" y="163"/>
                      <a:pt x="98" y="173"/>
                      <a:pt x="135" y="177"/>
                    </a:cubicBezTo>
                    <a:cubicBezTo>
                      <a:pt x="143" y="177"/>
                      <a:pt x="152" y="179"/>
                      <a:pt x="161" y="181"/>
                    </a:cubicBezTo>
                    <a:cubicBezTo>
                      <a:pt x="176" y="184"/>
                      <a:pt x="194" y="187"/>
                      <a:pt x="210" y="187"/>
                    </a:cubicBezTo>
                    <a:cubicBezTo>
                      <a:pt x="214" y="187"/>
                      <a:pt x="218" y="187"/>
                      <a:pt x="222" y="186"/>
                    </a:cubicBezTo>
                    <a:cubicBezTo>
                      <a:pt x="235" y="185"/>
                      <a:pt x="266" y="170"/>
                      <a:pt x="276" y="155"/>
                    </a:cubicBezTo>
                    <a:cubicBezTo>
                      <a:pt x="281" y="148"/>
                      <a:pt x="283" y="138"/>
                      <a:pt x="267" y="114"/>
                    </a:cubicBezTo>
                    <a:cubicBezTo>
                      <a:pt x="263" y="108"/>
                      <a:pt x="257" y="101"/>
                      <a:pt x="251" y="94"/>
                    </a:cubicBezTo>
                    <a:cubicBezTo>
                      <a:pt x="238" y="80"/>
                      <a:pt x="226" y="66"/>
                      <a:pt x="227" y="52"/>
                    </a:cubicBezTo>
                    <a:cubicBezTo>
                      <a:pt x="227" y="43"/>
                      <a:pt x="233" y="30"/>
                      <a:pt x="257" y="19"/>
                    </a:cubicBezTo>
                    <a:cubicBezTo>
                      <a:pt x="259" y="16"/>
                      <a:pt x="260" y="14"/>
                      <a:pt x="262" y="12"/>
                    </a:cubicBezTo>
                    <a:cubicBezTo>
                      <a:pt x="266" y="5"/>
                      <a:pt x="270" y="2"/>
                      <a:pt x="284" y="1"/>
                    </a:cubicBezTo>
                    <a:cubicBezTo>
                      <a:pt x="309" y="0"/>
                      <a:pt x="363" y="14"/>
                      <a:pt x="388" y="40"/>
                    </a:cubicBezTo>
                    <a:cubicBezTo>
                      <a:pt x="398" y="50"/>
                      <a:pt x="403" y="60"/>
                      <a:pt x="403" y="72"/>
                    </a:cubicBezTo>
                    <a:cubicBezTo>
                      <a:pt x="403" y="83"/>
                      <a:pt x="396" y="91"/>
                      <a:pt x="389" y="98"/>
                    </a:cubicBezTo>
                    <a:cubicBezTo>
                      <a:pt x="382" y="106"/>
                      <a:pt x="378" y="111"/>
                      <a:pt x="380" y="118"/>
                    </a:cubicBezTo>
                    <a:cubicBezTo>
                      <a:pt x="382" y="126"/>
                      <a:pt x="399" y="129"/>
                      <a:pt x="405" y="131"/>
                    </a:cubicBezTo>
                    <a:cubicBezTo>
                      <a:pt x="417" y="133"/>
                      <a:pt x="426" y="139"/>
                      <a:pt x="428" y="148"/>
                    </a:cubicBezTo>
                    <a:cubicBezTo>
                      <a:pt x="431" y="157"/>
                      <a:pt x="428" y="166"/>
                      <a:pt x="420" y="175"/>
                    </a:cubicBezTo>
                    <a:cubicBezTo>
                      <a:pt x="414" y="181"/>
                      <a:pt x="414" y="181"/>
                      <a:pt x="414" y="181"/>
                    </a:cubicBezTo>
                    <a:cubicBezTo>
                      <a:pt x="411" y="199"/>
                      <a:pt x="399" y="210"/>
                      <a:pt x="381" y="211"/>
                    </a:cubicBezTo>
                    <a:cubicBezTo>
                      <a:pt x="381" y="211"/>
                      <a:pt x="381" y="211"/>
                      <a:pt x="380" y="211"/>
                    </a:cubicBezTo>
                    <a:close/>
                    <a:moveTo>
                      <a:pt x="287" y="13"/>
                    </a:moveTo>
                    <a:cubicBezTo>
                      <a:pt x="286" y="13"/>
                      <a:pt x="285" y="13"/>
                      <a:pt x="285" y="13"/>
                    </a:cubicBezTo>
                    <a:cubicBezTo>
                      <a:pt x="275" y="13"/>
                      <a:pt x="275" y="14"/>
                      <a:pt x="272" y="19"/>
                    </a:cubicBezTo>
                    <a:cubicBezTo>
                      <a:pt x="270" y="21"/>
                      <a:pt x="268" y="24"/>
                      <a:pt x="265" y="28"/>
                    </a:cubicBezTo>
                    <a:cubicBezTo>
                      <a:pt x="264" y="29"/>
                      <a:pt x="264" y="29"/>
                      <a:pt x="264" y="29"/>
                    </a:cubicBezTo>
                    <a:cubicBezTo>
                      <a:pt x="263" y="29"/>
                      <a:pt x="263" y="29"/>
                      <a:pt x="263" y="29"/>
                    </a:cubicBezTo>
                    <a:cubicBezTo>
                      <a:pt x="248" y="36"/>
                      <a:pt x="239" y="44"/>
                      <a:pt x="239" y="53"/>
                    </a:cubicBezTo>
                    <a:cubicBezTo>
                      <a:pt x="238" y="62"/>
                      <a:pt x="250" y="74"/>
                      <a:pt x="260" y="86"/>
                    </a:cubicBezTo>
                    <a:cubicBezTo>
                      <a:pt x="266" y="93"/>
                      <a:pt x="273" y="101"/>
                      <a:pt x="277" y="108"/>
                    </a:cubicBezTo>
                    <a:cubicBezTo>
                      <a:pt x="293" y="131"/>
                      <a:pt x="296" y="147"/>
                      <a:pt x="286" y="162"/>
                    </a:cubicBezTo>
                    <a:cubicBezTo>
                      <a:pt x="278" y="174"/>
                      <a:pt x="259" y="186"/>
                      <a:pt x="242" y="193"/>
                    </a:cubicBezTo>
                    <a:cubicBezTo>
                      <a:pt x="255" y="192"/>
                      <a:pt x="276" y="188"/>
                      <a:pt x="289" y="170"/>
                    </a:cubicBezTo>
                    <a:cubicBezTo>
                      <a:pt x="313" y="138"/>
                      <a:pt x="304" y="124"/>
                      <a:pt x="285" y="101"/>
                    </a:cubicBezTo>
                    <a:cubicBezTo>
                      <a:pt x="282" y="97"/>
                      <a:pt x="280" y="94"/>
                      <a:pt x="277" y="92"/>
                    </a:cubicBezTo>
                    <a:cubicBezTo>
                      <a:pt x="269" y="82"/>
                      <a:pt x="262" y="74"/>
                      <a:pt x="259" y="63"/>
                    </a:cubicBezTo>
                    <a:cubicBezTo>
                      <a:pt x="257" y="56"/>
                      <a:pt x="260" y="51"/>
                      <a:pt x="262" y="49"/>
                    </a:cubicBezTo>
                    <a:cubicBezTo>
                      <a:pt x="265" y="44"/>
                      <a:pt x="272" y="41"/>
                      <a:pt x="282" y="41"/>
                    </a:cubicBezTo>
                    <a:cubicBezTo>
                      <a:pt x="296" y="41"/>
                      <a:pt x="318" y="47"/>
                      <a:pt x="336" y="57"/>
                    </a:cubicBezTo>
                    <a:cubicBezTo>
                      <a:pt x="355" y="67"/>
                      <a:pt x="361" y="83"/>
                      <a:pt x="354" y="104"/>
                    </a:cubicBezTo>
                    <a:cubicBezTo>
                      <a:pt x="348" y="122"/>
                      <a:pt x="351" y="135"/>
                      <a:pt x="362" y="147"/>
                    </a:cubicBezTo>
                    <a:cubicBezTo>
                      <a:pt x="365" y="151"/>
                      <a:pt x="371" y="154"/>
                      <a:pt x="377" y="157"/>
                    </a:cubicBezTo>
                    <a:cubicBezTo>
                      <a:pt x="388" y="162"/>
                      <a:pt x="399" y="167"/>
                      <a:pt x="402" y="177"/>
                    </a:cubicBezTo>
                    <a:cubicBezTo>
                      <a:pt x="402" y="177"/>
                      <a:pt x="402" y="177"/>
                      <a:pt x="403" y="177"/>
                    </a:cubicBezTo>
                    <a:cubicBezTo>
                      <a:pt x="403" y="177"/>
                      <a:pt x="403" y="176"/>
                      <a:pt x="403" y="176"/>
                    </a:cubicBezTo>
                    <a:cubicBezTo>
                      <a:pt x="403" y="174"/>
                      <a:pt x="403" y="162"/>
                      <a:pt x="390" y="156"/>
                    </a:cubicBezTo>
                    <a:cubicBezTo>
                      <a:pt x="393" y="144"/>
                      <a:pt x="393" y="144"/>
                      <a:pt x="393" y="144"/>
                    </a:cubicBezTo>
                    <a:cubicBezTo>
                      <a:pt x="405" y="146"/>
                      <a:pt x="412" y="149"/>
                      <a:pt x="417" y="157"/>
                    </a:cubicBezTo>
                    <a:cubicBezTo>
                      <a:pt x="417" y="155"/>
                      <a:pt x="417" y="153"/>
                      <a:pt x="417" y="152"/>
                    </a:cubicBezTo>
                    <a:cubicBezTo>
                      <a:pt x="416" y="147"/>
                      <a:pt x="410" y="144"/>
                      <a:pt x="403" y="143"/>
                    </a:cubicBezTo>
                    <a:cubicBezTo>
                      <a:pt x="392" y="140"/>
                      <a:pt x="371" y="136"/>
                      <a:pt x="368" y="121"/>
                    </a:cubicBezTo>
                    <a:cubicBezTo>
                      <a:pt x="365" y="107"/>
                      <a:pt x="373" y="98"/>
                      <a:pt x="380" y="90"/>
                    </a:cubicBezTo>
                    <a:cubicBezTo>
                      <a:pt x="386" y="84"/>
                      <a:pt x="391" y="79"/>
                      <a:pt x="391" y="72"/>
                    </a:cubicBezTo>
                    <a:cubicBezTo>
                      <a:pt x="391" y="64"/>
                      <a:pt x="387" y="56"/>
                      <a:pt x="380" y="48"/>
                    </a:cubicBezTo>
                    <a:cubicBezTo>
                      <a:pt x="358" y="26"/>
                      <a:pt x="311" y="13"/>
                      <a:pt x="287" y="13"/>
                    </a:cubicBezTo>
                    <a:close/>
                    <a:moveTo>
                      <a:pt x="14" y="120"/>
                    </a:moveTo>
                    <a:cubicBezTo>
                      <a:pt x="20" y="145"/>
                      <a:pt x="44" y="161"/>
                      <a:pt x="65" y="168"/>
                    </a:cubicBezTo>
                    <a:cubicBezTo>
                      <a:pt x="70" y="169"/>
                      <a:pt x="75" y="171"/>
                      <a:pt x="80" y="172"/>
                    </a:cubicBezTo>
                    <a:cubicBezTo>
                      <a:pt x="67" y="163"/>
                      <a:pt x="56" y="149"/>
                      <a:pt x="47" y="128"/>
                    </a:cubicBezTo>
                    <a:cubicBezTo>
                      <a:pt x="44" y="125"/>
                      <a:pt x="30" y="122"/>
                      <a:pt x="14" y="120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1" name="Freeform 106"/>
              <p:cNvSpPr>
                <a:spLocks/>
              </p:cNvSpPr>
              <p:nvPr userDrawn="1"/>
            </p:nvSpPr>
            <p:spPr bwMode="auto">
              <a:xfrm>
                <a:off x="1442" y="1229"/>
                <a:ext cx="263" cy="125"/>
              </a:xfrm>
              <a:custGeom>
                <a:avLst/>
                <a:gdLst>
                  <a:gd name="T0" fmla="*/ 283 w 422"/>
                  <a:gd name="T1" fmla="*/ 91 h 200"/>
                  <a:gd name="T2" fmla="*/ 258 w 422"/>
                  <a:gd name="T3" fmla="*/ 56 h 200"/>
                  <a:gd name="T4" fmla="*/ 327 w 422"/>
                  <a:gd name="T5" fmla="*/ 56 h 200"/>
                  <a:gd name="T6" fmla="*/ 342 w 422"/>
                  <a:gd name="T7" fmla="*/ 96 h 200"/>
                  <a:gd name="T8" fmla="*/ 350 w 422"/>
                  <a:gd name="T9" fmla="*/ 146 h 200"/>
                  <a:gd name="T10" fmla="*/ 390 w 422"/>
                  <a:gd name="T11" fmla="*/ 173 h 200"/>
                  <a:gd name="T12" fmla="*/ 359 w 422"/>
                  <a:gd name="T13" fmla="*/ 186 h 200"/>
                  <a:gd name="T14" fmla="*/ 342 w 422"/>
                  <a:gd name="T15" fmla="*/ 195 h 200"/>
                  <a:gd name="T16" fmla="*/ 374 w 422"/>
                  <a:gd name="T17" fmla="*/ 199 h 200"/>
                  <a:gd name="T18" fmla="*/ 402 w 422"/>
                  <a:gd name="T19" fmla="*/ 170 h 200"/>
                  <a:gd name="T20" fmla="*/ 386 w 422"/>
                  <a:gd name="T21" fmla="*/ 144 h 200"/>
                  <a:gd name="T22" fmla="*/ 409 w 422"/>
                  <a:gd name="T23" fmla="*/ 165 h 200"/>
                  <a:gd name="T24" fmla="*/ 397 w 422"/>
                  <a:gd name="T25" fmla="*/ 131 h 200"/>
                  <a:gd name="T26" fmla="*/ 367 w 422"/>
                  <a:gd name="T27" fmla="*/ 113 h 200"/>
                  <a:gd name="T28" fmla="*/ 390 w 422"/>
                  <a:gd name="T29" fmla="*/ 66 h 200"/>
                  <a:gd name="T30" fmla="*/ 277 w 422"/>
                  <a:gd name="T31" fmla="*/ 1 h 200"/>
                  <a:gd name="T32" fmla="*/ 253 w 422"/>
                  <a:gd name="T33" fmla="*/ 18 h 200"/>
                  <a:gd name="T34" fmla="*/ 226 w 422"/>
                  <a:gd name="T35" fmla="*/ 46 h 200"/>
                  <a:gd name="T36" fmla="*/ 265 w 422"/>
                  <a:gd name="T37" fmla="*/ 105 h 200"/>
                  <a:gd name="T38" fmla="*/ 274 w 422"/>
                  <a:gd name="T39" fmla="*/ 152 h 200"/>
                  <a:gd name="T40" fmla="*/ 216 w 422"/>
                  <a:gd name="T41" fmla="*/ 186 h 200"/>
                  <a:gd name="T42" fmla="*/ 128 w 422"/>
                  <a:gd name="T43" fmla="*/ 177 h 200"/>
                  <a:gd name="T44" fmla="*/ 46 w 422"/>
                  <a:gd name="T45" fmla="*/ 119 h 200"/>
                  <a:gd name="T46" fmla="*/ 0 w 422"/>
                  <a:gd name="T47" fmla="*/ 108 h 200"/>
                  <a:gd name="T48" fmla="*/ 56 w 422"/>
                  <a:gd name="T49" fmla="*/ 167 h 200"/>
                  <a:gd name="T50" fmla="*/ 116 w 422"/>
                  <a:gd name="T51" fmla="*/ 177 h 200"/>
                  <a:gd name="T52" fmla="*/ 226 w 422"/>
                  <a:gd name="T53" fmla="*/ 193 h 200"/>
                  <a:gd name="T54" fmla="*/ 287 w 422"/>
                  <a:gd name="T55" fmla="*/ 168 h 200"/>
                  <a:gd name="T56" fmla="*/ 283 w 422"/>
                  <a:gd name="T57" fmla="*/ 91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22" h="200">
                    <a:moveTo>
                      <a:pt x="283" y="91"/>
                    </a:moveTo>
                    <a:cubicBezTo>
                      <a:pt x="271" y="76"/>
                      <a:pt x="261" y="68"/>
                      <a:pt x="258" y="56"/>
                    </a:cubicBezTo>
                    <a:cubicBezTo>
                      <a:pt x="252" y="33"/>
                      <a:pt x="295" y="40"/>
                      <a:pt x="327" y="56"/>
                    </a:cubicBezTo>
                    <a:cubicBezTo>
                      <a:pt x="345" y="66"/>
                      <a:pt x="347" y="80"/>
                      <a:pt x="342" y="96"/>
                    </a:cubicBezTo>
                    <a:cubicBezTo>
                      <a:pt x="336" y="114"/>
                      <a:pt x="337" y="130"/>
                      <a:pt x="350" y="146"/>
                    </a:cubicBezTo>
                    <a:cubicBezTo>
                      <a:pt x="359" y="155"/>
                      <a:pt x="385" y="160"/>
                      <a:pt x="390" y="173"/>
                    </a:cubicBezTo>
                    <a:cubicBezTo>
                      <a:pt x="398" y="193"/>
                      <a:pt x="374" y="198"/>
                      <a:pt x="359" y="186"/>
                    </a:cubicBezTo>
                    <a:cubicBezTo>
                      <a:pt x="352" y="180"/>
                      <a:pt x="338" y="184"/>
                      <a:pt x="342" y="195"/>
                    </a:cubicBezTo>
                    <a:cubicBezTo>
                      <a:pt x="351" y="188"/>
                      <a:pt x="363" y="200"/>
                      <a:pt x="374" y="199"/>
                    </a:cubicBezTo>
                    <a:cubicBezTo>
                      <a:pt x="391" y="198"/>
                      <a:pt x="400" y="187"/>
                      <a:pt x="402" y="170"/>
                    </a:cubicBezTo>
                    <a:cubicBezTo>
                      <a:pt x="402" y="162"/>
                      <a:pt x="399" y="151"/>
                      <a:pt x="386" y="144"/>
                    </a:cubicBezTo>
                    <a:cubicBezTo>
                      <a:pt x="402" y="146"/>
                      <a:pt x="407" y="153"/>
                      <a:pt x="409" y="165"/>
                    </a:cubicBezTo>
                    <a:cubicBezTo>
                      <a:pt x="422" y="150"/>
                      <a:pt x="418" y="135"/>
                      <a:pt x="397" y="131"/>
                    </a:cubicBezTo>
                    <a:cubicBezTo>
                      <a:pt x="388" y="129"/>
                      <a:pt x="369" y="125"/>
                      <a:pt x="367" y="113"/>
                    </a:cubicBezTo>
                    <a:cubicBezTo>
                      <a:pt x="363" y="94"/>
                      <a:pt x="390" y="85"/>
                      <a:pt x="390" y="66"/>
                    </a:cubicBezTo>
                    <a:cubicBezTo>
                      <a:pt x="390" y="24"/>
                      <a:pt x="309" y="0"/>
                      <a:pt x="277" y="1"/>
                    </a:cubicBezTo>
                    <a:cubicBezTo>
                      <a:pt x="260" y="2"/>
                      <a:pt x="264" y="7"/>
                      <a:pt x="253" y="18"/>
                    </a:cubicBezTo>
                    <a:cubicBezTo>
                      <a:pt x="236" y="25"/>
                      <a:pt x="226" y="35"/>
                      <a:pt x="226" y="46"/>
                    </a:cubicBezTo>
                    <a:cubicBezTo>
                      <a:pt x="225" y="64"/>
                      <a:pt x="252" y="85"/>
                      <a:pt x="265" y="105"/>
                    </a:cubicBezTo>
                    <a:cubicBezTo>
                      <a:pt x="280" y="127"/>
                      <a:pt x="282" y="141"/>
                      <a:pt x="274" y="152"/>
                    </a:cubicBezTo>
                    <a:cubicBezTo>
                      <a:pt x="263" y="169"/>
                      <a:pt x="229" y="185"/>
                      <a:pt x="216" y="186"/>
                    </a:cubicBezTo>
                    <a:cubicBezTo>
                      <a:pt x="186" y="190"/>
                      <a:pt x="151" y="179"/>
                      <a:pt x="128" y="177"/>
                    </a:cubicBezTo>
                    <a:cubicBezTo>
                      <a:pt x="88" y="173"/>
                      <a:pt x="62" y="161"/>
                      <a:pt x="46" y="119"/>
                    </a:cubicBezTo>
                    <a:cubicBezTo>
                      <a:pt x="43" y="111"/>
                      <a:pt x="0" y="108"/>
                      <a:pt x="0" y="108"/>
                    </a:cubicBezTo>
                    <a:cubicBezTo>
                      <a:pt x="3" y="139"/>
                      <a:pt x="30" y="159"/>
                      <a:pt x="56" y="167"/>
                    </a:cubicBezTo>
                    <a:cubicBezTo>
                      <a:pt x="77" y="174"/>
                      <a:pt x="94" y="177"/>
                      <a:pt x="116" y="177"/>
                    </a:cubicBezTo>
                    <a:cubicBezTo>
                      <a:pt x="155" y="177"/>
                      <a:pt x="185" y="191"/>
                      <a:pt x="226" y="193"/>
                    </a:cubicBezTo>
                    <a:cubicBezTo>
                      <a:pt x="246" y="194"/>
                      <a:pt x="272" y="188"/>
                      <a:pt x="287" y="168"/>
                    </a:cubicBezTo>
                    <a:cubicBezTo>
                      <a:pt x="314" y="132"/>
                      <a:pt x="303" y="116"/>
                      <a:pt x="283" y="91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2" name="Freeform 107"/>
              <p:cNvSpPr>
                <a:spLocks/>
              </p:cNvSpPr>
              <p:nvPr userDrawn="1"/>
            </p:nvSpPr>
            <p:spPr bwMode="auto">
              <a:xfrm>
                <a:off x="1661" y="1258"/>
                <a:ext cx="14" cy="55"/>
              </a:xfrm>
              <a:custGeom>
                <a:avLst/>
                <a:gdLst>
                  <a:gd name="T0" fmla="*/ 17 w 22"/>
                  <a:gd name="T1" fmla="*/ 88 h 88"/>
                  <a:gd name="T2" fmla="*/ 13 w 22"/>
                  <a:gd name="T3" fmla="*/ 86 h 88"/>
                  <a:gd name="T4" fmla="*/ 5 w 22"/>
                  <a:gd name="T5" fmla="*/ 78 h 88"/>
                  <a:gd name="T6" fmla="*/ 1 w 22"/>
                  <a:gd name="T7" fmla="*/ 70 h 88"/>
                  <a:gd name="T8" fmla="*/ 1 w 22"/>
                  <a:gd name="T9" fmla="*/ 61 h 88"/>
                  <a:gd name="T10" fmla="*/ 6 w 22"/>
                  <a:gd name="T11" fmla="*/ 52 h 88"/>
                  <a:gd name="T12" fmla="*/ 11 w 22"/>
                  <a:gd name="T13" fmla="*/ 44 h 88"/>
                  <a:gd name="T14" fmla="*/ 19 w 22"/>
                  <a:gd name="T15" fmla="*/ 28 h 88"/>
                  <a:gd name="T16" fmla="*/ 19 w 22"/>
                  <a:gd name="T17" fmla="*/ 20 h 88"/>
                  <a:gd name="T18" fmla="*/ 16 w 22"/>
                  <a:gd name="T19" fmla="*/ 13 h 88"/>
                  <a:gd name="T20" fmla="*/ 9 w 22"/>
                  <a:gd name="T21" fmla="*/ 3 h 88"/>
                  <a:gd name="T22" fmla="*/ 6 w 22"/>
                  <a:gd name="T23" fmla="*/ 0 h 88"/>
                  <a:gd name="T24" fmla="*/ 7 w 22"/>
                  <a:gd name="T25" fmla="*/ 1 h 88"/>
                  <a:gd name="T26" fmla="*/ 10 w 22"/>
                  <a:gd name="T27" fmla="*/ 3 h 88"/>
                  <a:gd name="T28" fmla="*/ 13 w 22"/>
                  <a:gd name="T29" fmla="*/ 7 h 88"/>
                  <a:gd name="T30" fmla="*/ 18 w 22"/>
                  <a:gd name="T31" fmla="*/ 12 h 88"/>
                  <a:gd name="T32" fmla="*/ 21 w 22"/>
                  <a:gd name="T33" fmla="*/ 19 h 88"/>
                  <a:gd name="T34" fmla="*/ 22 w 22"/>
                  <a:gd name="T35" fmla="*/ 28 h 88"/>
                  <a:gd name="T36" fmla="*/ 19 w 22"/>
                  <a:gd name="T37" fmla="*/ 38 h 88"/>
                  <a:gd name="T38" fmla="*/ 14 w 22"/>
                  <a:gd name="T39" fmla="*/ 46 h 88"/>
                  <a:gd name="T40" fmla="*/ 4 w 22"/>
                  <a:gd name="T41" fmla="*/ 62 h 88"/>
                  <a:gd name="T42" fmla="*/ 3 w 22"/>
                  <a:gd name="T43" fmla="*/ 70 h 88"/>
                  <a:gd name="T44" fmla="*/ 6 w 22"/>
                  <a:gd name="T45" fmla="*/ 77 h 88"/>
                  <a:gd name="T46" fmla="*/ 14 w 22"/>
                  <a:gd name="T47" fmla="*/ 85 h 88"/>
                  <a:gd name="T48" fmla="*/ 17 w 22"/>
                  <a:gd name="T49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2" h="88">
                    <a:moveTo>
                      <a:pt x="17" y="88"/>
                    </a:moveTo>
                    <a:cubicBezTo>
                      <a:pt x="17" y="88"/>
                      <a:pt x="15" y="88"/>
                      <a:pt x="13" y="86"/>
                    </a:cubicBezTo>
                    <a:cubicBezTo>
                      <a:pt x="11" y="84"/>
                      <a:pt x="8" y="82"/>
                      <a:pt x="5" y="78"/>
                    </a:cubicBezTo>
                    <a:cubicBezTo>
                      <a:pt x="3" y="76"/>
                      <a:pt x="2" y="73"/>
                      <a:pt x="1" y="70"/>
                    </a:cubicBezTo>
                    <a:cubicBezTo>
                      <a:pt x="0" y="67"/>
                      <a:pt x="0" y="64"/>
                      <a:pt x="1" y="61"/>
                    </a:cubicBezTo>
                    <a:cubicBezTo>
                      <a:pt x="2" y="58"/>
                      <a:pt x="4" y="55"/>
                      <a:pt x="6" y="52"/>
                    </a:cubicBezTo>
                    <a:cubicBezTo>
                      <a:pt x="8" y="50"/>
                      <a:pt x="10" y="47"/>
                      <a:pt x="11" y="44"/>
                    </a:cubicBezTo>
                    <a:cubicBezTo>
                      <a:pt x="15" y="39"/>
                      <a:pt x="18" y="34"/>
                      <a:pt x="19" y="28"/>
                    </a:cubicBezTo>
                    <a:cubicBezTo>
                      <a:pt x="19" y="25"/>
                      <a:pt x="19" y="22"/>
                      <a:pt x="19" y="20"/>
                    </a:cubicBezTo>
                    <a:cubicBezTo>
                      <a:pt x="18" y="17"/>
                      <a:pt x="17" y="15"/>
                      <a:pt x="16" y="13"/>
                    </a:cubicBezTo>
                    <a:cubicBezTo>
                      <a:pt x="14" y="9"/>
                      <a:pt x="11" y="5"/>
                      <a:pt x="9" y="3"/>
                    </a:cubicBezTo>
                    <a:cubicBezTo>
                      <a:pt x="8" y="1"/>
                      <a:pt x="6" y="0"/>
                      <a:pt x="6" y="0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8" y="1"/>
                      <a:pt x="9" y="2"/>
                      <a:pt x="10" y="3"/>
                    </a:cubicBezTo>
                    <a:cubicBezTo>
                      <a:pt x="11" y="4"/>
                      <a:pt x="12" y="5"/>
                      <a:pt x="13" y="7"/>
                    </a:cubicBezTo>
                    <a:cubicBezTo>
                      <a:pt x="15" y="8"/>
                      <a:pt x="16" y="10"/>
                      <a:pt x="18" y="12"/>
                    </a:cubicBezTo>
                    <a:cubicBezTo>
                      <a:pt x="19" y="14"/>
                      <a:pt x="20" y="16"/>
                      <a:pt x="21" y="19"/>
                    </a:cubicBezTo>
                    <a:cubicBezTo>
                      <a:pt x="22" y="22"/>
                      <a:pt x="22" y="25"/>
                      <a:pt x="22" y="28"/>
                    </a:cubicBezTo>
                    <a:cubicBezTo>
                      <a:pt x="21" y="32"/>
                      <a:pt x="20" y="35"/>
                      <a:pt x="19" y="38"/>
                    </a:cubicBezTo>
                    <a:cubicBezTo>
                      <a:pt x="17" y="41"/>
                      <a:pt x="16" y="43"/>
                      <a:pt x="14" y="46"/>
                    </a:cubicBezTo>
                    <a:cubicBezTo>
                      <a:pt x="10" y="52"/>
                      <a:pt x="6" y="56"/>
                      <a:pt x="4" y="62"/>
                    </a:cubicBezTo>
                    <a:cubicBezTo>
                      <a:pt x="3" y="64"/>
                      <a:pt x="3" y="67"/>
                      <a:pt x="3" y="70"/>
                    </a:cubicBezTo>
                    <a:cubicBezTo>
                      <a:pt x="4" y="72"/>
                      <a:pt x="5" y="75"/>
                      <a:pt x="6" y="77"/>
                    </a:cubicBezTo>
                    <a:cubicBezTo>
                      <a:pt x="9" y="81"/>
                      <a:pt x="12" y="83"/>
                      <a:pt x="14" y="85"/>
                    </a:cubicBezTo>
                    <a:cubicBezTo>
                      <a:pt x="16" y="87"/>
                      <a:pt x="17" y="88"/>
                      <a:pt x="17" y="88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3" name="Freeform 108"/>
              <p:cNvSpPr>
                <a:spLocks/>
              </p:cNvSpPr>
              <p:nvPr userDrawn="1"/>
            </p:nvSpPr>
            <p:spPr bwMode="auto">
              <a:xfrm>
                <a:off x="1598" y="1238"/>
                <a:ext cx="46" cy="8"/>
              </a:xfrm>
              <a:custGeom>
                <a:avLst/>
                <a:gdLst>
                  <a:gd name="T0" fmla="*/ 0 w 74"/>
                  <a:gd name="T1" fmla="*/ 4 h 13"/>
                  <a:gd name="T2" fmla="*/ 12 w 74"/>
                  <a:gd name="T3" fmla="*/ 3 h 13"/>
                  <a:gd name="T4" fmla="*/ 38 w 74"/>
                  <a:gd name="T5" fmla="*/ 4 h 13"/>
                  <a:gd name="T6" fmla="*/ 63 w 74"/>
                  <a:gd name="T7" fmla="*/ 9 h 13"/>
                  <a:gd name="T8" fmla="*/ 71 w 74"/>
                  <a:gd name="T9" fmla="*/ 12 h 13"/>
                  <a:gd name="T10" fmla="*/ 74 w 74"/>
                  <a:gd name="T11" fmla="*/ 13 h 13"/>
                  <a:gd name="T12" fmla="*/ 71 w 74"/>
                  <a:gd name="T13" fmla="*/ 12 h 13"/>
                  <a:gd name="T14" fmla="*/ 63 w 74"/>
                  <a:gd name="T15" fmla="*/ 9 h 13"/>
                  <a:gd name="T16" fmla="*/ 38 w 74"/>
                  <a:gd name="T17" fmla="*/ 2 h 13"/>
                  <a:gd name="T18" fmla="*/ 12 w 74"/>
                  <a:gd name="T19" fmla="*/ 0 h 13"/>
                  <a:gd name="T20" fmla="*/ 0 w 74"/>
                  <a:gd name="T21" fmla="*/ 0 h 13"/>
                  <a:gd name="T22" fmla="*/ 0 w 74"/>
                  <a:gd name="T2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13">
                    <a:moveTo>
                      <a:pt x="0" y="4"/>
                    </a:moveTo>
                    <a:cubicBezTo>
                      <a:pt x="0" y="4"/>
                      <a:pt x="5" y="4"/>
                      <a:pt x="12" y="3"/>
                    </a:cubicBezTo>
                    <a:cubicBezTo>
                      <a:pt x="19" y="3"/>
                      <a:pt x="28" y="2"/>
                      <a:pt x="38" y="4"/>
                    </a:cubicBezTo>
                    <a:cubicBezTo>
                      <a:pt x="47" y="5"/>
                      <a:pt x="56" y="7"/>
                      <a:pt x="63" y="9"/>
                    </a:cubicBezTo>
                    <a:cubicBezTo>
                      <a:pt x="66" y="10"/>
                      <a:pt x="69" y="12"/>
                      <a:pt x="71" y="12"/>
                    </a:cubicBezTo>
                    <a:cubicBezTo>
                      <a:pt x="73" y="13"/>
                      <a:pt x="74" y="13"/>
                      <a:pt x="74" y="13"/>
                    </a:cubicBezTo>
                    <a:cubicBezTo>
                      <a:pt x="74" y="13"/>
                      <a:pt x="73" y="13"/>
                      <a:pt x="71" y="12"/>
                    </a:cubicBezTo>
                    <a:cubicBezTo>
                      <a:pt x="69" y="11"/>
                      <a:pt x="67" y="10"/>
                      <a:pt x="63" y="9"/>
                    </a:cubicBezTo>
                    <a:cubicBezTo>
                      <a:pt x="57" y="6"/>
                      <a:pt x="47" y="4"/>
                      <a:pt x="38" y="2"/>
                    </a:cubicBezTo>
                    <a:cubicBezTo>
                      <a:pt x="28" y="0"/>
                      <a:pt x="19" y="0"/>
                      <a:pt x="12" y="0"/>
                    </a:cubicBezTo>
                    <a:cubicBezTo>
                      <a:pt x="4" y="0"/>
                      <a:pt x="0" y="0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4" name="Freeform 109"/>
              <p:cNvSpPr>
                <a:spLocks/>
              </p:cNvSpPr>
              <p:nvPr userDrawn="1"/>
            </p:nvSpPr>
            <p:spPr bwMode="auto">
              <a:xfrm>
                <a:off x="1456" y="1296"/>
                <a:ext cx="29" cy="35"/>
              </a:xfrm>
              <a:custGeom>
                <a:avLst/>
                <a:gdLst>
                  <a:gd name="T0" fmla="*/ 0 w 47"/>
                  <a:gd name="T1" fmla="*/ 0 h 56"/>
                  <a:gd name="T2" fmla="*/ 1 w 47"/>
                  <a:gd name="T3" fmla="*/ 4 h 56"/>
                  <a:gd name="T4" fmla="*/ 1 w 47"/>
                  <a:gd name="T5" fmla="*/ 8 h 56"/>
                  <a:gd name="T6" fmla="*/ 3 w 47"/>
                  <a:gd name="T7" fmla="*/ 12 h 56"/>
                  <a:gd name="T8" fmla="*/ 15 w 47"/>
                  <a:gd name="T9" fmla="*/ 35 h 56"/>
                  <a:gd name="T10" fmla="*/ 36 w 47"/>
                  <a:gd name="T11" fmla="*/ 51 h 56"/>
                  <a:gd name="T12" fmla="*/ 44 w 47"/>
                  <a:gd name="T13" fmla="*/ 55 h 56"/>
                  <a:gd name="T14" fmla="*/ 47 w 47"/>
                  <a:gd name="T15" fmla="*/ 56 h 56"/>
                  <a:gd name="T16" fmla="*/ 44 w 47"/>
                  <a:gd name="T17" fmla="*/ 55 h 56"/>
                  <a:gd name="T18" fmla="*/ 36 w 47"/>
                  <a:gd name="T19" fmla="*/ 51 h 56"/>
                  <a:gd name="T20" fmla="*/ 17 w 47"/>
                  <a:gd name="T21" fmla="*/ 34 h 56"/>
                  <a:gd name="T22" fmla="*/ 6 w 47"/>
                  <a:gd name="T23" fmla="*/ 11 h 56"/>
                  <a:gd name="T24" fmla="*/ 5 w 47"/>
                  <a:gd name="T25" fmla="*/ 7 h 56"/>
                  <a:gd name="T26" fmla="*/ 4 w 47"/>
                  <a:gd name="T27" fmla="*/ 3 h 56"/>
                  <a:gd name="T28" fmla="*/ 4 w 47"/>
                  <a:gd name="T29" fmla="*/ 0 h 56"/>
                  <a:gd name="T30" fmla="*/ 0 w 47"/>
                  <a:gd name="T3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" h="56">
                    <a:moveTo>
                      <a:pt x="0" y="0"/>
                    </a:moveTo>
                    <a:cubicBezTo>
                      <a:pt x="0" y="0"/>
                      <a:pt x="0" y="2"/>
                      <a:pt x="1" y="4"/>
                    </a:cubicBezTo>
                    <a:cubicBezTo>
                      <a:pt x="1" y="5"/>
                      <a:pt x="1" y="6"/>
                      <a:pt x="1" y="8"/>
                    </a:cubicBezTo>
                    <a:cubicBezTo>
                      <a:pt x="2" y="9"/>
                      <a:pt x="2" y="11"/>
                      <a:pt x="3" y="12"/>
                    </a:cubicBezTo>
                    <a:cubicBezTo>
                      <a:pt x="5" y="19"/>
                      <a:pt x="9" y="28"/>
                      <a:pt x="15" y="35"/>
                    </a:cubicBezTo>
                    <a:cubicBezTo>
                      <a:pt x="22" y="43"/>
                      <a:pt x="30" y="48"/>
                      <a:pt x="36" y="51"/>
                    </a:cubicBezTo>
                    <a:cubicBezTo>
                      <a:pt x="39" y="53"/>
                      <a:pt x="42" y="54"/>
                      <a:pt x="44" y="55"/>
                    </a:cubicBezTo>
                    <a:cubicBezTo>
                      <a:pt x="46" y="56"/>
                      <a:pt x="47" y="56"/>
                      <a:pt x="47" y="56"/>
                    </a:cubicBezTo>
                    <a:cubicBezTo>
                      <a:pt x="47" y="56"/>
                      <a:pt x="46" y="56"/>
                      <a:pt x="44" y="55"/>
                    </a:cubicBezTo>
                    <a:cubicBezTo>
                      <a:pt x="42" y="54"/>
                      <a:pt x="40" y="53"/>
                      <a:pt x="36" y="51"/>
                    </a:cubicBezTo>
                    <a:cubicBezTo>
                      <a:pt x="31" y="47"/>
                      <a:pt x="23" y="41"/>
                      <a:pt x="17" y="34"/>
                    </a:cubicBezTo>
                    <a:cubicBezTo>
                      <a:pt x="11" y="27"/>
                      <a:pt x="7" y="18"/>
                      <a:pt x="6" y="11"/>
                    </a:cubicBezTo>
                    <a:cubicBezTo>
                      <a:pt x="5" y="10"/>
                      <a:pt x="5" y="8"/>
                      <a:pt x="5" y="7"/>
                    </a:cubicBezTo>
                    <a:cubicBezTo>
                      <a:pt x="5" y="5"/>
                      <a:pt x="4" y="4"/>
                      <a:pt x="4" y="3"/>
                    </a:cubicBezTo>
                    <a:cubicBezTo>
                      <a:pt x="4" y="1"/>
                      <a:pt x="4" y="0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5" name="Freeform 110"/>
              <p:cNvSpPr>
                <a:spLocks/>
              </p:cNvSpPr>
              <p:nvPr userDrawn="1"/>
            </p:nvSpPr>
            <p:spPr bwMode="auto">
              <a:xfrm>
                <a:off x="1599" y="1301"/>
                <a:ext cx="21" cy="50"/>
              </a:xfrm>
              <a:custGeom>
                <a:avLst/>
                <a:gdLst>
                  <a:gd name="T0" fmla="*/ 1 w 34"/>
                  <a:gd name="T1" fmla="*/ 80 h 80"/>
                  <a:gd name="T2" fmla="*/ 0 w 34"/>
                  <a:gd name="T3" fmla="*/ 76 h 80"/>
                  <a:gd name="T4" fmla="*/ 24 w 34"/>
                  <a:gd name="T5" fmla="*/ 53 h 80"/>
                  <a:gd name="T6" fmla="*/ 14 w 34"/>
                  <a:gd name="T7" fmla="*/ 2 h 80"/>
                  <a:gd name="T8" fmla="*/ 18 w 34"/>
                  <a:gd name="T9" fmla="*/ 0 h 80"/>
                  <a:gd name="T10" fmla="*/ 29 w 34"/>
                  <a:gd name="T11" fmla="*/ 55 h 80"/>
                  <a:gd name="T12" fmla="*/ 1 w 34"/>
                  <a:gd name="T1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0">
                    <a:moveTo>
                      <a:pt x="1" y="80"/>
                    </a:moveTo>
                    <a:cubicBezTo>
                      <a:pt x="0" y="76"/>
                      <a:pt x="0" y="76"/>
                      <a:pt x="0" y="76"/>
                    </a:cubicBezTo>
                    <a:cubicBezTo>
                      <a:pt x="12" y="71"/>
                      <a:pt x="21" y="64"/>
                      <a:pt x="24" y="53"/>
                    </a:cubicBezTo>
                    <a:cubicBezTo>
                      <a:pt x="29" y="39"/>
                      <a:pt x="25" y="20"/>
                      <a:pt x="14" y="2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30" y="19"/>
                      <a:pt x="34" y="39"/>
                      <a:pt x="29" y="55"/>
                    </a:cubicBezTo>
                    <a:cubicBezTo>
                      <a:pt x="25" y="66"/>
                      <a:pt x="15" y="75"/>
                      <a:pt x="1" y="80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6" name="Freeform 111"/>
              <p:cNvSpPr>
                <a:spLocks/>
              </p:cNvSpPr>
              <p:nvPr userDrawn="1"/>
            </p:nvSpPr>
            <p:spPr bwMode="auto">
              <a:xfrm>
                <a:off x="1580" y="1252"/>
                <a:ext cx="38" cy="15"/>
              </a:xfrm>
              <a:custGeom>
                <a:avLst/>
                <a:gdLst>
                  <a:gd name="T0" fmla="*/ 2 w 61"/>
                  <a:gd name="T1" fmla="*/ 24 h 24"/>
                  <a:gd name="T2" fmla="*/ 3 w 61"/>
                  <a:gd name="T3" fmla="*/ 7 h 24"/>
                  <a:gd name="T4" fmla="*/ 43 w 61"/>
                  <a:gd name="T5" fmla="*/ 4 h 24"/>
                  <a:gd name="T6" fmla="*/ 61 w 61"/>
                  <a:gd name="T7" fmla="*/ 6 h 24"/>
                  <a:gd name="T8" fmla="*/ 61 w 61"/>
                  <a:gd name="T9" fmla="*/ 10 h 24"/>
                  <a:gd name="T10" fmla="*/ 42 w 61"/>
                  <a:gd name="T11" fmla="*/ 9 h 24"/>
                  <a:gd name="T12" fmla="*/ 6 w 61"/>
                  <a:gd name="T13" fmla="*/ 10 h 24"/>
                  <a:gd name="T14" fmla="*/ 6 w 61"/>
                  <a:gd name="T15" fmla="*/ 22 h 24"/>
                  <a:gd name="T16" fmla="*/ 2 w 61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24">
                    <a:moveTo>
                      <a:pt x="2" y="24"/>
                    </a:moveTo>
                    <a:cubicBezTo>
                      <a:pt x="0" y="16"/>
                      <a:pt x="0" y="11"/>
                      <a:pt x="3" y="7"/>
                    </a:cubicBezTo>
                    <a:cubicBezTo>
                      <a:pt x="9" y="0"/>
                      <a:pt x="25" y="2"/>
                      <a:pt x="43" y="4"/>
                    </a:cubicBezTo>
                    <a:cubicBezTo>
                      <a:pt x="49" y="5"/>
                      <a:pt x="55" y="5"/>
                      <a:pt x="61" y="6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55" y="10"/>
                      <a:pt x="49" y="9"/>
                      <a:pt x="42" y="9"/>
                    </a:cubicBezTo>
                    <a:cubicBezTo>
                      <a:pt x="26" y="7"/>
                      <a:pt x="11" y="5"/>
                      <a:pt x="6" y="10"/>
                    </a:cubicBezTo>
                    <a:cubicBezTo>
                      <a:pt x="4" y="13"/>
                      <a:pt x="4" y="17"/>
                      <a:pt x="6" y="22"/>
                    </a:cubicBez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7" name="Freeform 112"/>
              <p:cNvSpPr>
                <a:spLocks noEditPoints="1"/>
              </p:cNvSpPr>
              <p:nvPr userDrawn="1"/>
            </p:nvSpPr>
            <p:spPr bwMode="auto">
              <a:xfrm>
                <a:off x="1323" y="1449"/>
                <a:ext cx="203" cy="83"/>
              </a:xfrm>
              <a:custGeom>
                <a:avLst/>
                <a:gdLst>
                  <a:gd name="T0" fmla="*/ 229 w 327"/>
                  <a:gd name="T1" fmla="*/ 133 h 133"/>
                  <a:gd name="T2" fmla="*/ 102 w 327"/>
                  <a:gd name="T3" fmla="*/ 116 h 133"/>
                  <a:gd name="T4" fmla="*/ 2 w 327"/>
                  <a:gd name="T5" fmla="*/ 88 h 133"/>
                  <a:gd name="T6" fmla="*/ 1 w 327"/>
                  <a:gd name="T7" fmla="*/ 82 h 133"/>
                  <a:gd name="T8" fmla="*/ 2 w 327"/>
                  <a:gd name="T9" fmla="*/ 79 h 133"/>
                  <a:gd name="T10" fmla="*/ 5 w 327"/>
                  <a:gd name="T11" fmla="*/ 78 h 133"/>
                  <a:gd name="T12" fmla="*/ 26 w 327"/>
                  <a:gd name="T13" fmla="*/ 47 h 133"/>
                  <a:gd name="T14" fmla="*/ 49 w 327"/>
                  <a:gd name="T15" fmla="*/ 13 h 133"/>
                  <a:gd name="T16" fmla="*/ 95 w 327"/>
                  <a:gd name="T17" fmla="*/ 0 h 133"/>
                  <a:gd name="T18" fmla="*/ 141 w 327"/>
                  <a:gd name="T19" fmla="*/ 13 h 133"/>
                  <a:gd name="T20" fmla="*/ 146 w 327"/>
                  <a:gd name="T21" fmla="*/ 22 h 133"/>
                  <a:gd name="T22" fmla="*/ 164 w 327"/>
                  <a:gd name="T23" fmla="*/ 46 h 133"/>
                  <a:gd name="T24" fmla="*/ 251 w 327"/>
                  <a:gd name="T25" fmla="*/ 23 h 133"/>
                  <a:gd name="T26" fmla="*/ 326 w 327"/>
                  <a:gd name="T27" fmla="*/ 85 h 133"/>
                  <a:gd name="T28" fmla="*/ 326 w 327"/>
                  <a:gd name="T29" fmla="*/ 87 h 133"/>
                  <a:gd name="T30" fmla="*/ 324 w 327"/>
                  <a:gd name="T31" fmla="*/ 98 h 133"/>
                  <a:gd name="T32" fmla="*/ 229 w 327"/>
                  <a:gd name="T33" fmla="*/ 133 h 133"/>
                  <a:gd name="T34" fmla="*/ 16 w 327"/>
                  <a:gd name="T35" fmla="*/ 83 h 133"/>
                  <a:gd name="T36" fmla="*/ 229 w 327"/>
                  <a:gd name="T37" fmla="*/ 121 h 133"/>
                  <a:gd name="T38" fmla="*/ 315 w 327"/>
                  <a:gd name="T39" fmla="*/ 90 h 133"/>
                  <a:gd name="T40" fmla="*/ 314 w 327"/>
                  <a:gd name="T41" fmla="*/ 88 h 133"/>
                  <a:gd name="T42" fmla="*/ 251 w 327"/>
                  <a:gd name="T43" fmla="*/ 35 h 133"/>
                  <a:gd name="T44" fmla="*/ 168 w 327"/>
                  <a:gd name="T45" fmla="*/ 58 h 133"/>
                  <a:gd name="T46" fmla="*/ 164 w 327"/>
                  <a:gd name="T47" fmla="*/ 59 h 133"/>
                  <a:gd name="T48" fmla="*/ 135 w 327"/>
                  <a:gd name="T49" fmla="*/ 28 h 133"/>
                  <a:gd name="T50" fmla="*/ 130 w 327"/>
                  <a:gd name="T51" fmla="*/ 20 h 133"/>
                  <a:gd name="T52" fmla="*/ 95 w 327"/>
                  <a:gd name="T53" fmla="*/ 12 h 133"/>
                  <a:gd name="T54" fmla="*/ 59 w 327"/>
                  <a:gd name="T55" fmla="*/ 21 h 133"/>
                  <a:gd name="T56" fmla="*/ 36 w 327"/>
                  <a:gd name="T57" fmla="*/ 54 h 133"/>
                  <a:gd name="T58" fmla="*/ 16 w 327"/>
                  <a:gd name="T59" fmla="*/ 8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27" h="133">
                    <a:moveTo>
                      <a:pt x="229" y="133"/>
                    </a:moveTo>
                    <a:cubicBezTo>
                      <a:pt x="202" y="133"/>
                      <a:pt x="144" y="124"/>
                      <a:pt x="102" y="116"/>
                    </a:cubicBezTo>
                    <a:cubicBezTo>
                      <a:pt x="40" y="104"/>
                      <a:pt x="7" y="95"/>
                      <a:pt x="2" y="88"/>
                    </a:cubicBezTo>
                    <a:cubicBezTo>
                      <a:pt x="1" y="86"/>
                      <a:pt x="0" y="84"/>
                      <a:pt x="1" y="82"/>
                    </a:cubicBezTo>
                    <a:cubicBezTo>
                      <a:pt x="2" y="79"/>
                      <a:pt x="2" y="79"/>
                      <a:pt x="2" y="79"/>
                    </a:cubicBezTo>
                    <a:cubicBezTo>
                      <a:pt x="5" y="78"/>
                      <a:pt x="5" y="78"/>
                      <a:pt x="5" y="78"/>
                    </a:cubicBezTo>
                    <a:cubicBezTo>
                      <a:pt x="8" y="75"/>
                      <a:pt x="19" y="59"/>
                      <a:pt x="26" y="47"/>
                    </a:cubicBezTo>
                    <a:cubicBezTo>
                      <a:pt x="34" y="35"/>
                      <a:pt x="42" y="22"/>
                      <a:pt x="49" y="13"/>
                    </a:cubicBezTo>
                    <a:cubicBezTo>
                      <a:pt x="59" y="1"/>
                      <a:pt x="87" y="0"/>
                      <a:pt x="95" y="0"/>
                    </a:cubicBezTo>
                    <a:cubicBezTo>
                      <a:pt x="101" y="0"/>
                      <a:pt x="133" y="0"/>
                      <a:pt x="141" y="13"/>
                    </a:cubicBezTo>
                    <a:cubicBezTo>
                      <a:pt x="142" y="16"/>
                      <a:pt x="144" y="19"/>
                      <a:pt x="146" y="22"/>
                    </a:cubicBezTo>
                    <a:cubicBezTo>
                      <a:pt x="150" y="29"/>
                      <a:pt x="159" y="46"/>
                      <a:pt x="164" y="46"/>
                    </a:cubicBezTo>
                    <a:cubicBezTo>
                      <a:pt x="197" y="31"/>
                      <a:pt x="227" y="23"/>
                      <a:pt x="251" y="23"/>
                    </a:cubicBezTo>
                    <a:cubicBezTo>
                      <a:pt x="307" y="23"/>
                      <a:pt x="320" y="66"/>
                      <a:pt x="326" y="85"/>
                    </a:cubicBezTo>
                    <a:cubicBezTo>
                      <a:pt x="326" y="87"/>
                      <a:pt x="326" y="87"/>
                      <a:pt x="326" y="87"/>
                    </a:cubicBezTo>
                    <a:cubicBezTo>
                      <a:pt x="327" y="90"/>
                      <a:pt x="327" y="93"/>
                      <a:pt x="324" y="98"/>
                    </a:cubicBezTo>
                    <a:cubicBezTo>
                      <a:pt x="312" y="115"/>
                      <a:pt x="246" y="133"/>
                      <a:pt x="229" y="133"/>
                    </a:cubicBezTo>
                    <a:close/>
                    <a:moveTo>
                      <a:pt x="16" y="83"/>
                    </a:moveTo>
                    <a:cubicBezTo>
                      <a:pt x="46" y="95"/>
                      <a:pt x="184" y="121"/>
                      <a:pt x="229" y="121"/>
                    </a:cubicBezTo>
                    <a:cubicBezTo>
                      <a:pt x="248" y="121"/>
                      <a:pt x="310" y="100"/>
                      <a:pt x="315" y="90"/>
                    </a:cubicBezTo>
                    <a:cubicBezTo>
                      <a:pt x="314" y="88"/>
                      <a:pt x="314" y="88"/>
                      <a:pt x="314" y="88"/>
                    </a:cubicBezTo>
                    <a:cubicBezTo>
                      <a:pt x="308" y="70"/>
                      <a:pt x="298" y="35"/>
                      <a:pt x="251" y="35"/>
                    </a:cubicBezTo>
                    <a:cubicBezTo>
                      <a:pt x="229" y="35"/>
                      <a:pt x="201" y="42"/>
                      <a:pt x="168" y="58"/>
                    </a:cubicBezTo>
                    <a:cubicBezTo>
                      <a:pt x="167" y="58"/>
                      <a:pt x="165" y="59"/>
                      <a:pt x="164" y="59"/>
                    </a:cubicBezTo>
                    <a:cubicBezTo>
                      <a:pt x="153" y="59"/>
                      <a:pt x="144" y="43"/>
                      <a:pt x="135" y="28"/>
                    </a:cubicBezTo>
                    <a:cubicBezTo>
                      <a:pt x="133" y="25"/>
                      <a:pt x="132" y="22"/>
                      <a:pt x="130" y="20"/>
                    </a:cubicBezTo>
                    <a:cubicBezTo>
                      <a:pt x="128" y="16"/>
                      <a:pt x="116" y="12"/>
                      <a:pt x="95" y="12"/>
                    </a:cubicBezTo>
                    <a:cubicBezTo>
                      <a:pt x="78" y="12"/>
                      <a:pt x="63" y="15"/>
                      <a:pt x="59" y="21"/>
                    </a:cubicBezTo>
                    <a:cubicBezTo>
                      <a:pt x="52" y="29"/>
                      <a:pt x="44" y="42"/>
                      <a:pt x="36" y="54"/>
                    </a:cubicBezTo>
                    <a:cubicBezTo>
                      <a:pt x="27" y="69"/>
                      <a:pt x="21" y="78"/>
                      <a:pt x="16" y="83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8" name="Freeform 113"/>
              <p:cNvSpPr>
                <a:spLocks/>
              </p:cNvSpPr>
              <p:nvPr userDrawn="1"/>
            </p:nvSpPr>
            <p:spPr bwMode="auto">
              <a:xfrm>
                <a:off x="1325" y="1443"/>
                <a:ext cx="200" cy="85"/>
              </a:xfrm>
              <a:custGeom>
                <a:avLst/>
                <a:gdLst>
                  <a:gd name="T0" fmla="*/ 50 w 321"/>
                  <a:gd name="T1" fmla="*/ 26 h 136"/>
                  <a:gd name="T2" fmla="*/ 3 w 321"/>
                  <a:gd name="T3" fmla="*/ 93 h 136"/>
                  <a:gd name="T4" fmla="*/ 225 w 321"/>
                  <a:gd name="T5" fmla="*/ 136 h 136"/>
                  <a:gd name="T6" fmla="*/ 316 w 321"/>
                  <a:gd name="T7" fmla="*/ 98 h 136"/>
                  <a:gd name="T8" fmla="*/ 162 w 321"/>
                  <a:gd name="T9" fmla="*/ 61 h 136"/>
                  <a:gd name="T10" fmla="*/ 131 w 321"/>
                  <a:gd name="T11" fmla="*/ 25 h 136"/>
                  <a:gd name="T12" fmla="*/ 50 w 321"/>
                  <a:gd name="T13" fmla="*/ 2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1" h="136">
                    <a:moveTo>
                      <a:pt x="50" y="26"/>
                    </a:moveTo>
                    <a:cubicBezTo>
                      <a:pt x="33" y="47"/>
                      <a:pt x="9" y="91"/>
                      <a:pt x="3" y="93"/>
                    </a:cubicBezTo>
                    <a:cubicBezTo>
                      <a:pt x="0" y="102"/>
                      <a:pt x="176" y="136"/>
                      <a:pt x="225" y="136"/>
                    </a:cubicBezTo>
                    <a:cubicBezTo>
                      <a:pt x="243" y="136"/>
                      <a:pt x="321" y="113"/>
                      <a:pt x="316" y="98"/>
                    </a:cubicBezTo>
                    <a:cubicBezTo>
                      <a:pt x="309" y="74"/>
                      <a:pt x="292" y="0"/>
                      <a:pt x="162" y="61"/>
                    </a:cubicBezTo>
                    <a:cubicBezTo>
                      <a:pt x="152" y="66"/>
                      <a:pt x="140" y="39"/>
                      <a:pt x="131" y="25"/>
                    </a:cubicBezTo>
                    <a:cubicBezTo>
                      <a:pt x="123" y="12"/>
                      <a:pt x="62" y="10"/>
                      <a:pt x="50" y="26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9" name="Freeform 114"/>
              <p:cNvSpPr>
                <a:spLocks noEditPoints="1"/>
              </p:cNvSpPr>
              <p:nvPr userDrawn="1"/>
            </p:nvSpPr>
            <p:spPr bwMode="auto">
              <a:xfrm>
                <a:off x="1409" y="1453"/>
                <a:ext cx="34" cy="56"/>
              </a:xfrm>
              <a:custGeom>
                <a:avLst/>
                <a:gdLst>
                  <a:gd name="T0" fmla="*/ 28 w 55"/>
                  <a:gd name="T1" fmla="*/ 90 h 90"/>
                  <a:gd name="T2" fmla="*/ 23 w 55"/>
                  <a:gd name="T3" fmla="*/ 81 h 90"/>
                  <a:gd name="T4" fmla="*/ 2 w 55"/>
                  <a:gd name="T5" fmla="*/ 22 h 90"/>
                  <a:gd name="T6" fmla="*/ 0 w 55"/>
                  <a:gd name="T7" fmla="*/ 7 h 90"/>
                  <a:gd name="T8" fmla="*/ 12 w 55"/>
                  <a:gd name="T9" fmla="*/ 16 h 90"/>
                  <a:gd name="T10" fmla="*/ 28 w 55"/>
                  <a:gd name="T11" fmla="*/ 25 h 90"/>
                  <a:gd name="T12" fmla="*/ 43 w 55"/>
                  <a:gd name="T13" fmla="*/ 14 h 90"/>
                  <a:gd name="T14" fmla="*/ 55 w 55"/>
                  <a:gd name="T15" fmla="*/ 0 h 90"/>
                  <a:gd name="T16" fmla="*/ 53 w 55"/>
                  <a:gd name="T17" fmla="*/ 18 h 90"/>
                  <a:gd name="T18" fmla="*/ 35 w 55"/>
                  <a:gd name="T19" fmla="*/ 81 h 90"/>
                  <a:gd name="T20" fmla="*/ 28 w 55"/>
                  <a:gd name="T21" fmla="*/ 90 h 90"/>
                  <a:gd name="T22" fmla="*/ 16 w 55"/>
                  <a:gd name="T23" fmla="*/ 34 h 90"/>
                  <a:gd name="T24" fmla="*/ 29 w 55"/>
                  <a:gd name="T25" fmla="*/ 67 h 90"/>
                  <a:gd name="T26" fmla="*/ 39 w 55"/>
                  <a:gd name="T27" fmla="*/ 33 h 90"/>
                  <a:gd name="T28" fmla="*/ 16 w 55"/>
                  <a:gd name="T29" fmla="*/ 3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90">
                    <a:moveTo>
                      <a:pt x="28" y="90"/>
                    </a:moveTo>
                    <a:cubicBezTo>
                      <a:pt x="23" y="81"/>
                      <a:pt x="23" y="81"/>
                      <a:pt x="23" y="81"/>
                    </a:cubicBezTo>
                    <a:cubicBezTo>
                      <a:pt x="14" y="67"/>
                      <a:pt x="5" y="52"/>
                      <a:pt x="2" y="2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9" y="22"/>
                      <a:pt x="24" y="25"/>
                      <a:pt x="28" y="25"/>
                    </a:cubicBezTo>
                    <a:cubicBezTo>
                      <a:pt x="32" y="25"/>
                      <a:pt x="36" y="21"/>
                      <a:pt x="43" y="14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0" y="58"/>
                      <a:pt x="42" y="69"/>
                      <a:pt x="35" y="81"/>
                    </a:cubicBezTo>
                    <a:lnTo>
                      <a:pt x="28" y="90"/>
                    </a:lnTo>
                    <a:close/>
                    <a:moveTo>
                      <a:pt x="16" y="34"/>
                    </a:moveTo>
                    <a:cubicBezTo>
                      <a:pt x="19" y="49"/>
                      <a:pt x="24" y="59"/>
                      <a:pt x="29" y="67"/>
                    </a:cubicBezTo>
                    <a:cubicBezTo>
                      <a:pt x="33" y="60"/>
                      <a:pt x="37" y="51"/>
                      <a:pt x="39" y="33"/>
                    </a:cubicBezTo>
                    <a:cubicBezTo>
                      <a:pt x="33" y="38"/>
                      <a:pt x="25" y="39"/>
                      <a:pt x="16" y="34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0" name="Freeform 115"/>
              <p:cNvSpPr>
                <a:spLocks/>
              </p:cNvSpPr>
              <p:nvPr userDrawn="1"/>
            </p:nvSpPr>
            <p:spPr bwMode="auto">
              <a:xfrm>
                <a:off x="1414" y="1464"/>
                <a:ext cx="24" cy="38"/>
              </a:xfrm>
              <a:custGeom>
                <a:avLst/>
                <a:gdLst>
                  <a:gd name="T0" fmla="*/ 0 w 39"/>
                  <a:gd name="T1" fmla="*/ 3 h 61"/>
                  <a:gd name="T2" fmla="*/ 21 w 39"/>
                  <a:gd name="T3" fmla="*/ 61 h 61"/>
                  <a:gd name="T4" fmla="*/ 39 w 39"/>
                  <a:gd name="T5" fmla="*/ 0 h 61"/>
                  <a:gd name="T6" fmla="*/ 0 w 39"/>
                  <a:gd name="T7" fmla="*/ 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61">
                    <a:moveTo>
                      <a:pt x="0" y="3"/>
                    </a:moveTo>
                    <a:cubicBezTo>
                      <a:pt x="3" y="33"/>
                      <a:pt x="12" y="46"/>
                      <a:pt x="21" y="61"/>
                    </a:cubicBezTo>
                    <a:cubicBezTo>
                      <a:pt x="29" y="49"/>
                      <a:pt x="36" y="39"/>
                      <a:pt x="39" y="0"/>
                    </a:cubicBezTo>
                    <a:cubicBezTo>
                      <a:pt x="26" y="15"/>
                      <a:pt x="19" y="19"/>
                      <a:pt x="0" y="3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1" name="Freeform 116"/>
              <p:cNvSpPr>
                <a:spLocks/>
              </p:cNvSpPr>
              <p:nvPr userDrawn="1"/>
            </p:nvSpPr>
            <p:spPr bwMode="auto">
              <a:xfrm>
                <a:off x="1425" y="1470"/>
                <a:ext cx="2" cy="26"/>
              </a:xfrm>
              <a:custGeom>
                <a:avLst/>
                <a:gdLst>
                  <a:gd name="T0" fmla="*/ 2 w 2"/>
                  <a:gd name="T1" fmla="*/ 0 h 41"/>
                  <a:gd name="T2" fmla="*/ 0 w 2"/>
                  <a:gd name="T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41">
                    <a:moveTo>
                      <a:pt x="2" y="0"/>
                    </a:moveTo>
                    <a:cubicBezTo>
                      <a:pt x="2" y="8"/>
                      <a:pt x="0" y="29"/>
                      <a:pt x="0" y="41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2" name="Freeform 117"/>
              <p:cNvSpPr>
                <a:spLocks/>
              </p:cNvSpPr>
              <p:nvPr userDrawn="1"/>
            </p:nvSpPr>
            <p:spPr bwMode="auto">
              <a:xfrm>
                <a:off x="1424" y="1470"/>
                <a:ext cx="5" cy="26"/>
              </a:xfrm>
              <a:custGeom>
                <a:avLst/>
                <a:gdLst>
                  <a:gd name="T0" fmla="*/ 8 w 8"/>
                  <a:gd name="T1" fmla="*/ 0 h 41"/>
                  <a:gd name="T2" fmla="*/ 7 w 8"/>
                  <a:gd name="T3" fmla="*/ 7 h 41"/>
                  <a:gd name="T4" fmla="*/ 5 w 8"/>
                  <a:gd name="T5" fmla="*/ 21 h 41"/>
                  <a:gd name="T6" fmla="*/ 3 w 8"/>
                  <a:gd name="T7" fmla="*/ 34 h 41"/>
                  <a:gd name="T8" fmla="*/ 2 w 8"/>
                  <a:gd name="T9" fmla="*/ 41 h 41"/>
                  <a:gd name="T10" fmla="*/ 2 w 8"/>
                  <a:gd name="T11" fmla="*/ 34 h 41"/>
                  <a:gd name="T12" fmla="*/ 1 w 8"/>
                  <a:gd name="T13" fmla="*/ 21 h 41"/>
                  <a:gd name="T14" fmla="*/ 0 w 8"/>
                  <a:gd name="T15" fmla="*/ 7 h 41"/>
                  <a:gd name="T16" fmla="*/ 0 w 8"/>
                  <a:gd name="T17" fmla="*/ 1 h 41"/>
                  <a:gd name="T18" fmla="*/ 8 w 8"/>
                  <a:gd name="T1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41">
                    <a:moveTo>
                      <a:pt x="8" y="0"/>
                    </a:moveTo>
                    <a:cubicBezTo>
                      <a:pt x="8" y="0"/>
                      <a:pt x="8" y="3"/>
                      <a:pt x="7" y="7"/>
                    </a:cubicBezTo>
                    <a:cubicBezTo>
                      <a:pt x="7" y="11"/>
                      <a:pt x="6" y="16"/>
                      <a:pt x="5" y="21"/>
                    </a:cubicBezTo>
                    <a:cubicBezTo>
                      <a:pt x="4" y="26"/>
                      <a:pt x="3" y="31"/>
                      <a:pt x="3" y="34"/>
                    </a:cubicBezTo>
                    <a:cubicBezTo>
                      <a:pt x="3" y="38"/>
                      <a:pt x="2" y="41"/>
                      <a:pt x="2" y="41"/>
                    </a:cubicBezTo>
                    <a:cubicBezTo>
                      <a:pt x="2" y="41"/>
                      <a:pt x="2" y="38"/>
                      <a:pt x="2" y="34"/>
                    </a:cubicBezTo>
                    <a:cubicBezTo>
                      <a:pt x="1" y="31"/>
                      <a:pt x="1" y="26"/>
                      <a:pt x="1" y="21"/>
                    </a:cubicBezTo>
                    <a:cubicBezTo>
                      <a:pt x="1" y="15"/>
                      <a:pt x="1" y="11"/>
                      <a:pt x="0" y="7"/>
                    </a:cubicBezTo>
                    <a:cubicBezTo>
                      <a:pt x="0" y="3"/>
                      <a:pt x="0" y="1"/>
                      <a:pt x="0" y="1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3" name="Freeform 118"/>
              <p:cNvSpPr>
                <a:spLocks/>
              </p:cNvSpPr>
              <p:nvPr userDrawn="1"/>
            </p:nvSpPr>
            <p:spPr bwMode="auto">
              <a:xfrm>
                <a:off x="1411" y="1482"/>
                <a:ext cx="6" cy="23"/>
              </a:xfrm>
              <a:custGeom>
                <a:avLst/>
                <a:gdLst>
                  <a:gd name="T0" fmla="*/ 7 w 10"/>
                  <a:gd name="T1" fmla="*/ 0 h 38"/>
                  <a:gd name="T2" fmla="*/ 8 w 10"/>
                  <a:gd name="T3" fmla="*/ 2 h 38"/>
                  <a:gd name="T4" fmla="*/ 9 w 10"/>
                  <a:gd name="T5" fmla="*/ 6 h 38"/>
                  <a:gd name="T6" fmla="*/ 10 w 10"/>
                  <a:gd name="T7" fmla="*/ 19 h 38"/>
                  <a:gd name="T8" fmla="*/ 7 w 10"/>
                  <a:gd name="T9" fmla="*/ 32 h 38"/>
                  <a:gd name="T10" fmla="*/ 6 w 10"/>
                  <a:gd name="T11" fmla="*/ 36 h 38"/>
                  <a:gd name="T12" fmla="*/ 5 w 10"/>
                  <a:gd name="T13" fmla="*/ 38 h 38"/>
                  <a:gd name="T14" fmla="*/ 5 w 10"/>
                  <a:gd name="T15" fmla="*/ 36 h 38"/>
                  <a:gd name="T16" fmla="*/ 6 w 10"/>
                  <a:gd name="T17" fmla="*/ 32 h 38"/>
                  <a:gd name="T18" fmla="*/ 6 w 10"/>
                  <a:gd name="T19" fmla="*/ 20 h 38"/>
                  <a:gd name="T20" fmla="*/ 3 w 10"/>
                  <a:gd name="T21" fmla="*/ 8 h 38"/>
                  <a:gd name="T22" fmla="*/ 1 w 10"/>
                  <a:gd name="T23" fmla="*/ 5 h 38"/>
                  <a:gd name="T24" fmla="*/ 0 w 10"/>
                  <a:gd name="T25" fmla="*/ 3 h 38"/>
                  <a:gd name="T26" fmla="*/ 7 w 10"/>
                  <a:gd name="T2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38">
                    <a:moveTo>
                      <a:pt x="7" y="0"/>
                    </a:moveTo>
                    <a:cubicBezTo>
                      <a:pt x="7" y="0"/>
                      <a:pt x="7" y="1"/>
                      <a:pt x="8" y="2"/>
                    </a:cubicBezTo>
                    <a:cubicBezTo>
                      <a:pt x="8" y="3"/>
                      <a:pt x="9" y="4"/>
                      <a:pt x="9" y="6"/>
                    </a:cubicBezTo>
                    <a:cubicBezTo>
                      <a:pt x="10" y="10"/>
                      <a:pt x="10" y="15"/>
                      <a:pt x="10" y="19"/>
                    </a:cubicBezTo>
                    <a:cubicBezTo>
                      <a:pt x="9" y="24"/>
                      <a:pt x="8" y="29"/>
                      <a:pt x="7" y="32"/>
                    </a:cubicBezTo>
                    <a:cubicBezTo>
                      <a:pt x="7" y="34"/>
                      <a:pt x="6" y="35"/>
                      <a:pt x="6" y="36"/>
                    </a:cubicBezTo>
                    <a:cubicBezTo>
                      <a:pt x="5" y="37"/>
                      <a:pt x="5" y="38"/>
                      <a:pt x="5" y="38"/>
                    </a:cubicBezTo>
                    <a:cubicBezTo>
                      <a:pt x="5" y="38"/>
                      <a:pt x="5" y="37"/>
                      <a:pt x="5" y="36"/>
                    </a:cubicBezTo>
                    <a:cubicBezTo>
                      <a:pt x="5" y="35"/>
                      <a:pt x="6" y="34"/>
                      <a:pt x="6" y="32"/>
                    </a:cubicBezTo>
                    <a:cubicBezTo>
                      <a:pt x="6" y="29"/>
                      <a:pt x="6" y="24"/>
                      <a:pt x="6" y="20"/>
                    </a:cubicBezTo>
                    <a:cubicBezTo>
                      <a:pt x="5" y="15"/>
                      <a:pt x="4" y="11"/>
                      <a:pt x="3" y="8"/>
                    </a:cubicBezTo>
                    <a:cubicBezTo>
                      <a:pt x="2" y="7"/>
                      <a:pt x="1" y="6"/>
                      <a:pt x="1" y="5"/>
                    </a:cubicBezTo>
                    <a:cubicBezTo>
                      <a:pt x="0" y="4"/>
                      <a:pt x="0" y="3"/>
                      <a:pt x="0" y="3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4" name="Freeform 119"/>
              <p:cNvSpPr>
                <a:spLocks/>
              </p:cNvSpPr>
              <p:nvPr userDrawn="1"/>
            </p:nvSpPr>
            <p:spPr bwMode="auto">
              <a:xfrm>
                <a:off x="1394" y="1487"/>
                <a:ext cx="6" cy="18"/>
              </a:xfrm>
              <a:custGeom>
                <a:avLst/>
                <a:gdLst>
                  <a:gd name="T0" fmla="*/ 7 w 10"/>
                  <a:gd name="T1" fmla="*/ 0 h 29"/>
                  <a:gd name="T2" fmla="*/ 8 w 10"/>
                  <a:gd name="T3" fmla="*/ 1 h 29"/>
                  <a:gd name="T4" fmla="*/ 9 w 10"/>
                  <a:gd name="T5" fmla="*/ 4 h 29"/>
                  <a:gd name="T6" fmla="*/ 10 w 10"/>
                  <a:gd name="T7" fmla="*/ 15 h 29"/>
                  <a:gd name="T8" fmla="*/ 10 w 10"/>
                  <a:gd name="T9" fmla="*/ 20 h 29"/>
                  <a:gd name="T10" fmla="*/ 9 w 10"/>
                  <a:gd name="T11" fmla="*/ 25 h 29"/>
                  <a:gd name="T12" fmla="*/ 7 w 10"/>
                  <a:gd name="T13" fmla="*/ 29 h 29"/>
                  <a:gd name="T14" fmla="*/ 7 w 10"/>
                  <a:gd name="T15" fmla="*/ 24 h 29"/>
                  <a:gd name="T16" fmla="*/ 7 w 10"/>
                  <a:gd name="T17" fmla="*/ 20 h 29"/>
                  <a:gd name="T18" fmla="*/ 6 w 10"/>
                  <a:gd name="T19" fmla="*/ 15 h 29"/>
                  <a:gd name="T20" fmla="*/ 2 w 10"/>
                  <a:gd name="T21" fmla="*/ 7 h 29"/>
                  <a:gd name="T22" fmla="*/ 1 w 10"/>
                  <a:gd name="T23" fmla="*/ 5 h 29"/>
                  <a:gd name="T24" fmla="*/ 0 w 10"/>
                  <a:gd name="T25" fmla="*/ 4 h 29"/>
                  <a:gd name="T26" fmla="*/ 7 w 10"/>
                  <a:gd name="T2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29">
                    <a:moveTo>
                      <a:pt x="7" y="0"/>
                    </a:moveTo>
                    <a:cubicBezTo>
                      <a:pt x="7" y="0"/>
                      <a:pt x="7" y="0"/>
                      <a:pt x="8" y="1"/>
                    </a:cubicBezTo>
                    <a:cubicBezTo>
                      <a:pt x="8" y="2"/>
                      <a:pt x="8" y="3"/>
                      <a:pt x="9" y="4"/>
                    </a:cubicBezTo>
                    <a:cubicBezTo>
                      <a:pt x="9" y="7"/>
                      <a:pt x="10" y="11"/>
                      <a:pt x="10" y="15"/>
                    </a:cubicBezTo>
                    <a:cubicBezTo>
                      <a:pt x="10" y="17"/>
                      <a:pt x="10" y="18"/>
                      <a:pt x="10" y="20"/>
                    </a:cubicBezTo>
                    <a:cubicBezTo>
                      <a:pt x="9" y="22"/>
                      <a:pt x="9" y="23"/>
                      <a:pt x="9" y="25"/>
                    </a:cubicBezTo>
                    <a:cubicBezTo>
                      <a:pt x="8" y="27"/>
                      <a:pt x="7" y="29"/>
                      <a:pt x="7" y="29"/>
                    </a:cubicBezTo>
                    <a:cubicBezTo>
                      <a:pt x="7" y="29"/>
                      <a:pt x="7" y="27"/>
                      <a:pt x="7" y="24"/>
                    </a:cubicBezTo>
                    <a:cubicBezTo>
                      <a:pt x="7" y="23"/>
                      <a:pt x="7" y="22"/>
                      <a:pt x="7" y="20"/>
                    </a:cubicBezTo>
                    <a:cubicBezTo>
                      <a:pt x="7" y="19"/>
                      <a:pt x="6" y="17"/>
                      <a:pt x="6" y="15"/>
                    </a:cubicBezTo>
                    <a:cubicBezTo>
                      <a:pt x="5" y="12"/>
                      <a:pt x="4" y="9"/>
                      <a:pt x="2" y="7"/>
                    </a:cubicBezTo>
                    <a:cubicBezTo>
                      <a:pt x="2" y="6"/>
                      <a:pt x="1" y="5"/>
                      <a:pt x="1" y="5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5" name="Freeform 120"/>
              <p:cNvSpPr>
                <a:spLocks noEditPoints="1"/>
              </p:cNvSpPr>
              <p:nvPr userDrawn="1"/>
            </p:nvSpPr>
            <p:spPr bwMode="auto">
              <a:xfrm>
                <a:off x="1367" y="1424"/>
                <a:ext cx="33" cy="98"/>
              </a:xfrm>
              <a:custGeom>
                <a:avLst/>
                <a:gdLst>
                  <a:gd name="T0" fmla="*/ 29 w 53"/>
                  <a:gd name="T1" fmla="*/ 157 h 157"/>
                  <a:gd name="T2" fmla="*/ 25 w 53"/>
                  <a:gd name="T3" fmla="*/ 153 h 157"/>
                  <a:gd name="T4" fmla="*/ 4 w 53"/>
                  <a:gd name="T5" fmla="*/ 78 h 157"/>
                  <a:gd name="T6" fmla="*/ 2 w 53"/>
                  <a:gd name="T7" fmla="*/ 66 h 157"/>
                  <a:gd name="T8" fmla="*/ 2 w 53"/>
                  <a:gd name="T9" fmla="*/ 65 h 157"/>
                  <a:gd name="T10" fmla="*/ 2 w 53"/>
                  <a:gd name="T11" fmla="*/ 65 h 157"/>
                  <a:gd name="T12" fmla="*/ 2 w 53"/>
                  <a:gd name="T13" fmla="*/ 16 h 157"/>
                  <a:gd name="T14" fmla="*/ 0 w 53"/>
                  <a:gd name="T15" fmla="*/ 0 h 157"/>
                  <a:gd name="T16" fmla="*/ 12 w 53"/>
                  <a:gd name="T17" fmla="*/ 11 h 157"/>
                  <a:gd name="T18" fmla="*/ 44 w 53"/>
                  <a:gd name="T19" fmla="*/ 51 h 157"/>
                  <a:gd name="T20" fmla="*/ 44 w 53"/>
                  <a:gd name="T21" fmla="*/ 52 h 157"/>
                  <a:gd name="T22" fmla="*/ 44 w 53"/>
                  <a:gd name="T23" fmla="*/ 53 h 157"/>
                  <a:gd name="T24" fmla="*/ 33 w 53"/>
                  <a:gd name="T25" fmla="*/ 153 h 157"/>
                  <a:gd name="T26" fmla="*/ 29 w 53"/>
                  <a:gd name="T27" fmla="*/ 157 h 157"/>
                  <a:gd name="T28" fmla="*/ 14 w 53"/>
                  <a:gd name="T29" fmla="*/ 65 h 157"/>
                  <a:gd name="T30" fmla="*/ 16 w 53"/>
                  <a:gd name="T31" fmla="*/ 77 h 157"/>
                  <a:gd name="T32" fmla="*/ 29 w 53"/>
                  <a:gd name="T33" fmla="*/ 139 h 157"/>
                  <a:gd name="T34" fmla="*/ 33 w 53"/>
                  <a:gd name="T35" fmla="*/ 57 h 157"/>
                  <a:gd name="T36" fmla="*/ 15 w 53"/>
                  <a:gd name="T37" fmla="*/ 32 h 157"/>
                  <a:gd name="T38" fmla="*/ 14 w 53"/>
                  <a:gd name="T39" fmla="*/ 65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" h="157">
                    <a:moveTo>
                      <a:pt x="29" y="157"/>
                    </a:moveTo>
                    <a:cubicBezTo>
                      <a:pt x="25" y="153"/>
                      <a:pt x="25" y="153"/>
                      <a:pt x="25" y="153"/>
                    </a:cubicBezTo>
                    <a:cubicBezTo>
                      <a:pt x="9" y="136"/>
                      <a:pt x="6" y="101"/>
                      <a:pt x="4" y="78"/>
                    </a:cubicBezTo>
                    <a:cubicBezTo>
                      <a:pt x="3" y="73"/>
                      <a:pt x="3" y="69"/>
                      <a:pt x="2" y="66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2" y="65"/>
                      <a:pt x="3" y="30"/>
                      <a:pt x="2" y="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21" y="19"/>
                      <a:pt x="36" y="39"/>
                      <a:pt x="44" y="51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53" y="88"/>
                      <a:pt x="51" y="137"/>
                      <a:pt x="33" y="153"/>
                    </a:cubicBezTo>
                    <a:lnTo>
                      <a:pt x="29" y="157"/>
                    </a:lnTo>
                    <a:close/>
                    <a:moveTo>
                      <a:pt x="14" y="65"/>
                    </a:moveTo>
                    <a:cubicBezTo>
                      <a:pt x="15" y="68"/>
                      <a:pt x="15" y="72"/>
                      <a:pt x="16" y="77"/>
                    </a:cubicBezTo>
                    <a:cubicBezTo>
                      <a:pt x="17" y="94"/>
                      <a:pt x="20" y="123"/>
                      <a:pt x="29" y="139"/>
                    </a:cubicBezTo>
                    <a:cubicBezTo>
                      <a:pt x="37" y="123"/>
                      <a:pt x="41" y="89"/>
                      <a:pt x="33" y="57"/>
                    </a:cubicBezTo>
                    <a:cubicBezTo>
                      <a:pt x="28" y="50"/>
                      <a:pt x="21" y="40"/>
                      <a:pt x="15" y="32"/>
                    </a:cubicBezTo>
                    <a:cubicBezTo>
                      <a:pt x="15" y="46"/>
                      <a:pt x="14" y="62"/>
                      <a:pt x="14" y="65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6" name="Freeform 121"/>
              <p:cNvSpPr>
                <a:spLocks/>
              </p:cNvSpPr>
              <p:nvPr userDrawn="1"/>
            </p:nvSpPr>
            <p:spPr bwMode="auto">
              <a:xfrm>
                <a:off x="1372" y="1434"/>
                <a:ext cx="25" cy="83"/>
              </a:xfrm>
              <a:custGeom>
                <a:avLst/>
                <a:gdLst>
                  <a:gd name="T0" fmla="*/ 0 w 40"/>
                  <a:gd name="T1" fmla="*/ 50 h 134"/>
                  <a:gd name="T2" fmla="*/ 21 w 40"/>
                  <a:gd name="T3" fmla="*/ 134 h 134"/>
                  <a:gd name="T4" fmla="*/ 30 w 40"/>
                  <a:gd name="T5" fmla="*/ 40 h 134"/>
                  <a:gd name="T6" fmla="*/ 0 w 40"/>
                  <a:gd name="T7" fmla="*/ 0 h 134"/>
                  <a:gd name="T8" fmla="*/ 0 w 40"/>
                  <a:gd name="T9" fmla="*/ 5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34">
                    <a:moveTo>
                      <a:pt x="0" y="50"/>
                    </a:moveTo>
                    <a:cubicBezTo>
                      <a:pt x="3" y="69"/>
                      <a:pt x="3" y="115"/>
                      <a:pt x="21" y="134"/>
                    </a:cubicBezTo>
                    <a:cubicBezTo>
                      <a:pt x="35" y="121"/>
                      <a:pt x="40" y="76"/>
                      <a:pt x="30" y="40"/>
                    </a:cubicBezTo>
                    <a:cubicBezTo>
                      <a:pt x="23" y="27"/>
                      <a:pt x="9" y="8"/>
                      <a:pt x="0" y="0"/>
                    </a:cubicBezTo>
                    <a:cubicBezTo>
                      <a:pt x="1" y="15"/>
                      <a:pt x="0" y="50"/>
                      <a:pt x="0" y="50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7" name="Freeform 122"/>
              <p:cNvSpPr>
                <a:spLocks noEditPoints="1"/>
              </p:cNvSpPr>
              <p:nvPr userDrawn="1"/>
            </p:nvSpPr>
            <p:spPr bwMode="auto">
              <a:xfrm>
                <a:off x="1352" y="1462"/>
                <a:ext cx="32" cy="44"/>
              </a:xfrm>
              <a:custGeom>
                <a:avLst/>
                <a:gdLst>
                  <a:gd name="T0" fmla="*/ 13 w 50"/>
                  <a:gd name="T1" fmla="*/ 70 h 70"/>
                  <a:gd name="T2" fmla="*/ 13 w 50"/>
                  <a:gd name="T3" fmla="*/ 70 h 70"/>
                  <a:gd name="T4" fmla="*/ 3 w 50"/>
                  <a:gd name="T5" fmla="*/ 66 h 70"/>
                  <a:gd name="T6" fmla="*/ 0 w 50"/>
                  <a:gd name="T7" fmla="*/ 62 h 70"/>
                  <a:gd name="T8" fmla="*/ 2 w 50"/>
                  <a:gd name="T9" fmla="*/ 58 h 70"/>
                  <a:gd name="T10" fmla="*/ 6 w 50"/>
                  <a:gd name="T11" fmla="*/ 28 h 70"/>
                  <a:gd name="T12" fmla="*/ 7 w 50"/>
                  <a:gd name="T13" fmla="*/ 5 h 70"/>
                  <a:gd name="T14" fmla="*/ 7 w 50"/>
                  <a:gd name="T15" fmla="*/ 0 h 70"/>
                  <a:gd name="T16" fmla="*/ 14 w 50"/>
                  <a:gd name="T17" fmla="*/ 0 h 70"/>
                  <a:gd name="T18" fmla="*/ 45 w 50"/>
                  <a:gd name="T19" fmla="*/ 9 h 70"/>
                  <a:gd name="T20" fmla="*/ 50 w 50"/>
                  <a:gd name="T21" fmla="*/ 19 h 70"/>
                  <a:gd name="T22" fmla="*/ 13 w 50"/>
                  <a:gd name="T23" fmla="*/ 70 h 70"/>
                  <a:gd name="T24" fmla="*/ 18 w 50"/>
                  <a:gd name="T25" fmla="*/ 12 h 70"/>
                  <a:gd name="T26" fmla="*/ 18 w 50"/>
                  <a:gd name="T27" fmla="*/ 28 h 70"/>
                  <a:gd name="T28" fmla="*/ 16 w 50"/>
                  <a:gd name="T29" fmla="*/ 57 h 70"/>
                  <a:gd name="T30" fmla="*/ 38 w 50"/>
                  <a:gd name="T31" fmla="*/ 19 h 70"/>
                  <a:gd name="T32" fmla="*/ 37 w 50"/>
                  <a:gd name="T33" fmla="*/ 17 h 70"/>
                  <a:gd name="T34" fmla="*/ 18 w 50"/>
                  <a:gd name="T35" fmla="*/ 1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70">
                    <a:moveTo>
                      <a:pt x="13" y="70"/>
                    </a:moveTo>
                    <a:cubicBezTo>
                      <a:pt x="13" y="70"/>
                      <a:pt x="13" y="70"/>
                      <a:pt x="13" y="70"/>
                    </a:cubicBezTo>
                    <a:cubicBezTo>
                      <a:pt x="9" y="70"/>
                      <a:pt x="5" y="68"/>
                      <a:pt x="3" y="66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6" y="52"/>
                      <a:pt x="6" y="40"/>
                      <a:pt x="6" y="28"/>
                    </a:cubicBezTo>
                    <a:cubicBezTo>
                      <a:pt x="6" y="20"/>
                      <a:pt x="6" y="13"/>
                      <a:pt x="7" y="5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1" y="0"/>
                      <a:pt x="37" y="0"/>
                      <a:pt x="45" y="9"/>
                    </a:cubicBezTo>
                    <a:cubicBezTo>
                      <a:pt x="48" y="12"/>
                      <a:pt x="50" y="15"/>
                      <a:pt x="50" y="19"/>
                    </a:cubicBezTo>
                    <a:cubicBezTo>
                      <a:pt x="50" y="49"/>
                      <a:pt x="28" y="70"/>
                      <a:pt x="13" y="70"/>
                    </a:cubicBezTo>
                    <a:close/>
                    <a:moveTo>
                      <a:pt x="18" y="12"/>
                    </a:moveTo>
                    <a:cubicBezTo>
                      <a:pt x="18" y="17"/>
                      <a:pt x="18" y="22"/>
                      <a:pt x="18" y="28"/>
                    </a:cubicBezTo>
                    <a:cubicBezTo>
                      <a:pt x="18" y="39"/>
                      <a:pt x="18" y="49"/>
                      <a:pt x="16" y="57"/>
                    </a:cubicBezTo>
                    <a:cubicBezTo>
                      <a:pt x="24" y="54"/>
                      <a:pt x="38" y="40"/>
                      <a:pt x="38" y="19"/>
                    </a:cubicBezTo>
                    <a:cubicBezTo>
                      <a:pt x="38" y="18"/>
                      <a:pt x="38" y="18"/>
                      <a:pt x="37" y="17"/>
                    </a:cubicBezTo>
                    <a:cubicBezTo>
                      <a:pt x="34" y="14"/>
                      <a:pt x="26" y="12"/>
                      <a:pt x="18" y="12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8" name="Freeform 123"/>
              <p:cNvSpPr>
                <a:spLocks/>
              </p:cNvSpPr>
              <p:nvPr userDrawn="1"/>
            </p:nvSpPr>
            <p:spPr bwMode="auto">
              <a:xfrm>
                <a:off x="1357" y="1465"/>
                <a:ext cx="23" cy="42"/>
              </a:xfrm>
              <a:custGeom>
                <a:avLst/>
                <a:gdLst>
                  <a:gd name="T0" fmla="*/ 6 w 37"/>
                  <a:gd name="T1" fmla="*/ 1 h 66"/>
                  <a:gd name="T2" fmla="*/ 0 w 37"/>
                  <a:gd name="T3" fmla="*/ 57 h 66"/>
                  <a:gd name="T4" fmla="*/ 37 w 37"/>
                  <a:gd name="T5" fmla="*/ 14 h 66"/>
                  <a:gd name="T6" fmla="*/ 6 w 37"/>
                  <a:gd name="T7" fmla="*/ 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66">
                    <a:moveTo>
                      <a:pt x="6" y="1"/>
                    </a:moveTo>
                    <a:cubicBezTo>
                      <a:pt x="4" y="22"/>
                      <a:pt x="8" y="45"/>
                      <a:pt x="0" y="57"/>
                    </a:cubicBezTo>
                    <a:cubicBezTo>
                      <a:pt x="9" y="66"/>
                      <a:pt x="37" y="45"/>
                      <a:pt x="37" y="14"/>
                    </a:cubicBezTo>
                    <a:cubicBezTo>
                      <a:pt x="37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9" name="Freeform 124"/>
              <p:cNvSpPr>
                <a:spLocks noEditPoints="1"/>
              </p:cNvSpPr>
              <p:nvPr userDrawn="1"/>
            </p:nvSpPr>
            <p:spPr bwMode="auto">
              <a:xfrm>
                <a:off x="1367" y="1429"/>
                <a:ext cx="52" cy="77"/>
              </a:xfrm>
              <a:custGeom>
                <a:avLst/>
                <a:gdLst>
                  <a:gd name="T0" fmla="*/ 59 w 83"/>
                  <a:gd name="T1" fmla="*/ 123 h 123"/>
                  <a:gd name="T2" fmla="*/ 56 w 83"/>
                  <a:gd name="T3" fmla="*/ 116 h 123"/>
                  <a:gd name="T4" fmla="*/ 43 w 83"/>
                  <a:gd name="T5" fmla="*/ 95 h 123"/>
                  <a:gd name="T6" fmla="*/ 22 w 83"/>
                  <a:gd name="T7" fmla="*/ 57 h 123"/>
                  <a:gd name="T8" fmla="*/ 6 w 83"/>
                  <a:gd name="T9" fmla="*/ 15 h 123"/>
                  <a:gd name="T10" fmla="*/ 0 w 83"/>
                  <a:gd name="T11" fmla="*/ 0 h 123"/>
                  <a:gd name="T12" fmla="*/ 15 w 83"/>
                  <a:gd name="T13" fmla="*/ 7 h 123"/>
                  <a:gd name="T14" fmla="*/ 20 w 83"/>
                  <a:gd name="T15" fmla="*/ 9 h 123"/>
                  <a:gd name="T16" fmla="*/ 62 w 83"/>
                  <a:gd name="T17" fmla="*/ 33 h 123"/>
                  <a:gd name="T18" fmla="*/ 62 w 83"/>
                  <a:gd name="T19" fmla="*/ 34 h 123"/>
                  <a:gd name="T20" fmla="*/ 63 w 83"/>
                  <a:gd name="T21" fmla="*/ 35 h 123"/>
                  <a:gd name="T22" fmla="*/ 65 w 83"/>
                  <a:gd name="T23" fmla="*/ 119 h 123"/>
                  <a:gd name="T24" fmla="*/ 59 w 83"/>
                  <a:gd name="T25" fmla="*/ 123 h 123"/>
                  <a:gd name="T26" fmla="*/ 23 w 83"/>
                  <a:gd name="T27" fmla="*/ 25 h 123"/>
                  <a:gd name="T28" fmla="*/ 34 w 83"/>
                  <a:gd name="T29" fmla="*/ 53 h 123"/>
                  <a:gd name="T30" fmla="*/ 34 w 83"/>
                  <a:gd name="T31" fmla="*/ 54 h 123"/>
                  <a:gd name="T32" fmla="*/ 53 w 83"/>
                  <a:gd name="T33" fmla="*/ 88 h 123"/>
                  <a:gd name="T34" fmla="*/ 63 w 83"/>
                  <a:gd name="T35" fmla="*/ 101 h 123"/>
                  <a:gd name="T36" fmla="*/ 53 w 83"/>
                  <a:gd name="T37" fmla="*/ 42 h 123"/>
                  <a:gd name="T38" fmla="*/ 23 w 83"/>
                  <a:gd name="T39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" h="123">
                    <a:moveTo>
                      <a:pt x="59" y="123"/>
                    </a:moveTo>
                    <a:cubicBezTo>
                      <a:pt x="56" y="116"/>
                      <a:pt x="56" y="116"/>
                      <a:pt x="56" y="116"/>
                    </a:cubicBezTo>
                    <a:cubicBezTo>
                      <a:pt x="54" y="109"/>
                      <a:pt x="49" y="102"/>
                      <a:pt x="43" y="95"/>
                    </a:cubicBezTo>
                    <a:cubicBezTo>
                      <a:pt x="35" y="85"/>
                      <a:pt x="26" y="73"/>
                      <a:pt x="22" y="57"/>
                    </a:cubicBezTo>
                    <a:cubicBezTo>
                      <a:pt x="21" y="53"/>
                      <a:pt x="12" y="27"/>
                      <a:pt x="6" y="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8"/>
                      <a:pt x="18" y="8"/>
                      <a:pt x="20" y="9"/>
                    </a:cubicBezTo>
                    <a:cubicBezTo>
                      <a:pt x="32" y="15"/>
                      <a:pt x="51" y="24"/>
                      <a:pt x="62" y="33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63" y="35"/>
                      <a:pt x="63" y="35"/>
                      <a:pt x="63" y="35"/>
                    </a:cubicBezTo>
                    <a:cubicBezTo>
                      <a:pt x="83" y="69"/>
                      <a:pt x="79" y="110"/>
                      <a:pt x="65" y="119"/>
                    </a:cubicBezTo>
                    <a:lnTo>
                      <a:pt x="59" y="123"/>
                    </a:lnTo>
                    <a:close/>
                    <a:moveTo>
                      <a:pt x="23" y="25"/>
                    </a:moveTo>
                    <a:cubicBezTo>
                      <a:pt x="28" y="38"/>
                      <a:pt x="34" y="52"/>
                      <a:pt x="34" y="53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7" y="68"/>
                      <a:pt x="45" y="78"/>
                      <a:pt x="53" y="88"/>
                    </a:cubicBezTo>
                    <a:cubicBezTo>
                      <a:pt x="56" y="92"/>
                      <a:pt x="60" y="97"/>
                      <a:pt x="63" y="101"/>
                    </a:cubicBezTo>
                    <a:cubicBezTo>
                      <a:pt x="66" y="89"/>
                      <a:pt x="66" y="64"/>
                      <a:pt x="53" y="42"/>
                    </a:cubicBezTo>
                    <a:cubicBezTo>
                      <a:pt x="46" y="36"/>
                      <a:pt x="34" y="30"/>
                      <a:pt x="23" y="25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0" name="Freeform 125"/>
              <p:cNvSpPr>
                <a:spLocks/>
              </p:cNvSpPr>
              <p:nvPr userDrawn="1"/>
            </p:nvSpPr>
            <p:spPr bwMode="auto">
              <a:xfrm>
                <a:off x="1375" y="1437"/>
                <a:ext cx="40" cy="63"/>
              </a:xfrm>
              <a:custGeom>
                <a:avLst/>
                <a:gdLst>
                  <a:gd name="T0" fmla="*/ 16 w 65"/>
                  <a:gd name="T1" fmla="*/ 43 h 102"/>
                  <a:gd name="T2" fmla="*/ 50 w 65"/>
                  <a:gd name="T3" fmla="*/ 102 h 102"/>
                  <a:gd name="T4" fmla="*/ 46 w 65"/>
                  <a:gd name="T5" fmla="*/ 26 h 102"/>
                  <a:gd name="T6" fmla="*/ 0 w 65"/>
                  <a:gd name="T7" fmla="*/ 0 h 102"/>
                  <a:gd name="T8" fmla="*/ 16 w 65"/>
                  <a:gd name="T9" fmla="*/ 43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02">
                    <a:moveTo>
                      <a:pt x="16" y="43"/>
                    </a:moveTo>
                    <a:cubicBezTo>
                      <a:pt x="21" y="69"/>
                      <a:pt x="45" y="84"/>
                      <a:pt x="50" y="102"/>
                    </a:cubicBezTo>
                    <a:cubicBezTo>
                      <a:pt x="59" y="96"/>
                      <a:pt x="65" y="58"/>
                      <a:pt x="46" y="26"/>
                    </a:cubicBezTo>
                    <a:cubicBezTo>
                      <a:pt x="35" y="16"/>
                      <a:pt x="11" y="6"/>
                      <a:pt x="0" y="0"/>
                    </a:cubicBezTo>
                    <a:cubicBezTo>
                      <a:pt x="6" y="14"/>
                      <a:pt x="16" y="43"/>
                      <a:pt x="16" y="43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1" name="Freeform 126"/>
              <p:cNvSpPr>
                <a:spLocks noEditPoints="1"/>
              </p:cNvSpPr>
              <p:nvPr userDrawn="1"/>
            </p:nvSpPr>
            <p:spPr bwMode="auto">
              <a:xfrm>
                <a:off x="1313" y="1448"/>
                <a:ext cx="50" cy="59"/>
              </a:xfrm>
              <a:custGeom>
                <a:avLst/>
                <a:gdLst>
                  <a:gd name="T0" fmla="*/ 25 w 80"/>
                  <a:gd name="T1" fmla="*/ 95 h 95"/>
                  <a:gd name="T2" fmla="*/ 2 w 80"/>
                  <a:gd name="T3" fmla="*/ 83 h 95"/>
                  <a:gd name="T4" fmla="*/ 6 w 80"/>
                  <a:gd name="T5" fmla="*/ 69 h 95"/>
                  <a:gd name="T6" fmla="*/ 10 w 80"/>
                  <a:gd name="T7" fmla="*/ 66 h 95"/>
                  <a:gd name="T8" fmla="*/ 14 w 80"/>
                  <a:gd name="T9" fmla="*/ 69 h 95"/>
                  <a:gd name="T10" fmla="*/ 17 w 80"/>
                  <a:gd name="T11" fmla="*/ 70 h 95"/>
                  <a:gd name="T12" fmla="*/ 30 w 80"/>
                  <a:gd name="T13" fmla="*/ 62 h 95"/>
                  <a:gd name="T14" fmla="*/ 43 w 80"/>
                  <a:gd name="T15" fmla="*/ 16 h 95"/>
                  <a:gd name="T16" fmla="*/ 54 w 80"/>
                  <a:gd name="T17" fmla="*/ 0 h 95"/>
                  <a:gd name="T18" fmla="*/ 79 w 80"/>
                  <a:gd name="T19" fmla="*/ 39 h 95"/>
                  <a:gd name="T20" fmla="*/ 38 w 80"/>
                  <a:gd name="T21" fmla="*/ 94 h 95"/>
                  <a:gd name="T22" fmla="*/ 25 w 80"/>
                  <a:gd name="T23" fmla="*/ 95 h 95"/>
                  <a:gd name="T24" fmla="*/ 17 w 80"/>
                  <a:gd name="T25" fmla="*/ 82 h 95"/>
                  <a:gd name="T26" fmla="*/ 25 w 80"/>
                  <a:gd name="T27" fmla="*/ 83 h 95"/>
                  <a:gd name="T28" fmla="*/ 36 w 80"/>
                  <a:gd name="T29" fmla="*/ 82 h 95"/>
                  <a:gd name="T30" fmla="*/ 67 w 80"/>
                  <a:gd name="T31" fmla="*/ 40 h 95"/>
                  <a:gd name="T32" fmla="*/ 55 w 80"/>
                  <a:gd name="T33" fmla="*/ 12 h 95"/>
                  <a:gd name="T34" fmla="*/ 55 w 80"/>
                  <a:gd name="T35" fmla="*/ 16 h 95"/>
                  <a:gd name="T36" fmla="*/ 40 w 80"/>
                  <a:gd name="T37" fmla="*/ 70 h 95"/>
                  <a:gd name="T38" fmla="*/ 17 w 80"/>
                  <a:gd name="T39" fmla="*/ 82 h 95"/>
                  <a:gd name="T40" fmla="*/ 17 w 80"/>
                  <a:gd name="T41" fmla="*/ 8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0" h="95">
                    <a:moveTo>
                      <a:pt x="25" y="95"/>
                    </a:moveTo>
                    <a:cubicBezTo>
                      <a:pt x="13" y="95"/>
                      <a:pt x="5" y="91"/>
                      <a:pt x="2" y="83"/>
                    </a:cubicBezTo>
                    <a:cubicBezTo>
                      <a:pt x="0" y="78"/>
                      <a:pt x="2" y="72"/>
                      <a:pt x="6" y="69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14" y="69"/>
                      <a:pt x="14" y="69"/>
                      <a:pt x="14" y="69"/>
                    </a:cubicBezTo>
                    <a:cubicBezTo>
                      <a:pt x="14" y="69"/>
                      <a:pt x="15" y="70"/>
                      <a:pt x="17" y="70"/>
                    </a:cubicBezTo>
                    <a:cubicBezTo>
                      <a:pt x="19" y="70"/>
                      <a:pt x="25" y="69"/>
                      <a:pt x="30" y="62"/>
                    </a:cubicBezTo>
                    <a:cubicBezTo>
                      <a:pt x="42" y="48"/>
                      <a:pt x="43" y="33"/>
                      <a:pt x="43" y="16"/>
                    </a:cubicBezTo>
                    <a:cubicBezTo>
                      <a:pt x="43" y="1"/>
                      <a:pt x="52" y="0"/>
                      <a:pt x="54" y="0"/>
                    </a:cubicBezTo>
                    <a:cubicBezTo>
                      <a:pt x="66" y="0"/>
                      <a:pt x="79" y="19"/>
                      <a:pt x="79" y="39"/>
                    </a:cubicBezTo>
                    <a:cubicBezTo>
                      <a:pt x="80" y="57"/>
                      <a:pt x="70" y="86"/>
                      <a:pt x="38" y="94"/>
                    </a:cubicBezTo>
                    <a:cubicBezTo>
                      <a:pt x="34" y="95"/>
                      <a:pt x="29" y="95"/>
                      <a:pt x="25" y="95"/>
                    </a:cubicBezTo>
                    <a:close/>
                    <a:moveTo>
                      <a:pt x="17" y="82"/>
                    </a:moveTo>
                    <a:cubicBezTo>
                      <a:pt x="19" y="83"/>
                      <a:pt x="22" y="83"/>
                      <a:pt x="25" y="83"/>
                    </a:cubicBezTo>
                    <a:cubicBezTo>
                      <a:pt x="28" y="83"/>
                      <a:pt x="32" y="83"/>
                      <a:pt x="36" y="82"/>
                    </a:cubicBezTo>
                    <a:cubicBezTo>
                      <a:pt x="60" y="76"/>
                      <a:pt x="68" y="54"/>
                      <a:pt x="67" y="40"/>
                    </a:cubicBezTo>
                    <a:cubicBezTo>
                      <a:pt x="67" y="24"/>
                      <a:pt x="59" y="14"/>
                      <a:pt x="55" y="12"/>
                    </a:cubicBezTo>
                    <a:cubicBezTo>
                      <a:pt x="55" y="13"/>
                      <a:pt x="55" y="14"/>
                      <a:pt x="55" y="16"/>
                    </a:cubicBezTo>
                    <a:cubicBezTo>
                      <a:pt x="55" y="34"/>
                      <a:pt x="54" y="53"/>
                      <a:pt x="40" y="70"/>
                    </a:cubicBezTo>
                    <a:cubicBezTo>
                      <a:pt x="31" y="80"/>
                      <a:pt x="22" y="82"/>
                      <a:pt x="17" y="82"/>
                    </a:cubicBezTo>
                    <a:cubicBezTo>
                      <a:pt x="17" y="82"/>
                      <a:pt x="17" y="82"/>
                      <a:pt x="17" y="82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2" name="Freeform 127"/>
              <p:cNvSpPr>
                <a:spLocks/>
              </p:cNvSpPr>
              <p:nvPr userDrawn="1"/>
            </p:nvSpPr>
            <p:spPr bwMode="auto">
              <a:xfrm>
                <a:off x="1315" y="1444"/>
                <a:ext cx="44" cy="63"/>
              </a:xfrm>
              <a:custGeom>
                <a:avLst/>
                <a:gdLst>
                  <a:gd name="T0" fmla="*/ 32 w 71"/>
                  <a:gd name="T1" fmla="*/ 72 h 100"/>
                  <a:gd name="T2" fmla="*/ 7 w 71"/>
                  <a:gd name="T3" fmla="*/ 79 h 100"/>
                  <a:gd name="T4" fmla="*/ 34 w 71"/>
                  <a:gd name="T5" fmla="*/ 94 h 100"/>
                  <a:gd name="T6" fmla="*/ 70 w 71"/>
                  <a:gd name="T7" fmla="*/ 45 h 100"/>
                  <a:gd name="T8" fmla="*/ 46 w 71"/>
                  <a:gd name="T9" fmla="*/ 22 h 100"/>
                  <a:gd name="T10" fmla="*/ 32 w 71"/>
                  <a:gd name="T11" fmla="*/ 7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100">
                    <a:moveTo>
                      <a:pt x="32" y="72"/>
                    </a:moveTo>
                    <a:cubicBezTo>
                      <a:pt x="23" y="84"/>
                      <a:pt x="12" y="84"/>
                      <a:pt x="7" y="79"/>
                    </a:cubicBezTo>
                    <a:cubicBezTo>
                      <a:pt x="0" y="85"/>
                      <a:pt x="7" y="100"/>
                      <a:pt x="34" y="94"/>
                    </a:cubicBezTo>
                    <a:cubicBezTo>
                      <a:pt x="61" y="88"/>
                      <a:pt x="71" y="62"/>
                      <a:pt x="70" y="45"/>
                    </a:cubicBezTo>
                    <a:cubicBezTo>
                      <a:pt x="69" y="17"/>
                      <a:pt x="46" y="0"/>
                      <a:pt x="46" y="22"/>
                    </a:cubicBezTo>
                    <a:cubicBezTo>
                      <a:pt x="46" y="41"/>
                      <a:pt x="44" y="57"/>
                      <a:pt x="32" y="72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3" name="Freeform 128"/>
              <p:cNvSpPr>
                <a:spLocks/>
              </p:cNvSpPr>
              <p:nvPr userDrawn="1"/>
            </p:nvSpPr>
            <p:spPr bwMode="auto">
              <a:xfrm>
                <a:off x="1383" y="1489"/>
                <a:ext cx="6" cy="23"/>
              </a:xfrm>
              <a:custGeom>
                <a:avLst/>
                <a:gdLst>
                  <a:gd name="T0" fmla="*/ 10 w 10"/>
                  <a:gd name="T1" fmla="*/ 3 h 37"/>
                  <a:gd name="T2" fmla="*/ 9 w 10"/>
                  <a:gd name="T3" fmla="*/ 5 h 37"/>
                  <a:gd name="T4" fmla="*/ 7 w 10"/>
                  <a:gd name="T5" fmla="*/ 8 h 37"/>
                  <a:gd name="T6" fmla="*/ 4 w 10"/>
                  <a:gd name="T7" fmla="*/ 19 h 37"/>
                  <a:gd name="T8" fmla="*/ 4 w 10"/>
                  <a:gd name="T9" fmla="*/ 32 h 37"/>
                  <a:gd name="T10" fmla="*/ 5 w 10"/>
                  <a:gd name="T11" fmla="*/ 37 h 37"/>
                  <a:gd name="T12" fmla="*/ 3 w 10"/>
                  <a:gd name="T13" fmla="*/ 32 h 37"/>
                  <a:gd name="T14" fmla="*/ 0 w 10"/>
                  <a:gd name="T15" fmla="*/ 19 h 37"/>
                  <a:gd name="T16" fmla="*/ 1 w 10"/>
                  <a:gd name="T17" fmla="*/ 6 h 37"/>
                  <a:gd name="T18" fmla="*/ 2 w 10"/>
                  <a:gd name="T19" fmla="*/ 2 h 37"/>
                  <a:gd name="T20" fmla="*/ 2 w 10"/>
                  <a:gd name="T21" fmla="*/ 0 h 37"/>
                  <a:gd name="T22" fmla="*/ 10 w 10"/>
                  <a:gd name="T23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37">
                    <a:moveTo>
                      <a:pt x="10" y="3"/>
                    </a:moveTo>
                    <a:cubicBezTo>
                      <a:pt x="10" y="3"/>
                      <a:pt x="10" y="4"/>
                      <a:pt x="9" y="5"/>
                    </a:cubicBezTo>
                    <a:cubicBezTo>
                      <a:pt x="9" y="6"/>
                      <a:pt x="8" y="7"/>
                      <a:pt x="7" y="8"/>
                    </a:cubicBezTo>
                    <a:cubicBezTo>
                      <a:pt x="6" y="11"/>
                      <a:pt x="5" y="15"/>
                      <a:pt x="4" y="19"/>
                    </a:cubicBezTo>
                    <a:cubicBezTo>
                      <a:pt x="4" y="24"/>
                      <a:pt x="4" y="28"/>
                      <a:pt x="4" y="32"/>
                    </a:cubicBezTo>
                    <a:cubicBezTo>
                      <a:pt x="4" y="35"/>
                      <a:pt x="5" y="37"/>
                      <a:pt x="5" y="37"/>
                    </a:cubicBezTo>
                    <a:cubicBezTo>
                      <a:pt x="5" y="37"/>
                      <a:pt x="4" y="35"/>
                      <a:pt x="3" y="32"/>
                    </a:cubicBezTo>
                    <a:cubicBezTo>
                      <a:pt x="2" y="29"/>
                      <a:pt x="1" y="24"/>
                      <a:pt x="0" y="19"/>
                    </a:cubicBezTo>
                    <a:cubicBezTo>
                      <a:pt x="0" y="15"/>
                      <a:pt x="0" y="10"/>
                      <a:pt x="1" y="6"/>
                    </a:cubicBezTo>
                    <a:cubicBezTo>
                      <a:pt x="1" y="4"/>
                      <a:pt x="2" y="3"/>
                      <a:pt x="2" y="2"/>
                    </a:cubicBezTo>
                    <a:cubicBezTo>
                      <a:pt x="2" y="1"/>
                      <a:pt x="2" y="0"/>
                      <a:pt x="2" y="0"/>
                    </a:cubicBez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4" name="Freeform 129"/>
              <p:cNvSpPr>
                <a:spLocks/>
              </p:cNvSpPr>
              <p:nvPr userDrawn="1"/>
            </p:nvSpPr>
            <p:spPr bwMode="auto">
              <a:xfrm>
                <a:off x="1366" y="1467"/>
                <a:ext cx="6" cy="30"/>
              </a:xfrm>
              <a:custGeom>
                <a:avLst/>
                <a:gdLst>
                  <a:gd name="T0" fmla="*/ 11 w 11"/>
                  <a:gd name="T1" fmla="*/ 0 h 47"/>
                  <a:gd name="T2" fmla="*/ 11 w 11"/>
                  <a:gd name="T3" fmla="*/ 8 h 47"/>
                  <a:gd name="T4" fmla="*/ 9 w 11"/>
                  <a:gd name="T5" fmla="*/ 25 h 47"/>
                  <a:gd name="T6" fmla="*/ 4 w 11"/>
                  <a:gd name="T7" fmla="*/ 41 h 47"/>
                  <a:gd name="T8" fmla="*/ 3 w 11"/>
                  <a:gd name="T9" fmla="*/ 44 h 47"/>
                  <a:gd name="T10" fmla="*/ 1 w 11"/>
                  <a:gd name="T11" fmla="*/ 46 h 47"/>
                  <a:gd name="T12" fmla="*/ 0 w 11"/>
                  <a:gd name="T13" fmla="*/ 47 h 47"/>
                  <a:gd name="T14" fmla="*/ 1 w 11"/>
                  <a:gd name="T15" fmla="*/ 46 h 47"/>
                  <a:gd name="T16" fmla="*/ 2 w 11"/>
                  <a:gd name="T17" fmla="*/ 44 h 47"/>
                  <a:gd name="T18" fmla="*/ 3 w 11"/>
                  <a:gd name="T19" fmla="*/ 41 h 47"/>
                  <a:gd name="T20" fmla="*/ 5 w 11"/>
                  <a:gd name="T21" fmla="*/ 24 h 47"/>
                  <a:gd name="T22" fmla="*/ 4 w 11"/>
                  <a:gd name="T23" fmla="*/ 8 h 47"/>
                  <a:gd name="T24" fmla="*/ 3 w 11"/>
                  <a:gd name="T25" fmla="*/ 1 h 47"/>
                  <a:gd name="T26" fmla="*/ 11 w 11"/>
                  <a:gd name="T2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47">
                    <a:moveTo>
                      <a:pt x="11" y="0"/>
                    </a:moveTo>
                    <a:cubicBezTo>
                      <a:pt x="11" y="0"/>
                      <a:pt x="11" y="3"/>
                      <a:pt x="11" y="8"/>
                    </a:cubicBezTo>
                    <a:cubicBezTo>
                      <a:pt x="11" y="12"/>
                      <a:pt x="10" y="19"/>
                      <a:pt x="9" y="25"/>
                    </a:cubicBezTo>
                    <a:cubicBezTo>
                      <a:pt x="8" y="31"/>
                      <a:pt x="7" y="37"/>
                      <a:pt x="4" y="41"/>
                    </a:cubicBezTo>
                    <a:cubicBezTo>
                      <a:pt x="4" y="42"/>
                      <a:pt x="3" y="43"/>
                      <a:pt x="3" y="44"/>
                    </a:cubicBezTo>
                    <a:cubicBezTo>
                      <a:pt x="2" y="45"/>
                      <a:pt x="2" y="45"/>
                      <a:pt x="1" y="46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1" y="46"/>
                    </a:cubicBezTo>
                    <a:cubicBezTo>
                      <a:pt x="1" y="45"/>
                      <a:pt x="2" y="44"/>
                      <a:pt x="2" y="44"/>
                    </a:cubicBezTo>
                    <a:cubicBezTo>
                      <a:pt x="3" y="43"/>
                      <a:pt x="3" y="42"/>
                      <a:pt x="3" y="41"/>
                    </a:cubicBezTo>
                    <a:cubicBezTo>
                      <a:pt x="5" y="37"/>
                      <a:pt x="5" y="30"/>
                      <a:pt x="5" y="24"/>
                    </a:cubicBezTo>
                    <a:cubicBezTo>
                      <a:pt x="5" y="18"/>
                      <a:pt x="5" y="12"/>
                      <a:pt x="4" y="8"/>
                    </a:cubicBezTo>
                    <a:cubicBezTo>
                      <a:pt x="4" y="4"/>
                      <a:pt x="3" y="1"/>
                      <a:pt x="3" y="1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5" name="Freeform 130"/>
              <p:cNvSpPr>
                <a:spLocks noEditPoints="1"/>
              </p:cNvSpPr>
              <p:nvPr userDrawn="1"/>
            </p:nvSpPr>
            <p:spPr bwMode="auto">
              <a:xfrm>
                <a:off x="1362" y="1421"/>
                <a:ext cx="37" cy="79"/>
              </a:xfrm>
              <a:custGeom>
                <a:avLst/>
                <a:gdLst>
                  <a:gd name="T0" fmla="*/ 33 w 59"/>
                  <a:gd name="T1" fmla="*/ 126 h 126"/>
                  <a:gd name="T2" fmla="*/ 30 w 59"/>
                  <a:gd name="T3" fmla="*/ 117 h 126"/>
                  <a:gd name="T4" fmla="*/ 22 w 59"/>
                  <a:gd name="T5" fmla="*/ 101 h 126"/>
                  <a:gd name="T6" fmla="*/ 0 w 59"/>
                  <a:gd name="T7" fmla="*/ 45 h 126"/>
                  <a:gd name="T8" fmla="*/ 0 w 59"/>
                  <a:gd name="T9" fmla="*/ 43 h 126"/>
                  <a:gd name="T10" fmla="*/ 0 w 59"/>
                  <a:gd name="T11" fmla="*/ 42 h 126"/>
                  <a:gd name="T12" fmla="*/ 9 w 59"/>
                  <a:gd name="T13" fmla="*/ 9 h 126"/>
                  <a:gd name="T14" fmla="*/ 10 w 59"/>
                  <a:gd name="T15" fmla="*/ 0 h 126"/>
                  <a:gd name="T16" fmla="*/ 17 w 59"/>
                  <a:gd name="T17" fmla="*/ 4 h 126"/>
                  <a:gd name="T18" fmla="*/ 46 w 59"/>
                  <a:gd name="T19" fmla="*/ 48 h 126"/>
                  <a:gd name="T20" fmla="*/ 40 w 59"/>
                  <a:gd name="T21" fmla="*/ 120 h 126"/>
                  <a:gd name="T22" fmla="*/ 33 w 59"/>
                  <a:gd name="T23" fmla="*/ 126 h 126"/>
                  <a:gd name="T24" fmla="*/ 12 w 59"/>
                  <a:gd name="T25" fmla="*/ 44 h 126"/>
                  <a:gd name="T26" fmla="*/ 32 w 59"/>
                  <a:gd name="T27" fmla="*/ 95 h 126"/>
                  <a:gd name="T28" fmla="*/ 36 w 59"/>
                  <a:gd name="T29" fmla="*/ 102 h 126"/>
                  <a:gd name="T30" fmla="*/ 35 w 59"/>
                  <a:gd name="T31" fmla="*/ 52 h 126"/>
                  <a:gd name="T32" fmla="*/ 19 w 59"/>
                  <a:gd name="T33" fmla="*/ 20 h 126"/>
                  <a:gd name="T34" fmla="*/ 12 w 59"/>
                  <a:gd name="T35" fmla="*/ 4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9" h="126">
                    <a:moveTo>
                      <a:pt x="33" y="126"/>
                    </a:moveTo>
                    <a:cubicBezTo>
                      <a:pt x="30" y="117"/>
                      <a:pt x="30" y="117"/>
                      <a:pt x="30" y="117"/>
                    </a:cubicBezTo>
                    <a:cubicBezTo>
                      <a:pt x="28" y="111"/>
                      <a:pt x="25" y="107"/>
                      <a:pt x="22" y="101"/>
                    </a:cubicBezTo>
                    <a:cubicBezTo>
                      <a:pt x="15" y="90"/>
                      <a:pt x="6" y="76"/>
                      <a:pt x="0" y="45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7" y="19"/>
                      <a:pt x="9" y="9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31" y="11"/>
                      <a:pt x="40" y="31"/>
                      <a:pt x="46" y="48"/>
                    </a:cubicBezTo>
                    <a:cubicBezTo>
                      <a:pt x="59" y="81"/>
                      <a:pt x="49" y="112"/>
                      <a:pt x="40" y="120"/>
                    </a:cubicBezTo>
                    <a:lnTo>
                      <a:pt x="33" y="126"/>
                    </a:lnTo>
                    <a:close/>
                    <a:moveTo>
                      <a:pt x="12" y="44"/>
                    </a:moveTo>
                    <a:cubicBezTo>
                      <a:pt x="18" y="72"/>
                      <a:pt x="25" y="84"/>
                      <a:pt x="32" y="95"/>
                    </a:cubicBezTo>
                    <a:cubicBezTo>
                      <a:pt x="34" y="97"/>
                      <a:pt x="35" y="100"/>
                      <a:pt x="36" y="102"/>
                    </a:cubicBezTo>
                    <a:cubicBezTo>
                      <a:pt x="40" y="91"/>
                      <a:pt x="43" y="73"/>
                      <a:pt x="35" y="52"/>
                    </a:cubicBezTo>
                    <a:cubicBezTo>
                      <a:pt x="33" y="46"/>
                      <a:pt x="27" y="30"/>
                      <a:pt x="19" y="20"/>
                    </a:cubicBezTo>
                    <a:cubicBezTo>
                      <a:pt x="16" y="30"/>
                      <a:pt x="13" y="40"/>
                      <a:pt x="12" y="44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6" name="Freeform 131"/>
              <p:cNvSpPr>
                <a:spLocks/>
              </p:cNvSpPr>
              <p:nvPr userDrawn="1"/>
            </p:nvSpPr>
            <p:spPr bwMode="auto">
              <a:xfrm>
                <a:off x="1366" y="1427"/>
                <a:ext cx="29" cy="66"/>
              </a:xfrm>
              <a:custGeom>
                <a:avLst/>
                <a:gdLst>
                  <a:gd name="T0" fmla="*/ 0 w 46"/>
                  <a:gd name="T1" fmla="*/ 35 h 106"/>
                  <a:gd name="T2" fmla="*/ 30 w 46"/>
                  <a:gd name="T3" fmla="*/ 106 h 106"/>
                  <a:gd name="T4" fmla="*/ 35 w 46"/>
                  <a:gd name="T5" fmla="*/ 41 h 106"/>
                  <a:gd name="T6" fmla="*/ 9 w 46"/>
                  <a:gd name="T7" fmla="*/ 0 h 106"/>
                  <a:gd name="T8" fmla="*/ 0 w 46"/>
                  <a:gd name="T9" fmla="*/ 3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06">
                    <a:moveTo>
                      <a:pt x="0" y="35"/>
                    </a:moveTo>
                    <a:cubicBezTo>
                      <a:pt x="9" y="80"/>
                      <a:pt x="23" y="87"/>
                      <a:pt x="30" y="106"/>
                    </a:cubicBezTo>
                    <a:cubicBezTo>
                      <a:pt x="36" y="101"/>
                      <a:pt x="46" y="72"/>
                      <a:pt x="35" y="41"/>
                    </a:cubicBezTo>
                    <a:cubicBezTo>
                      <a:pt x="28" y="23"/>
                      <a:pt x="20" y="6"/>
                      <a:pt x="9" y="0"/>
                    </a:cubicBezTo>
                    <a:cubicBezTo>
                      <a:pt x="7" y="12"/>
                      <a:pt x="0" y="35"/>
                      <a:pt x="0" y="35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7" name="Freeform 132"/>
              <p:cNvSpPr>
                <a:spLocks noEditPoints="1"/>
              </p:cNvSpPr>
              <p:nvPr userDrawn="1"/>
            </p:nvSpPr>
            <p:spPr bwMode="auto">
              <a:xfrm>
                <a:off x="1382" y="1418"/>
                <a:ext cx="49" cy="57"/>
              </a:xfrm>
              <a:custGeom>
                <a:avLst/>
                <a:gdLst>
                  <a:gd name="T0" fmla="*/ 66 w 79"/>
                  <a:gd name="T1" fmla="*/ 91 h 91"/>
                  <a:gd name="T2" fmla="*/ 66 w 79"/>
                  <a:gd name="T3" fmla="*/ 91 h 91"/>
                  <a:gd name="T4" fmla="*/ 8 w 79"/>
                  <a:gd name="T5" fmla="*/ 37 h 91"/>
                  <a:gd name="T6" fmla="*/ 1 w 79"/>
                  <a:gd name="T7" fmla="*/ 8 h 91"/>
                  <a:gd name="T8" fmla="*/ 2 w 79"/>
                  <a:gd name="T9" fmla="*/ 0 h 91"/>
                  <a:gd name="T10" fmla="*/ 10 w 79"/>
                  <a:gd name="T11" fmla="*/ 3 h 91"/>
                  <a:gd name="T12" fmla="*/ 23 w 79"/>
                  <a:gd name="T13" fmla="*/ 7 h 91"/>
                  <a:gd name="T14" fmla="*/ 39 w 79"/>
                  <a:gd name="T15" fmla="*/ 14 h 91"/>
                  <a:gd name="T16" fmla="*/ 65 w 79"/>
                  <a:gd name="T17" fmla="*/ 63 h 91"/>
                  <a:gd name="T18" fmla="*/ 73 w 79"/>
                  <a:gd name="T19" fmla="*/ 81 h 91"/>
                  <a:gd name="T20" fmla="*/ 79 w 79"/>
                  <a:gd name="T21" fmla="*/ 90 h 91"/>
                  <a:gd name="T22" fmla="*/ 69 w 79"/>
                  <a:gd name="T23" fmla="*/ 91 h 91"/>
                  <a:gd name="T24" fmla="*/ 66 w 79"/>
                  <a:gd name="T25" fmla="*/ 91 h 91"/>
                  <a:gd name="T26" fmla="*/ 14 w 79"/>
                  <a:gd name="T27" fmla="*/ 17 h 91"/>
                  <a:gd name="T28" fmla="*/ 19 w 79"/>
                  <a:gd name="T29" fmla="*/ 33 h 91"/>
                  <a:gd name="T30" fmla="*/ 19 w 79"/>
                  <a:gd name="T31" fmla="*/ 33 h 91"/>
                  <a:gd name="T32" fmla="*/ 19 w 79"/>
                  <a:gd name="T33" fmla="*/ 34 h 91"/>
                  <a:gd name="T34" fmla="*/ 58 w 79"/>
                  <a:gd name="T35" fmla="*/ 77 h 91"/>
                  <a:gd name="T36" fmla="*/ 54 w 79"/>
                  <a:gd name="T37" fmla="*/ 67 h 91"/>
                  <a:gd name="T38" fmla="*/ 32 w 79"/>
                  <a:gd name="T39" fmla="*/ 24 h 91"/>
                  <a:gd name="T40" fmla="*/ 21 w 79"/>
                  <a:gd name="T41" fmla="*/ 19 h 91"/>
                  <a:gd name="T42" fmla="*/ 14 w 79"/>
                  <a:gd name="T43" fmla="*/ 17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9" h="91">
                    <a:moveTo>
                      <a:pt x="66" y="91"/>
                    </a:moveTo>
                    <a:cubicBezTo>
                      <a:pt x="66" y="91"/>
                      <a:pt x="66" y="91"/>
                      <a:pt x="66" y="91"/>
                    </a:cubicBezTo>
                    <a:cubicBezTo>
                      <a:pt x="47" y="91"/>
                      <a:pt x="12" y="65"/>
                      <a:pt x="8" y="37"/>
                    </a:cubicBezTo>
                    <a:cubicBezTo>
                      <a:pt x="6" y="33"/>
                      <a:pt x="0" y="17"/>
                      <a:pt x="1" y="8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7" y="6"/>
                      <a:pt x="20" y="6"/>
                      <a:pt x="23" y="7"/>
                    </a:cubicBezTo>
                    <a:cubicBezTo>
                      <a:pt x="28" y="8"/>
                      <a:pt x="31" y="9"/>
                      <a:pt x="39" y="14"/>
                    </a:cubicBezTo>
                    <a:cubicBezTo>
                      <a:pt x="51" y="21"/>
                      <a:pt x="59" y="44"/>
                      <a:pt x="65" y="63"/>
                    </a:cubicBezTo>
                    <a:cubicBezTo>
                      <a:pt x="68" y="71"/>
                      <a:pt x="71" y="79"/>
                      <a:pt x="73" y="81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69" y="91"/>
                      <a:pt x="69" y="91"/>
                      <a:pt x="69" y="91"/>
                    </a:cubicBezTo>
                    <a:cubicBezTo>
                      <a:pt x="68" y="91"/>
                      <a:pt x="67" y="91"/>
                      <a:pt x="66" y="91"/>
                    </a:cubicBezTo>
                    <a:close/>
                    <a:moveTo>
                      <a:pt x="14" y="17"/>
                    </a:moveTo>
                    <a:cubicBezTo>
                      <a:pt x="16" y="23"/>
                      <a:pt x="18" y="29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2" y="52"/>
                      <a:pt x="43" y="71"/>
                      <a:pt x="58" y="77"/>
                    </a:cubicBezTo>
                    <a:cubicBezTo>
                      <a:pt x="57" y="74"/>
                      <a:pt x="55" y="71"/>
                      <a:pt x="54" y="67"/>
                    </a:cubicBezTo>
                    <a:cubicBezTo>
                      <a:pt x="49" y="52"/>
                      <a:pt x="41" y="29"/>
                      <a:pt x="32" y="24"/>
                    </a:cubicBezTo>
                    <a:cubicBezTo>
                      <a:pt x="26" y="20"/>
                      <a:pt x="24" y="19"/>
                      <a:pt x="21" y="19"/>
                    </a:cubicBezTo>
                    <a:cubicBezTo>
                      <a:pt x="19" y="18"/>
                      <a:pt x="17" y="18"/>
                      <a:pt x="14" y="17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8" name="Freeform 133"/>
              <p:cNvSpPr>
                <a:spLocks/>
              </p:cNvSpPr>
              <p:nvPr userDrawn="1"/>
            </p:nvSpPr>
            <p:spPr bwMode="auto">
              <a:xfrm>
                <a:off x="1386" y="1423"/>
                <a:ext cx="38" cy="49"/>
              </a:xfrm>
              <a:custGeom>
                <a:avLst/>
                <a:gdLst>
                  <a:gd name="T0" fmla="*/ 8 w 62"/>
                  <a:gd name="T1" fmla="*/ 27 h 79"/>
                  <a:gd name="T2" fmla="*/ 62 w 62"/>
                  <a:gd name="T3" fmla="*/ 77 h 79"/>
                  <a:gd name="T4" fmla="*/ 30 w 62"/>
                  <a:gd name="T5" fmla="*/ 11 h 79"/>
                  <a:gd name="T6" fmla="*/ 1 w 62"/>
                  <a:gd name="T7" fmla="*/ 0 h 79"/>
                  <a:gd name="T8" fmla="*/ 8 w 62"/>
                  <a:gd name="T9" fmla="*/ 2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79">
                    <a:moveTo>
                      <a:pt x="8" y="27"/>
                    </a:moveTo>
                    <a:cubicBezTo>
                      <a:pt x="11" y="53"/>
                      <a:pt x="46" y="79"/>
                      <a:pt x="62" y="77"/>
                    </a:cubicBezTo>
                    <a:cubicBezTo>
                      <a:pt x="56" y="68"/>
                      <a:pt x="45" y="21"/>
                      <a:pt x="30" y="11"/>
                    </a:cubicBezTo>
                    <a:cubicBezTo>
                      <a:pt x="16" y="2"/>
                      <a:pt x="18" y="7"/>
                      <a:pt x="1" y="0"/>
                    </a:cubicBezTo>
                    <a:cubicBezTo>
                      <a:pt x="0" y="9"/>
                      <a:pt x="8" y="27"/>
                      <a:pt x="8" y="27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9" name="Freeform 134"/>
              <p:cNvSpPr>
                <a:spLocks noEditPoints="1"/>
              </p:cNvSpPr>
              <p:nvPr userDrawn="1"/>
            </p:nvSpPr>
            <p:spPr bwMode="auto">
              <a:xfrm>
                <a:off x="1348" y="1406"/>
                <a:ext cx="30" cy="76"/>
              </a:xfrm>
              <a:custGeom>
                <a:avLst/>
                <a:gdLst>
                  <a:gd name="T0" fmla="*/ 7 w 49"/>
                  <a:gd name="T1" fmla="*/ 122 h 122"/>
                  <a:gd name="T2" fmla="*/ 9 w 49"/>
                  <a:gd name="T3" fmla="*/ 113 h 122"/>
                  <a:gd name="T4" fmla="*/ 6 w 49"/>
                  <a:gd name="T5" fmla="*/ 82 h 122"/>
                  <a:gd name="T6" fmla="*/ 3 w 49"/>
                  <a:gd name="T7" fmla="*/ 36 h 122"/>
                  <a:gd name="T8" fmla="*/ 4 w 49"/>
                  <a:gd name="T9" fmla="*/ 35 h 122"/>
                  <a:gd name="T10" fmla="*/ 4 w 49"/>
                  <a:gd name="T11" fmla="*/ 35 h 122"/>
                  <a:gd name="T12" fmla="*/ 5 w 49"/>
                  <a:gd name="T13" fmla="*/ 16 h 122"/>
                  <a:gd name="T14" fmla="*/ 4 w 49"/>
                  <a:gd name="T15" fmla="*/ 0 h 122"/>
                  <a:gd name="T16" fmla="*/ 15 w 49"/>
                  <a:gd name="T17" fmla="*/ 11 h 122"/>
                  <a:gd name="T18" fmla="*/ 25 w 49"/>
                  <a:gd name="T19" fmla="*/ 18 h 122"/>
                  <a:gd name="T20" fmla="*/ 43 w 49"/>
                  <a:gd name="T21" fmla="*/ 34 h 122"/>
                  <a:gd name="T22" fmla="*/ 43 w 49"/>
                  <a:gd name="T23" fmla="*/ 35 h 122"/>
                  <a:gd name="T24" fmla="*/ 43 w 49"/>
                  <a:gd name="T25" fmla="*/ 36 h 122"/>
                  <a:gd name="T26" fmla="*/ 35 w 49"/>
                  <a:gd name="T27" fmla="*/ 106 h 122"/>
                  <a:gd name="T28" fmla="*/ 16 w 49"/>
                  <a:gd name="T29" fmla="*/ 120 h 122"/>
                  <a:gd name="T30" fmla="*/ 7 w 49"/>
                  <a:gd name="T31" fmla="*/ 122 h 122"/>
                  <a:gd name="T32" fmla="*/ 15 w 49"/>
                  <a:gd name="T33" fmla="*/ 39 h 122"/>
                  <a:gd name="T34" fmla="*/ 18 w 49"/>
                  <a:gd name="T35" fmla="*/ 79 h 122"/>
                  <a:gd name="T36" fmla="*/ 22 w 49"/>
                  <a:gd name="T37" fmla="*/ 104 h 122"/>
                  <a:gd name="T38" fmla="*/ 25 w 49"/>
                  <a:gd name="T39" fmla="*/ 100 h 122"/>
                  <a:gd name="T40" fmla="*/ 32 w 49"/>
                  <a:gd name="T41" fmla="*/ 40 h 122"/>
                  <a:gd name="T42" fmla="*/ 19 w 49"/>
                  <a:gd name="T43" fmla="*/ 29 h 122"/>
                  <a:gd name="T44" fmla="*/ 17 w 49"/>
                  <a:gd name="T45" fmla="*/ 28 h 122"/>
                  <a:gd name="T46" fmla="*/ 15 w 49"/>
                  <a:gd name="T47" fmla="*/ 3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9" h="122">
                    <a:moveTo>
                      <a:pt x="7" y="122"/>
                    </a:moveTo>
                    <a:cubicBezTo>
                      <a:pt x="9" y="113"/>
                      <a:pt x="9" y="113"/>
                      <a:pt x="9" y="113"/>
                    </a:cubicBezTo>
                    <a:cubicBezTo>
                      <a:pt x="11" y="103"/>
                      <a:pt x="9" y="93"/>
                      <a:pt x="6" y="82"/>
                    </a:cubicBezTo>
                    <a:cubicBezTo>
                      <a:pt x="3" y="69"/>
                      <a:pt x="0" y="54"/>
                      <a:pt x="3" y="36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6" y="29"/>
                      <a:pt x="5" y="1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8" y="14"/>
                      <a:pt x="21" y="16"/>
                      <a:pt x="25" y="18"/>
                    </a:cubicBezTo>
                    <a:cubicBezTo>
                      <a:pt x="31" y="22"/>
                      <a:pt x="38" y="25"/>
                      <a:pt x="43" y="34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9" y="62"/>
                      <a:pt x="46" y="89"/>
                      <a:pt x="35" y="106"/>
                    </a:cubicBezTo>
                    <a:cubicBezTo>
                      <a:pt x="30" y="114"/>
                      <a:pt x="23" y="119"/>
                      <a:pt x="16" y="120"/>
                    </a:cubicBezTo>
                    <a:lnTo>
                      <a:pt x="7" y="122"/>
                    </a:lnTo>
                    <a:close/>
                    <a:moveTo>
                      <a:pt x="15" y="39"/>
                    </a:moveTo>
                    <a:cubicBezTo>
                      <a:pt x="12" y="54"/>
                      <a:pt x="15" y="67"/>
                      <a:pt x="18" y="79"/>
                    </a:cubicBezTo>
                    <a:cubicBezTo>
                      <a:pt x="20" y="87"/>
                      <a:pt x="22" y="95"/>
                      <a:pt x="22" y="104"/>
                    </a:cubicBezTo>
                    <a:cubicBezTo>
                      <a:pt x="23" y="102"/>
                      <a:pt x="24" y="101"/>
                      <a:pt x="25" y="100"/>
                    </a:cubicBezTo>
                    <a:cubicBezTo>
                      <a:pt x="32" y="88"/>
                      <a:pt x="37" y="65"/>
                      <a:pt x="32" y="40"/>
                    </a:cubicBezTo>
                    <a:cubicBezTo>
                      <a:pt x="28" y="34"/>
                      <a:pt x="24" y="32"/>
                      <a:pt x="19" y="29"/>
                    </a:cubicBezTo>
                    <a:cubicBezTo>
                      <a:pt x="18" y="28"/>
                      <a:pt x="18" y="28"/>
                      <a:pt x="17" y="28"/>
                    </a:cubicBezTo>
                    <a:cubicBezTo>
                      <a:pt x="17" y="34"/>
                      <a:pt x="15" y="38"/>
                      <a:pt x="15" y="39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0" name="Freeform 135"/>
              <p:cNvSpPr>
                <a:spLocks/>
              </p:cNvSpPr>
              <p:nvPr userDrawn="1"/>
            </p:nvSpPr>
            <p:spPr bwMode="auto">
              <a:xfrm>
                <a:off x="1349" y="1416"/>
                <a:ext cx="27" cy="61"/>
              </a:xfrm>
              <a:custGeom>
                <a:avLst/>
                <a:gdLst>
                  <a:gd name="T0" fmla="*/ 6 w 43"/>
                  <a:gd name="T1" fmla="*/ 21 h 98"/>
                  <a:gd name="T2" fmla="*/ 12 w 43"/>
                  <a:gd name="T3" fmla="*/ 98 h 98"/>
                  <a:gd name="T4" fmla="*/ 35 w 43"/>
                  <a:gd name="T5" fmla="*/ 21 h 98"/>
                  <a:gd name="T6" fmla="*/ 8 w 43"/>
                  <a:gd name="T7" fmla="*/ 0 h 98"/>
                  <a:gd name="T8" fmla="*/ 6 w 43"/>
                  <a:gd name="T9" fmla="*/ 21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98">
                    <a:moveTo>
                      <a:pt x="6" y="21"/>
                    </a:moveTo>
                    <a:cubicBezTo>
                      <a:pt x="0" y="53"/>
                      <a:pt x="17" y="73"/>
                      <a:pt x="12" y="98"/>
                    </a:cubicBezTo>
                    <a:cubicBezTo>
                      <a:pt x="31" y="95"/>
                      <a:pt x="43" y="59"/>
                      <a:pt x="35" y="21"/>
                    </a:cubicBezTo>
                    <a:cubicBezTo>
                      <a:pt x="27" y="9"/>
                      <a:pt x="17" y="8"/>
                      <a:pt x="8" y="0"/>
                    </a:cubicBezTo>
                    <a:cubicBezTo>
                      <a:pt x="9" y="14"/>
                      <a:pt x="6" y="21"/>
                      <a:pt x="6" y="21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1" name="Freeform 136"/>
              <p:cNvSpPr>
                <a:spLocks/>
              </p:cNvSpPr>
              <p:nvPr userDrawn="1"/>
            </p:nvSpPr>
            <p:spPr bwMode="auto">
              <a:xfrm>
                <a:off x="1394" y="1461"/>
                <a:ext cx="13" cy="32"/>
              </a:xfrm>
              <a:custGeom>
                <a:avLst/>
                <a:gdLst>
                  <a:gd name="T0" fmla="*/ 7 w 22"/>
                  <a:gd name="T1" fmla="*/ 0 h 51"/>
                  <a:gd name="T2" fmla="*/ 11 w 22"/>
                  <a:gd name="T3" fmla="*/ 7 h 51"/>
                  <a:gd name="T4" fmla="*/ 18 w 22"/>
                  <a:gd name="T5" fmla="*/ 24 h 51"/>
                  <a:gd name="T6" fmla="*/ 22 w 22"/>
                  <a:gd name="T7" fmla="*/ 42 h 51"/>
                  <a:gd name="T8" fmla="*/ 22 w 22"/>
                  <a:gd name="T9" fmla="*/ 46 h 51"/>
                  <a:gd name="T10" fmla="*/ 22 w 22"/>
                  <a:gd name="T11" fmla="*/ 48 h 51"/>
                  <a:gd name="T12" fmla="*/ 22 w 22"/>
                  <a:gd name="T13" fmla="*/ 51 h 51"/>
                  <a:gd name="T14" fmla="*/ 22 w 22"/>
                  <a:gd name="T15" fmla="*/ 48 h 51"/>
                  <a:gd name="T16" fmla="*/ 22 w 22"/>
                  <a:gd name="T17" fmla="*/ 46 h 51"/>
                  <a:gd name="T18" fmla="*/ 21 w 22"/>
                  <a:gd name="T19" fmla="*/ 42 h 51"/>
                  <a:gd name="T20" fmla="*/ 15 w 22"/>
                  <a:gd name="T21" fmla="*/ 26 h 51"/>
                  <a:gd name="T22" fmla="*/ 5 w 22"/>
                  <a:gd name="T23" fmla="*/ 11 h 51"/>
                  <a:gd name="T24" fmla="*/ 0 w 22"/>
                  <a:gd name="T25" fmla="*/ 4 h 51"/>
                  <a:gd name="T26" fmla="*/ 7 w 22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51">
                    <a:moveTo>
                      <a:pt x="7" y="0"/>
                    </a:moveTo>
                    <a:cubicBezTo>
                      <a:pt x="7" y="0"/>
                      <a:pt x="8" y="3"/>
                      <a:pt x="11" y="7"/>
                    </a:cubicBezTo>
                    <a:cubicBezTo>
                      <a:pt x="13" y="12"/>
                      <a:pt x="16" y="18"/>
                      <a:pt x="18" y="24"/>
                    </a:cubicBezTo>
                    <a:cubicBezTo>
                      <a:pt x="21" y="31"/>
                      <a:pt x="22" y="37"/>
                      <a:pt x="22" y="42"/>
                    </a:cubicBezTo>
                    <a:cubicBezTo>
                      <a:pt x="22" y="44"/>
                      <a:pt x="22" y="45"/>
                      <a:pt x="22" y="46"/>
                    </a:cubicBezTo>
                    <a:cubicBezTo>
                      <a:pt x="22" y="47"/>
                      <a:pt x="22" y="48"/>
                      <a:pt x="22" y="48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2" y="51"/>
                      <a:pt x="22" y="50"/>
                      <a:pt x="22" y="48"/>
                    </a:cubicBezTo>
                    <a:cubicBezTo>
                      <a:pt x="22" y="48"/>
                      <a:pt x="22" y="47"/>
                      <a:pt x="22" y="46"/>
                    </a:cubicBezTo>
                    <a:cubicBezTo>
                      <a:pt x="22" y="45"/>
                      <a:pt x="21" y="44"/>
                      <a:pt x="21" y="42"/>
                    </a:cubicBezTo>
                    <a:cubicBezTo>
                      <a:pt x="20" y="38"/>
                      <a:pt x="18" y="32"/>
                      <a:pt x="15" y="26"/>
                    </a:cubicBezTo>
                    <a:cubicBezTo>
                      <a:pt x="12" y="20"/>
                      <a:pt x="8" y="15"/>
                      <a:pt x="5" y="11"/>
                    </a:cubicBezTo>
                    <a:cubicBezTo>
                      <a:pt x="2" y="7"/>
                      <a:pt x="0" y="4"/>
                      <a:pt x="0" y="4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2" name="Freeform 137"/>
              <p:cNvSpPr>
                <a:spLocks/>
              </p:cNvSpPr>
              <p:nvPr userDrawn="1"/>
            </p:nvSpPr>
            <p:spPr bwMode="auto">
              <a:xfrm>
                <a:off x="1397" y="1430"/>
                <a:ext cx="22" cy="36"/>
              </a:xfrm>
              <a:custGeom>
                <a:avLst/>
                <a:gdLst>
                  <a:gd name="T0" fmla="*/ 0 w 34"/>
                  <a:gd name="T1" fmla="*/ 0 h 58"/>
                  <a:gd name="T2" fmla="*/ 34 w 34"/>
                  <a:gd name="T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4" h="58">
                    <a:moveTo>
                      <a:pt x="0" y="0"/>
                    </a:moveTo>
                    <a:cubicBezTo>
                      <a:pt x="15" y="6"/>
                      <a:pt x="20" y="51"/>
                      <a:pt x="34" y="58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3" name="Freeform 138"/>
              <p:cNvSpPr>
                <a:spLocks/>
              </p:cNvSpPr>
              <p:nvPr userDrawn="1"/>
            </p:nvSpPr>
            <p:spPr bwMode="auto">
              <a:xfrm>
                <a:off x="1397" y="1428"/>
                <a:ext cx="22" cy="38"/>
              </a:xfrm>
              <a:custGeom>
                <a:avLst/>
                <a:gdLst>
                  <a:gd name="T0" fmla="*/ 0 w 35"/>
                  <a:gd name="T1" fmla="*/ 7 h 61"/>
                  <a:gd name="T2" fmla="*/ 0 w 35"/>
                  <a:gd name="T3" fmla="*/ 7 h 61"/>
                  <a:gd name="T4" fmla="*/ 2 w 35"/>
                  <a:gd name="T5" fmla="*/ 8 h 61"/>
                  <a:gd name="T6" fmla="*/ 6 w 35"/>
                  <a:gd name="T7" fmla="*/ 13 h 61"/>
                  <a:gd name="T8" fmla="*/ 16 w 35"/>
                  <a:gd name="T9" fmla="*/ 33 h 61"/>
                  <a:gd name="T10" fmla="*/ 27 w 35"/>
                  <a:gd name="T11" fmla="*/ 54 h 61"/>
                  <a:gd name="T12" fmla="*/ 32 w 35"/>
                  <a:gd name="T13" fmla="*/ 59 h 61"/>
                  <a:gd name="T14" fmla="*/ 34 w 35"/>
                  <a:gd name="T15" fmla="*/ 61 h 61"/>
                  <a:gd name="T16" fmla="*/ 35 w 35"/>
                  <a:gd name="T17" fmla="*/ 61 h 61"/>
                  <a:gd name="T18" fmla="*/ 34 w 35"/>
                  <a:gd name="T19" fmla="*/ 61 h 61"/>
                  <a:gd name="T20" fmla="*/ 32 w 35"/>
                  <a:gd name="T21" fmla="*/ 59 h 61"/>
                  <a:gd name="T22" fmla="*/ 28 w 35"/>
                  <a:gd name="T23" fmla="*/ 53 h 61"/>
                  <a:gd name="T24" fmla="*/ 20 w 35"/>
                  <a:gd name="T25" fmla="*/ 31 h 61"/>
                  <a:gd name="T26" fmla="*/ 12 w 35"/>
                  <a:gd name="T27" fmla="*/ 9 h 61"/>
                  <a:gd name="T28" fmla="*/ 6 w 35"/>
                  <a:gd name="T29" fmla="*/ 2 h 61"/>
                  <a:gd name="T30" fmla="*/ 5 w 35"/>
                  <a:gd name="T31" fmla="*/ 1 h 61"/>
                  <a:gd name="T32" fmla="*/ 4 w 35"/>
                  <a:gd name="T33" fmla="*/ 0 h 61"/>
                  <a:gd name="T34" fmla="*/ 3 w 35"/>
                  <a:gd name="T35" fmla="*/ 0 h 61"/>
                  <a:gd name="T36" fmla="*/ 0 w 35"/>
                  <a:gd name="T37" fmla="*/ 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61"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3" y="9"/>
                      <a:pt x="4" y="10"/>
                      <a:pt x="6" y="13"/>
                    </a:cubicBezTo>
                    <a:cubicBezTo>
                      <a:pt x="10" y="17"/>
                      <a:pt x="13" y="25"/>
                      <a:pt x="16" y="33"/>
                    </a:cubicBezTo>
                    <a:cubicBezTo>
                      <a:pt x="20" y="40"/>
                      <a:pt x="23" y="48"/>
                      <a:pt x="27" y="54"/>
                    </a:cubicBezTo>
                    <a:cubicBezTo>
                      <a:pt x="29" y="56"/>
                      <a:pt x="31" y="58"/>
                      <a:pt x="32" y="59"/>
                    </a:cubicBezTo>
                    <a:cubicBezTo>
                      <a:pt x="33" y="60"/>
                      <a:pt x="34" y="60"/>
                      <a:pt x="34" y="61"/>
                    </a:cubicBezTo>
                    <a:cubicBezTo>
                      <a:pt x="34" y="61"/>
                      <a:pt x="35" y="61"/>
                      <a:pt x="35" y="61"/>
                    </a:cubicBezTo>
                    <a:cubicBezTo>
                      <a:pt x="35" y="61"/>
                      <a:pt x="34" y="61"/>
                      <a:pt x="34" y="61"/>
                    </a:cubicBezTo>
                    <a:cubicBezTo>
                      <a:pt x="34" y="60"/>
                      <a:pt x="33" y="60"/>
                      <a:pt x="32" y="59"/>
                    </a:cubicBezTo>
                    <a:cubicBezTo>
                      <a:pt x="31" y="58"/>
                      <a:pt x="29" y="56"/>
                      <a:pt x="28" y="53"/>
                    </a:cubicBezTo>
                    <a:cubicBezTo>
                      <a:pt x="25" y="47"/>
                      <a:pt x="23" y="39"/>
                      <a:pt x="20" y="31"/>
                    </a:cubicBezTo>
                    <a:cubicBezTo>
                      <a:pt x="18" y="23"/>
                      <a:pt x="15" y="15"/>
                      <a:pt x="12" y="9"/>
                    </a:cubicBezTo>
                    <a:cubicBezTo>
                      <a:pt x="10" y="6"/>
                      <a:pt x="8" y="3"/>
                      <a:pt x="6" y="2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4" name="Freeform 139"/>
              <p:cNvSpPr>
                <a:spLocks noEditPoints="1"/>
              </p:cNvSpPr>
              <p:nvPr userDrawn="1"/>
            </p:nvSpPr>
            <p:spPr bwMode="auto">
              <a:xfrm>
                <a:off x="1353" y="1398"/>
                <a:ext cx="55" cy="76"/>
              </a:xfrm>
              <a:custGeom>
                <a:avLst/>
                <a:gdLst>
                  <a:gd name="T0" fmla="*/ 75 w 88"/>
                  <a:gd name="T1" fmla="*/ 121 h 121"/>
                  <a:gd name="T2" fmla="*/ 69 w 88"/>
                  <a:gd name="T3" fmla="*/ 116 h 121"/>
                  <a:gd name="T4" fmla="*/ 27 w 88"/>
                  <a:gd name="T5" fmla="*/ 64 h 121"/>
                  <a:gd name="T6" fmla="*/ 26 w 88"/>
                  <a:gd name="T7" fmla="*/ 63 h 121"/>
                  <a:gd name="T8" fmla="*/ 7 w 88"/>
                  <a:gd name="T9" fmla="*/ 14 h 121"/>
                  <a:gd name="T10" fmla="*/ 0 w 88"/>
                  <a:gd name="T11" fmla="*/ 0 h 121"/>
                  <a:gd name="T12" fmla="*/ 15 w 88"/>
                  <a:gd name="T13" fmla="*/ 5 h 121"/>
                  <a:gd name="T14" fmla="*/ 19 w 88"/>
                  <a:gd name="T15" fmla="*/ 7 h 121"/>
                  <a:gd name="T16" fmla="*/ 64 w 88"/>
                  <a:gd name="T17" fmla="*/ 33 h 121"/>
                  <a:gd name="T18" fmla="*/ 78 w 88"/>
                  <a:gd name="T19" fmla="*/ 114 h 121"/>
                  <a:gd name="T20" fmla="*/ 75 w 88"/>
                  <a:gd name="T21" fmla="*/ 121 h 121"/>
                  <a:gd name="T22" fmla="*/ 37 w 88"/>
                  <a:gd name="T23" fmla="*/ 58 h 121"/>
                  <a:gd name="T24" fmla="*/ 70 w 88"/>
                  <a:gd name="T25" fmla="*/ 101 h 121"/>
                  <a:gd name="T26" fmla="*/ 54 w 88"/>
                  <a:gd name="T27" fmla="*/ 40 h 121"/>
                  <a:gd name="T28" fmla="*/ 24 w 88"/>
                  <a:gd name="T29" fmla="*/ 22 h 121"/>
                  <a:gd name="T30" fmla="*/ 37 w 88"/>
                  <a:gd name="T31" fmla="*/ 5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8" h="121">
                    <a:moveTo>
                      <a:pt x="75" y="121"/>
                    </a:moveTo>
                    <a:cubicBezTo>
                      <a:pt x="69" y="116"/>
                      <a:pt x="69" y="116"/>
                      <a:pt x="69" y="116"/>
                    </a:cubicBezTo>
                    <a:cubicBezTo>
                      <a:pt x="54" y="105"/>
                      <a:pt x="37" y="82"/>
                      <a:pt x="27" y="64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26" y="62"/>
                      <a:pt x="14" y="26"/>
                      <a:pt x="7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6"/>
                      <a:pt x="18" y="6"/>
                      <a:pt x="19" y="7"/>
                    </a:cubicBezTo>
                    <a:cubicBezTo>
                      <a:pt x="33" y="12"/>
                      <a:pt x="55" y="21"/>
                      <a:pt x="64" y="33"/>
                    </a:cubicBezTo>
                    <a:cubicBezTo>
                      <a:pt x="82" y="58"/>
                      <a:pt x="88" y="93"/>
                      <a:pt x="78" y="114"/>
                    </a:cubicBezTo>
                    <a:lnTo>
                      <a:pt x="75" y="121"/>
                    </a:lnTo>
                    <a:close/>
                    <a:moveTo>
                      <a:pt x="37" y="58"/>
                    </a:moveTo>
                    <a:cubicBezTo>
                      <a:pt x="45" y="72"/>
                      <a:pt x="58" y="90"/>
                      <a:pt x="70" y="101"/>
                    </a:cubicBezTo>
                    <a:cubicBezTo>
                      <a:pt x="73" y="85"/>
                      <a:pt x="68" y="60"/>
                      <a:pt x="54" y="40"/>
                    </a:cubicBezTo>
                    <a:cubicBezTo>
                      <a:pt x="49" y="33"/>
                      <a:pt x="35" y="26"/>
                      <a:pt x="24" y="22"/>
                    </a:cubicBezTo>
                    <a:cubicBezTo>
                      <a:pt x="30" y="36"/>
                      <a:pt x="36" y="55"/>
                      <a:pt x="37" y="58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5" name="Freeform 140"/>
              <p:cNvSpPr>
                <a:spLocks/>
              </p:cNvSpPr>
              <p:nvPr userDrawn="1"/>
            </p:nvSpPr>
            <p:spPr bwMode="auto">
              <a:xfrm>
                <a:off x="1361" y="1405"/>
                <a:ext cx="43" cy="63"/>
              </a:xfrm>
              <a:custGeom>
                <a:avLst/>
                <a:gdLst>
                  <a:gd name="T0" fmla="*/ 19 w 68"/>
                  <a:gd name="T1" fmla="*/ 50 h 101"/>
                  <a:gd name="T2" fmla="*/ 60 w 68"/>
                  <a:gd name="T3" fmla="*/ 101 h 101"/>
                  <a:gd name="T4" fmla="*/ 46 w 68"/>
                  <a:gd name="T5" fmla="*/ 25 h 101"/>
                  <a:gd name="T6" fmla="*/ 0 w 68"/>
                  <a:gd name="T7" fmla="*/ 0 h 101"/>
                  <a:gd name="T8" fmla="*/ 19 w 68"/>
                  <a:gd name="T9" fmla="*/ 5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101">
                    <a:moveTo>
                      <a:pt x="19" y="50"/>
                    </a:moveTo>
                    <a:cubicBezTo>
                      <a:pt x="28" y="66"/>
                      <a:pt x="45" y="89"/>
                      <a:pt x="60" y="101"/>
                    </a:cubicBezTo>
                    <a:cubicBezTo>
                      <a:pt x="68" y="83"/>
                      <a:pt x="64" y="51"/>
                      <a:pt x="46" y="25"/>
                    </a:cubicBezTo>
                    <a:cubicBezTo>
                      <a:pt x="38" y="13"/>
                      <a:pt x="11" y="4"/>
                      <a:pt x="0" y="0"/>
                    </a:cubicBezTo>
                    <a:cubicBezTo>
                      <a:pt x="7" y="13"/>
                      <a:pt x="19" y="50"/>
                      <a:pt x="19" y="50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6" name="Freeform 141"/>
              <p:cNvSpPr>
                <a:spLocks noEditPoints="1"/>
              </p:cNvSpPr>
              <p:nvPr userDrawn="1"/>
            </p:nvSpPr>
            <p:spPr bwMode="auto">
              <a:xfrm>
                <a:off x="1369" y="1374"/>
                <a:ext cx="51" cy="63"/>
              </a:xfrm>
              <a:custGeom>
                <a:avLst/>
                <a:gdLst>
                  <a:gd name="T0" fmla="*/ 65 w 83"/>
                  <a:gd name="T1" fmla="*/ 102 h 102"/>
                  <a:gd name="T2" fmla="*/ 5 w 83"/>
                  <a:gd name="T3" fmla="*/ 51 h 102"/>
                  <a:gd name="T4" fmla="*/ 7 w 83"/>
                  <a:gd name="T5" fmla="*/ 7 h 102"/>
                  <a:gd name="T6" fmla="*/ 9 w 83"/>
                  <a:gd name="T7" fmla="*/ 0 h 102"/>
                  <a:gd name="T8" fmla="*/ 15 w 83"/>
                  <a:gd name="T9" fmla="*/ 3 h 102"/>
                  <a:gd name="T10" fmla="*/ 55 w 83"/>
                  <a:gd name="T11" fmla="*/ 53 h 102"/>
                  <a:gd name="T12" fmla="*/ 78 w 83"/>
                  <a:gd name="T13" fmla="*/ 88 h 102"/>
                  <a:gd name="T14" fmla="*/ 83 w 83"/>
                  <a:gd name="T15" fmla="*/ 91 h 102"/>
                  <a:gd name="T16" fmla="*/ 79 w 83"/>
                  <a:gd name="T17" fmla="*/ 96 h 102"/>
                  <a:gd name="T18" fmla="*/ 65 w 83"/>
                  <a:gd name="T19" fmla="*/ 102 h 102"/>
                  <a:gd name="T20" fmla="*/ 17 w 83"/>
                  <a:gd name="T21" fmla="*/ 18 h 102"/>
                  <a:gd name="T22" fmla="*/ 17 w 83"/>
                  <a:gd name="T23" fmla="*/ 47 h 102"/>
                  <a:gd name="T24" fmla="*/ 63 w 83"/>
                  <a:gd name="T25" fmla="*/ 90 h 102"/>
                  <a:gd name="T26" fmla="*/ 44 w 83"/>
                  <a:gd name="T27" fmla="*/ 58 h 102"/>
                  <a:gd name="T28" fmla="*/ 17 w 83"/>
                  <a:gd name="T29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3" h="102">
                    <a:moveTo>
                      <a:pt x="65" y="102"/>
                    </a:moveTo>
                    <a:cubicBezTo>
                      <a:pt x="47" y="102"/>
                      <a:pt x="16" y="86"/>
                      <a:pt x="5" y="51"/>
                    </a:cubicBezTo>
                    <a:cubicBezTo>
                      <a:pt x="0" y="32"/>
                      <a:pt x="7" y="8"/>
                      <a:pt x="7" y="7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34" y="12"/>
                      <a:pt x="45" y="33"/>
                      <a:pt x="55" y="53"/>
                    </a:cubicBezTo>
                    <a:cubicBezTo>
                      <a:pt x="62" y="67"/>
                      <a:pt x="69" y="81"/>
                      <a:pt x="78" y="88"/>
                    </a:cubicBezTo>
                    <a:cubicBezTo>
                      <a:pt x="83" y="91"/>
                      <a:pt x="83" y="91"/>
                      <a:pt x="83" y="91"/>
                    </a:cubicBezTo>
                    <a:cubicBezTo>
                      <a:pt x="79" y="96"/>
                      <a:pt x="79" y="96"/>
                      <a:pt x="79" y="96"/>
                    </a:cubicBezTo>
                    <a:cubicBezTo>
                      <a:pt x="77" y="99"/>
                      <a:pt x="73" y="102"/>
                      <a:pt x="65" y="102"/>
                    </a:cubicBezTo>
                    <a:close/>
                    <a:moveTo>
                      <a:pt x="17" y="18"/>
                    </a:moveTo>
                    <a:cubicBezTo>
                      <a:pt x="15" y="26"/>
                      <a:pt x="14" y="38"/>
                      <a:pt x="17" y="47"/>
                    </a:cubicBezTo>
                    <a:cubicBezTo>
                      <a:pt x="25" y="75"/>
                      <a:pt x="48" y="89"/>
                      <a:pt x="63" y="90"/>
                    </a:cubicBezTo>
                    <a:cubicBezTo>
                      <a:pt x="55" y="81"/>
                      <a:pt x="50" y="70"/>
                      <a:pt x="44" y="58"/>
                    </a:cubicBezTo>
                    <a:cubicBezTo>
                      <a:pt x="36" y="43"/>
                      <a:pt x="28" y="27"/>
                      <a:pt x="17" y="18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7" name="Freeform 142"/>
              <p:cNvSpPr>
                <a:spLocks/>
              </p:cNvSpPr>
              <p:nvPr userDrawn="1"/>
            </p:nvSpPr>
            <p:spPr bwMode="auto">
              <a:xfrm>
                <a:off x="1372" y="1379"/>
                <a:ext cx="43" cy="59"/>
              </a:xfrm>
              <a:custGeom>
                <a:avLst/>
                <a:gdLst>
                  <a:gd name="T0" fmla="*/ 7 w 68"/>
                  <a:gd name="T1" fmla="*/ 0 h 94"/>
                  <a:gd name="T2" fmla="*/ 68 w 68"/>
                  <a:gd name="T3" fmla="*/ 84 h 94"/>
                  <a:gd name="T4" fmla="*/ 5 w 68"/>
                  <a:gd name="T5" fmla="*/ 40 h 94"/>
                  <a:gd name="T6" fmla="*/ 7 w 68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94">
                    <a:moveTo>
                      <a:pt x="7" y="0"/>
                    </a:moveTo>
                    <a:cubicBezTo>
                      <a:pt x="38" y="14"/>
                      <a:pt x="45" y="66"/>
                      <a:pt x="68" y="84"/>
                    </a:cubicBezTo>
                    <a:cubicBezTo>
                      <a:pt x="61" y="94"/>
                      <a:pt x="18" y="82"/>
                      <a:pt x="5" y="40"/>
                    </a:cubicBezTo>
                    <a:cubicBezTo>
                      <a:pt x="0" y="23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8" name="Freeform 143"/>
              <p:cNvSpPr>
                <a:spLocks/>
              </p:cNvSpPr>
              <p:nvPr userDrawn="1"/>
            </p:nvSpPr>
            <p:spPr bwMode="auto">
              <a:xfrm>
                <a:off x="1356" y="1429"/>
                <a:ext cx="9" cy="41"/>
              </a:xfrm>
              <a:custGeom>
                <a:avLst/>
                <a:gdLst>
                  <a:gd name="T0" fmla="*/ 0 w 14"/>
                  <a:gd name="T1" fmla="*/ 3 h 67"/>
                  <a:gd name="T2" fmla="*/ 1 w 14"/>
                  <a:gd name="T3" fmla="*/ 5 h 67"/>
                  <a:gd name="T4" fmla="*/ 4 w 14"/>
                  <a:gd name="T5" fmla="*/ 12 h 67"/>
                  <a:gd name="T6" fmla="*/ 10 w 14"/>
                  <a:gd name="T7" fmla="*/ 34 h 67"/>
                  <a:gd name="T8" fmla="*/ 10 w 14"/>
                  <a:gd name="T9" fmla="*/ 57 h 67"/>
                  <a:gd name="T10" fmla="*/ 9 w 14"/>
                  <a:gd name="T11" fmla="*/ 65 h 67"/>
                  <a:gd name="T12" fmla="*/ 7 w 14"/>
                  <a:gd name="T13" fmla="*/ 67 h 67"/>
                  <a:gd name="T14" fmla="*/ 9 w 14"/>
                  <a:gd name="T15" fmla="*/ 65 h 67"/>
                  <a:gd name="T16" fmla="*/ 12 w 14"/>
                  <a:gd name="T17" fmla="*/ 58 h 67"/>
                  <a:gd name="T18" fmla="*/ 14 w 14"/>
                  <a:gd name="T19" fmla="*/ 34 h 67"/>
                  <a:gd name="T20" fmla="*/ 10 w 14"/>
                  <a:gd name="T21" fmla="*/ 10 h 67"/>
                  <a:gd name="T22" fmla="*/ 8 w 14"/>
                  <a:gd name="T23" fmla="*/ 3 h 67"/>
                  <a:gd name="T24" fmla="*/ 7 w 14"/>
                  <a:gd name="T25" fmla="*/ 0 h 67"/>
                  <a:gd name="T26" fmla="*/ 0 w 14"/>
                  <a:gd name="T27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67">
                    <a:moveTo>
                      <a:pt x="0" y="3"/>
                    </a:moveTo>
                    <a:cubicBezTo>
                      <a:pt x="0" y="3"/>
                      <a:pt x="0" y="4"/>
                      <a:pt x="1" y="5"/>
                    </a:cubicBezTo>
                    <a:cubicBezTo>
                      <a:pt x="2" y="7"/>
                      <a:pt x="3" y="9"/>
                      <a:pt x="4" y="12"/>
                    </a:cubicBezTo>
                    <a:cubicBezTo>
                      <a:pt x="6" y="18"/>
                      <a:pt x="8" y="26"/>
                      <a:pt x="10" y="34"/>
                    </a:cubicBezTo>
                    <a:cubicBezTo>
                      <a:pt x="11" y="43"/>
                      <a:pt x="11" y="51"/>
                      <a:pt x="10" y="57"/>
                    </a:cubicBezTo>
                    <a:cubicBezTo>
                      <a:pt x="10" y="61"/>
                      <a:pt x="9" y="63"/>
                      <a:pt x="9" y="65"/>
                    </a:cubicBezTo>
                    <a:cubicBezTo>
                      <a:pt x="8" y="67"/>
                      <a:pt x="7" y="67"/>
                      <a:pt x="7" y="67"/>
                    </a:cubicBezTo>
                    <a:cubicBezTo>
                      <a:pt x="7" y="67"/>
                      <a:pt x="8" y="67"/>
                      <a:pt x="9" y="65"/>
                    </a:cubicBezTo>
                    <a:cubicBezTo>
                      <a:pt x="10" y="63"/>
                      <a:pt x="11" y="61"/>
                      <a:pt x="12" y="58"/>
                    </a:cubicBezTo>
                    <a:cubicBezTo>
                      <a:pt x="13" y="51"/>
                      <a:pt x="14" y="43"/>
                      <a:pt x="14" y="34"/>
                    </a:cubicBezTo>
                    <a:cubicBezTo>
                      <a:pt x="13" y="25"/>
                      <a:pt x="12" y="17"/>
                      <a:pt x="10" y="10"/>
                    </a:cubicBezTo>
                    <a:cubicBezTo>
                      <a:pt x="10" y="7"/>
                      <a:pt x="9" y="4"/>
                      <a:pt x="8" y="3"/>
                    </a:cubicBezTo>
                    <a:cubicBezTo>
                      <a:pt x="8" y="1"/>
                      <a:pt x="7" y="0"/>
                      <a:pt x="7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9" name="Freeform 144"/>
              <p:cNvSpPr>
                <a:spLocks/>
              </p:cNvSpPr>
              <p:nvPr userDrawn="1"/>
            </p:nvSpPr>
            <p:spPr bwMode="auto">
              <a:xfrm>
                <a:off x="1377" y="1454"/>
                <a:ext cx="9" cy="31"/>
              </a:xfrm>
              <a:custGeom>
                <a:avLst/>
                <a:gdLst>
                  <a:gd name="T0" fmla="*/ 0 w 15"/>
                  <a:gd name="T1" fmla="*/ 2 h 51"/>
                  <a:gd name="T2" fmla="*/ 3 w 15"/>
                  <a:gd name="T3" fmla="*/ 10 h 51"/>
                  <a:gd name="T4" fmla="*/ 10 w 15"/>
                  <a:gd name="T5" fmla="*/ 26 h 51"/>
                  <a:gd name="T6" fmla="*/ 13 w 15"/>
                  <a:gd name="T7" fmla="*/ 43 h 51"/>
                  <a:gd name="T8" fmla="*/ 13 w 15"/>
                  <a:gd name="T9" fmla="*/ 49 h 51"/>
                  <a:gd name="T10" fmla="*/ 13 w 15"/>
                  <a:gd name="T11" fmla="*/ 51 h 51"/>
                  <a:gd name="T12" fmla="*/ 13 w 15"/>
                  <a:gd name="T13" fmla="*/ 49 h 51"/>
                  <a:gd name="T14" fmla="*/ 14 w 15"/>
                  <a:gd name="T15" fmla="*/ 43 h 51"/>
                  <a:gd name="T16" fmla="*/ 13 w 15"/>
                  <a:gd name="T17" fmla="*/ 25 h 51"/>
                  <a:gd name="T18" fmla="*/ 10 w 15"/>
                  <a:gd name="T19" fmla="*/ 8 h 51"/>
                  <a:gd name="T20" fmla="*/ 8 w 15"/>
                  <a:gd name="T21" fmla="*/ 0 h 51"/>
                  <a:gd name="T22" fmla="*/ 0 w 15"/>
                  <a:gd name="T23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51">
                    <a:moveTo>
                      <a:pt x="0" y="2"/>
                    </a:moveTo>
                    <a:cubicBezTo>
                      <a:pt x="0" y="2"/>
                      <a:pt x="1" y="5"/>
                      <a:pt x="3" y="10"/>
                    </a:cubicBezTo>
                    <a:cubicBezTo>
                      <a:pt x="5" y="14"/>
                      <a:pt x="8" y="20"/>
                      <a:pt x="10" y="26"/>
                    </a:cubicBezTo>
                    <a:cubicBezTo>
                      <a:pt x="11" y="32"/>
                      <a:pt x="13" y="38"/>
                      <a:pt x="13" y="43"/>
                    </a:cubicBezTo>
                    <a:cubicBezTo>
                      <a:pt x="13" y="46"/>
                      <a:pt x="13" y="48"/>
                      <a:pt x="13" y="49"/>
                    </a:cubicBezTo>
                    <a:cubicBezTo>
                      <a:pt x="13" y="50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49"/>
                    </a:cubicBezTo>
                    <a:cubicBezTo>
                      <a:pt x="13" y="48"/>
                      <a:pt x="14" y="46"/>
                      <a:pt x="14" y="43"/>
                    </a:cubicBezTo>
                    <a:cubicBezTo>
                      <a:pt x="15" y="38"/>
                      <a:pt x="14" y="32"/>
                      <a:pt x="13" y="25"/>
                    </a:cubicBezTo>
                    <a:cubicBezTo>
                      <a:pt x="13" y="19"/>
                      <a:pt x="11" y="12"/>
                      <a:pt x="10" y="8"/>
                    </a:cubicBezTo>
                    <a:cubicBezTo>
                      <a:pt x="8" y="3"/>
                      <a:pt x="8" y="0"/>
                      <a:pt x="8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0" name="Freeform 145"/>
              <p:cNvSpPr>
                <a:spLocks/>
              </p:cNvSpPr>
              <p:nvPr userDrawn="1"/>
            </p:nvSpPr>
            <p:spPr bwMode="auto">
              <a:xfrm>
                <a:off x="1378" y="1417"/>
                <a:ext cx="18" cy="42"/>
              </a:xfrm>
              <a:custGeom>
                <a:avLst/>
                <a:gdLst>
                  <a:gd name="T0" fmla="*/ 0 w 29"/>
                  <a:gd name="T1" fmla="*/ 6 h 68"/>
                  <a:gd name="T2" fmla="*/ 2 w 29"/>
                  <a:gd name="T3" fmla="*/ 8 h 68"/>
                  <a:gd name="T4" fmla="*/ 7 w 29"/>
                  <a:gd name="T5" fmla="*/ 14 h 68"/>
                  <a:gd name="T6" fmla="*/ 19 w 29"/>
                  <a:gd name="T7" fmla="*/ 34 h 68"/>
                  <a:gd name="T8" fmla="*/ 20 w 29"/>
                  <a:gd name="T9" fmla="*/ 37 h 68"/>
                  <a:gd name="T10" fmla="*/ 21 w 29"/>
                  <a:gd name="T11" fmla="*/ 40 h 68"/>
                  <a:gd name="T12" fmla="*/ 23 w 29"/>
                  <a:gd name="T13" fmla="*/ 46 h 68"/>
                  <a:gd name="T14" fmla="*/ 27 w 29"/>
                  <a:gd name="T15" fmla="*/ 57 h 68"/>
                  <a:gd name="T16" fmla="*/ 28 w 29"/>
                  <a:gd name="T17" fmla="*/ 65 h 68"/>
                  <a:gd name="T18" fmla="*/ 29 w 29"/>
                  <a:gd name="T19" fmla="*/ 68 h 68"/>
                  <a:gd name="T20" fmla="*/ 29 w 29"/>
                  <a:gd name="T21" fmla="*/ 65 h 68"/>
                  <a:gd name="T22" fmla="*/ 28 w 29"/>
                  <a:gd name="T23" fmla="*/ 57 h 68"/>
                  <a:gd name="T24" fmla="*/ 26 w 29"/>
                  <a:gd name="T25" fmla="*/ 45 h 68"/>
                  <a:gd name="T26" fmla="*/ 24 w 29"/>
                  <a:gd name="T27" fmla="*/ 39 h 68"/>
                  <a:gd name="T28" fmla="*/ 23 w 29"/>
                  <a:gd name="T29" fmla="*/ 36 h 68"/>
                  <a:gd name="T30" fmla="*/ 22 w 29"/>
                  <a:gd name="T31" fmla="*/ 33 h 68"/>
                  <a:gd name="T32" fmla="*/ 12 w 29"/>
                  <a:gd name="T33" fmla="*/ 10 h 68"/>
                  <a:gd name="T34" fmla="*/ 8 w 29"/>
                  <a:gd name="T35" fmla="*/ 3 h 68"/>
                  <a:gd name="T36" fmla="*/ 6 w 29"/>
                  <a:gd name="T37" fmla="*/ 0 h 68"/>
                  <a:gd name="T38" fmla="*/ 0 w 29"/>
                  <a:gd name="T39" fmla="*/ 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" h="68">
                    <a:moveTo>
                      <a:pt x="0" y="6"/>
                    </a:moveTo>
                    <a:cubicBezTo>
                      <a:pt x="0" y="6"/>
                      <a:pt x="0" y="6"/>
                      <a:pt x="2" y="8"/>
                    </a:cubicBezTo>
                    <a:cubicBezTo>
                      <a:pt x="3" y="9"/>
                      <a:pt x="5" y="11"/>
                      <a:pt x="7" y="14"/>
                    </a:cubicBezTo>
                    <a:cubicBezTo>
                      <a:pt x="10" y="19"/>
                      <a:pt x="15" y="26"/>
                      <a:pt x="19" y="34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8"/>
                      <a:pt x="21" y="39"/>
                      <a:pt x="21" y="40"/>
                    </a:cubicBezTo>
                    <a:cubicBezTo>
                      <a:pt x="22" y="42"/>
                      <a:pt x="23" y="44"/>
                      <a:pt x="23" y="46"/>
                    </a:cubicBezTo>
                    <a:cubicBezTo>
                      <a:pt x="25" y="50"/>
                      <a:pt x="26" y="54"/>
                      <a:pt x="27" y="57"/>
                    </a:cubicBezTo>
                    <a:cubicBezTo>
                      <a:pt x="27" y="60"/>
                      <a:pt x="28" y="63"/>
                      <a:pt x="28" y="65"/>
                    </a:cubicBezTo>
                    <a:cubicBezTo>
                      <a:pt x="29" y="67"/>
                      <a:pt x="29" y="68"/>
                      <a:pt x="29" y="68"/>
                    </a:cubicBezTo>
                    <a:cubicBezTo>
                      <a:pt x="29" y="68"/>
                      <a:pt x="29" y="67"/>
                      <a:pt x="29" y="65"/>
                    </a:cubicBezTo>
                    <a:cubicBezTo>
                      <a:pt x="28" y="63"/>
                      <a:pt x="28" y="60"/>
                      <a:pt x="28" y="57"/>
                    </a:cubicBezTo>
                    <a:cubicBezTo>
                      <a:pt x="27" y="53"/>
                      <a:pt x="27" y="50"/>
                      <a:pt x="26" y="45"/>
                    </a:cubicBezTo>
                    <a:cubicBezTo>
                      <a:pt x="25" y="43"/>
                      <a:pt x="25" y="41"/>
                      <a:pt x="24" y="39"/>
                    </a:cubicBezTo>
                    <a:cubicBezTo>
                      <a:pt x="24" y="38"/>
                      <a:pt x="24" y="37"/>
                      <a:pt x="23" y="36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0" y="24"/>
                      <a:pt x="16" y="16"/>
                      <a:pt x="12" y="10"/>
                    </a:cubicBezTo>
                    <a:cubicBezTo>
                      <a:pt x="11" y="7"/>
                      <a:pt x="9" y="5"/>
                      <a:pt x="8" y="3"/>
                    </a:cubicBezTo>
                    <a:cubicBezTo>
                      <a:pt x="7" y="1"/>
                      <a:pt x="6" y="0"/>
                      <a:pt x="6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1" name="Freeform 146"/>
              <p:cNvSpPr>
                <a:spLocks/>
              </p:cNvSpPr>
              <p:nvPr userDrawn="1"/>
            </p:nvSpPr>
            <p:spPr bwMode="auto">
              <a:xfrm>
                <a:off x="1327" y="1460"/>
                <a:ext cx="24" cy="37"/>
              </a:xfrm>
              <a:custGeom>
                <a:avLst/>
                <a:gdLst>
                  <a:gd name="T0" fmla="*/ 39 w 39"/>
                  <a:gd name="T1" fmla="*/ 1 h 60"/>
                  <a:gd name="T2" fmla="*/ 38 w 39"/>
                  <a:gd name="T3" fmla="*/ 13 h 60"/>
                  <a:gd name="T4" fmla="*/ 31 w 39"/>
                  <a:gd name="T5" fmla="*/ 39 h 60"/>
                  <a:gd name="T6" fmla="*/ 22 w 39"/>
                  <a:gd name="T7" fmla="*/ 51 h 60"/>
                  <a:gd name="T8" fmla="*/ 17 w 39"/>
                  <a:gd name="T9" fmla="*/ 55 h 60"/>
                  <a:gd name="T10" fmla="*/ 12 w 39"/>
                  <a:gd name="T11" fmla="*/ 57 h 60"/>
                  <a:gd name="T12" fmla="*/ 7 w 39"/>
                  <a:gd name="T13" fmla="*/ 59 h 60"/>
                  <a:gd name="T14" fmla="*/ 3 w 39"/>
                  <a:gd name="T15" fmla="*/ 60 h 60"/>
                  <a:gd name="T16" fmla="*/ 0 w 39"/>
                  <a:gd name="T17" fmla="*/ 60 h 60"/>
                  <a:gd name="T18" fmla="*/ 3 w 39"/>
                  <a:gd name="T19" fmla="*/ 59 h 60"/>
                  <a:gd name="T20" fmla="*/ 7 w 39"/>
                  <a:gd name="T21" fmla="*/ 58 h 60"/>
                  <a:gd name="T22" fmla="*/ 11 w 39"/>
                  <a:gd name="T23" fmla="*/ 56 h 60"/>
                  <a:gd name="T24" fmla="*/ 16 w 39"/>
                  <a:gd name="T25" fmla="*/ 53 h 60"/>
                  <a:gd name="T26" fmla="*/ 20 w 39"/>
                  <a:gd name="T27" fmla="*/ 49 h 60"/>
                  <a:gd name="T28" fmla="*/ 27 w 39"/>
                  <a:gd name="T29" fmla="*/ 37 h 60"/>
                  <a:gd name="T30" fmla="*/ 31 w 39"/>
                  <a:gd name="T31" fmla="*/ 12 h 60"/>
                  <a:gd name="T32" fmla="*/ 31 w 39"/>
                  <a:gd name="T33" fmla="*/ 0 h 60"/>
                  <a:gd name="T34" fmla="*/ 39 w 39"/>
                  <a:gd name="T35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" h="60">
                    <a:moveTo>
                      <a:pt x="39" y="1"/>
                    </a:moveTo>
                    <a:cubicBezTo>
                      <a:pt x="39" y="1"/>
                      <a:pt x="38" y="5"/>
                      <a:pt x="38" y="13"/>
                    </a:cubicBezTo>
                    <a:cubicBezTo>
                      <a:pt x="37" y="20"/>
                      <a:pt x="35" y="30"/>
                      <a:pt x="31" y="39"/>
                    </a:cubicBezTo>
                    <a:cubicBezTo>
                      <a:pt x="29" y="43"/>
                      <a:pt x="26" y="47"/>
                      <a:pt x="22" y="51"/>
                    </a:cubicBezTo>
                    <a:cubicBezTo>
                      <a:pt x="20" y="52"/>
                      <a:pt x="19" y="54"/>
                      <a:pt x="17" y="55"/>
                    </a:cubicBezTo>
                    <a:cubicBezTo>
                      <a:pt x="15" y="56"/>
                      <a:pt x="13" y="57"/>
                      <a:pt x="12" y="57"/>
                    </a:cubicBezTo>
                    <a:cubicBezTo>
                      <a:pt x="10" y="58"/>
                      <a:pt x="8" y="59"/>
                      <a:pt x="7" y="59"/>
                    </a:cubicBezTo>
                    <a:cubicBezTo>
                      <a:pt x="5" y="59"/>
                      <a:pt x="4" y="60"/>
                      <a:pt x="3" y="60"/>
                    </a:cubicBezTo>
                    <a:cubicBezTo>
                      <a:pt x="1" y="60"/>
                      <a:pt x="0" y="60"/>
                      <a:pt x="0" y="60"/>
                    </a:cubicBezTo>
                    <a:cubicBezTo>
                      <a:pt x="0" y="60"/>
                      <a:pt x="1" y="60"/>
                      <a:pt x="3" y="59"/>
                    </a:cubicBezTo>
                    <a:cubicBezTo>
                      <a:pt x="4" y="59"/>
                      <a:pt x="5" y="59"/>
                      <a:pt x="7" y="58"/>
                    </a:cubicBezTo>
                    <a:cubicBezTo>
                      <a:pt x="8" y="58"/>
                      <a:pt x="9" y="57"/>
                      <a:pt x="11" y="56"/>
                    </a:cubicBezTo>
                    <a:cubicBezTo>
                      <a:pt x="13" y="56"/>
                      <a:pt x="14" y="54"/>
                      <a:pt x="16" y="53"/>
                    </a:cubicBezTo>
                    <a:cubicBezTo>
                      <a:pt x="17" y="52"/>
                      <a:pt x="19" y="50"/>
                      <a:pt x="20" y="49"/>
                    </a:cubicBezTo>
                    <a:cubicBezTo>
                      <a:pt x="23" y="46"/>
                      <a:pt x="26" y="42"/>
                      <a:pt x="27" y="37"/>
                    </a:cubicBezTo>
                    <a:cubicBezTo>
                      <a:pt x="30" y="29"/>
                      <a:pt x="31" y="19"/>
                      <a:pt x="31" y="12"/>
                    </a:cubicBezTo>
                    <a:cubicBezTo>
                      <a:pt x="31" y="5"/>
                      <a:pt x="31" y="0"/>
                      <a:pt x="31" y="0"/>
                    </a:cubicBezTo>
                    <a:lnTo>
                      <a:pt x="39" y="1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2" name="Freeform 147"/>
              <p:cNvSpPr>
                <a:spLocks noEditPoints="1"/>
              </p:cNvSpPr>
              <p:nvPr userDrawn="1"/>
            </p:nvSpPr>
            <p:spPr bwMode="auto">
              <a:xfrm>
                <a:off x="1329" y="1392"/>
                <a:ext cx="32" cy="78"/>
              </a:xfrm>
              <a:custGeom>
                <a:avLst/>
                <a:gdLst>
                  <a:gd name="T0" fmla="*/ 17 w 52"/>
                  <a:gd name="T1" fmla="*/ 126 h 126"/>
                  <a:gd name="T2" fmla="*/ 17 w 52"/>
                  <a:gd name="T3" fmla="*/ 126 h 126"/>
                  <a:gd name="T4" fmla="*/ 4 w 52"/>
                  <a:gd name="T5" fmla="*/ 118 h 126"/>
                  <a:gd name="T6" fmla="*/ 0 w 52"/>
                  <a:gd name="T7" fmla="*/ 112 h 126"/>
                  <a:gd name="T8" fmla="*/ 6 w 52"/>
                  <a:gd name="T9" fmla="*/ 109 h 126"/>
                  <a:gd name="T10" fmla="*/ 13 w 52"/>
                  <a:gd name="T11" fmla="*/ 95 h 126"/>
                  <a:gd name="T12" fmla="*/ 4 w 52"/>
                  <a:gd name="T13" fmla="*/ 49 h 126"/>
                  <a:gd name="T14" fmla="*/ 3 w 52"/>
                  <a:gd name="T15" fmla="*/ 47 h 126"/>
                  <a:gd name="T16" fmla="*/ 3 w 52"/>
                  <a:gd name="T17" fmla="*/ 44 h 126"/>
                  <a:gd name="T18" fmla="*/ 5 w 52"/>
                  <a:gd name="T19" fmla="*/ 9 h 126"/>
                  <a:gd name="T20" fmla="*/ 6 w 52"/>
                  <a:gd name="T21" fmla="*/ 0 h 126"/>
                  <a:gd name="T22" fmla="*/ 14 w 52"/>
                  <a:gd name="T23" fmla="*/ 5 h 126"/>
                  <a:gd name="T24" fmla="*/ 50 w 52"/>
                  <a:gd name="T25" fmla="*/ 67 h 126"/>
                  <a:gd name="T26" fmla="*/ 37 w 52"/>
                  <a:gd name="T27" fmla="*/ 115 h 126"/>
                  <a:gd name="T28" fmla="*/ 17 w 52"/>
                  <a:gd name="T29" fmla="*/ 126 h 126"/>
                  <a:gd name="T30" fmla="*/ 15 w 52"/>
                  <a:gd name="T31" fmla="*/ 42 h 126"/>
                  <a:gd name="T32" fmla="*/ 25 w 52"/>
                  <a:gd name="T33" fmla="*/ 97 h 126"/>
                  <a:gd name="T34" fmla="*/ 19 w 52"/>
                  <a:gd name="T35" fmla="*/ 113 h 126"/>
                  <a:gd name="T36" fmla="*/ 28 w 52"/>
                  <a:gd name="T37" fmla="*/ 107 h 126"/>
                  <a:gd name="T38" fmla="*/ 38 w 52"/>
                  <a:gd name="T39" fmla="*/ 69 h 126"/>
                  <a:gd name="T40" fmla="*/ 16 w 52"/>
                  <a:gd name="T41" fmla="*/ 22 h 126"/>
                  <a:gd name="T42" fmla="*/ 15 w 52"/>
                  <a:gd name="T43" fmla="*/ 4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" h="126">
                    <a:moveTo>
                      <a:pt x="17" y="126"/>
                    </a:moveTo>
                    <a:cubicBezTo>
                      <a:pt x="17" y="126"/>
                      <a:pt x="17" y="126"/>
                      <a:pt x="17" y="126"/>
                    </a:cubicBezTo>
                    <a:cubicBezTo>
                      <a:pt x="12" y="126"/>
                      <a:pt x="7" y="123"/>
                      <a:pt x="4" y="118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6" y="109"/>
                      <a:pt x="6" y="109"/>
                      <a:pt x="6" y="109"/>
                    </a:cubicBezTo>
                    <a:cubicBezTo>
                      <a:pt x="9" y="107"/>
                      <a:pt x="12" y="103"/>
                      <a:pt x="13" y="95"/>
                    </a:cubicBezTo>
                    <a:cubicBezTo>
                      <a:pt x="16" y="77"/>
                      <a:pt x="10" y="54"/>
                      <a:pt x="4" y="49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27"/>
                      <a:pt x="5" y="10"/>
                      <a:pt x="5" y="9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23" y="10"/>
                      <a:pt x="45" y="28"/>
                      <a:pt x="50" y="67"/>
                    </a:cubicBezTo>
                    <a:cubicBezTo>
                      <a:pt x="52" y="85"/>
                      <a:pt x="48" y="103"/>
                      <a:pt x="37" y="115"/>
                    </a:cubicBezTo>
                    <a:cubicBezTo>
                      <a:pt x="31" y="122"/>
                      <a:pt x="24" y="126"/>
                      <a:pt x="17" y="126"/>
                    </a:cubicBezTo>
                    <a:close/>
                    <a:moveTo>
                      <a:pt x="15" y="42"/>
                    </a:moveTo>
                    <a:cubicBezTo>
                      <a:pt x="23" y="53"/>
                      <a:pt x="28" y="79"/>
                      <a:pt x="25" y="97"/>
                    </a:cubicBezTo>
                    <a:cubicBezTo>
                      <a:pt x="24" y="104"/>
                      <a:pt x="22" y="109"/>
                      <a:pt x="19" y="113"/>
                    </a:cubicBezTo>
                    <a:cubicBezTo>
                      <a:pt x="21" y="113"/>
                      <a:pt x="24" y="111"/>
                      <a:pt x="28" y="107"/>
                    </a:cubicBezTo>
                    <a:cubicBezTo>
                      <a:pt x="34" y="99"/>
                      <a:pt x="40" y="86"/>
                      <a:pt x="38" y="69"/>
                    </a:cubicBezTo>
                    <a:cubicBezTo>
                      <a:pt x="35" y="44"/>
                      <a:pt x="25" y="29"/>
                      <a:pt x="16" y="22"/>
                    </a:cubicBezTo>
                    <a:cubicBezTo>
                      <a:pt x="16" y="27"/>
                      <a:pt x="15" y="35"/>
                      <a:pt x="15" y="42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3" name="Freeform 148"/>
              <p:cNvSpPr>
                <a:spLocks/>
              </p:cNvSpPr>
              <p:nvPr userDrawn="1"/>
            </p:nvSpPr>
            <p:spPr bwMode="auto">
              <a:xfrm>
                <a:off x="1334" y="1398"/>
                <a:ext cx="25" cy="76"/>
              </a:xfrm>
              <a:custGeom>
                <a:avLst/>
                <a:gdLst>
                  <a:gd name="T0" fmla="*/ 0 w 40"/>
                  <a:gd name="T1" fmla="*/ 34 h 121"/>
                  <a:gd name="T2" fmla="*/ 0 w 40"/>
                  <a:gd name="T3" fmla="*/ 104 h 121"/>
                  <a:gd name="T4" fmla="*/ 35 w 40"/>
                  <a:gd name="T5" fmla="*/ 58 h 121"/>
                  <a:gd name="T6" fmla="*/ 2 w 40"/>
                  <a:gd name="T7" fmla="*/ 0 h 121"/>
                  <a:gd name="T8" fmla="*/ 0 w 40"/>
                  <a:gd name="T9" fmla="*/ 3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21">
                    <a:moveTo>
                      <a:pt x="0" y="34"/>
                    </a:moveTo>
                    <a:cubicBezTo>
                      <a:pt x="11" y="45"/>
                      <a:pt x="17" y="96"/>
                      <a:pt x="0" y="104"/>
                    </a:cubicBezTo>
                    <a:cubicBezTo>
                      <a:pt x="10" y="121"/>
                      <a:pt x="40" y="95"/>
                      <a:pt x="35" y="58"/>
                    </a:cubicBezTo>
                    <a:cubicBezTo>
                      <a:pt x="31" y="26"/>
                      <a:pt x="16" y="8"/>
                      <a:pt x="2" y="0"/>
                    </a:cubicBezTo>
                    <a:cubicBezTo>
                      <a:pt x="2" y="0"/>
                      <a:pt x="0" y="17"/>
                      <a:pt x="0" y="34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4" name="Freeform 149"/>
              <p:cNvSpPr>
                <a:spLocks/>
              </p:cNvSpPr>
              <p:nvPr userDrawn="1"/>
            </p:nvSpPr>
            <p:spPr bwMode="auto">
              <a:xfrm>
                <a:off x="1338" y="1418"/>
                <a:ext cx="10" cy="44"/>
              </a:xfrm>
              <a:custGeom>
                <a:avLst/>
                <a:gdLst>
                  <a:gd name="T0" fmla="*/ 7 w 16"/>
                  <a:gd name="T1" fmla="*/ 0 h 71"/>
                  <a:gd name="T2" fmla="*/ 9 w 16"/>
                  <a:gd name="T3" fmla="*/ 3 h 71"/>
                  <a:gd name="T4" fmla="*/ 12 w 16"/>
                  <a:gd name="T5" fmla="*/ 12 h 71"/>
                  <a:gd name="T6" fmla="*/ 16 w 16"/>
                  <a:gd name="T7" fmla="*/ 38 h 71"/>
                  <a:gd name="T8" fmla="*/ 11 w 16"/>
                  <a:gd name="T9" fmla="*/ 63 h 71"/>
                  <a:gd name="T10" fmla="*/ 5 w 16"/>
                  <a:gd name="T11" fmla="*/ 70 h 71"/>
                  <a:gd name="T12" fmla="*/ 3 w 16"/>
                  <a:gd name="T13" fmla="*/ 71 h 71"/>
                  <a:gd name="T14" fmla="*/ 3 w 16"/>
                  <a:gd name="T15" fmla="*/ 71 h 71"/>
                  <a:gd name="T16" fmla="*/ 3 w 16"/>
                  <a:gd name="T17" fmla="*/ 71 h 71"/>
                  <a:gd name="T18" fmla="*/ 5 w 16"/>
                  <a:gd name="T19" fmla="*/ 69 h 71"/>
                  <a:gd name="T20" fmla="*/ 10 w 16"/>
                  <a:gd name="T21" fmla="*/ 62 h 71"/>
                  <a:gd name="T22" fmla="*/ 12 w 16"/>
                  <a:gd name="T23" fmla="*/ 38 h 71"/>
                  <a:gd name="T24" fmla="*/ 6 w 16"/>
                  <a:gd name="T25" fmla="*/ 14 h 71"/>
                  <a:gd name="T26" fmla="*/ 2 w 16"/>
                  <a:gd name="T27" fmla="*/ 7 h 71"/>
                  <a:gd name="T28" fmla="*/ 0 w 16"/>
                  <a:gd name="T29" fmla="*/ 5 h 71"/>
                  <a:gd name="T30" fmla="*/ 7 w 16"/>
                  <a:gd name="T31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" h="71">
                    <a:moveTo>
                      <a:pt x="7" y="0"/>
                    </a:moveTo>
                    <a:cubicBezTo>
                      <a:pt x="7" y="0"/>
                      <a:pt x="8" y="1"/>
                      <a:pt x="9" y="3"/>
                    </a:cubicBezTo>
                    <a:cubicBezTo>
                      <a:pt x="10" y="5"/>
                      <a:pt x="11" y="8"/>
                      <a:pt x="12" y="12"/>
                    </a:cubicBezTo>
                    <a:cubicBezTo>
                      <a:pt x="14" y="19"/>
                      <a:pt x="16" y="28"/>
                      <a:pt x="16" y="38"/>
                    </a:cubicBezTo>
                    <a:cubicBezTo>
                      <a:pt x="16" y="47"/>
                      <a:pt x="14" y="57"/>
                      <a:pt x="11" y="63"/>
                    </a:cubicBezTo>
                    <a:cubicBezTo>
                      <a:pt x="9" y="66"/>
                      <a:pt x="7" y="68"/>
                      <a:pt x="5" y="70"/>
                    </a:cubicBezTo>
                    <a:cubicBezTo>
                      <a:pt x="5" y="70"/>
                      <a:pt x="4" y="71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4" y="70"/>
                      <a:pt x="4" y="70"/>
                      <a:pt x="5" y="69"/>
                    </a:cubicBezTo>
                    <a:cubicBezTo>
                      <a:pt x="7" y="68"/>
                      <a:pt x="8" y="66"/>
                      <a:pt x="10" y="62"/>
                    </a:cubicBezTo>
                    <a:cubicBezTo>
                      <a:pt x="12" y="56"/>
                      <a:pt x="13" y="47"/>
                      <a:pt x="12" y="38"/>
                    </a:cubicBezTo>
                    <a:cubicBezTo>
                      <a:pt x="11" y="29"/>
                      <a:pt x="8" y="20"/>
                      <a:pt x="6" y="14"/>
                    </a:cubicBezTo>
                    <a:cubicBezTo>
                      <a:pt x="4" y="11"/>
                      <a:pt x="3" y="8"/>
                      <a:pt x="2" y="7"/>
                    </a:cubicBezTo>
                    <a:cubicBezTo>
                      <a:pt x="1" y="6"/>
                      <a:pt x="0" y="5"/>
                      <a:pt x="0" y="5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5" name="Freeform 150"/>
              <p:cNvSpPr>
                <a:spLocks/>
              </p:cNvSpPr>
              <p:nvPr userDrawn="1"/>
            </p:nvSpPr>
            <p:spPr bwMode="auto">
              <a:xfrm>
                <a:off x="1385" y="1396"/>
                <a:ext cx="24" cy="34"/>
              </a:xfrm>
              <a:custGeom>
                <a:avLst/>
                <a:gdLst>
                  <a:gd name="T0" fmla="*/ 0 w 39"/>
                  <a:gd name="T1" fmla="*/ 0 h 54"/>
                  <a:gd name="T2" fmla="*/ 39 w 39"/>
                  <a:gd name="T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9" h="54">
                    <a:moveTo>
                      <a:pt x="0" y="0"/>
                    </a:moveTo>
                    <a:cubicBezTo>
                      <a:pt x="15" y="5"/>
                      <a:pt x="25" y="54"/>
                      <a:pt x="39" y="54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6" name="Freeform 151"/>
              <p:cNvSpPr>
                <a:spLocks/>
              </p:cNvSpPr>
              <p:nvPr userDrawn="1"/>
            </p:nvSpPr>
            <p:spPr bwMode="auto">
              <a:xfrm>
                <a:off x="1384" y="1394"/>
                <a:ext cx="25" cy="36"/>
              </a:xfrm>
              <a:custGeom>
                <a:avLst/>
                <a:gdLst>
                  <a:gd name="T0" fmla="*/ 0 w 41"/>
                  <a:gd name="T1" fmla="*/ 7 h 58"/>
                  <a:gd name="T2" fmla="*/ 1 w 41"/>
                  <a:gd name="T3" fmla="*/ 8 h 58"/>
                  <a:gd name="T4" fmla="*/ 2 w 41"/>
                  <a:gd name="T5" fmla="*/ 8 h 58"/>
                  <a:gd name="T6" fmla="*/ 7 w 41"/>
                  <a:gd name="T7" fmla="*/ 13 h 58"/>
                  <a:gd name="T8" fmla="*/ 19 w 41"/>
                  <a:gd name="T9" fmla="*/ 32 h 58"/>
                  <a:gd name="T10" fmla="*/ 32 w 41"/>
                  <a:gd name="T11" fmla="*/ 52 h 58"/>
                  <a:gd name="T12" fmla="*/ 38 w 41"/>
                  <a:gd name="T13" fmla="*/ 57 h 58"/>
                  <a:gd name="T14" fmla="*/ 41 w 41"/>
                  <a:gd name="T15" fmla="*/ 58 h 58"/>
                  <a:gd name="T16" fmla="*/ 38 w 41"/>
                  <a:gd name="T17" fmla="*/ 57 h 58"/>
                  <a:gd name="T18" fmla="*/ 33 w 41"/>
                  <a:gd name="T19" fmla="*/ 51 h 58"/>
                  <a:gd name="T20" fmla="*/ 23 w 41"/>
                  <a:gd name="T21" fmla="*/ 30 h 58"/>
                  <a:gd name="T22" fmla="*/ 12 w 41"/>
                  <a:gd name="T23" fmla="*/ 9 h 58"/>
                  <a:gd name="T24" fmla="*/ 7 w 41"/>
                  <a:gd name="T25" fmla="*/ 2 h 58"/>
                  <a:gd name="T26" fmla="*/ 5 w 41"/>
                  <a:gd name="T27" fmla="*/ 1 h 58"/>
                  <a:gd name="T28" fmla="*/ 4 w 41"/>
                  <a:gd name="T29" fmla="*/ 0 h 58"/>
                  <a:gd name="T30" fmla="*/ 4 w 41"/>
                  <a:gd name="T31" fmla="*/ 0 h 58"/>
                  <a:gd name="T32" fmla="*/ 0 w 41"/>
                  <a:gd name="T33" fmla="*/ 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" h="58">
                    <a:moveTo>
                      <a:pt x="0" y="7"/>
                    </a:moveTo>
                    <a:cubicBezTo>
                      <a:pt x="0" y="7"/>
                      <a:pt x="0" y="8"/>
                      <a:pt x="1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9"/>
                      <a:pt x="5" y="11"/>
                      <a:pt x="7" y="13"/>
                    </a:cubicBezTo>
                    <a:cubicBezTo>
                      <a:pt x="11" y="17"/>
                      <a:pt x="15" y="25"/>
                      <a:pt x="19" y="32"/>
                    </a:cubicBezTo>
                    <a:cubicBezTo>
                      <a:pt x="24" y="40"/>
                      <a:pt x="28" y="47"/>
                      <a:pt x="32" y="52"/>
                    </a:cubicBezTo>
                    <a:cubicBezTo>
                      <a:pt x="34" y="55"/>
                      <a:pt x="37" y="56"/>
                      <a:pt x="38" y="57"/>
                    </a:cubicBezTo>
                    <a:cubicBezTo>
                      <a:pt x="40" y="58"/>
                      <a:pt x="41" y="57"/>
                      <a:pt x="41" y="58"/>
                    </a:cubicBezTo>
                    <a:cubicBezTo>
                      <a:pt x="41" y="57"/>
                      <a:pt x="40" y="58"/>
                      <a:pt x="38" y="57"/>
                    </a:cubicBezTo>
                    <a:cubicBezTo>
                      <a:pt x="37" y="56"/>
                      <a:pt x="35" y="54"/>
                      <a:pt x="33" y="51"/>
                    </a:cubicBezTo>
                    <a:cubicBezTo>
                      <a:pt x="30" y="46"/>
                      <a:pt x="26" y="38"/>
                      <a:pt x="23" y="30"/>
                    </a:cubicBezTo>
                    <a:cubicBezTo>
                      <a:pt x="20" y="23"/>
                      <a:pt x="16" y="15"/>
                      <a:pt x="12" y="9"/>
                    </a:cubicBezTo>
                    <a:cubicBezTo>
                      <a:pt x="11" y="6"/>
                      <a:pt x="9" y="4"/>
                      <a:pt x="7" y="2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5" y="1"/>
                      <a:pt x="4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7" name="Freeform 152"/>
              <p:cNvSpPr>
                <a:spLocks noEditPoints="1"/>
              </p:cNvSpPr>
              <p:nvPr userDrawn="1"/>
            </p:nvSpPr>
            <p:spPr bwMode="auto">
              <a:xfrm>
                <a:off x="1353" y="1397"/>
                <a:ext cx="37" cy="66"/>
              </a:xfrm>
              <a:custGeom>
                <a:avLst/>
                <a:gdLst>
                  <a:gd name="T0" fmla="*/ 39 w 59"/>
                  <a:gd name="T1" fmla="*/ 106 h 106"/>
                  <a:gd name="T2" fmla="*/ 35 w 59"/>
                  <a:gd name="T3" fmla="*/ 97 h 106"/>
                  <a:gd name="T4" fmla="*/ 26 w 59"/>
                  <a:gd name="T5" fmla="*/ 84 h 106"/>
                  <a:gd name="T6" fmla="*/ 0 w 59"/>
                  <a:gd name="T7" fmla="*/ 30 h 106"/>
                  <a:gd name="T8" fmla="*/ 0 w 59"/>
                  <a:gd name="T9" fmla="*/ 29 h 106"/>
                  <a:gd name="T10" fmla="*/ 1 w 59"/>
                  <a:gd name="T11" fmla="*/ 27 h 106"/>
                  <a:gd name="T12" fmla="*/ 25 w 59"/>
                  <a:gd name="T13" fmla="*/ 0 h 106"/>
                  <a:gd name="T14" fmla="*/ 32 w 59"/>
                  <a:gd name="T15" fmla="*/ 3 h 106"/>
                  <a:gd name="T16" fmla="*/ 33 w 59"/>
                  <a:gd name="T17" fmla="*/ 3 h 106"/>
                  <a:gd name="T18" fmla="*/ 34 w 59"/>
                  <a:gd name="T19" fmla="*/ 4 h 106"/>
                  <a:gd name="T20" fmla="*/ 45 w 59"/>
                  <a:gd name="T21" fmla="*/ 99 h 106"/>
                  <a:gd name="T22" fmla="*/ 39 w 59"/>
                  <a:gd name="T23" fmla="*/ 106 h 106"/>
                  <a:gd name="T24" fmla="*/ 13 w 59"/>
                  <a:gd name="T25" fmla="*/ 30 h 106"/>
                  <a:gd name="T26" fmla="*/ 36 w 59"/>
                  <a:gd name="T27" fmla="*/ 77 h 106"/>
                  <a:gd name="T28" fmla="*/ 40 w 59"/>
                  <a:gd name="T29" fmla="*/ 82 h 106"/>
                  <a:gd name="T30" fmla="*/ 25 w 59"/>
                  <a:gd name="T31" fmla="*/ 12 h 106"/>
                  <a:gd name="T32" fmla="*/ 25 w 59"/>
                  <a:gd name="T33" fmla="*/ 12 h 106"/>
                  <a:gd name="T34" fmla="*/ 13 w 59"/>
                  <a:gd name="T35" fmla="*/ 3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9" h="106">
                    <a:moveTo>
                      <a:pt x="39" y="106"/>
                    </a:moveTo>
                    <a:cubicBezTo>
                      <a:pt x="35" y="97"/>
                      <a:pt x="35" y="97"/>
                      <a:pt x="35" y="97"/>
                    </a:cubicBezTo>
                    <a:cubicBezTo>
                      <a:pt x="33" y="94"/>
                      <a:pt x="30" y="89"/>
                      <a:pt x="26" y="84"/>
                    </a:cubicBezTo>
                    <a:cubicBezTo>
                      <a:pt x="17" y="72"/>
                      <a:pt x="4" y="56"/>
                      <a:pt x="0" y="3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3" y="21"/>
                      <a:pt x="11" y="0"/>
                      <a:pt x="25" y="0"/>
                    </a:cubicBezTo>
                    <a:cubicBezTo>
                      <a:pt x="27" y="0"/>
                      <a:pt x="30" y="1"/>
                      <a:pt x="32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59" y="35"/>
                      <a:pt x="58" y="83"/>
                      <a:pt x="45" y="99"/>
                    </a:cubicBezTo>
                    <a:lnTo>
                      <a:pt x="39" y="106"/>
                    </a:lnTo>
                    <a:close/>
                    <a:moveTo>
                      <a:pt x="13" y="30"/>
                    </a:moveTo>
                    <a:cubicBezTo>
                      <a:pt x="16" y="52"/>
                      <a:pt x="27" y="66"/>
                      <a:pt x="36" y="77"/>
                    </a:cubicBezTo>
                    <a:cubicBezTo>
                      <a:pt x="37" y="79"/>
                      <a:pt x="39" y="81"/>
                      <a:pt x="40" y="82"/>
                    </a:cubicBezTo>
                    <a:cubicBezTo>
                      <a:pt x="44" y="66"/>
                      <a:pt x="42" y="34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2" y="12"/>
                      <a:pt x="16" y="21"/>
                      <a:pt x="13" y="30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8" name="Freeform 153"/>
              <p:cNvSpPr>
                <a:spLocks/>
              </p:cNvSpPr>
              <p:nvPr userDrawn="1"/>
            </p:nvSpPr>
            <p:spPr bwMode="auto">
              <a:xfrm>
                <a:off x="1357" y="1397"/>
                <a:ext cx="29" cy="59"/>
              </a:xfrm>
              <a:custGeom>
                <a:avLst/>
                <a:gdLst>
                  <a:gd name="T0" fmla="*/ 0 w 47"/>
                  <a:gd name="T1" fmla="*/ 29 h 95"/>
                  <a:gd name="T2" fmla="*/ 35 w 47"/>
                  <a:gd name="T3" fmla="*/ 95 h 95"/>
                  <a:gd name="T4" fmla="*/ 23 w 47"/>
                  <a:gd name="T5" fmla="*/ 8 h 95"/>
                  <a:gd name="T6" fmla="*/ 0 w 47"/>
                  <a:gd name="T7" fmla="*/ 2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95">
                    <a:moveTo>
                      <a:pt x="0" y="29"/>
                    </a:moveTo>
                    <a:cubicBezTo>
                      <a:pt x="5" y="64"/>
                      <a:pt x="28" y="81"/>
                      <a:pt x="35" y="95"/>
                    </a:cubicBezTo>
                    <a:cubicBezTo>
                      <a:pt x="45" y="82"/>
                      <a:pt x="47" y="37"/>
                      <a:pt x="23" y="8"/>
                    </a:cubicBezTo>
                    <a:cubicBezTo>
                      <a:pt x="11" y="0"/>
                      <a:pt x="0" y="29"/>
                      <a:pt x="0" y="29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9" name="Freeform 154"/>
              <p:cNvSpPr>
                <a:spLocks noEditPoints="1"/>
              </p:cNvSpPr>
              <p:nvPr userDrawn="1"/>
            </p:nvSpPr>
            <p:spPr bwMode="auto">
              <a:xfrm>
                <a:off x="1331" y="1384"/>
                <a:ext cx="40" cy="62"/>
              </a:xfrm>
              <a:custGeom>
                <a:avLst/>
                <a:gdLst>
                  <a:gd name="T0" fmla="*/ 48 w 64"/>
                  <a:gd name="T1" fmla="*/ 99 h 99"/>
                  <a:gd name="T2" fmla="*/ 43 w 64"/>
                  <a:gd name="T3" fmla="*/ 93 h 99"/>
                  <a:gd name="T4" fmla="*/ 1 w 64"/>
                  <a:gd name="T5" fmla="*/ 34 h 99"/>
                  <a:gd name="T6" fmla="*/ 0 w 64"/>
                  <a:gd name="T7" fmla="*/ 33 h 99"/>
                  <a:gd name="T8" fmla="*/ 0 w 64"/>
                  <a:gd name="T9" fmla="*/ 31 h 99"/>
                  <a:gd name="T10" fmla="*/ 8 w 64"/>
                  <a:gd name="T11" fmla="*/ 5 h 99"/>
                  <a:gd name="T12" fmla="*/ 19 w 64"/>
                  <a:gd name="T13" fmla="*/ 0 h 99"/>
                  <a:gd name="T14" fmla="*/ 33 w 64"/>
                  <a:gd name="T15" fmla="*/ 5 h 99"/>
                  <a:gd name="T16" fmla="*/ 34 w 64"/>
                  <a:gd name="T17" fmla="*/ 5 h 99"/>
                  <a:gd name="T18" fmla="*/ 34 w 64"/>
                  <a:gd name="T19" fmla="*/ 6 h 99"/>
                  <a:gd name="T20" fmla="*/ 52 w 64"/>
                  <a:gd name="T21" fmla="*/ 92 h 99"/>
                  <a:gd name="T22" fmla="*/ 48 w 64"/>
                  <a:gd name="T23" fmla="*/ 99 h 99"/>
                  <a:gd name="T24" fmla="*/ 12 w 64"/>
                  <a:gd name="T25" fmla="*/ 30 h 99"/>
                  <a:gd name="T26" fmla="*/ 45 w 64"/>
                  <a:gd name="T27" fmla="*/ 77 h 99"/>
                  <a:gd name="T28" fmla="*/ 26 w 64"/>
                  <a:gd name="T29" fmla="*/ 15 h 99"/>
                  <a:gd name="T30" fmla="*/ 19 w 64"/>
                  <a:gd name="T31" fmla="*/ 12 h 99"/>
                  <a:gd name="T32" fmla="*/ 17 w 64"/>
                  <a:gd name="T33" fmla="*/ 14 h 99"/>
                  <a:gd name="T34" fmla="*/ 12 w 64"/>
                  <a:gd name="T35" fmla="*/ 3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99">
                    <a:moveTo>
                      <a:pt x="48" y="99"/>
                    </a:moveTo>
                    <a:cubicBezTo>
                      <a:pt x="43" y="93"/>
                      <a:pt x="43" y="93"/>
                      <a:pt x="43" y="93"/>
                    </a:cubicBezTo>
                    <a:cubicBezTo>
                      <a:pt x="33" y="82"/>
                      <a:pt x="10" y="51"/>
                      <a:pt x="1" y="3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0"/>
                      <a:pt x="0" y="13"/>
                      <a:pt x="8" y="5"/>
                    </a:cubicBezTo>
                    <a:cubicBezTo>
                      <a:pt x="11" y="2"/>
                      <a:pt x="15" y="0"/>
                      <a:pt x="19" y="0"/>
                    </a:cubicBezTo>
                    <a:cubicBezTo>
                      <a:pt x="24" y="0"/>
                      <a:pt x="28" y="2"/>
                      <a:pt x="33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59" y="32"/>
                      <a:pt x="64" y="75"/>
                      <a:pt x="52" y="92"/>
                    </a:cubicBezTo>
                    <a:lnTo>
                      <a:pt x="48" y="99"/>
                    </a:lnTo>
                    <a:close/>
                    <a:moveTo>
                      <a:pt x="12" y="30"/>
                    </a:moveTo>
                    <a:cubicBezTo>
                      <a:pt x="20" y="43"/>
                      <a:pt x="35" y="64"/>
                      <a:pt x="45" y="77"/>
                    </a:cubicBezTo>
                    <a:cubicBezTo>
                      <a:pt x="48" y="62"/>
                      <a:pt x="44" y="35"/>
                      <a:pt x="26" y="15"/>
                    </a:cubicBezTo>
                    <a:cubicBezTo>
                      <a:pt x="23" y="13"/>
                      <a:pt x="21" y="12"/>
                      <a:pt x="19" y="12"/>
                    </a:cubicBezTo>
                    <a:cubicBezTo>
                      <a:pt x="18" y="12"/>
                      <a:pt x="18" y="13"/>
                      <a:pt x="17" y="14"/>
                    </a:cubicBezTo>
                    <a:cubicBezTo>
                      <a:pt x="13" y="17"/>
                      <a:pt x="12" y="25"/>
                      <a:pt x="12" y="30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0" name="Freeform 155"/>
              <p:cNvSpPr>
                <a:spLocks/>
              </p:cNvSpPr>
              <p:nvPr userDrawn="1"/>
            </p:nvSpPr>
            <p:spPr bwMode="auto">
              <a:xfrm>
                <a:off x="1334" y="1381"/>
                <a:ext cx="32" cy="59"/>
              </a:xfrm>
              <a:custGeom>
                <a:avLst/>
                <a:gdLst>
                  <a:gd name="T0" fmla="*/ 0 w 51"/>
                  <a:gd name="T1" fmla="*/ 36 h 94"/>
                  <a:gd name="T2" fmla="*/ 41 w 51"/>
                  <a:gd name="T3" fmla="*/ 94 h 94"/>
                  <a:gd name="T4" fmla="*/ 24 w 51"/>
                  <a:gd name="T5" fmla="*/ 15 h 94"/>
                  <a:gd name="T6" fmla="*/ 0 w 51"/>
                  <a:gd name="T7" fmla="*/ 3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94">
                    <a:moveTo>
                      <a:pt x="0" y="36"/>
                    </a:moveTo>
                    <a:cubicBezTo>
                      <a:pt x="9" y="53"/>
                      <a:pt x="32" y="84"/>
                      <a:pt x="41" y="94"/>
                    </a:cubicBezTo>
                    <a:cubicBezTo>
                      <a:pt x="51" y="80"/>
                      <a:pt x="47" y="40"/>
                      <a:pt x="24" y="15"/>
                    </a:cubicBezTo>
                    <a:cubicBezTo>
                      <a:pt x="0" y="0"/>
                      <a:pt x="0" y="36"/>
                      <a:pt x="0" y="36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1" name="Freeform 156"/>
              <p:cNvSpPr>
                <a:spLocks/>
              </p:cNvSpPr>
              <p:nvPr userDrawn="1"/>
            </p:nvSpPr>
            <p:spPr bwMode="auto">
              <a:xfrm>
                <a:off x="1366" y="1413"/>
                <a:ext cx="12" cy="33"/>
              </a:xfrm>
              <a:custGeom>
                <a:avLst/>
                <a:gdLst>
                  <a:gd name="T0" fmla="*/ 0 w 19"/>
                  <a:gd name="T1" fmla="*/ 4 h 53"/>
                  <a:gd name="T2" fmla="*/ 1 w 19"/>
                  <a:gd name="T3" fmla="*/ 6 h 53"/>
                  <a:gd name="T4" fmla="*/ 5 w 19"/>
                  <a:gd name="T5" fmla="*/ 11 h 53"/>
                  <a:gd name="T6" fmla="*/ 13 w 19"/>
                  <a:gd name="T7" fmla="*/ 27 h 53"/>
                  <a:gd name="T8" fmla="*/ 17 w 19"/>
                  <a:gd name="T9" fmla="*/ 45 h 53"/>
                  <a:gd name="T10" fmla="*/ 19 w 19"/>
                  <a:gd name="T11" fmla="*/ 53 h 53"/>
                  <a:gd name="T12" fmla="*/ 18 w 19"/>
                  <a:gd name="T13" fmla="*/ 44 h 53"/>
                  <a:gd name="T14" fmla="*/ 17 w 19"/>
                  <a:gd name="T15" fmla="*/ 26 h 53"/>
                  <a:gd name="T16" fmla="*/ 11 w 19"/>
                  <a:gd name="T17" fmla="*/ 7 h 53"/>
                  <a:gd name="T18" fmla="*/ 8 w 19"/>
                  <a:gd name="T19" fmla="*/ 2 h 53"/>
                  <a:gd name="T20" fmla="*/ 6 w 19"/>
                  <a:gd name="T21" fmla="*/ 0 h 53"/>
                  <a:gd name="T22" fmla="*/ 0 w 19"/>
                  <a:gd name="T23" fmla="*/ 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53">
                    <a:moveTo>
                      <a:pt x="0" y="4"/>
                    </a:moveTo>
                    <a:cubicBezTo>
                      <a:pt x="0" y="4"/>
                      <a:pt x="0" y="5"/>
                      <a:pt x="1" y="6"/>
                    </a:cubicBezTo>
                    <a:cubicBezTo>
                      <a:pt x="2" y="7"/>
                      <a:pt x="3" y="9"/>
                      <a:pt x="5" y="11"/>
                    </a:cubicBezTo>
                    <a:cubicBezTo>
                      <a:pt x="7" y="15"/>
                      <a:pt x="11" y="20"/>
                      <a:pt x="13" y="27"/>
                    </a:cubicBezTo>
                    <a:cubicBezTo>
                      <a:pt x="15" y="33"/>
                      <a:pt x="16" y="40"/>
                      <a:pt x="17" y="45"/>
                    </a:cubicBezTo>
                    <a:cubicBezTo>
                      <a:pt x="18" y="49"/>
                      <a:pt x="19" y="53"/>
                      <a:pt x="19" y="53"/>
                    </a:cubicBezTo>
                    <a:cubicBezTo>
                      <a:pt x="19" y="53"/>
                      <a:pt x="19" y="49"/>
                      <a:pt x="18" y="44"/>
                    </a:cubicBezTo>
                    <a:cubicBezTo>
                      <a:pt x="18" y="39"/>
                      <a:pt x="18" y="33"/>
                      <a:pt x="17" y="26"/>
                    </a:cubicBezTo>
                    <a:cubicBezTo>
                      <a:pt x="16" y="19"/>
                      <a:pt x="13" y="12"/>
                      <a:pt x="11" y="7"/>
                    </a:cubicBezTo>
                    <a:cubicBezTo>
                      <a:pt x="9" y="5"/>
                      <a:pt x="8" y="3"/>
                      <a:pt x="8" y="2"/>
                    </a:cubicBezTo>
                    <a:cubicBezTo>
                      <a:pt x="7" y="1"/>
                      <a:pt x="6" y="0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2" name="Freeform 157"/>
              <p:cNvSpPr>
                <a:spLocks noEditPoints="1"/>
              </p:cNvSpPr>
              <p:nvPr userDrawn="1"/>
            </p:nvSpPr>
            <p:spPr bwMode="auto">
              <a:xfrm>
                <a:off x="1344" y="1369"/>
                <a:ext cx="53" cy="63"/>
              </a:xfrm>
              <a:custGeom>
                <a:avLst/>
                <a:gdLst>
                  <a:gd name="T0" fmla="*/ 70 w 85"/>
                  <a:gd name="T1" fmla="*/ 102 h 102"/>
                  <a:gd name="T2" fmla="*/ 64 w 85"/>
                  <a:gd name="T3" fmla="*/ 95 h 102"/>
                  <a:gd name="T4" fmla="*/ 56 w 85"/>
                  <a:gd name="T5" fmla="*/ 84 h 102"/>
                  <a:gd name="T6" fmla="*/ 31 w 85"/>
                  <a:gd name="T7" fmla="*/ 50 h 102"/>
                  <a:gd name="T8" fmla="*/ 24 w 85"/>
                  <a:gd name="T9" fmla="*/ 42 h 102"/>
                  <a:gd name="T10" fmla="*/ 0 w 85"/>
                  <a:gd name="T11" fmla="*/ 9 h 102"/>
                  <a:gd name="T12" fmla="*/ 3 w 85"/>
                  <a:gd name="T13" fmla="*/ 3 h 102"/>
                  <a:gd name="T14" fmla="*/ 11 w 85"/>
                  <a:gd name="T15" fmla="*/ 0 h 102"/>
                  <a:gd name="T16" fmla="*/ 61 w 85"/>
                  <a:gd name="T17" fmla="*/ 19 h 102"/>
                  <a:gd name="T18" fmla="*/ 62 w 85"/>
                  <a:gd name="T19" fmla="*/ 20 h 102"/>
                  <a:gd name="T20" fmla="*/ 63 w 85"/>
                  <a:gd name="T21" fmla="*/ 21 h 102"/>
                  <a:gd name="T22" fmla="*/ 74 w 85"/>
                  <a:gd name="T23" fmla="*/ 94 h 102"/>
                  <a:gd name="T24" fmla="*/ 70 w 85"/>
                  <a:gd name="T25" fmla="*/ 102 h 102"/>
                  <a:gd name="T26" fmla="*/ 15 w 85"/>
                  <a:gd name="T27" fmla="*/ 13 h 102"/>
                  <a:gd name="T28" fmla="*/ 33 w 85"/>
                  <a:gd name="T29" fmla="*/ 33 h 102"/>
                  <a:gd name="T30" fmla="*/ 42 w 85"/>
                  <a:gd name="T31" fmla="*/ 44 h 102"/>
                  <a:gd name="T32" fmla="*/ 65 w 85"/>
                  <a:gd name="T33" fmla="*/ 77 h 102"/>
                  <a:gd name="T34" fmla="*/ 67 w 85"/>
                  <a:gd name="T35" fmla="*/ 78 h 102"/>
                  <a:gd name="T36" fmla="*/ 54 w 85"/>
                  <a:gd name="T37" fmla="*/ 29 h 102"/>
                  <a:gd name="T38" fmla="*/ 15 w 85"/>
                  <a:gd name="T39" fmla="*/ 13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5" h="102">
                    <a:moveTo>
                      <a:pt x="70" y="102"/>
                    </a:moveTo>
                    <a:cubicBezTo>
                      <a:pt x="64" y="95"/>
                      <a:pt x="64" y="95"/>
                      <a:pt x="64" y="95"/>
                    </a:cubicBezTo>
                    <a:cubicBezTo>
                      <a:pt x="61" y="91"/>
                      <a:pt x="59" y="87"/>
                      <a:pt x="56" y="84"/>
                    </a:cubicBezTo>
                    <a:cubicBezTo>
                      <a:pt x="48" y="74"/>
                      <a:pt x="41" y="65"/>
                      <a:pt x="31" y="50"/>
                    </a:cubicBezTo>
                    <a:cubicBezTo>
                      <a:pt x="31" y="49"/>
                      <a:pt x="27" y="45"/>
                      <a:pt x="24" y="42"/>
                    </a:cubicBezTo>
                    <a:cubicBezTo>
                      <a:pt x="7" y="24"/>
                      <a:pt x="0" y="15"/>
                      <a:pt x="0" y="9"/>
                    </a:cubicBezTo>
                    <a:cubicBezTo>
                      <a:pt x="0" y="6"/>
                      <a:pt x="1" y="5"/>
                      <a:pt x="3" y="3"/>
                    </a:cubicBezTo>
                    <a:cubicBezTo>
                      <a:pt x="5" y="1"/>
                      <a:pt x="7" y="0"/>
                      <a:pt x="11" y="0"/>
                    </a:cubicBezTo>
                    <a:cubicBezTo>
                      <a:pt x="25" y="0"/>
                      <a:pt x="58" y="17"/>
                      <a:pt x="61" y="19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80" y="40"/>
                      <a:pt x="85" y="73"/>
                      <a:pt x="74" y="94"/>
                    </a:cubicBezTo>
                    <a:lnTo>
                      <a:pt x="70" y="102"/>
                    </a:lnTo>
                    <a:close/>
                    <a:moveTo>
                      <a:pt x="15" y="13"/>
                    </a:moveTo>
                    <a:cubicBezTo>
                      <a:pt x="20" y="19"/>
                      <a:pt x="28" y="29"/>
                      <a:pt x="33" y="33"/>
                    </a:cubicBezTo>
                    <a:cubicBezTo>
                      <a:pt x="38" y="39"/>
                      <a:pt x="41" y="42"/>
                      <a:pt x="42" y="44"/>
                    </a:cubicBezTo>
                    <a:cubicBezTo>
                      <a:pt x="51" y="58"/>
                      <a:pt x="57" y="67"/>
                      <a:pt x="65" y="77"/>
                    </a:cubicBezTo>
                    <a:cubicBezTo>
                      <a:pt x="66" y="77"/>
                      <a:pt x="66" y="78"/>
                      <a:pt x="67" y="78"/>
                    </a:cubicBezTo>
                    <a:cubicBezTo>
                      <a:pt x="70" y="63"/>
                      <a:pt x="65" y="42"/>
                      <a:pt x="54" y="29"/>
                    </a:cubicBezTo>
                    <a:cubicBezTo>
                      <a:pt x="43" y="24"/>
                      <a:pt x="25" y="15"/>
                      <a:pt x="15" y="13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3" name="Freeform 158"/>
              <p:cNvSpPr>
                <a:spLocks/>
              </p:cNvSpPr>
              <p:nvPr userDrawn="1"/>
            </p:nvSpPr>
            <p:spPr bwMode="auto">
              <a:xfrm>
                <a:off x="1346" y="1369"/>
                <a:ext cx="47" cy="57"/>
              </a:xfrm>
              <a:custGeom>
                <a:avLst/>
                <a:gdLst>
                  <a:gd name="T0" fmla="*/ 5 w 76"/>
                  <a:gd name="T1" fmla="*/ 7 h 90"/>
                  <a:gd name="T2" fmla="*/ 56 w 76"/>
                  <a:gd name="T3" fmla="*/ 24 h 90"/>
                  <a:gd name="T4" fmla="*/ 67 w 76"/>
                  <a:gd name="T5" fmla="*/ 90 h 90"/>
                  <a:gd name="T6" fmla="*/ 35 w 76"/>
                  <a:gd name="T7" fmla="*/ 46 h 90"/>
                  <a:gd name="T8" fmla="*/ 5 w 76"/>
                  <a:gd name="T9" fmla="*/ 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90">
                    <a:moveTo>
                      <a:pt x="5" y="7"/>
                    </a:moveTo>
                    <a:cubicBezTo>
                      <a:pt x="12" y="0"/>
                      <a:pt x="56" y="24"/>
                      <a:pt x="56" y="24"/>
                    </a:cubicBezTo>
                    <a:cubicBezTo>
                      <a:pt x="71" y="41"/>
                      <a:pt x="76" y="71"/>
                      <a:pt x="67" y="90"/>
                    </a:cubicBezTo>
                    <a:cubicBezTo>
                      <a:pt x="55" y="75"/>
                      <a:pt x="47" y="65"/>
                      <a:pt x="35" y="46"/>
                    </a:cubicBezTo>
                    <a:cubicBezTo>
                      <a:pt x="32" y="41"/>
                      <a:pt x="0" y="11"/>
                      <a:pt x="5" y="7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4" name="Freeform 159"/>
              <p:cNvSpPr>
                <a:spLocks/>
              </p:cNvSpPr>
              <p:nvPr userDrawn="1"/>
            </p:nvSpPr>
            <p:spPr bwMode="auto">
              <a:xfrm>
                <a:off x="1343" y="1402"/>
                <a:ext cx="16" cy="31"/>
              </a:xfrm>
              <a:custGeom>
                <a:avLst/>
                <a:gdLst>
                  <a:gd name="T0" fmla="*/ 6 w 26"/>
                  <a:gd name="T1" fmla="*/ 0 h 50"/>
                  <a:gd name="T2" fmla="*/ 11 w 26"/>
                  <a:gd name="T3" fmla="*/ 7 h 50"/>
                  <a:gd name="T4" fmla="*/ 16 w 26"/>
                  <a:gd name="T5" fmla="*/ 14 h 50"/>
                  <a:gd name="T6" fmla="*/ 20 w 26"/>
                  <a:gd name="T7" fmla="*/ 24 h 50"/>
                  <a:gd name="T8" fmla="*/ 24 w 26"/>
                  <a:gd name="T9" fmla="*/ 33 h 50"/>
                  <a:gd name="T10" fmla="*/ 25 w 26"/>
                  <a:gd name="T11" fmla="*/ 42 h 50"/>
                  <a:gd name="T12" fmla="*/ 26 w 26"/>
                  <a:gd name="T13" fmla="*/ 50 h 50"/>
                  <a:gd name="T14" fmla="*/ 24 w 26"/>
                  <a:gd name="T15" fmla="*/ 42 h 50"/>
                  <a:gd name="T16" fmla="*/ 21 w 26"/>
                  <a:gd name="T17" fmla="*/ 34 h 50"/>
                  <a:gd name="T18" fmla="*/ 17 w 26"/>
                  <a:gd name="T19" fmla="*/ 25 h 50"/>
                  <a:gd name="T20" fmla="*/ 11 w 26"/>
                  <a:gd name="T21" fmla="*/ 17 h 50"/>
                  <a:gd name="T22" fmla="*/ 6 w 26"/>
                  <a:gd name="T23" fmla="*/ 11 h 50"/>
                  <a:gd name="T24" fmla="*/ 0 w 26"/>
                  <a:gd name="T25" fmla="*/ 5 h 50"/>
                  <a:gd name="T26" fmla="*/ 6 w 26"/>
                  <a:gd name="T2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50">
                    <a:moveTo>
                      <a:pt x="6" y="0"/>
                    </a:moveTo>
                    <a:cubicBezTo>
                      <a:pt x="6" y="0"/>
                      <a:pt x="8" y="3"/>
                      <a:pt x="11" y="7"/>
                    </a:cubicBezTo>
                    <a:cubicBezTo>
                      <a:pt x="13" y="9"/>
                      <a:pt x="14" y="12"/>
                      <a:pt x="16" y="14"/>
                    </a:cubicBezTo>
                    <a:cubicBezTo>
                      <a:pt x="18" y="17"/>
                      <a:pt x="19" y="20"/>
                      <a:pt x="20" y="24"/>
                    </a:cubicBezTo>
                    <a:cubicBezTo>
                      <a:pt x="22" y="27"/>
                      <a:pt x="23" y="30"/>
                      <a:pt x="24" y="33"/>
                    </a:cubicBezTo>
                    <a:cubicBezTo>
                      <a:pt x="24" y="36"/>
                      <a:pt x="25" y="39"/>
                      <a:pt x="25" y="42"/>
                    </a:cubicBezTo>
                    <a:cubicBezTo>
                      <a:pt x="26" y="47"/>
                      <a:pt x="26" y="50"/>
                      <a:pt x="26" y="50"/>
                    </a:cubicBezTo>
                    <a:cubicBezTo>
                      <a:pt x="26" y="50"/>
                      <a:pt x="25" y="47"/>
                      <a:pt x="24" y="42"/>
                    </a:cubicBezTo>
                    <a:cubicBezTo>
                      <a:pt x="23" y="40"/>
                      <a:pt x="22" y="37"/>
                      <a:pt x="21" y="34"/>
                    </a:cubicBezTo>
                    <a:cubicBezTo>
                      <a:pt x="20" y="31"/>
                      <a:pt x="19" y="28"/>
                      <a:pt x="17" y="25"/>
                    </a:cubicBezTo>
                    <a:cubicBezTo>
                      <a:pt x="15" y="23"/>
                      <a:pt x="13" y="20"/>
                      <a:pt x="11" y="17"/>
                    </a:cubicBezTo>
                    <a:cubicBezTo>
                      <a:pt x="9" y="15"/>
                      <a:pt x="8" y="13"/>
                      <a:pt x="6" y="11"/>
                    </a:cubicBezTo>
                    <a:cubicBezTo>
                      <a:pt x="2" y="7"/>
                      <a:pt x="0" y="5"/>
                      <a:pt x="0" y="5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5" name="Freeform 160"/>
              <p:cNvSpPr>
                <a:spLocks/>
              </p:cNvSpPr>
              <p:nvPr userDrawn="1"/>
            </p:nvSpPr>
            <p:spPr bwMode="auto">
              <a:xfrm>
                <a:off x="1363" y="1385"/>
                <a:ext cx="22" cy="31"/>
              </a:xfrm>
              <a:custGeom>
                <a:avLst/>
                <a:gdLst>
                  <a:gd name="T0" fmla="*/ 6 w 35"/>
                  <a:gd name="T1" fmla="*/ 0 h 50"/>
                  <a:gd name="T2" fmla="*/ 12 w 35"/>
                  <a:gd name="T3" fmla="*/ 6 h 50"/>
                  <a:gd name="T4" fmla="*/ 25 w 35"/>
                  <a:gd name="T5" fmla="*/ 22 h 50"/>
                  <a:gd name="T6" fmla="*/ 33 w 35"/>
                  <a:gd name="T7" fmla="*/ 41 h 50"/>
                  <a:gd name="T8" fmla="*/ 35 w 35"/>
                  <a:gd name="T9" fmla="*/ 50 h 50"/>
                  <a:gd name="T10" fmla="*/ 32 w 35"/>
                  <a:gd name="T11" fmla="*/ 41 h 50"/>
                  <a:gd name="T12" fmla="*/ 22 w 35"/>
                  <a:gd name="T13" fmla="*/ 24 h 50"/>
                  <a:gd name="T14" fmla="*/ 8 w 35"/>
                  <a:gd name="T15" fmla="*/ 11 h 50"/>
                  <a:gd name="T16" fmla="*/ 0 w 35"/>
                  <a:gd name="T17" fmla="*/ 6 h 50"/>
                  <a:gd name="T18" fmla="*/ 6 w 35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50">
                    <a:moveTo>
                      <a:pt x="6" y="0"/>
                    </a:moveTo>
                    <a:cubicBezTo>
                      <a:pt x="6" y="0"/>
                      <a:pt x="8" y="2"/>
                      <a:pt x="12" y="6"/>
                    </a:cubicBezTo>
                    <a:cubicBezTo>
                      <a:pt x="16" y="10"/>
                      <a:pt x="21" y="16"/>
                      <a:pt x="25" y="22"/>
                    </a:cubicBezTo>
                    <a:cubicBezTo>
                      <a:pt x="29" y="29"/>
                      <a:pt x="31" y="36"/>
                      <a:pt x="33" y="41"/>
                    </a:cubicBezTo>
                    <a:cubicBezTo>
                      <a:pt x="34" y="46"/>
                      <a:pt x="35" y="50"/>
                      <a:pt x="35" y="50"/>
                    </a:cubicBezTo>
                    <a:cubicBezTo>
                      <a:pt x="35" y="50"/>
                      <a:pt x="34" y="46"/>
                      <a:pt x="32" y="41"/>
                    </a:cubicBezTo>
                    <a:cubicBezTo>
                      <a:pt x="29" y="36"/>
                      <a:pt x="26" y="30"/>
                      <a:pt x="22" y="24"/>
                    </a:cubicBezTo>
                    <a:cubicBezTo>
                      <a:pt x="17" y="19"/>
                      <a:pt x="12" y="14"/>
                      <a:pt x="8" y="11"/>
                    </a:cubicBezTo>
                    <a:cubicBezTo>
                      <a:pt x="3" y="8"/>
                      <a:pt x="0" y="6"/>
                      <a:pt x="0" y="6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6" name="Freeform 161"/>
              <p:cNvSpPr>
                <a:spLocks noEditPoints="1"/>
              </p:cNvSpPr>
              <p:nvPr userDrawn="1"/>
            </p:nvSpPr>
            <p:spPr bwMode="auto">
              <a:xfrm>
                <a:off x="1277" y="1334"/>
                <a:ext cx="122" cy="102"/>
              </a:xfrm>
              <a:custGeom>
                <a:avLst/>
                <a:gdLst>
                  <a:gd name="T0" fmla="*/ 85 w 195"/>
                  <a:gd name="T1" fmla="*/ 159 h 162"/>
                  <a:gd name="T2" fmla="*/ 84 w 195"/>
                  <a:gd name="T3" fmla="*/ 150 h 162"/>
                  <a:gd name="T4" fmla="*/ 45 w 195"/>
                  <a:gd name="T5" fmla="*/ 92 h 162"/>
                  <a:gd name="T6" fmla="*/ 4 w 195"/>
                  <a:gd name="T7" fmla="*/ 33 h 162"/>
                  <a:gd name="T8" fmla="*/ 130 w 195"/>
                  <a:gd name="T9" fmla="*/ 15 h 162"/>
                  <a:gd name="T10" fmla="*/ 170 w 195"/>
                  <a:gd name="T11" fmla="*/ 18 h 162"/>
                  <a:gd name="T12" fmla="*/ 178 w 195"/>
                  <a:gd name="T13" fmla="*/ 19 h 162"/>
                  <a:gd name="T14" fmla="*/ 156 w 195"/>
                  <a:gd name="T15" fmla="*/ 55 h 162"/>
                  <a:gd name="T16" fmla="*/ 188 w 195"/>
                  <a:gd name="T17" fmla="*/ 71 h 162"/>
                  <a:gd name="T18" fmla="*/ 194 w 195"/>
                  <a:gd name="T19" fmla="*/ 76 h 162"/>
                  <a:gd name="T20" fmla="*/ 165 w 195"/>
                  <a:gd name="T21" fmla="*/ 96 h 162"/>
                  <a:gd name="T22" fmla="*/ 148 w 195"/>
                  <a:gd name="T23" fmla="*/ 93 h 162"/>
                  <a:gd name="T24" fmla="*/ 153 w 195"/>
                  <a:gd name="T25" fmla="*/ 141 h 162"/>
                  <a:gd name="T26" fmla="*/ 117 w 195"/>
                  <a:gd name="T27" fmla="*/ 118 h 162"/>
                  <a:gd name="T28" fmla="*/ 117 w 195"/>
                  <a:gd name="T29" fmla="*/ 127 h 162"/>
                  <a:gd name="T30" fmla="*/ 14 w 195"/>
                  <a:gd name="T31" fmla="*/ 46 h 162"/>
                  <a:gd name="T32" fmla="*/ 48 w 195"/>
                  <a:gd name="T33" fmla="*/ 80 h 162"/>
                  <a:gd name="T34" fmla="*/ 97 w 195"/>
                  <a:gd name="T35" fmla="*/ 147 h 162"/>
                  <a:gd name="T36" fmla="*/ 95 w 195"/>
                  <a:gd name="T37" fmla="*/ 96 h 162"/>
                  <a:gd name="T38" fmla="*/ 144 w 195"/>
                  <a:gd name="T39" fmla="*/ 124 h 162"/>
                  <a:gd name="T40" fmla="*/ 133 w 195"/>
                  <a:gd name="T41" fmla="*/ 71 h 162"/>
                  <a:gd name="T42" fmla="*/ 177 w 195"/>
                  <a:gd name="T43" fmla="*/ 82 h 162"/>
                  <a:gd name="T44" fmla="*/ 147 w 195"/>
                  <a:gd name="T45" fmla="*/ 64 h 162"/>
                  <a:gd name="T46" fmla="*/ 139 w 195"/>
                  <a:gd name="T47" fmla="*/ 64 h 162"/>
                  <a:gd name="T48" fmla="*/ 89 w 195"/>
                  <a:gd name="T49" fmla="*/ 37 h 162"/>
                  <a:gd name="T50" fmla="*/ 56 w 195"/>
                  <a:gd name="T51" fmla="*/ 41 h 162"/>
                  <a:gd name="T52" fmla="*/ 26 w 195"/>
                  <a:gd name="T53" fmla="*/ 53 h 162"/>
                  <a:gd name="T54" fmla="*/ 73 w 195"/>
                  <a:gd name="T55" fmla="*/ 15 h 162"/>
                  <a:gd name="T56" fmla="*/ 114 w 195"/>
                  <a:gd name="T57" fmla="*/ 34 h 162"/>
                  <a:gd name="T58" fmla="*/ 143 w 195"/>
                  <a:gd name="T59" fmla="*/ 46 h 162"/>
                  <a:gd name="T60" fmla="*/ 157 w 195"/>
                  <a:gd name="T61" fmla="*/ 33 h 162"/>
                  <a:gd name="T62" fmla="*/ 64 w 195"/>
                  <a:gd name="T63" fmla="*/ 13 h 162"/>
                  <a:gd name="T64" fmla="*/ 26 w 195"/>
                  <a:gd name="T65" fmla="*/ 30 h 162"/>
                  <a:gd name="T66" fmla="*/ 43 w 195"/>
                  <a:gd name="T67" fmla="*/ 25 h 162"/>
                  <a:gd name="T68" fmla="*/ 73 w 195"/>
                  <a:gd name="T69" fmla="*/ 1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5" h="162">
                    <a:moveTo>
                      <a:pt x="93" y="162"/>
                    </a:moveTo>
                    <a:cubicBezTo>
                      <a:pt x="90" y="162"/>
                      <a:pt x="87" y="161"/>
                      <a:pt x="85" y="159"/>
                    </a:cubicBezTo>
                    <a:cubicBezTo>
                      <a:pt x="80" y="155"/>
                      <a:pt x="80" y="155"/>
                      <a:pt x="80" y="155"/>
                    </a:cubicBezTo>
                    <a:cubicBezTo>
                      <a:pt x="84" y="150"/>
                      <a:pt x="84" y="150"/>
                      <a:pt x="84" y="150"/>
                    </a:cubicBezTo>
                    <a:cubicBezTo>
                      <a:pt x="85" y="147"/>
                      <a:pt x="86" y="133"/>
                      <a:pt x="80" y="119"/>
                    </a:cubicBezTo>
                    <a:cubicBezTo>
                      <a:pt x="73" y="105"/>
                      <a:pt x="62" y="96"/>
                      <a:pt x="45" y="92"/>
                    </a:cubicBezTo>
                    <a:cubicBezTo>
                      <a:pt x="27" y="88"/>
                      <a:pt x="15" y="80"/>
                      <a:pt x="8" y="68"/>
                    </a:cubicBezTo>
                    <a:cubicBezTo>
                      <a:pt x="2" y="59"/>
                      <a:pt x="0" y="47"/>
                      <a:pt x="4" y="33"/>
                    </a:cubicBezTo>
                    <a:cubicBezTo>
                      <a:pt x="8" y="16"/>
                      <a:pt x="37" y="0"/>
                      <a:pt x="65" y="1"/>
                    </a:cubicBezTo>
                    <a:cubicBezTo>
                      <a:pt x="91" y="2"/>
                      <a:pt x="103" y="5"/>
                      <a:pt x="130" y="15"/>
                    </a:cubicBezTo>
                    <a:cubicBezTo>
                      <a:pt x="139" y="19"/>
                      <a:pt x="149" y="21"/>
                      <a:pt x="157" y="21"/>
                    </a:cubicBezTo>
                    <a:cubicBezTo>
                      <a:pt x="163" y="21"/>
                      <a:pt x="167" y="20"/>
                      <a:pt x="170" y="18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78" y="19"/>
                      <a:pt x="178" y="19"/>
                      <a:pt x="178" y="19"/>
                    </a:cubicBezTo>
                    <a:cubicBezTo>
                      <a:pt x="181" y="23"/>
                      <a:pt x="182" y="29"/>
                      <a:pt x="179" y="34"/>
                    </a:cubicBezTo>
                    <a:cubicBezTo>
                      <a:pt x="176" y="42"/>
                      <a:pt x="168" y="51"/>
                      <a:pt x="156" y="55"/>
                    </a:cubicBezTo>
                    <a:cubicBezTo>
                      <a:pt x="159" y="57"/>
                      <a:pt x="162" y="59"/>
                      <a:pt x="165" y="61"/>
                    </a:cubicBezTo>
                    <a:cubicBezTo>
                      <a:pt x="173" y="66"/>
                      <a:pt x="179" y="71"/>
                      <a:pt x="188" y="71"/>
                    </a:cubicBezTo>
                    <a:cubicBezTo>
                      <a:pt x="192" y="72"/>
                      <a:pt x="192" y="72"/>
                      <a:pt x="192" y="72"/>
                    </a:cubicBezTo>
                    <a:cubicBezTo>
                      <a:pt x="194" y="76"/>
                      <a:pt x="194" y="76"/>
                      <a:pt x="194" y="76"/>
                    </a:cubicBezTo>
                    <a:cubicBezTo>
                      <a:pt x="195" y="79"/>
                      <a:pt x="194" y="83"/>
                      <a:pt x="192" y="86"/>
                    </a:cubicBezTo>
                    <a:cubicBezTo>
                      <a:pt x="187" y="92"/>
                      <a:pt x="177" y="96"/>
                      <a:pt x="165" y="96"/>
                    </a:cubicBezTo>
                    <a:cubicBezTo>
                      <a:pt x="165" y="96"/>
                      <a:pt x="165" y="96"/>
                      <a:pt x="165" y="96"/>
                    </a:cubicBezTo>
                    <a:cubicBezTo>
                      <a:pt x="161" y="96"/>
                      <a:pt x="155" y="95"/>
                      <a:pt x="148" y="93"/>
                    </a:cubicBezTo>
                    <a:cubicBezTo>
                      <a:pt x="155" y="108"/>
                      <a:pt x="158" y="122"/>
                      <a:pt x="154" y="135"/>
                    </a:cubicBezTo>
                    <a:cubicBezTo>
                      <a:pt x="153" y="141"/>
                      <a:pt x="153" y="141"/>
                      <a:pt x="153" y="141"/>
                    </a:cubicBezTo>
                    <a:cubicBezTo>
                      <a:pt x="146" y="139"/>
                      <a:pt x="146" y="139"/>
                      <a:pt x="146" y="139"/>
                    </a:cubicBezTo>
                    <a:cubicBezTo>
                      <a:pt x="136" y="135"/>
                      <a:pt x="126" y="128"/>
                      <a:pt x="117" y="118"/>
                    </a:cubicBezTo>
                    <a:cubicBezTo>
                      <a:pt x="117" y="121"/>
                      <a:pt x="117" y="124"/>
                      <a:pt x="117" y="126"/>
                    </a:cubicBezTo>
                    <a:cubicBezTo>
                      <a:pt x="117" y="127"/>
                      <a:pt x="117" y="127"/>
                      <a:pt x="117" y="127"/>
                    </a:cubicBezTo>
                    <a:cubicBezTo>
                      <a:pt x="116" y="143"/>
                      <a:pt x="106" y="162"/>
                      <a:pt x="93" y="162"/>
                    </a:cubicBezTo>
                    <a:close/>
                    <a:moveTo>
                      <a:pt x="14" y="46"/>
                    </a:moveTo>
                    <a:cubicBezTo>
                      <a:pt x="14" y="52"/>
                      <a:pt x="15" y="57"/>
                      <a:pt x="18" y="62"/>
                    </a:cubicBezTo>
                    <a:cubicBezTo>
                      <a:pt x="23" y="71"/>
                      <a:pt x="33" y="77"/>
                      <a:pt x="48" y="80"/>
                    </a:cubicBezTo>
                    <a:cubicBezTo>
                      <a:pt x="79" y="87"/>
                      <a:pt x="90" y="110"/>
                      <a:pt x="94" y="122"/>
                    </a:cubicBezTo>
                    <a:cubicBezTo>
                      <a:pt x="96" y="131"/>
                      <a:pt x="97" y="140"/>
                      <a:pt x="97" y="147"/>
                    </a:cubicBezTo>
                    <a:cubicBezTo>
                      <a:pt x="100" y="144"/>
                      <a:pt x="105" y="136"/>
                      <a:pt x="105" y="126"/>
                    </a:cubicBezTo>
                    <a:cubicBezTo>
                      <a:pt x="105" y="119"/>
                      <a:pt x="101" y="103"/>
                      <a:pt x="95" y="96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118" y="103"/>
                      <a:pt x="131" y="117"/>
                      <a:pt x="144" y="124"/>
                    </a:cubicBezTo>
                    <a:cubicBezTo>
                      <a:pt x="144" y="108"/>
                      <a:pt x="134" y="91"/>
                      <a:pt x="124" y="79"/>
                    </a:cubicBezTo>
                    <a:cubicBezTo>
                      <a:pt x="133" y="71"/>
                      <a:pt x="133" y="71"/>
                      <a:pt x="133" y="71"/>
                    </a:cubicBezTo>
                    <a:cubicBezTo>
                      <a:pt x="145" y="82"/>
                      <a:pt x="158" y="84"/>
                      <a:pt x="165" y="84"/>
                    </a:cubicBezTo>
                    <a:cubicBezTo>
                      <a:pt x="170" y="84"/>
                      <a:pt x="174" y="83"/>
                      <a:pt x="177" y="82"/>
                    </a:cubicBezTo>
                    <a:cubicBezTo>
                      <a:pt x="170" y="79"/>
                      <a:pt x="164" y="75"/>
                      <a:pt x="158" y="71"/>
                    </a:cubicBezTo>
                    <a:cubicBezTo>
                      <a:pt x="155" y="69"/>
                      <a:pt x="151" y="66"/>
                      <a:pt x="147" y="64"/>
                    </a:cubicBezTo>
                    <a:cubicBezTo>
                      <a:pt x="144" y="64"/>
                      <a:pt x="141" y="64"/>
                      <a:pt x="139" y="64"/>
                    </a:cubicBezTo>
                    <a:cubicBezTo>
                      <a:pt x="139" y="64"/>
                      <a:pt x="139" y="64"/>
                      <a:pt x="139" y="64"/>
                    </a:cubicBezTo>
                    <a:cubicBezTo>
                      <a:pt x="120" y="64"/>
                      <a:pt x="109" y="54"/>
                      <a:pt x="100" y="46"/>
                    </a:cubicBezTo>
                    <a:cubicBezTo>
                      <a:pt x="96" y="42"/>
                      <a:pt x="92" y="39"/>
                      <a:pt x="89" y="37"/>
                    </a:cubicBezTo>
                    <a:cubicBezTo>
                      <a:pt x="85" y="35"/>
                      <a:pt x="81" y="34"/>
                      <a:pt x="76" y="34"/>
                    </a:cubicBezTo>
                    <a:cubicBezTo>
                      <a:pt x="67" y="34"/>
                      <a:pt x="59" y="39"/>
                      <a:pt x="56" y="41"/>
                    </a:cubicBezTo>
                    <a:cubicBezTo>
                      <a:pt x="55" y="41"/>
                      <a:pt x="54" y="42"/>
                      <a:pt x="53" y="42"/>
                    </a:cubicBezTo>
                    <a:cubicBezTo>
                      <a:pt x="44" y="48"/>
                      <a:pt x="35" y="53"/>
                      <a:pt x="26" y="53"/>
                    </a:cubicBezTo>
                    <a:cubicBezTo>
                      <a:pt x="21" y="52"/>
                      <a:pt x="17" y="50"/>
                      <a:pt x="14" y="46"/>
                    </a:cubicBezTo>
                    <a:close/>
                    <a:moveTo>
                      <a:pt x="73" y="15"/>
                    </a:moveTo>
                    <a:cubicBezTo>
                      <a:pt x="81" y="15"/>
                      <a:pt x="88" y="17"/>
                      <a:pt x="96" y="21"/>
                    </a:cubicBezTo>
                    <a:cubicBezTo>
                      <a:pt x="103" y="24"/>
                      <a:pt x="109" y="29"/>
                      <a:pt x="114" y="34"/>
                    </a:cubicBezTo>
                    <a:cubicBezTo>
                      <a:pt x="123" y="41"/>
                      <a:pt x="129" y="46"/>
                      <a:pt x="139" y="46"/>
                    </a:cubicBezTo>
                    <a:cubicBezTo>
                      <a:pt x="140" y="46"/>
                      <a:pt x="142" y="46"/>
                      <a:pt x="143" y="46"/>
                    </a:cubicBezTo>
                    <a:cubicBezTo>
                      <a:pt x="155" y="45"/>
                      <a:pt x="164" y="38"/>
                      <a:pt x="167" y="32"/>
                    </a:cubicBezTo>
                    <a:cubicBezTo>
                      <a:pt x="164" y="33"/>
                      <a:pt x="161" y="33"/>
                      <a:pt x="157" y="33"/>
                    </a:cubicBezTo>
                    <a:cubicBezTo>
                      <a:pt x="148" y="33"/>
                      <a:pt x="136" y="31"/>
                      <a:pt x="126" y="27"/>
                    </a:cubicBezTo>
                    <a:cubicBezTo>
                      <a:pt x="100" y="17"/>
                      <a:pt x="89" y="14"/>
                      <a:pt x="64" y="13"/>
                    </a:cubicBezTo>
                    <a:cubicBezTo>
                      <a:pt x="49" y="13"/>
                      <a:pt x="34" y="18"/>
                      <a:pt x="25" y="25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33"/>
                      <a:pt x="27" y="33"/>
                      <a:pt x="29" y="33"/>
                    </a:cubicBezTo>
                    <a:cubicBezTo>
                      <a:pt x="31" y="33"/>
                      <a:pt x="38" y="29"/>
                      <a:pt x="43" y="25"/>
                    </a:cubicBezTo>
                    <a:cubicBezTo>
                      <a:pt x="45" y="25"/>
                      <a:pt x="46" y="24"/>
                      <a:pt x="48" y="23"/>
                    </a:cubicBezTo>
                    <a:cubicBezTo>
                      <a:pt x="57" y="17"/>
                      <a:pt x="65" y="15"/>
                      <a:pt x="73" y="15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7" name="Freeform 162"/>
              <p:cNvSpPr>
                <a:spLocks/>
              </p:cNvSpPr>
              <p:nvPr userDrawn="1"/>
            </p:nvSpPr>
            <p:spPr bwMode="auto">
              <a:xfrm>
                <a:off x="1279" y="1338"/>
                <a:ext cx="117" cy="97"/>
              </a:xfrm>
              <a:custGeom>
                <a:avLst/>
                <a:gdLst>
                  <a:gd name="T0" fmla="*/ 185 w 188"/>
                  <a:gd name="T1" fmla="*/ 71 h 155"/>
                  <a:gd name="T2" fmla="*/ 145 w 188"/>
                  <a:gd name="T3" fmla="*/ 52 h 155"/>
                  <a:gd name="T4" fmla="*/ 89 w 188"/>
                  <a:gd name="T5" fmla="*/ 26 h 155"/>
                  <a:gd name="T6" fmla="*/ 50 w 188"/>
                  <a:gd name="T7" fmla="*/ 29 h 155"/>
                  <a:gd name="T8" fmla="*/ 23 w 188"/>
                  <a:gd name="T9" fmla="*/ 41 h 155"/>
                  <a:gd name="T10" fmla="*/ 17 w 188"/>
                  <a:gd name="T11" fmla="*/ 25 h 155"/>
                  <a:gd name="T12" fmla="*/ 25 w 188"/>
                  <a:gd name="T13" fmla="*/ 33 h 155"/>
                  <a:gd name="T14" fmla="*/ 48 w 188"/>
                  <a:gd name="T15" fmla="*/ 22 h 155"/>
                  <a:gd name="T16" fmla="*/ 91 w 188"/>
                  <a:gd name="T17" fmla="*/ 20 h 155"/>
                  <a:gd name="T18" fmla="*/ 140 w 188"/>
                  <a:gd name="T19" fmla="*/ 46 h 155"/>
                  <a:gd name="T20" fmla="*/ 170 w 188"/>
                  <a:gd name="T21" fmla="*/ 17 h 155"/>
                  <a:gd name="T22" fmla="*/ 125 w 188"/>
                  <a:gd name="T23" fmla="*/ 15 h 155"/>
                  <a:gd name="T24" fmla="*/ 61 w 188"/>
                  <a:gd name="T25" fmla="*/ 1 h 155"/>
                  <a:gd name="T26" fmla="*/ 7 w 188"/>
                  <a:gd name="T27" fmla="*/ 28 h 155"/>
                  <a:gd name="T28" fmla="*/ 44 w 188"/>
                  <a:gd name="T29" fmla="*/ 80 h 155"/>
                  <a:gd name="T30" fmla="*/ 85 w 188"/>
                  <a:gd name="T31" fmla="*/ 148 h 155"/>
                  <a:gd name="T32" fmla="*/ 108 w 188"/>
                  <a:gd name="T33" fmla="*/ 120 h 155"/>
                  <a:gd name="T34" fmla="*/ 97 w 188"/>
                  <a:gd name="T35" fmla="*/ 86 h 155"/>
                  <a:gd name="T36" fmla="*/ 146 w 188"/>
                  <a:gd name="T37" fmla="*/ 127 h 155"/>
                  <a:gd name="T38" fmla="*/ 126 w 188"/>
                  <a:gd name="T39" fmla="*/ 69 h 155"/>
                  <a:gd name="T40" fmla="*/ 185 w 188"/>
                  <a:gd name="T41" fmla="*/ 71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55">
                    <a:moveTo>
                      <a:pt x="185" y="71"/>
                    </a:moveTo>
                    <a:cubicBezTo>
                      <a:pt x="168" y="70"/>
                      <a:pt x="161" y="60"/>
                      <a:pt x="145" y="52"/>
                    </a:cubicBezTo>
                    <a:cubicBezTo>
                      <a:pt x="114" y="57"/>
                      <a:pt x="103" y="34"/>
                      <a:pt x="89" y="26"/>
                    </a:cubicBezTo>
                    <a:cubicBezTo>
                      <a:pt x="73" y="17"/>
                      <a:pt x="56" y="25"/>
                      <a:pt x="50" y="29"/>
                    </a:cubicBezTo>
                    <a:cubicBezTo>
                      <a:pt x="41" y="35"/>
                      <a:pt x="32" y="41"/>
                      <a:pt x="23" y="41"/>
                    </a:cubicBezTo>
                    <a:cubicBezTo>
                      <a:pt x="16" y="40"/>
                      <a:pt x="10" y="31"/>
                      <a:pt x="17" y="25"/>
                    </a:cubicBezTo>
                    <a:cubicBezTo>
                      <a:pt x="18" y="30"/>
                      <a:pt x="20" y="33"/>
                      <a:pt x="25" y="33"/>
                    </a:cubicBezTo>
                    <a:cubicBezTo>
                      <a:pt x="30" y="34"/>
                      <a:pt x="39" y="28"/>
                      <a:pt x="48" y="22"/>
                    </a:cubicBezTo>
                    <a:cubicBezTo>
                      <a:pt x="59" y="15"/>
                      <a:pt x="72" y="11"/>
                      <a:pt x="91" y="20"/>
                    </a:cubicBezTo>
                    <a:cubicBezTo>
                      <a:pt x="109" y="29"/>
                      <a:pt x="118" y="49"/>
                      <a:pt x="140" y="46"/>
                    </a:cubicBezTo>
                    <a:cubicBezTo>
                      <a:pt x="162" y="43"/>
                      <a:pt x="177" y="25"/>
                      <a:pt x="170" y="17"/>
                    </a:cubicBezTo>
                    <a:cubicBezTo>
                      <a:pt x="161" y="24"/>
                      <a:pt x="141" y="21"/>
                      <a:pt x="125" y="15"/>
                    </a:cubicBezTo>
                    <a:cubicBezTo>
                      <a:pt x="99" y="5"/>
                      <a:pt x="88" y="2"/>
                      <a:pt x="61" y="1"/>
                    </a:cubicBezTo>
                    <a:cubicBezTo>
                      <a:pt x="37" y="0"/>
                      <a:pt x="10" y="15"/>
                      <a:pt x="7" y="28"/>
                    </a:cubicBezTo>
                    <a:cubicBezTo>
                      <a:pt x="0" y="53"/>
                      <a:pt x="11" y="73"/>
                      <a:pt x="44" y="80"/>
                    </a:cubicBezTo>
                    <a:cubicBezTo>
                      <a:pt x="91" y="91"/>
                      <a:pt x="91" y="143"/>
                      <a:pt x="85" y="148"/>
                    </a:cubicBezTo>
                    <a:cubicBezTo>
                      <a:pt x="94" y="155"/>
                      <a:pt x="107" y="138"/>
                      <a:pt x="108" y="120"/>
                    </a:cubicBezTo>
                    <a:cubicBezTo>
                      <a:pt x="108" y="112"/>
                      <a:pt x="104" y="95"/>
                      <a:pt x="97" y="86"/>
                    </a:cubicBezTo>
                    <a:cubicBezTo>
                      <a:pt x="115" y="106"/>
                      <a:pt x="129" y="121"/>
                      <a:pt x="146" y="127"/>
                    </a:cubicBezTo>
                    <a:cubicBezTo>
                      <a:pt x="150" y="108"/>
                      <a:pt x="140" y="87"/>
                      <a:pt x="126" y="69"/>
                    </a:cubicBezTo>
                    <a:cubicBezTo>
                      <a:pt x="151" y="93"/>
                      <a:pt x="188" y="83"/>
                      <a:pt x="185" y="71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8" name="Freeform 163"/>
              <p:cNvSpPr>
                <a:spLocks noEditPoints="1"/>
              </p:cNvSpPr>
              <p:nvPr userDrawn="1"/>
            </p:nvSpPr>
            <p:spPr bwMode="auto">
              <a:xfrm>
                <a:off x="1252" y="1395"/>
                <a:ext cx="74" cy="37"/>
              </a:xfrm>
              <a:custGeom>
                <a:avLst/>
                <a:gdLst>
                  <a:gd name="T0" fmla="*/ 28 w 119"/>
                  <a:gd name="T1" fmla="*/ 60 h 60"/>
                  <a:gd name="T2" fmla="*/ 0 w 119"/>
                  <a:gd name="T3" fmla="*/ 38 h 60"/>
                  <a:gd name="T4" fmla="*/ 3 w 119"/>
                  <a:gd name="T5" fmla="*/ 28 h 60"/>
                  <a:gd name="T6" fmla="*/ 13 w 119"/>
                  <a:gd name="T7" fmla="*/ 25 h 60"/>
                  <a:gd name="T8" fmla="*/ 17 w 119"/>
                  <a:gd name="T9" fmla="*/ 25 h 60"/>
                  <a:gd name="T10" fmla="*/ 18 w 119"/>
                  <a:gd name="T11" fmla="*/ 29 h 60"/>
                  <a:gd name="T12" fmla="*/ 27 w 119"/>
                  <a:gd name="T13" fmla="*/ 33 h 60"/>
                  <a:gd name="T14" fmla="*/ 33 w 119"/>
                  <a:gd name="T15" fmla="*/ 32 h 60"/>
                  <a:gd name="T16" fmla="*/ 51 w 119"/>
                  <a:gd name="T17" fmla="*/ 18 h 60"/>
                  <a:gd name="T18" fmla="*/ 65 w 119"/>
                  <a:gd name="T19" fmla="*/ 6 h 60"/>
                  <a:gd name="T20" fmla="*/ 89 w 119"/>
                  <a:gd name="T21" fmla="*/ 0 h 60"/>
                  <a:gd name="T22" fmla="*/ 111 w 119"/>
                  <a:gd name="T23" fmla="*/ 4 h 60"/>
                  <a:gd name="T24" fmla="*/ 114 w 119"/>
                  <a:gd name="T25" fmla="*/ 5 h 60"/>
                  <a:gd name="T26" fmla="*/ 115 w 119"/>
                  <a:gd name="T27" fmla="*/ 8 h 60"/>
                  <a:gd name="T28" fmla="*/ 115 w 119"/>
                  <a:gd name="T29" fmla="*/ 12 h 60"/>
                  <a:gd name="T30" fmla="*/ 119 w 119"/>
                  <a:gd name="T31" fmla="*/ 20 h 60"/>
                  <a:gd name="T32" fmla="*/ 108 w 119"/>
                  <a:gd name="T33" fmla="*/ 18 h 60"/>
                  <a:gd name="T34" fmla="*/ 92 w 119"/>
                  <a:gd name="T35" fmla="*/ 17 h 60"/>
                  <a:gd name="T36" fmla="*/ 82 w 119"/>
                  <a:gd name="T37" fmla="*/ 18 h 60"/>
                  <a:gd name="T38" fmla="*/ 62 w 119"/>
                  <a:gd name="T39" fmla="*/ 36 h 60"/>
                  <a:gd name="T40" fmla="*/ 42 w 119"/>
                  <a:gd name="T41" fmla="*/ 56 h 60"/>
                  <a:gd name="T42" fmla="*/ 28 w 119"/>
                  <a:gd name="T43" fmla="*/ 60 h 60"/>
                  <a:gd name="T44" fmla="*/ 16 w 119"/>
                  <a:gd name="T45" fmla="*/ 43 h 60"/>
                  <a:gd name="T46" fmla="*/ 28 w 119"/>
                  <a:gd name="T47" fmla="*/ 48 h 60"/>
                  <a:gd name="T48" fmla="*/ 37 w 119"/>
                  <a:gd name="T49" fmla="*/ 45 h 60"/>
                  <a:gd name="T50" fmla="*/ 42 w 119"/>
                  <a:gd name="T51" fmla="*/ 41 h 60"/>
                  <a:gd name="T52" fmla="*/ 37 w 119"/>
                  <a:gd name="T53" fmla="*/ 43 h 60"/>
                  <a:gd name="T54" fmla="*/ 16 w 119"/>
                  <a:gd name="T55" fmla="*/ 4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9" h="60">
                    <a:moveTo>
                      <a:pt x="28" y="60"/>
                    </a:moveTo>
                    <a:cubicBezTo>
                      <a:pt x="14" y="60"/>
                      <a:pt x="3" y="51"/>
                      <a:pt x="0" y="38"/>
                    </a:cubicBezTo>
                    <a:cubicBezTo>
                      <a:pt x="0" y="35"/>
                      <a:pt x="1" y="31"/>
                      <a:pt x="3" y="28"/>
                    </a:cubicBezTo>
                    <a:cubicBezTo>
                      <a:pt x="6" y="25"/>
                      <a:pt x="9" y="24"/>
                      <a:pt x="13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30"/>
                      <a:pt x="21" y="33"/>
                      <a:pt x="27" y="33"/>
                    </a:cubicBezTo>
                    <a:cubicBezTo>
                      <a:pt x="29" y="33"/>
                      <a:pt x="31" y="33"/>
                      <a:pt x="33" y="32"/>
                    </a:cubicBezTo>
                    <a:cubicBezTo>
                      <a:pt x="40" y="30"/>
                      <a:pt x="46" y="24"/>
                      <a:pt x="51" y="18"/>
                    </a:cubicBezTo>
                    <a:cubicBezTo>
                      <a:pt x="56" y="14"/>
                      <a:pt x="60" y="9"/>
                      <a:pt x="65" y="6"/>
                    </a:cubicBezTo>
                    <a:cubicBezTo>
                      <a:pt x="72" y="1"/>
                      <a:pt x="82" y="0"/>
                      <a:pt x="89" y="0"/>
                    </a:cubicBezTo>
                    <a:cubicBezTo>
                      <a:pt x="96" y="0"/>
                      <a:pt x="105" y="2"/>
                      <a:pt x="111" y="4"/>
                    </a:cubicBezTo>
                    <a:cubicBezTo>
                      <a:pt x="114" y="5"/>
                      <a:pt x="114" y="5"/>
                      <a:pt x="114" y="5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9"/>
                      <a:pt x="116" y="10"/>
                      <a:pt x="115" y="12"/>
                    </a:cubicBezTo>
                    <a:cubicBezTo>
                      <a:pt x="119" y="20"/>
                      <a:pt x="119" y="20"/>
                      <a:pt x="119" y="20"/>
                    </a:cubicBezTo>
                    <a:cubicBezTo>
                      <a:pt x="108" y="18"/>
                      <a:pt x="108" y="18"/>
                      <a:pt x="108" y="18"/>
                    </a:cubicBezTo>
                    <a:cubicBezTo>
                      <a:pt x="105" y="17"/>
                      <a:pt x="98" y="17"/>
                      <a:pt x="92" y="17"/>
                    </a:cubicBezTo>
                    <a:cubicBezTo>
                      <a:pt x="87" y="17"/>
                      <a:pt x="83" y="17"/>
                      <a:pt x="82" y="18"/>
                    </a:cubicBezTo>
                    <a:cubicBezTo>
                      <a:pt x="73" y="20"/>
                      <a:pt x="68" y="27"/>
                      <a:pt x="62" y="36"/>
                    </a:cubicBezTo>
                    <a:cubicBezTo>
                      <a:pt x="57" y="43"/>
                      <a:pt x="52" y="51"/>
                      <a:pt x="42" y="56"/>
                    </a:cubicBezTo>
                    <a:cubicBezTo>
                      <a:pt x="38" y="59"/>
                      <a:pt x="33" y="60"/>
                      <a:pt x="28" y="60"/>
                    </a:cubicBezTo>
                    <a:close/>
                    <a:moveTo>
                      <a:pt x="16" y="43"/>
                    </a:moveTo>
                    <a:cubicBezTo>
                      <a:pt x="19" y="46"/>
                      <a:pt x="23" y="48"/>
                      <a:pt x="28" y="48"/>
                    </a:cubicBezTo>
                    <a:cubicBezTo>
                      <a:pt x="31" y="48"/>
                      <a:pt x="34" y="47"/>
                      <a:pt x="37" y="45"/>
                    </a:cubicBezTo>
                    <a:cubicBezTo>
                      <a:pt x="39" y="44"/>
                      <a:pt x="41" y="43"/>
                      <a:pt x="42" y="41"/>
                    </a:cubicBezTo>
                    <a:cubicBezTo>
                      <a:pt x="41" y="42"/>
                      <a:pt x="39" y="43"/>
                      <a:pt x="37" y="43"/>
                    </a:cubicBezTo>
                    <a:cubicBezTo>
                      <a:pt x="29" y="46"/>
                      <a:pt x="21" y="46"/>
                      <a:pt x="16" y="43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9" name="Freeform 164"/>
              <p:cNvSpPr>
                <a:spLocks/>
              </p:cNvSpPr>
              <p:nvPr userDrawn="1"/>
            </p:nvSpPr>
            <p:spPr bwMode="auto">
              <a:xfrm>
                <a:off x="1256" y="1397"/>
                <a:ext cx="65" cy="35"/>
              </a:xfrm>
              <a:custGeom>
                <a:avLst/>
                <a:gdLst>
                  <a:gd name="T0" fmla="*/ 62 w 104"/>
                  <a:gd name="T1" fmla="*/ 7 h 55"/>
                  <a:gd name="T2" fmla="*/ 29 w 104"/>
                  <a:gd name="T3" fmla="*/ 34 h 55"/>
                  <a:gd name="T4" fmla="*/ 6 w 104"/>
                  <a:gd name="T5" fmla="*/ 27 h 55"/>
                  <a:gd name="T6" fmla="*/ 0 w 104"/>
                  <a:gd name="T7" fmla="*/ 33 h 55"/>
                  <a:gd name="T8" fmla="*/ 34 w 104"/>
                  <a:gd name="T9" fmla="*/ 47 h 55"/>
                  <a:gd name="T10" fmla="*/ 74 w 104"/>
                  <a:gd name="T11" fmla="*/ 8 h 55"/>
                  <a:gd name="T12" fmla="*/ 103 w 104"/>
                  <a:gd name="T13" fmla="*/ 8 h 55"/>
                  <a:gd name="T14" fmla="*/ 103 w 104"/>
                  <a:gd name="T15" fmla="*/ 6 h 55"/>
                  <a:gd name="T16" fmla="*/ 62 w 104"/>
                  <a:gd name="T17" fmla="*/ 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55">
                    <a:moveTo>
                      <a:pt x="62" y="7"/>
                    </a:moveTo>
                    <a:cubicBezTo>
                      <a:pt x="51" y="14"/>
                      <a:pt x="43" y="29"/>
                      <a:pt x="29" y="34"/>
                    </a:cubicBezTo>
                    <a:cubicBezTo>
                      <a:pt x="17" y="38"/>
                      <a:pt x="8" y="32"/>
                      <a:pt x="6" y="27"/>
                    </a:cubicBezTo>
                    <a:cubicBezTo>
                      <a:pt x="2" y="26"/>
                      <a:pt x="0" y="31"/>
                      <a:pt x="0" y="33"/>
                    </a:cubicBezTo>
                    <a:cubicBezTo>
                      <a:pt x="3" y="45"/>
                      <a:pt x="18" y="55"/>
                      <a:pt x="34" y="47"/>
                    </a:cubicBezTo>
                    <a:cubicBezTo>
                      <a:pt x="51" y="37"/>
                      <a:pt x="54" y="14"/>
                      <a:pt x="74" y="8"/>
                    </a:cubicBezTo>
                    <a:cubicBezTo>
                      <a:pt x="81" y="6"/>
                      <a:pt x="94" y="7"/>
                      <a:pt x="103" y="8"/>
                    </a:cubicBezTo>
                    <a:cubicBezTo>
                      <a:pt x="101" y="5"/>
                      <a:pt x="104" y="9"/>
                      <a:pt x="103" y="6"/>
                    </a:cubicBezTo>
                    <a:cubicBezTo>
                      <a:pt x="92" y="2"/>
                      <a:pt x="73" y="0"/>
                      <a:pt x="62" y="7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0" name="Freeform 165"/>
              <p:cNvSpPr>
                <a:spLocks noEditPoints="1"/>
              </p:cNvSpPr>
              <p:nvPr userDrawn="1"/>
            </p:nvSpPr>
            <p:spPr bwMode="auto">
              <a:xfrm>
                <a:off x="1248" y="1353"/>
                <a:ext cx="86" cy="81"/>
              </a:xfrm>
              <a:custGeom>
                <a:avLst/>
                <a:gdLst>
                  <a:gd name="T0" fmla="*/ 84 w 139"/>
                  <a:gd name="T1" fmla="*/ 130 h 130"/>
                  <a:gd name="T2" fmla="*/ 77 w 139"/>
                  <a:gd name="T3" fmla="*/ 123 h 130"/>
                  <a:gd name="T4" fmla="*/ 76 w 139"/>
                  <a:gd name="T5" fmla="*/ 103 h 130"/>
                  <a:gd name="T6" fmla="*/ 104 w 139"/>
                  <a:gd name="T7" fmla="*/ 77 h 130"/>
                  <a:gd name="T8" fmla="*/ 71 w 139"/>
                  <a:gd name="T9" fmla="*/ 63 h 130"/>
                  <a:gd name="T10" fmla="*/ 52 w 139"/>
                  <a:gd name="T11" fmla="*/ 62 h 130"/>
                  <a:gd name="T12" fmla="*/ 25 w 139"/>
                  <a:gd name="T13" fmla="*/ 72 h 130"/>
                  <a:gd name="T14" fmla="*/ 24 w 139"/>
                  <a:gd name="T15" fmla="*/ 80 h 130"/>
                  <a:gd name="T16" fmla="*/ 17 w 139"/>
                  <a:gd name="T17" fmla="*/ 77 h 130"/>
                  <a:gd name="T18" fmla="*/ 3 w 139"/>
                  <a:gd name="T19" fmla="*/ 44 h 130"/>
                  <a:gd name="T20" fmla="*/ 37 w 139"/>
                  <a:gd name="T21" fmla="*/ 8 h 130"/>
                  <a:gd name="T22" fmla="*/ 44 w 139"/>
                  <a:gd name="T23" fmla="*/ 5 h 130"/>
                  <a:gd name="T24" fmla="*/ 44 w 139"/>
                  <a:gd name="T25" fmla="*/ 5 h 130"/>
                  <a:gd name="T26" fmla="*/ 51 w 139"/>
                  <a:gd name="T27" fmla="*/ 2 h 130"/>
                  <a:gd name="T28" fmla="*/ 57 w 139"/>
                  <a:gd name="T29" fmla="*/ 0 h 130"/>
                  <a:gd name="T30" fmla="*/ 58 w 139"/>
                  <a:gd name="T31" fmla="*/ 7 h 130"/>
                  <a:gd name="T32" fmla="*/ 105 w 139"/>
                  <a:gd name="T33" fmla="*/ 49 h 130"/>
                  <a:gd name="T34" fmla="*/ 108 w 139"/>
                  <a:gd name="T35" fmla="*/ 50 h 130"/>
                  <a:gd name="T36" fmla="*/ 109 w 139"/>
                  <a:gd name="T37" fmla="*/ 53 h 130"/>
                  <a:gd name="T38" fmla="*/ 119 w 139"/>
                  <a:gd name="T39" fmla="*/ 61 h 130"/>
                  <a:gd name="T40" fmla="*/ 136 w 139"/>
                  <a:gd name="T41" fmla="*/ 80 h 130"/>
                  <a:gd name="T42" fmla="*/ 137 w 139"/>
                  <a:gd name="T43" fmla="*/ 93 h 130"/>
                  <a:gd name="T44" fmla="*/ 131 w 139"/>
                  <a:gd name="T45" fmla="*/ 99 h 130"/>
                  <a:gd name="T46" fmla="*/ 127 w 139"/>
                  <a:gd name="T47" fmla="*/ 100 h 130"/>
                  <a:gd name="T48" fmla="*/ 125 w 139"/>
                  <a:gd name="T49" fmla="*/ 97 h 130"/>
                  <a:gd name="T50" fmla="*/ 120 w 139"/>
                  <a:gd name="T51" fmla="*/ 95 h 130"/>
                  <a:gd name="T52" fmla="*/ 87 w 139"/>
                  <a:gd name="T53" fmla="*/ 121 h 130"/>
                  <a:gd name="T54" fmla="*/ 84 w 139"/>
                  <a:gd name="T55" fmla="*/ 130 h 130"/>
                  <a:gd name="T56" fmla="*/ 121 w 139"/>
                  <a:gd name="T57" fmla="*/ 83 h 130"/>
                  <a:gd name="T58" fmla="*/ 124 w 139"/>
                  <a:gd name="T59" fmla="*/ 84 h 130"/>
                  <a:gd name="T60" fmla="*/ 119 w 139"/>
                  <a:gd name="T61" fmla="*/ 77 h 130"/>
                  <a:gd name="T62" fmla="*/ 120 w 139"/>
                  <a:gd name="T63" fmla="*/ 79 h 130"/>
                  <a:gd name="T64" fmla="*/ 121 w 139"/>
                  <a:gd name="T65" fmla="*/ 83 h 130"/>
                  <a:gd name="T66" fmla="*/ 36 w 139"/>
                  <a:gd name="T67" fmla="*/ 23 h 130"/>
                  <a:gd name="T68" fmla="*/ 15 w 139"/>
                  <a:gd name="T69" fmla="*/ 47 h 130"/>
                  <a:gd name="T70" fmla="*/ 16 w 139"/>
                  <a:gd name="T71" fmla="*/ 62 h 130"/>
                  <a:gd name="T72" fmla="*/ 52 w 139"/>
                  <a:gd name="T73" fmla="*/ 50 h 130"/>
                  <a:gd name="T74" fmla="*/ 72 w 139"/>
                  <a:gd name="T75" fmla="*/ 51 h 130"/>
                  <a:gd name="T76" fmla="*/ 75 w 139"/>
                  <a:gd name="T77" fmla="*/ 52 h 130"/>
                  <a:gd name="T78" fmla="*/ 62 w 139"/>
                  <a:gd name="T79" fmla="*/ 42 h 130"/>
                  <a:gd name="T80" fmla="*/ 58 w 139"/>
                  <a:gd name="T81" fmla="*/ 48 h 130"/>
                  <a:gd name="T82" fmla="*/ 36 w 139"/>
                  <a:gd name="T83" fmla="*/ 2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9" h="130">
                    <a:moveTo>
                      <a:pt x="84" y="130"/>
                    </a:moveTo>
                    <a:cubicBezTo>
                      <a:pt x="77" y="123"/>
                      <a:pt x="77" y="123"/>
                      <a:pt x="77" y="123"/>
                    </a:cubicBezTo>
                    <a:cubicBezTo>
                      <a:pt x="75" y="120"/>
                      <a:pt x="72" y="114"/>
                      <a:pt x="76" y="103"/>
                    </a:cubicBezTo>
                    <a:cubicBezTo>
                      <a:pt x="81" y="93"/>
                      <a:pt x="93" y="81"/>
                      <a:pt x="104" y="77"/>
                    </a:cubicBezTo>
                    <a:cubicBezTo>
                      <a:pt x="96" y="70"/>
                      <a:pt x="83" y="65"/>
                      <a:pt x="71" y="63"/>
                    </a:cubicBezTo>
                    <a:cubicBezTo>
                      <a:pt x="65" y="62"/>
                      <a:pt x="58" y="62"/>
                      <a:pt x="52" y="62"/>
                    </a:cubicBezTo>
                    <a:cubicBezTo>
                      <a:pt x="46" y="62"/>
                      <a:pt x="26" y="62"/>
                      <a:pt x="25" y="72"/>
                    </a:cubicBezTo>
                    <a:cubicBezTo>
                      <a:pt x="24" y="80"/>
                      <a:pt x="24" y="80"/>
                      <a:pt x="24" y="80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3" y="72"/>
                      <a:pt x="0" y="57"/>
                      <a:pt x="3" y="44"/>
                    </a:cubicBezTo>
                    <a:cubicBezTo>
                      <a:pt x="7" y="31"/>
                      <a:pt x="20" y="17"/>
                      <a:pt x="37" y="8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6" y="3"/>
                      <a:pt x="48" y="2"/>
                      <a:pt x="51" y="2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9" y="17"/>
                      <a:pt x="69" y="45"/>
                      <a:pt x="105" y="49"/>
                    </a:cubicBezTo>
                    <a:cubicBezTo>
                      <a:pt x="108" y="50"/>
                      <a:pt x="108" y="50"/>
                      <a:pt x="108" y="50"/>
                    </a:cubicBezTo>
                    <a:cubicBezTo>
                      <a:pt x="109" y="53"/>
                      <a:pt x="109" y="53"/>
                      <a:pt x="109" y="53"/>
                    </a:cubicBezTo>
                    <a:cubicBezTo>
                      <a:pt x="110" y="54"/>
                      <a:pt x="115" y="58"/>
                      <a:pt x="119" y="61"/>
                    </a:cubicBezTo>
                    <a:cubicBezTo>
                      <a:pt x="125" y="67"/>
                      <a:pt x="133" y="73"/>
                      <a:pt x="136" y="80"/>
                    </a:cubicBezTo>
                    <a:cubicBezTo>
                      <a:pt x="138" y="84"/>
                      <a:pt x="139" y="89"/>
                      <a:pt x="137" y="93"/>
                    </a:cubicBezTo>
                    <a:cubicBezTo>
                      <a:pt x="136" y="96"/>
                      <a:pt x="134" y="98"/>
                      <a:pt x="131" y="99"/>
                    </a:cubicBezTo>
                    <a:cubicBezTo>
                      <a:pt x="127" y="100"/>
                      <a:pt x="127" y="100"/>
                      <a:pt x="127" y="100"/>
                    </a:cubicBezTo>
                    <a:cubicBezTo>
                      <a:pt x="125" y="97"/>
                      <a:pt x="125" y="97"/>
                      <a:pt x="125" y="97"/>
                    </a:cubicBezTo>
                    <a:cubicBezTo>
                      <a:pt x="123" y="96"/>
                      <a:pt x="122" y="95"/>
                      <a:pt x="120" y="95"/>
                    </a:cubicBezTo>
                    <a:cubicBezTo>
                      <a:pt x="109" y="95"/>
                      <a:pt x="92" y="113"/>
                      <a:pt x="87" y="121"/>
                    </a:cubicBezTo>
                    <a:lnTo>
                      <a:pt x="84" y="130"/>
                    </a:lnTo>
                    <a:close/>
                    <a:moveTo>
                      <a:pt x="121" y="83"/>
                    </a:moveTo>
                    <a:cubicBezTo>
                      <a:pt x="122" y="83"/>
                      <a:pt x="123" y="83"/>
                      <a:pt x="124" y="84"/>
                    </a:cubicBezTo>
                    <a:cubicBezTo>
                      <a:pt x="123" y="82"/>
                      <a:pt x="121" y="79"/>
                      <a:pt x="119" y="77"/>
                    </a:cubicBezTo>
                    <a:cubicBezTo>
                      <a:pt x="119" y="78"/>
                      <a:pt x="120" y="79"/>
                      <a:pt x="120" y="79"/>
                    </a:cubicBezTo>
                    <a:lnTo>
                      <a:pt x="121" y="83"/>
                    </a:lnTo>
                    <a:close/>
                    <a:moveTo>
                      <a:pt x="36" y="23"/>
                    </a:moveTo>
                    <a:cubicBezTo>
                      <a:pt x="24" y="31"/>
                      <a:pt x="17" y="40"/>
                      <a:pt x="15" y="47"/>
                    </a:cubicBezTo>
                    <a:cubicBezTo>
                      <a:pt x="14" y="52"/>
                      <a:pt x="14" y="58"/>
                      <a:pt x="16" y="62"/>
                    </a:cubicBezTo>
                    <a:cubicBezTo>
                      <a:pt x="21" y="56"/>
                      <a:pt x="31" y="50"/>
                      <a:pt x="52" y="50"/>
                    </a:cubicBezTo>
                    <a:cubicBezTo>
                      <a:pt x="61" y="50"/>
                      <a:pt x="68" y="51"/>
                      <a:pt x="72" y="51"/>
                    </a:cubicBezTo>
                    <a:cubicBezTo>
                      <a:pt x="73" y="51"/>
                      <a:pt x="74" y="52"/>
                      <a:pt x="75" y="52"/>
                    </a:cubicBezTo>
                    <a:cubicBezTo>
                      <a:pt x="70" y="49"/>
                      <a:pt x="66" y="46"/>
                      <a:pt x="62" y="42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44" y="39"/>
                      <a:pt x="39" y="30"/>
                      <a:pt x="36" y="23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1" name="Freeform 166"/>
              <p:cNvSpPr>
                <a:spLocks/>
              </p:cNvSpPr>
              <p:nvPr userDrawn="1"/>
            </p:nvSpPr>
            <p:spPr bwMode="auto">
              <a:xfrm>
                <a:off x="1252" y="1358"/>
                <a:ext cx="79" cy="69"/>
              </a:xfrm>
              <a:custGeom>
                <a:avLst/>
                <a:gdLst>
                  <a:gd name="T0" fmla="*/ 125 w 127"/>
                  <a:gd name="T1" fmla="*/ 75 h 111"/>
                  <a:gd name="T2" fmla="*/ 98 w 127"/>
                  <a:gd name="T3" fmla="*/ 47 h 111"/>
                  <a:gd name="T4" fmla="*/ 46 w 127"/>
                  <a:gd name="T5" fmla="*/ 0 h 111"/>
                  <a:gd name="T6" fmla="*/ 55 w 127"/>
                  <a:gd name="T7" fmla="*/ 34 h 111"/>
                  <a:gd name="T8" fmla="*/ 34 w 127"/>
                  <a:gd name="T9" fmla="*/ 6 h 111"/>
                  <a:gd name="T10" fmla="*/ 3 w 127"/>
                  <a:gd name="T11" fmla="*/ 37 h 111"/>
                  <a:gd name="T12" fmla="*/ 13 w 127"/>
                  <a:gd name="T13" fmla="*/ 64 h 111"/>
                  <a:gd name="T14" fmla="*/ 66 w 127"/>
                  <a:gd name="T15" fmla="*/ 49 h 111"/>
                  <a:gd name="T16" fmla="*/ 108 w 127"/>
                  <a:gd name="T17" fmla="*/ 74 h 111"/>
                  <a:gd name="T18" fmla="*/ 76 w 127"/>
                  <a:gd name="T19" fmla="*/ 111 h 111"/>
                  <a:gd name="T20" fmla="*/ 123 w 127"/>
                  <a:gd name="T21" fmla="*/ 85 h 111"/>
                  <a:gd name="T22" fmla="*/ 125 w 127"/>
                  <a:gd name="T23" fmla="*/ 7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7" h="111">
                    <a:moveTo>
                      <a:pt x="125" y="75"/>
                    </a:moveTo>
                    <a:cubicBezTo>
                      <a:pt x="120" y="64"/>
                      <a:pt x="101" y="54"/>
                      <a:pt x="98" y="47"/>
                    </a:cubicBezTo>
                    <a:cubicBezTo>
                      <a:pt x="59" y="43"/>
                      <a:pt x="47" y="12"/>
                      <a:pt x="46" y="0"/>
                    </a:cubicBezTo>
                    <a:cubicBezTo>
                      <a:pt x="39" y="1"/>
                      <a:pt x="32" y="13"/>
                      <a:pt x="55" y="34"/>
                    </a:cubicBezTo>
                    <a:cubicBezTo>
                      <a:pt x="37" y="24"/>
                      <a:pt x="36" y="13"/>
                      <a:pt x="34" y="6"/>
                    </a:cubicBezTo>
                    <a:cubicBezTo>
                      <a:pt x="17" y="14"/>
                      <a:pt x="6" y="27"/>
                      <a:pt x="3" y="37"/>
                    </a:cubicBezTo>
                    <a:cubicBezTo>
                      <a:pt x="0" y="48"/>
                      <a:pt x="3" y="60"/>
                      <a:pt x="13" y="64"/>
                    </a:cubicBezTo>
                    <a:cubicBezTo>
                      <a:pt x="15" y="46"/>
                      <a:pt x="47" y="46"/>
                      <a:pt x="66" y="49"/>
                    </a:cubicBezTo>
                    <a:cubicBezTo>
                      <a:pt x="80" y="52"/>
                      <a:pt x="102" y="59"/>
                      <a:pt x="108" y="74"/>
                    </a:cubicBezTo>
                    <a:cubicBezTo>
                      <a:pt x="95" y="70"/>
                      <a:pt x="66" y="100"/>
                      <a:pt x="76" y="111"/>
                    </a:cubicBezTo>
                    <a:cubicBezTo>
                      <a:pt x="81" y="99"/>
                      <a:pt x="109" y="71"/>
                      <a:pt x="123" y="85"/>
                    </a:cubicBezTo>
                    <a:cubicBezTo>
                      <a:pt x="127" y="84"/>
                      <a:pt x="126" y="78"/>
                      <a:pt x="125" y="75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2" name="Freeform 167"/>
              <p:cNvSpPr>
                <a:spLocks/>
              </p:cNvSpPr>
              <p:nvPr userDrawn="1"/>
            </p:nvSpPr>
            <p:spPr bwMode="auto">
              <a:xfrm>
                <a:off x="1291" y="1354"/>
                <a:ext cx="29" cy="18"/>
              </a:xfrm>
              <a:custGeom>
                <a:avLst/>
                <a:gdLst>
                  <a:gd name="T0" fmla="*/ 19 w 46"/>
                  <a:gd name="T1" fmla="*/ 30 h 30"/>
                  <a:gd name="T2" fmla="*/ 6 w 46"/>
                  <a:gd name="T3" fmla="*/ 25 h 30"/>
                  <a:gd name="T4" fmla="*/ 1 w 46"/>
                  <a:gd name="T5" fmla="*/ 14 h 30"/>
                  <a:gd name="T6" fmla="*/ 3 w 46"/>
                  <a:gd name="T7" fmla="*/ 11 h 30"/>
                  <a:gd name="T8" fmla="*/ 7 w 46"/>
                  <a:gd name="T9" fmla="*/ 14 h 30"/>
                  <a:gd name="T10" fmla="*/ 10 w 46"/>
                  <a:gd name="T11" fmla="*/ 21 h 30"/>
                  <a:gd name="T12" fmla="*/ 21 w 46"/>
                  <a:gd name="T13" fmla="*/ 24 h 30"/>
                  <a:gd name="T14" fmla="*/ 39 w 46"/>
                  <a:gd name="T15" fmla="*/ 9 h 30"/>
                  <a:gd name="T16" fmla="*/ 27 w 46"/>
                  <a:gd name="T17" fmla="*/ 6 h 30"/>
                  <a:gd name="T18" fmla="*/ 25 w 46"/>
                  <a:gd name="T19" fmla="*/ 3 h 30"/>
                  <a:gd name="T20" fmla="*/ 28 w 46"/>
                  <a:gd name="T21" fmla="*/ 0 h 30"/>
                  <a:gd name="T22" fmla="*/ 44 w 46"/>
                  <a:gd name="T23" fmla="*/ 5 h 30"/>
                  <a:gd name="T24" fmla="*/ 46 w 46"/>
                  <a:gd name="T25" fmla="*/ 6 h 30"/>
                  <a:gd name="T26" fmla="*/ 45 w 46"/>
                  <a:gd name="T27" fmla="*/ 8 h 30"/>
                  <a:gd name="T28" fmla="*/ 22 w 46"/>
                  <a:gd name="T29" fmla="*/ 30 h 30"/>
                  <a:gd name="T30" fmla="*/ 19 w 46"/>
                  <a:gd name="T3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" h="30">
                    <a:moveTo>
                      <a:pt x="19" y="30"/>
                    </a:moveTo>
                    <a:cubicBezTo>
                      <a:pt x="12" y="30"/>
                      <a:pt x="8" y="27"/>
                      <a:pt x="6" y="25"/>
                    </a:cubicBezTo>
                    <a:cubicBezTo>
                      <a:pt x="3" y="22"/>
                      <a:pt x="1" y="18"/>
                      <a:pt x="1" y="14"/>
                    </a:cubicBezTo>
                    <a:cubicBezTo>
                      <a:pt x="0" y="12"/>
                      <a:pt x="2" y="11"/>
                      <a:pt x="3" y="11"/>
                    </a:cubicBezTo>
                    <a:cubicBezTo>
                      <a:pt x="5" y="11"/>
                      <a:pt x="7" y="12"/>
                      <a:pt x="7" y="14"/>
                    </a:cubicBezTo>
                    <a:cubicBezTo>
                      <a:pt x="7" y="17"/>
                      <a:pt x="8" y="19"/>
                      <a:pt x="10" y="21"/>
                    </a:cubicBezTo>
                    <a:cubicBezTo>
                      <a:pt x="12" y="23"/>
                      <a:pt x="16" y="24"/>
                      <a:pt x="21" y="24"/>
                    </a:cubicBezTo>
                    <a:cubicBezTo>
                      <a:pt x="29" y="23"/>
                      <a:pt x="37" y="15"/>
                      <a:pt x="39" y="9"/>
                    </a:cubicBezTo>
                    <a:cubicBezTo>
                      <a:pt x="35" y="8"/>
                      <a:pt x="32" y="7"/>
                      <a:pt x="27" y="6"/>
                    </a:cubicBezTo>
                    <a:cubicBezTo>
                      <a:pt x="26" y="6"/>
                      <a:pt x="24" y="4"/>
                      <a:pt x="25" y="3"/>
                    </a:cubicBezTo>
                    <a:cubicBezTo>
                      <a:pt x="25" y="1"/>
                      <a:pt x="26" y="0"/>
                      <a:pt x="28" y="0"/>
                    </a:cubicBezTo>
                    <a:cubicBezTo>
                      <a:pt x="34" y="1"/>
                      <a:pt x="38" y="2"/>
                      <a:pt x="44" y="5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4" y="16"/>
                      <a:pt x="35" y="28"/>
                      <a:pt x="22" y="30"/>
                    </a:cubicBezTo>
                    <a:cubicBezTo>
                      <a:pt x="21" y="30"/>
                      <a:pt x="20" y="30"/>
                      <a:pt x="19" y="30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3" name="Freeform 168"/>
              <p:cNvSpPr>
                <a:spLocks/>
              </p:cNvSpPr>
              <p:nvPr userDrawn="1"/>
            </p:nvSpPr>
            <p:spPr bwMode="auto">
              <a:xfrm>
                <a:off x="1298" y="1358"/>
                <a:ext cx="10" cy="8"/>
              </a:xfrm>
              <a:custGeom>
                <a:avLst/>
                <a:gdLst>
                  <a:gd name="T0" fmla="*/ 14 w 17"/>
                  <a:gd name="T1" fmla="*/ 0 h 14"/>
                  <a:gd name="T2" fmla="*/ 16 w 17"/>
                  <a:gd name="T3" fmla="*/ 5 h 14"/>
                  <a:gd name="T4" fmla="*/ 9 w 17"/>
                  <a:gd name="T5" fmla="*/ 14 h 14"/>
                  <a:gd name="T6" fmla="*/ 0 w 17"/>
                  <a:gd name="T7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4">
                    <a:moveTo>
                      <a:pt x="14" y="0"/>
                    </a:moveTo>
                    <a:cubicBezTo>
                      <a:pt x="15" y="1"/>
                      <a:pt x="16" y="3"/>
                      <a:pt x="16" y="5"/>
                    </a:cubicBezTo>
                    <a:cubicBezTo>
                      <a:pt x="17" y="9"/>
                      <a:pt x="14" y="13"/>
                      <a:pt x="9" y="14"/>
                    </a:cubicBezTo>
                    <a:cubicBezTo>
                      <a:pt x="5" y="14"/>
                      <a:pt x="1" y="11"/>
                      <a:pt x="0" y="6"/>
                    </a:cubicBezTo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4" name="Freeform 169"/>
              <p:cNvSpPr>
                <a:spLocks/>
              </p:cNvSpPr>
              <p:nvPr userDrawn="1"/>
            </p:nvSpPr>
            <p:spPr bwMode="auto">
              <a:xfrm>
                <a:off x="1268" y="1376"/>
                <a:ext cx="11" cy="9"/>
              </a:xfrm>
              <a:custGeom>
                <a:avLst/>
                <a:gdLst>
                  <a:gd name="T0" fmla="*/ 17 w 17"/>
                  <a:gd name="T1" fmla="*/ 7 h 14"/>
                  <a:gd name="T2" fmla="*/ 2 w 17"/>
                  <a:gd name="T3" fmla="*/ 9 h 14"/>
                  <a:gd name="T4" fmla="*/ 17 w 17"/>
                  <a:gd name="T5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4">
                    <a:moveTo>
                      <a:pt x="17" y="7"/>
                    </a:moveTo>
                    <a:cubicBezTo>
                      <a:pt x="12" y="0"/>
                      <a:pt x="0" y="4"/>
                      <a:pt x="2" y="9"/>
                    </a:cubicBezTo>
                    <a:cubicBezTo>
                      <a:pt x="4" y="14"/>
                      <a:pt x="9" y="5"/>
                      <a:pt x="17" y="7"/>
                    </a:cubicBezTo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5" name="Freeform 170"/>
              <p:cNvSpPr>
                <a:spLocks/>
              </p:cNvSpPr>
              <p:nvPr userDrawn="1"/>
            </p:nvSpPr>
            <p:spPr bwMode="auto">
              <a:xfrm>
                <a:off x="1351" y="1389"/>
                <a:ext cx="15" cy="23"/>
              </a:xfrm>
              <a:custGeom>
                <a:avLst/>
                <a:gdLst>
                  <a:gd name="T0" fmla="*/ 4 w 24"/>
                  <a:gd name="T1" fmla="*/ 7 h 37"/>
                  <a:gd name="T2" fmla="*/ 4 w 24"/>
                  <a:gd name="T3" fmla="*/ 7 h 37"/>
                  <a:gd name="T4" fmla="*/ 5 w 24"/>
                  <a:gd name="T5" fmla="*/ 8 h 37"/>
                  <a:gd name="T6" fmla="*/ 8 w 24"/>
                  <a:gd name="T7" fmla="*/ 11 h 37"/>
                  <a:gd name="T8" fmla="*/ 12 w 24"/>
                  <a:gd name="T9" fmla="*/ 15 h 37"/>
                  <a:gd name="T10" fmla="*/ 16 w 24"/>
                  <a:gd name="T11" fmla="*/ 20 h 37"/>
                  <a:gd name="T12" fmla="*/ 22 w 24"/>
                  <a:gd name="T13" fmla="*/ 31 h 37"/>
                  <a:gd name="T14" fmla="*/ 23 w 24"/>
                  <a:gd name="T15" fmla="*/ 35 h 37"/>
                  <a:gd name="T16" fmla="*/ 24 w 24"/>
                  <a:gd name="T17" fmla="*/ 37 h 37"/>
                  <a:gd name="T18" fmla="*/ 23 w 24"/>
                  <a:gd name="T19" fmla="*/ 35 h 37"/>
                  <a:gd name="T20" fmla="*/ 23 w 24"/>
                  <a:gd name="T21" fmla="*/ 31 h 37"/>
                  <a:gd name="T22" fmla="*/ 18 w 24"/>
                  <a:gd name="T23" fmla="*/ 19 h 37"/>
                  <a:gd name="T24" fmla="*/ 15 w 24"/>
                  <a:gd name="T25" fmla="*/ 13 h 37"/>
                  <a:gd name="T26" fmla="*/ 11 w 24"/>
                  <a:gd name="T27" fmla="*/ 8 h 37"/>
                  <a:gd name="T28" fmla="*/ 8 w 24"/>
                  <a:gd name="T29" fmla="*/ 4 h 37"/>
                  <a:gd name="T30" fmla="*/ 7 w 24"/>
                  <a:gd name="T31" fmla="*/ 3 h 37"/>
                  <a:gd name="T32" fmla="*/ 7 w 24"/>
                  <a:gd name="T33" fmla="*/ 3 h 37"/>
                  <a:gd name="T34" fmla="*/ 2 w 24"/>
                  <a:gd name="T35" fmla="*/ 2 h 37"/>
                  <a:gd name="T36" fmla="*/ 4 w 24"/>
                  <a:gd name="T37" fmla="*/ 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" h="37">
                    <a:moveTo>
                      <a:pt x="4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5" y="9"/>
                      <a:pt x="6" y="10"/>
                      <a:pt x="8" y="11"/>
                    </a:cubicBezTo>
                    <a:cubicBezTo>
                      <a:pt x="9" y="12"/>
                      <a:pt x="10" y="14"/>
                      <a:pt x="12" y="15"/>
                    </a:cubicBezTo>
                    <a:cubicBezTo>
                      <a:pt x="13" y="17"/>
                      <a:pt x="14" y="18"/>
                      <a:pt x="16" y="20"/>
                    </a:cubicBezTo>
                    <a:cubicBezTo>
                      <a:pt x="18" y="24"/>
                      <a:pt x="20" y="28"/>
                      <a:pt x="22" y="31"/>
                    </a:cubicBezTo>
                    <a:cubicBezTo>
                      <a:pt x="22" y="33"/>
                      <a:pt x="23" y="34"/>
                      <a:pt x="23" y="35"/>
                    </a:cubicBezTo>
                    <a:cubicBezTo>
                      <a:pt x="23" y="36"/>
                      <a:pt x="24" y="37"/>
                      <a:pt x="24" y="37"/>
                    </a:cubicBezTo>
                    <a:cubicBezTo>
                      <a:pt x="24" y="37"/>
                      <a:pt x="24" y="36"/>
                      <a:pt x="23" y="35"/>
                    </a:cubicBezTo>
                    <a:cubicBezTo>
                      <a:pt x="23" y="34"/>
                      <a:pt x="23" y="33"/>
                      <a:pt x="23" y="31"/>
                    </a:cubicBezTo>
                    <a:cubicBezTo>
                      <a:pt x="22" y="28"/>
                      <a:pt x="20" y="23"/>
                      <a:pt x="18" y="19"/>
                    </a:cubicBezTo>
                    <a:cubicBezTo>
                      <a:pt x="17" y="17"/>
                      <a:pt x="16" y="15"/>
                      <a:pt x="15" y="13"/>
                    </a:cubicBezTo>
                    <a:cubicBezTo>
                      <a:pt x="13" y="11"/>
                      <a:pt x="12" y="9"/>
                      <a:pt x="11" y="8"/>
                    </a:cubicBezTo>
                    <a:cubicBezTo>
                      <a:pt x="10" y="6"/>
                      <a:pt x="9" y="5"/>
                      <a:pt x="8" y="4"/>
                    </a:cubicBezTo>
                    <a:cubicBezTo>
                      <a:pt x="8" y="4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4" y="0"/>
                      <a:pt x="3" y="1"/>
                      <a:pt x="2" y="2"/>
                    </a:cubicBezTo>
                    <a:cubicBezTo>
                      <a:pt x="1" y="3"/>
                      <a:pt x="0" y="4"/>
                      <a:pt x="4" y="7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6" name="Freeform 171"/>
              <p:cNvSpPr>
                <a:spLocks/>
              </p:cNvSpPr>
              <p:nvPr userDrawn="1"/>
            </p:nvSpPr>
            <p:spPr bwMode="auto">
              <a:xfrm>
                <a:off x="1366" y="1350"/>
                <a:ext cx="16" cy="13"/>
              </a:xfrm>
              <a:custGeom>
                <a:avLst/>
                <a:gdLst>
                  <a:gd name="T0" fmla="*/ 0 w 25"/>
                  <a:gd name="T1" fmla="*/ 21 h 21"/>
                  <a:gd name="T2" fmla="*/ 23 w 25"/>
                  <a:gd name="T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" h="21">
                    <a:moveTo>
                      <a:pt x="0" y="21"/>
                    </a:moveTo>
                    <a:cubicBezTo>
                      <a:pt x="10" y="21"/>
                      <a:pt x="25" y="11"/>
                      <a:pt x="23" y="0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7" name="Freeform 172"/>
              <p:cNvSpPr>
                <a:spLocks/>
              </p:cNvSpPr>
              <p:nvPr userDrawn="1"/>
            </p:nvSpPr>
            <p:spPr bwMode="auto">
              <a:xfrm>
                <a:off x="1366" y="1349"/>
                <a:ext cx="16" cy="14"/>
              </a:xfrm>
              <a:custGeom>
                <a:avLst/>
                <a:gdLst>
                  <a:gd name="T0" fmla="*/ 21 w 25"/>
                  <a:gd name="T1" fmla="*/ 1 h 22"/>
                  <a:gd name="T2" fmla="*/ 21 w 25"/>
                  <a:gd name="T3" fmla="*/ 2 h 22"/>
                  <a:gd name="T4" fmla="*/ 21 w 25"/>
                  <a:gd name="T5" fmla="*/ 4 h 22"/>
                  <a:gd name="T6" fmla="*/ 21 w 25"/>
                  <a:gd name="T7" fmla="*/ 6 h 22"/>
                  <a:gd name="T8" fmla="*/ 15 w 25"/>
                  <a:gd name="T9" fmla="*/ 15 h 22"/>
                  <a:gd name="T10" fmla="*/ 6 w 25"/>
                  <a:gd name="T11" fmla="*/ 21 h 22"/>
                  <a:gd name="T12" fmla="*/ 2 w 25"/>
                  <a:gd name="T13" fmla="*/ 22 h 22"/>
                  <a:gd name="T14" fmla="*/ 0 w 25"/>
                  <a:gd name="T15" fmla="*/ 22 h 22"/>
                  <a:gd name="T16" fmla="*/ 2 w 25"/>
                  <a:gd name="T17" fmla="*/ 22 h 22"/>
                  <a:gd name="T18" fmla="*/ 6 w 25"/>
                  <a:gd name="T19" fmla="*/ 21 h 22"/>
                  <a:gd name="T20" fmla="*/ 17 w 25"/>
                  <a:gd name="T21" fmla="*/ 17 h 22"/>
                  <a:gd name="T22" fmla="*/ 24 w 25"/>
                  <a:gd name="T23" fmla="*/ 7 h 22"/>
                  <a:gd name="T24" fmla="*/ 25 w 25"/>
                  <a:gd name="T25" fmla="*/ 4 h 22"/>
                  <a:gd name="T26" fmla="*/ 25 w 25"/>
                  <a:gd name="T27" fmla="*/ 2 h 22"/>
                  <a:gd name="T28" fmla="*/ 25 w 25"/>
                  <a:gd name="T29" fmla="*/ 0 h 22"/>
                  <a:gd name="T30" fmla="*/ 21 w 25"/>
                  <a:gd name="T31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" h="22">
                    <a:moveTo>
                      <a:pt x="21" y="1"/>
                    </a:moveTo>
                    <a:cubicBezTo>
                      <a:pt x="21" y="1"/>
                      <a:pt x="21" y="2"/>
                      <a:pt x="21" y="2"/>
                    </a:cubicBezTo>
                    <a:cubicBezTo>
                      <a:pt x="21" y="3"/>
                      <a:pt x="21" y="3"/>
                      <a:pt x="21" y="4"/>
                    </a:cubicBezTo>
                    <a:cubicBezTo>
                      <a:pt x="21" y="4"/>
                      <a:pt x="21" y="5"/>
                      <a:pt x="21" y="6"/>
                    </a:cubicBezTo>
                    <a:cubicBezTo>
                      <a:pt x="21" y="9"/>
                      <a:pt x="18" y="12"/>
                      <a:pt x="15" y="15"/>
                    </a:cubicBezTo>
                    <a:cubicBezTo>
                      <a:pt x="12" y="18"/>
                      <a:pt x="9" y="20"/>
                      <a:pt x="6" y="21"/>
                    </a:cubicBezTo>
                    <a:cubicBezTo>
                      <a:pt x="4" y="21"/>
                      <a:pt x="3" y="22"/>
                      <a:pt x="2" y="22"/>
                    </a:cubicBezTo>
                    <a:cubicBezTo>
                      <a:pt x="1" y="22"/>
                      <a:pt x="0" y="22"/>
                      <a:pt x="0" y="22"/>
                    </a:cubicBezTo>
                    <a:cubicBezTo>
                      <a:pt x="0" y="22"/>
                      <a:pt x="1" y="22"/>
                      <a:pt x="2" y="22"/>
                    </a:cubicBezTo>
                    <a:cubicBezTo>
                      <a:pt x="3" y="22"/>
                      <a:pt x="4" y="22"/>
                      <a:pt x="6" y="21"/>
                    </a:cubicBezTo>
                    <a:cubicBezTo>
                      <a:pt x="9" y="21"/>
                      <a:pt x="13" y="19"/>
                      <a:pt x="17" y="17"/>
                    </a:cubicBezTo>
                    <a:cubicBezTo>
                      <a:pt x="20" y="14"/>
                      <a:pt x="23" y="10"/>
                      <a:pt x="24" y="7"/>
                    </a:cubicBezTo>
                    <a:cubicBezTo>
                      <a:pt x="24" y="6"/>
                      <a:pt x="25" y="5"/>
                      <a:pt x="25" y="4"/>
                    </a:cubicBezTo>
                    <a:cubicBezTo>
                      <a:pt x="25" y="3"/>
                      <a:pt x="25" y="3"/>
                      <a:pt x="25" y="2"/>
                    </a:cubicBezTo>
                    <a:cubicBezTo>
                      <a:pt x="25" y="1"/>
                      <a:pt x="25" y="0"/>
                      <a:pt x="25" y="0"/>
                    </a:cubicBez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8" name="Freeform 173"/>
              <p:cNvSpPr>
                <a:spLocks/>
              </p:cNvSpPr>
              <p:nvPr userDrawn="1"/>
            </p:nvSpPr>
            <p:spPr bwMode="auto">
              <a:xfrm>
                <a:off x="1331" y="1411"/>
                <a:ext cx="10" cy="18"/>
              </a:xfrm>
              <a:custGeom>
                <a:avLst/>
                <a:gdLst>
                  <a:gd name="T0" fmla="*/ 0 w 15"/>
                  <a:gd name="T1" fmla="*/ 30 h 30"/>
                  <a:gd name="T2" fmla="*/ 2 w 15"/>
                  <a:gd name="T3" fmla="*/ 29 h 30"/>
                  <a:gd name="T4" fmla="*/ 7 w 15"/>
                  <a:gd name="T5" fmla="*/ 28 h 30"/>
                  <a:gd name="T6" fmla="*/ 14 w 15"/>
                  <a:gd name="T7" fmla="*/ 18 h 30"/>
                  <a:gd name="T8" fmla="*/ 15 w 15"/>
                  <a:gd name="T9" fmla="*/ 5 h 30"/>
                  <a:gd name="T10" fmla="*/ 14 w 15"/>
                  <a:gd name="T11" fmla="*/ 0 h 30"/>
                  <a:gd name="T12" fmla="*/ 15 w 15"/>
                  <a:gd name="T13" fmla="*/ 5 h 30"/>
                  <a:gd name="T14" fmla="*/ 12 w 15"/>
                  <a:gd name="T15" fmla="*/ 17 h 30"/>
                  <a:gd name="T16" fmla="*/ 5 w 15"/>
                  <a:gd name="T17" fmla="*/ 25 h 30"/>
                  <a:gd name="T18" fmla="*/ 2 w 15"/>
                  <a:gd name="T19" fmla="*/ 26 h 30"/>
                  <a:gd name="T20" fmla="*/ 0 w 15"/>
                  <a:gd name="T21" fmla="*/ 26 h 30"/>
                  <a:gd name="T22" fmla="*/ 0 w 15"/>
                  <a:gd name="T2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30">
                    <a:moveTo>
                      <a:pt x="0" y="30"/>
                    </a:moveTo>
                    <a:cubicBezTo>
                      <a:pt x="0" y="30"/>
                      <a:pt x="1" y="30"/>
                      <a:pt x="2" y="29"/>
                    </a:cubicBezTo>
                    <a:cubicBezTo>
                      <a:pt x="3" y="29"/>
                      <a:pt x="5" y="29"/>
                      <a:pt x="7" y="28"/>
                    </a:cubicBezTo>
                    <a:cubicBezTo>
                      <a:pt x="10" y="26"/>
                      <a:pt x="13" y="22"/>
                      <a:pt x="14" y="18"/>
                    </a:cubicBezTo>
                    <a:cubicBezTo>
                      <a:pt x="15" y="13"/>
                      <a:pt x="15" y="9"/>
                      <a:pt x="15" y="5"/>
                    </a:cubicBezTo>
                    <a:cubicBezTo>
                      <a:pt x="15" y="2"/>
                      <a:pt x="14" y="0"/>
                      <a:pt x="14" y="0"/>
                    </a:cubicBezTo>
                    <a:cubicBezTo>
                      <a:pt x="14" y="0"/>
                      <a:pt x="15" y="2"/>
                      <a:pt x="15" y="5"/>
                    </a:cubicBezTo>
                    <a:cubicBezTo>
                      <a:pt x="14" y="9"/>
                      <a:pt x="14" y="13"/>
                      <a:pt x="12" y="17"/>
                    </a:cubicBezTo>
                    <a:cubicBezTo>
                      <a:pt x="11" y="21"/>
                      <a:pt x="8" y="24"/>
                      <a:pt x="5" y="25"/>
                    </a:cubicBezTo>
                    <a:cubicBezTo>
                      <a:pt x="4" y="25"/>
                      <a:pt x="3" y="26"/>
                      <a:pt x="2" y="26"/>
                    </a:cubicBezTo>
                    <a:cubicBezTo>
                      <a:pt x="1" y="26"/>
                      <a:pt x="0" y="26"/>
                      <a:pt x="0" y="26"/>
                    </a:cubicBez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9" name="Freeform 174"/>
              <p:cNvSpPr>
                <a:spLocks/>
              </p:cNvSpPr>
              <p:nvPr userDrawn="1"/>
            </p:nvSpPr>
            <p:spPr bwMode="auto">
              <a:xfrm>
                <a:off x="1374" y="1381"/>
                <a:ext cx="18" cy="6"/>
              </a:xfrm>
              <a:custGeom>
                <a:avLst/>
                <a:gdLst>
                  <a:gd name="T0" fmla="*/ 25 w 29"/>
                  <a:gd name="T1" fmla="*/ 0 h 9"/>
                  <a:gd name="T2" fmla="*/ 24 w 29"/>
                  <a:gd name="T3" fmla="*/ 3 h 9"/>
                  <a:gd name="T4" fmla="*/ 15 w 29"/>
                  <a:gd name="T5" fmla="*/ 7 h 9"/>
                  <a:gd name="T6" fmla="*/ 5 w 29"/>
                  <a:gd name="T7" fmla="*/ 7 h 9"/>
                  <a:gd name="T8" fmla="*/ 2 w 29"/>
                  <a:gd name="T9" fmla="*/ 6 h 9"/>
                  <a:gd name="T10" fmla="*/ 0 w 29"/>
                  <a:gd name="T11" fmla="*/ 6 h 9"/>
                  <a:gd name="T12" fmla="*/ 2 w 29"/>
                  <a:gd name="T13" fmla="*/ 6 h 9"/>
                  <a:gd name="T14" fmla="*/ 5 w 29"/>
                  <a:gd name="T15" fmla="*/ 7 h 9"/>
                  <a:gd name="T16" fmla="*/ 15 w 29"/>
                  <a:gd name="T17" fmla="*/ 9 h 9"/>
                  <a:gd name="T18" fmla="*/ 26 w 29"/>
                  <a:gd name="T19" fmla="*/ 5 h 9"/>
                  <a:gd name="T20" fmla="*/ 28 w 29"/>
                  <a:gd name="T21" fmla="*/ 4 h 9"/>
                  <a:gd name="T22" fmla="*/ 29 w 29"/>
                  <a:gd name="T23" fmla="*/ 2 h 9"/>
                  <a:gd name="T24" fmla="*/ 29 w 29"/>
                  <a:gd name="T25" fmla="*/ 0 h 9"/>
                  <a:gd name="T26" fmla="*/ 25 w 29"/>
                  <a:gd name="T2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9">
                    <a:moveTo>
                      <a:pt x="25" y="0"/>
                    </a:moveTo>
                    <a:cubicBezTo>
                      <a:pt x="25" y="0"/>
                      <a:pt x="26" y="1"/>
                      <a:pt x="24" y="3"/>
                    </a:cubicBezTo>
                    <a:cubicBezTo>
                      <a:pt x="22" y="5"/>
                      <a:pt x="19" y="6"/>
                      <a:pt x="15" y="7"/>
                    </a:cubicBezTo>
                    <a:cubicBezTo>
                      <a:pt x="12" y="7"/>
                      <a:pt x="8" y="7"/>
                      <a:pt x="5" y="7"/>
                    </a:cubicBezTo>
                    <a:cubicBezTo>
                      <a:pt x="4" y="7"/>
                      <a:pt x="2" y="6"/>
                      <a:pt x="2" y="6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0" y="6"/>
                      <a:pt x="1" y="6"/>
                      <a:pt x="2" y="6"/>
                    </a:cubicBezTo>
                    <a:cubicBezTo>
                      <a:pt x="2" y="7"/>
                      <a:pt x="3" y="7"/>
                      <a:pt x="5" y="7"/>
                    </a:cubicBezTo>
                    <a:cubicBezTo>
                      <a:pt x="8" y="8"/>
                      <a:pt x="12" y="9"/>
                      <a:pt x="15" y="9"/>
                    </a:cubicBezTo>
                    <a:cubicBezTo>
                      <a:pt x="19" y="8"/>
                      <a:pt x="23" y="8"/>
                      <a:pt x="26" y="5"/>
                    </a:cubicBezTo>
                    <a:cubicBezTo>
                      <a:pt x="27" y="5"/>
                      <a:pt x="27" y="4"/>
                      <a:pt x="28" y="4"/>
                    </a:cubicBezTo>
                    <a:cubicBezTo>
                      <a:pt x="28" y="3"/>
                      <a:pt x="29" y="2"/>
                      <a:pt x="29" y="2"/>
                    </a:cubicBezTo>
                    <a:cubicBezTo>
                      <a:pt x="29" y="1"/>
                      <a:pt x="29" y="0"/>
                      <a:pt x="29" y="0"/>
                    </a:cubicBez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0" name="Freeform 175"/>
              <p:cNvSpPr>
                <a:spLocks/>
              </p:cNvSpPr>
              <p:nvPr userDrawn="1"/>
            </p:nvSpPr>
            <p:spPr bwMode="auto">
              <a:xfrm>
                <a:off x="1435" y="1482"/>
                <a:ext cx="7" cy="23"/>
              </a:xfrm>
              <a:custGeom>
                <a:avLst/>
                <a:gdLst>
                  <a:gd name="T0" fmla="*/ 10 w 10"/>
                  <a:gd name="T1" fmla="*/ 3 h 38"/>
                  <a:gd name="T2" fmla="*/ 9 w 10"/>
                  <a:gd name="T3" fmla="*/ 5 h 38"/>
                  <a:gd name="T4" fmla="*/ 8 w 10"/>
                  <a:gd name="T5" fmla="*/ 8 h 38"/>
                  <a:gd name="T6" fmla="*/ 4 w 10"/>
                  <a:gd name="T7" fmla="*/ 20 h 38"/>
                  <a:gd name="T8" fmla="*/ 4 w 10"/>
                  <a:gd name="T9" fmla="*/ 32 h 38"/>
                  <a:gd name="T10" fmla="*/ 5 w 10"/>
                  <a:gd name="T11" fmla="*/ 36 h 38"/>
                  <a:gd name="T12" fmla="*/ 5 w 10"/>
                  <a:gd name="T13" fmla="*/ 38 h 38"/>
                  <a:gd name="T14" fmla="*/ 4 w 10"/>
                  <a:gd name="T15" fmla="*/ 36 h 38"/>
                  <a:gd name="T16" fmla="*/ 3 w 10"/>
                  <a:gd name="T17" fmla="*/ 32 h 38"/>
                  <a:gd name="T18" fmla="*/ 0 w 10"/>
                  <a:gd name="T19" fmla="*/ 19 h 38"/>
                  <a:gd name="T20" fmla="*/ 1 w 10"/>
                  <a:gd name="T21" fmla="*/ 6 h 38"/>
                  <a:gd name="T22" fmla="*/ 2 w 10"/>
                  <a:gd name="T23" fmla="*/ 2 h 38"/>
                  <a:gd name="T24" fmla="*/ 3 w 10"/>
                  <a:gd name="T25" fmla="*/ 0 h 38"/>
                  <a:gd name="T26" fmla="*/ 10 w 10"/>
                  <a:gd name="T27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38">
                    <a:moveTo>
                      <a:pt x="10" y="3"/>
                    </a:moveTo>
                    <a:cubicBezTo>
                      <a:pt x="10" y="3"/>
                      <a:pt x="10" y="4"/>
                      <a:pt x="9" y="5"/>
                    </a:cubicBezTo>
                    <a:cubicBezTo>
                      <a:pt x="9" y="6"/>
                      <a:pt x="8" y="7"/>
                      <a:pt x="8" y="8"/>
                    </a:cubicBezTo>
                    <a:cubicBezTo>
                      <a:pt x="6" y="11"/>
                      <a:pt x="5" y="15"/>
                      <a:pt x="4" y="20"/>
                    </a:cubicBezTo>
                    <a:cubicBezTo>
                      <a:pt x="4" y="24"/>
                      <a:pt x="4" y="29"/>
                      <a:pt x="4" y="32"/>
                    </a:cubicBezTo>
                    <a:cubicBezTo>
                      <a:pt x="4" y="34"/>
                      <a:pt x="5" y="35"/>
                      <a:pt x="5" y="36"/>
                    </a:cubicBezTo>
                    <a:cubicBezTo>
                      <a:pt x="5" y="37"/>
                      <a:pt x="5" y="38"/>
                      <a:pt x="5" y="38"/>
                    </a:cubicBezTo>
                    <a:cubicBezTo>
                      <a:pt x="5" y="38"/>
                      <a:pt x="5" y="37"/>
                      <a:pt x="4" y="36"/>
                    </a:cubicBezTo>
                    <a:cubicBezTo>
                      <a:pt x="4" y="35"/>
                      <a:pt x="3" y="34"/>
                      <a:pt x="3" y="32"/>
                    </a:cubicBezTo>
                    <a:cubicBezTo>
                      <a:pt x="2" y="29"/>
                      <a:pt x="1" y="24"/>
                      <a:pt x="0" y="19"/>
                    </a:cubicBezTo>
                    <a:cubicBezTo>
                      <a:pt x="0" y="15"/>
                      <a:pt x="0" y="10"/>
                      <a:pt x="1" y="6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3" y="1"/>
                      <a:pt x="3" y="0"/>
                      <a:pt x="3" y="0"/>
                    </a:cubicBez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1" name="Freeform 176"/>
              <p:cNvSpPr>
                <a:spLocks/>
              </p:cNvSpPr>
              <p:nvPr userDrawn="1"/>
            </p:nvSpPr>
            <p:spPr bwMode="auto">
              <a:xfrm>
                <a:off x="1452" y="1487"/>
                <a:ext cx="6" cy="18"/>
              </a:xfrm>
              <a:custGeom>
                <a:avLst/>
                <a:gdLst>
                  <a:gd name="T0" fmla="*/ 10 w 10"/>
                  <a:gd name="T1" fmla="*/ 4 h 29"/>
                  <a:gd name="T2" fmla="*/ 9 w 10"/>
                  <a:gd name="T3" fmla="*/ 5 h 29"/>
                  <a:gd name="T4" fmla="*/ 8 w 10"/>
                  <a:gd name="T5" fmla="*/ 7 h 29"/>
                  <a:gd name="T6" fmla="*/ 4 w 10"/>
                  <a:gd name="T7" fmla="*/ 15 h 29"/>
                  <a:gd name="T8" fmla="*/ 3 w 10"/>
                  <a:gd name="T9" fmla="*/ 20 h 29"/>
                  <a:gd name="T10" fmla="*/ 3 w 10"/>
                  <a:gd name="T11" fmla="*/ 24 h 29"/>
                  <a:gd name="T12" fmla="*/ 3 w 10"/>
                  <a:gd name="T13" fmla="*/ 29 h 29"/>
                  <a:gd name="T14" fmla="*/ 1 w 10"/>
                  <a:gd name="T15" fmla="*/ 25 h 29"/>
                  <a:gd name="T16" fmla="*/ 1 w 10"/>
                  <a:gd name="T17" fmla="*/ 20 h 29"/>
                  <a:gd name="T18" fmla="*/ 0 w 10"/>
                  <a:gd name="T19" fmla="*/ 15 h 29"/>
                  <a:gd name="T20" fmla="*/ 1 w 10"/>
                  <a:gd name="T21" fmla="*/ 4 h 29"/>
                  <a:gd name="T22" fmla="*/ 3 w 10"/>
                  <a:gd name="T23" fmla="*/ 1 h 29"/>
                  <a:gd name="T24" fmla="*/ 3 w 10"/>
                  <a:gd name="T25" fmla="*/ 0 h 29"/>
                  <a:gd name="T26" fmla="*/ 10 w 10"/>
                  <a:gd name="T27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29">
                    <a:moveTo>
                      <a:pt x="10" y="4"/>
                    </a:moveTo>
                    <a:cubicBezTo>
                      <a:pt x="10" y="4"/>
                      <a:pt x="10" y="4"/>
                      <a:pt x="9" y="5"/>
                    </a:cubicBezTo>
                    <a:cubicBezTo>
                      <a:pt x="9" y="5"/>
                      <a:pt x="8" y="6"/>
                      <a:pt x="8" y="7"/>
                    </a:cubicBezTo>
                    <a:cubicBezTo>
                      <a:pt x="7" y="9"/>
                      <a:pt x="5" y="12"/>
                      <a:pt x="4" y="15"/>
                    </a:cubicBezTo>
                    <a:cubicBezTo>
                      <a:pt x="4" y="17"/>
                      <a:pt x="3" y="19"/>
                      <a:pt x="3" y="20"/>
                    </a:cubicBezTo>
                    <a:cubicBezTo>
                      <a:pt x="3" y="22"/>
                      <a:pt x="3" y="23"/>
                      <a:pt x="3" y="24"/>
                    </a:cubicBezTo>
                    <a:cubicBezTo>
                      <a:pt x="3" y="27"/>
                      <a:pt x="3" y="29"/>
                      <a:pt x="3" y="29"/>
                    </a:cubicBezTo>
                    <a:cubicBezTo>
                      <a:pt x="3" y="29"/>
                      <a:pt x="2" y="27"/>
                      <a:pt x="1" y="25"/>
                    </a:cubicBezTo>
                    <a:cubicBezTo>
                      <a:pt x="1" y="23"/>
                      <a:pt x="1" y="22"/>
                      <a:pt x="1" y="20"/>
                    </a:cubicBezTo>
                    <a:cubicBezTo>
                      <a:pt x="0" y="18"/>
                      <a:pt x="0" y="17"/>
                      <a:pt x="0" y="15"/>
                    </a:cubicBezTo>
                    <a:cubicBezTo>
                      <a:pt x="0" y="11"/>
                      <a:pt x="1" y="7"/>
                      <a:pt x="1" y="4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2" name="Freeform 177"/>
              <p:cNvSpPr>
                <a:spLocks noEditPoints="1"/>
              </p:cNvSpPr>
              <p:nvPr userDrawn="1"/>
            </p:nvSpPr>
            <p:spPr bwMode="auto">
              <a:xfrm>
                <a:off x="1452" y="1424"/>
                <a:ext cx="33" cy="98"/>
              </a:xfrm>
              <a:custGeom>
                <a:avLst/>
                <a:gdLst>
                  <a:gd name="T0" fmla="*/ 24 w 53"/>
                  <a:gd name="T1" fmla="*/ 157 h 157"/>
                  <a:gd name="T2" fmla="*/ 20 w 53"/>
                  <a:gd name="T3" fmla="*/ 153 h 157"/>
                  <a:gd name="T4" fmla="*/ 9 w 53"/>
                  <a:gd name="T5" fmla="*/ 53 h 157"/>
                  <a:gd name="T6" fmla="*/ 9 w 53"/>
                  <a:gd name="T7" fmla="*/ 52 h 157"/>
                  <a:gd name="T8" fmla="*/ 10 w 53"/>
                  <a:gd name="T9" fmla="*/ 51 h 157"/>
                  <a:gd name="T10" fmla="*/ 41 w 53"/>
                  <a:gd name="T11" fmla="*/ 11 h 157"/>
                  <a:gd name="T12" fmla="*/ 53 w 53"/>
                  <a:gd name="T13" fmla="*/ 0 h 157"/>
                  <a:gd name="T14" fmla="*/ 51 w 53"/>
                  <a:gd name="T15" fmla="*/ 16 h 157"/>
                  <a:gd name="T16" fmla="*/ 51 w 53"/>
                  <a:gd name="T17" fmla="*/ 65 h 157"/>
                  <a:gd name="T18" fmla="*/ 51 w 53"/>
                  <a:gd name="T19" fmla="*/ 65 h 157"/>
                  <a:gd name="T20" fmla="*/ 51 w 53"/>
                  <a:gd name="T21" fmla="*/ 66 h 157"/>
                  <a:gd name="T22" fmla="*/ 50 w 53"/>
                  <a:gd name="T23" fmla="*/ 78 h 157"/>
                  <a:gd name="T24" fmla="*/ 28 w 53"/>
                  <a:gd name="T25" fmla="*/ 153 h 157"/>
                  <a:gd name="T26" fmla="*/ 24 w 53"/>
                  <a:gd name="T27" fmla="*/ 157 h 157"/>
                  <a:gd name="T28" fmla="*/ 20 w 53"/>
                  <a:gd name="T29" fmla="*/ 57 h 157"/>
                  <a:gd name="T30" fmla="*/ 24 w 53"/>
                  <a:gd name="T31" fmla="*/ 139 h 157"/>
                  <a:gd name="T32" fmla="*/ 38 w 53"/>
                  <a:gd name="T33" fmla="*/ 77 h 157"/>
                  <a:gd name="T34" fmla="*/ 39 w 53"/>
                  <a:gd name="T35" fmla="*/ 65 h 157"/>
                  <a:gd name="T36" fmla="*/ 39 w 53"/>
                  <a:gd name="T37" fmla="*/ 32 h 157"/>
                  <a:gd name="T38" fmla="*/ 20 w 53"/>
                  <a:gd name="T39" fmla="*/ 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" h="157">
                    <a:moveTo>
                      <a:pt x="24" y="157"/>
                    </a:moveTo>
                    <a:cubicBezTo>
                      <a:pt x="20" y="153"/>
                      <a:pt x="20" y="153"/>
                      <a:pt x="20" y="153"/>
                    </a:cubicBezTo>
                    <a:cubicBezTo>
                      <a:pt x="2" y="137"/>
                      <a:pt x="0" y="88"/>
                      <a:pt x="9" y="53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7" y="39"/>
                      <a:pt x="32" y="19"/>
                      <a:pt x="41" y="11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0" y="30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1" y="66"/>
                      <a:pt x="51" y="66"/>
                      <a:pt x="51" y="66"/>
                    </a:cubicBezTo>
                    <a:cubicBezTo>
                      <a:pt x="50" y="69"/>
                      <a:pt x="50" y="73"/>
                      <a:pt x="50" y="78"/>
                    </a:cubicBezTo>
                    <a:cubicBezTo>
                      <a:pt x="47" y="101"/>
                      <a:pt x="44" y="136"/>
                      <a:pt x="28" y="153"/>
                    </a:cubicBezTo>
                    <a:lnTo>
                      <a:pt x="24" y="157"/>
                    </a:lnTo>
                    <a:close/>
                    <a:moveTo>
                      <a:pt x="20" y="57"/>
                    </a:moveTo>
                    <a:cubicBezTo>
                      <a:pt x="13" y="89"/>
                      <a:pt x="16" y="123"/>
                      <a:pt x="24" y="139"/>
                    </a:cubicBezTo>
                    <a:cubicBezTo>
                      <a:pt x="33" y="123"/>
                      <a:pt x="36" y="94"/>
                      <a:pt x="38" y="77"/>
                    </a:cubicBezTo>
                    <a:cubicBezTo>
                      <a:pt x="38" y="72"/>
                      <a:pt x="38" y="68"/>
                      <a:pt x="39" y="65"/>
                    </a:cubicBezTo>
                    <a:cubicBezTo>
                      <a:pt x="39" y="62"/>
                      <a:pt x="38" y="46"/>
                      <a:pt x="39" y="32"/>
                    </a:cubicBezTo>
                    <a:cubicBezTo>
                      <a:pt x="32" y="40"/>
                      <a:pt x="25" y="50"/>
                      <a:pt x="20" y="57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3" name="Freeform 178"/>
              <p:cNvSpPr>
                <a:spLocks/>
              </p:cNvSpPr>
              <p:nvPr userDrawn="1"/>
            </p:nvSpPr>
            <p:spPr bwMode="auto">
              <a:xfrm>
                <a:off x="1455" y="1434"/>
                <a:ext cx="25" cy="83"/>
              </a:xfrm>
              <a:custGeom>
                <a:avLst/>
                <a:gdLst>
                  <a:gd name="T0" fmla="*/ 40 w 40"/>
                  <a:gd name="T1" fmla="*/ 50 h 134"/>
                  <a:gd name="T2" fmla="*/ 19 w 40"/>
                  <a:gd name="T3" fmla="*/ 134 h 134"/>
                  <a:gd name="T4" fmla="*/ 10 w 40"/>
                  <a:gd name="T5" fmla="*/ 40 h 134"/>
                  <a:gd name="T6" fmla="*/ 40 w 40"/>
                  <a:gd name="T7" fmla="*/ 0 h 134"/>
                  <a:gd name="T8" fmla="*/ 40 w 40"/>
                  <a:gd name="T9" fmla="*/ 5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34">
                    <a:moveTo>
                      <a:pt x="40" y="50"/>
                    </a:moveTo>
                    <a:cubicBezTo>
                      <a:pt x="37" y="69"/>
                      <a:pt x="37" y="115"/>
                      <a:pt x="19" y="134"/>
                    </a:cubicBezTo>
                    <a:cubicBezTo>
                      <a:pt x="5" y="121"/>
                      <a:pt x="0" y="76"/>
                      <a:pt x="10" y="40"/>
                    </a:cubicBezTo>
                    <a:cubicBezTo>
                      <a:pt x="17" y="27"/>
                      <a:pt x="31" y="8"/>
                      <a:pt x="40" y="0"/>
                    </a:cubicBezTo>
                    <a:cubicBezTo>
                      <a:pt x="39" y="15"/>
                      <a:pt x="40" y="50"/>
                      <a:pt x="40" y="50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4" name="Freeform 179"/>
              <p:cNvSpPr>
                <a:spLocks noEditPoints="1"/>
              </p:cNvSpPr>
              <p:nvPr userDrawn="1"/>
            </p:nvSpPr>
            <p:spPr bwMode="auto">
              <a:xfrm>
                <a:off x="1469" y="1462"/>
                <a:ext cx="31" cy="44"/>
              </a:xfrm>
              <a:custGeom>
                <a:avLst/>
                <a:gdLst>
                  <a:gd name="T0" fmla="*/ 37 w 50"/>
                  <a:gd name="T1" fmla="*/ 70 h 70"/>
                  <a:gd name="T2" fmla="*/ 0 w 50"/>
                  <a:gd name="T3" fmla="*/ 19 h 70"/>
                  <a:gd name="T4" fmla="*/ 5 w 50"/>
                  <a:gd name="T5" fmla="*/ 9 h 70"/>
                  <a:gd name="T6" fmla="*/ 37 w 50"/>
                  <a:gd name="T7" fmla="*/ 0 h 70"/>
                  <a:gd name="T8" fmla="*/ 43 w 50"/>
                  <a:gd name="T9" fmla="*/ 0 h 70"/>
                  <a:gd name="T10" fmla="*/ 43 w 50"/>
                  <a:gd name="T11" fmla="*/ 5 h 70"/>
                  <a:gd name="T12" fmla="*/ 44 w 50"/>
                  <a:gd name="T13" fmla="*/ 28 h 70"/>
                  <a:gd name="T14" fmla="*/ 48 w 50"/>
                  <a:gd name="T15" fmla="*/ 58 h 70"/>
                  <a:gd name="T16" fmla="*/ 50 w 50"/>
                  <a:gd name="T17" fmla="*/ 62 h 70"/>
                  <a:gd name="T18" fmla="*/ 47 w 50"/>
                  <a:gd name="T19" fmla="*/ 66 h 70"/>
                  <a:gd name="T20" fmla="*/ 37 w 50"/>
                  <a:gd name="T21" fmla="*/ 70 h 70"/>
                  <a:gd name="T22" fmla="*/ 32 w 50"/>
                  <a:gd name="T23" fmla="*/ 12 h 70"/>
                  <a:gd name="T24" fmla="*/ 13 w 50"/>
                  <a:gd name="T25" fmla="*/ 17 h 70"/>
                  <a:gd name="T26" fmla="*/ 12 w 50"/>
                  <a:gd name="T27" fmla="*/ 19 h 70"/>
                  <a:gd name="T28" fmla="*/ 34 w 50"/>
                  <a:gd name="T29" fmla="*/ 57 h 70"/>
                  <a:gd name="T30" fmla="*/ 32 w 50"/>
                  <a:gd name="T31" fmla="*/ 28 h 70"/>
                  <a:gd name="T32" fmla="*/ 32 w 50"/>
                  <a:gd name="T33" fmla="*/ 1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70">
                    <a:moveTo>
                      <a:pt x="37" y="70"/>
                    </a:moveTo>
                    <a:cubicBezTo>
                      <a:pt x="23" y="70"/>
                      <a:pt x="1" y="49"/>
                      <a:pt x="0" y="19"/>
                    </a:cubicBezTo>
                    <a:cubicBezTo>
                      <a:pt x="0" y="15"/>
                      <a:pt x="2" y="12"/>
                      <a:pt x="5" y="9"/>
                    </a:cubicBezTo>
                    <a:cubicBezTo>
                      <a:pt x="13" y="0"/>
                      <a:pt x="30" y="0"/>
                      <a:pt x="37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4" y="13"/>
                      <a:pt x="44" y="20"/>
                      <a:pt x="44" y="28"/>
                    </a:cubicBezTo>
                    <a:cubicBezTo>
                      <a:pt x="44" y="40"/>
                      <a:pt x="44" y="52"/>
                      <a:pt x="48" y="58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5" y="68"/>
                      <a:pt x="41" y="70"/>
                      <a:pt x="37" y="70"/>
                    </a:cubicBezTo>
                    <a:close/>
                    <a:moveTo>
                      <a:pt x="32" y="12"/>
                    </a:moveTo>
                    <a:cubicBezTo>
                      <a:pt x="24" y="12"/>
                      <a:pt x="16" y="14"/>
                      <a:pt x="13" y="17"/>
                    </a:cubicBezTo>
                    <a:cubicBezTo>
                      <a:pt x="13" y="18"/>
                      <a:pt x="12" y="18"/>
                      <a:pt x="12" y="19"/>
                    </a:cubicBezTo>
                    <a:cubicBezTo>
                      <a:pt x="12" y="40"/>
                      <a:pt x="26" y="54"/>
                      <a:pt x="34" y="57"/>
                    </a:cubicBezTo>
                    <a:cubicBezTo>
                      <a:pt x="32" y="49"/>
                      <a:pt x="32" y="39"/>
                      <a:pt x="32" y="28"/>
                    </a:cubicBezTo>
                    <a:cubicBezTo>
                      <a:pt x="32" y="22"/>
                      <a:pt x="32" y="17"/>
                      <a:pt x="32" y="12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5" name="Freeform 180"/>
              <p:cNvSpPr>
                <a:spLocks/>
              </p:cNvSpPr>
              <p:nvPr userDrawn="1"/>
            </p:nvSpPr>
            <p:spPr bwMode="auto">
              <a:xfrm>
                <a:off x="1473" y="1465"/>
                <a:ext cx="23" cy="42"/>
              </a:xfrm>
              <a:custGeom>
                <a:avLst/>
                <a:gdLst>
                  <a:gd name="T0" fmla="*/ 31 w 37"/>
                  <a:gd name="T1" fmla="*/ 1 h 66"/>
                  <a:gd name="T2" fmla="*/ 37 w 37"/>
                  <a:gd name="T3" fmla="*/ 57 h 66"/>
                  <a:gd name="T4" fmla="*/ 0 w 37"/>
                  <a:gd name="T5" fmla="*/ 14 h 66"/>
                  <a:gd name="T6" fmla="*/ 31 w 37"/>
                  <a:gd name="T7" fmla="*/ 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66">
                    <a:moveTo>
                      <a:pt x="31" y="1"/>
                    </a:moveTo>
                    <a:cubicBezTo>
                      <a:pt x="33" y="22"/>
                      <a:pt x="29" y="45"/>
                      <a:pt x="37" y="57"/>
                    </a:cubicBezTo>
                    <a:cubicBezTo>
                      <a:pt x="28" y="66"/>
                      <a:pt x="1" y="45"/>
                      <a:pt x="0" y="14"/>
                    </a:cubicBezTo>
                    <a:cubicBezTo>
                      <a:pt x="0" y="0"/>
                      <a:pt x="31" y="1"/>
                      <a:pt x="31" y="1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6" name="Freeform 181"/>
              <p:cNvSpPr>
                <a:spLocks noEditPoints="1"/>
              </p:cNvSpPr>
              <p:nvPr userDrawn="1"/>
            </p:nvSpPr>
            <p:spPr bwMode="auto">
              <a:xfrm>
                <a:off x="1433" y="1429"/>
                <a:ext cx="52" cy="77"/>
              </a:xfrm>
              <a:custGeom>
                <a:avLst/>
                <a:gdLst>
                  <a:gd name="T0" fmla="*/ 25 w 83"/>
                  <a:gd name="T1" fmla="*/ 123 h 123"/>
                  <a:gd name="T2" fmla="*/ 18 w 83"/>
                  <a:gd name="T3" fmla="*/ 119 h 123"/>
                  <a:gd name="T4" fmla="*/ 20 w 83"/>
                  <a:gd name="T5" fmla="*/ 35 h 123"/>
                  <a:gd name="T6" fmla="*/ 21 w 83"/>
                  <a:gd name="T7" fmla="*/ 34 h 123"/>
                  <a:gd name="T8" fmla="*/ 22 w 83"/>
                  <a:gd name="T9" fmla="*/ 33 h 123"/>
                  <a:gd name="T10" fmla="*/ 63 w 83"/>
                  <a:gd name="T11" fmla="*/ 9 h 123"/>
                  <a:gd name="T12" fmla="*/ 68 w 83"/>
                  <a:gd name="T13" fmla="*/ 7 h 123"/>
                  <a:gd name="T14" fmla="*/ 83 w 83"/>
                  <a:gd name="T15" fmla="*/ 0 h 123"/>
                  <a:gd name="T16" fmla="*/ 77 w 83"/>
                  <a:gd name="T17" fmla="*/ 15 h 123"/>
                  <a:gd name="T18" fmla="*/ 61 w 83"/>
                  <a:gd name="T19" fmla="*/ 57 h 123"/>
                  <a:gd name="T20" fmla="*/ 40 w 83"/>
                  <a:gd name="T21" fmla="*/ 95 h 123"/>
                  <a:gd name="T22" fmla="*/ 27 w 83"/>
                  <a:gd name="T23" fmla="*/ 116 h 123"/>
                  <a:gd name="T24" fmla="*/ 25 w 83"/>
                  <a:gd name="T25" fmla="*/ 123 h 123"/>
                  <a:gd name="T26" fmla="*/ 30 w 83"/>
                  <a:gd name="T27" fmla="*/ 42 h 123"/>
                  <a:gd name="T28" fmla="*/ 20 w 83"/>
                  <a:gd name="T29" fmla="*/ 101 h 123"/>
                  <a:gd name="T30" fmla="*/ 30 w 83"/>
                  <a:gd name="T31" fmla="*/ 87 h 123"/>
                  <a:gd name="T32" fmla="*/ 49 w 83"/>
                  <a:gd name="T33" fmla="*/ 54 h 123"/>
                  <a:gd name="T34" fmla="*/ 49 w 83"/>
                  <a:gd name="T35" fmla="*/ 53 h 123"/>
                  <a:gd name="T36" fmla="*/ 60 w 83"/>
                  <a:gd name="T37" fmla="*/ 25 h 123"/>
                  <a:gd name="T38" fmla="*/ 30 w 83"/>
                  <a:gd name="T39" fmla="*/ 4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" h="123">
                    <a:moveTo>
                      <a:pt x="25" y="123"/>
                    </a:moveTo>
                    <a:cubicBezTo>
                      <a:pt x="18" y="119"/>
                      <a:pt x="18" y="119"/>
                      <a:pt x="18" y="119"/>
                    </a:cubicBezTo>
                    <a:cubicBezTo>
                      <a:pt x="4" y="110"/>
                      <a:pt x="0" y="69"/>
                      <a:pt x="20" y="35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32" y="24"/>
                      <a:pt x="51" y="15"/>
                      <a:pt x="63" y="9"/>
                    </a:cubicBezTo>
                    <a:cubicBezTo>
                      <a:pt x="65" y="8"/>
                      <a:pt x="67" y="8"/>
                      <a:pt x="68" y="7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71" y="27"/>
                      <a:pt x="62" y="53"/>
                      <a:pt x="61" y="57"/>
                    </a:cubicBezTo>
                    <a:cubicBezTo>
                      <a:pt x="58" y="73"/>
                      <a:pt x="48" y="85"/>
                      <a:pt x="40" y="95"/>
                    </a:cubicBezTo>
                    <a:cubicBezTo>
                      <a:pt x="34" y="102"/>
                      <a:pt x="29" y="109"/>
                      <a:pt x="27" y="116"/>
                    </a:cubicBezTo>
                    <a:lnTo>
                      <a:pt x="25" y="123"/>
                    </a:lnTo>
                    <a:close/>
                    <a:moveTo>
                      <a:pt x="30" y="42"/>
                    </a:moveTo>
                    <a:cubicBezTo>
                      <a:pt x="17" y="64"/>
                      <a:pt x="17" y="89"/>
                      <a:pt x="20" y="101"/>
                    </a:cubicBezTo>
                    <a:cubicBezTo>
                      <a:pt x="23" y="97"/>
                      <a:pt x="27" y="92"/>
                      <a:pt x="30" y="87"/>
                    </a:cubicBezTo>
                    <a:cubicBezTo>
                      <a:pt x="38" y="78"/>
                      <a:pt x="46" y="68"/>
                      <a:pt x="49" y="54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50" y="52"/>
                      <a:pt x="55" y="38"/>
                      <a:pt x="60" y="25"/>
                    </a:cubicBezTo>
                    <a:cubicBezTo>
                      <a:pt x="49" y="30"/>
                      <a:pt x="37" y="36"/>
                      <a:pt x="30" y="42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7" name="Freeform 182"/>
              <p:cNvSpPr>
                <a:spLocks/>
              </p:cNvSpPr>
              <p:nvPr userDrawn="1"/>
            </p:nvSpPr>
            <p:spPr bwMode="auto">
              <a:xfrm>
                <a:off x="1437" y="1437"/>
                <a:ext cx="41" cy="63"/>
              </a:xfrm>
              <a:custGeom>
                <a:avLst/>
                <a:gdLst>
                  <a:gd name="T0" fmla="*/ 49 w 65"/>
                  <a:gd name="T1" fmla="*/ 43 h 102"/>
                  <a:gd name="T2" fmla="*/ 15 w 65"/>
                  <a:gd name="T3" fmla="*/ 102 h 102"/>
                  <a:gd name="T4" fmla="*/ 19 w 65"/>
                  <a:gd name="T5" fmla="*/ 26 h 102"/>
                  <a:gd name="T6" fmla="*/ 65 w 65"/>
                  <a:gd name="T7" fmla="*/ 0 h 102"/>
                  <a:gd name="T8" fmla="*/ 49 w 65"/>
                  <a:gd name="T9" fmla="*/ 43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02">
                    <a:moveTo>
                      <a:pt x="49" y="43"/>
                    </a:moveTo>
                    <a:cubicBezTo>
                      <a:pt x="44" y="69"/>
                      <a:pt x="21" y="84"/>
                      <a:pt x="15" y="102"/>
                    </a:cubicBezTo>
                    <a:cubicBezTo>
                      <a:pt x="6" y="96"/>
                      <a:pt x="0" y="58"/>
                      <a:pt x="19" y="26"/>
                    </a:cubicBezTo>
                    <a:cubicBezTo>
                      <a:pt x="31" y="16"/>
                      <a:pt x="54" y="6"/>
                      <a:pt x="65" y="0"/>
                    </a:cubicBezTo>
                    <a:cubicBezTo>
                      <a:pt x="59" y="14"/>
                      <a:pt x="49" y="43"/>
                      <a:pt x="49" y="43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8" name="Freeform 183"/>
              <p:cNvSpPr>
                <a:spLocks noEditPoints="1"/>
              </p:cNvSpPr>
              <p:nvPr userDrawn="1"/>
            </p:nvSpPr>
            <p:spPr bwMode="auto">
              <a:xfrm>
                <a:off x="1490" y="1448"/>
                <a:ext cx="49" cy="59"/>
              </a:xfrm>
              <a:custGeom>
                <a:avLst/>
                <a:gdLst>
                  <a:gd name="T0" fmla="*/ 55 w 80"/>
                  <a:gd name="T1" fmla="*/ 95 h 95"/>
                  <a:gd name="T2" fmla="*/ 42 w 80"/>
                  <a:gd name="T3" fmla="*/ 94 h 95"/>
                  <a:gd name="T4" fmla="*/ 1 w 80"/>
                  <a:gd name="T5" fmla="*/ 39 h 95"/>
                  <a:gd name="T6" fmla="*/ 26 w 80"/>
                  <a:gd name="T7" fmla="*/ 0 h 95"/>
                  <a:gd name="T8" fmla="*/ 37 w 80"/>
                  <a:gd name="T9" fmla="*/ 16 h 95"/>
                  <a:gd name="T10" fmla="*/ 50 w 80"/>
                  <a:gd name="T11" fmla="*/ 62 h 95"/>
                  <a:gd name="T12" fmla="*/ 63 w 80"/>
                  <a:gd name="T13" fmla="*/ 70 h 95"/>
                  <a:gd name="T14" fmla="*/ 66 w 80"/>
                  <a:gd name="T15" fmla="*/ 69 h 95"/>
                  <a:gd name="T16" fmla="*/ 70 w 80"/>
                  <a:gd name="T17" fmla="*/ 66 h 95"/>
                  <a:gd name="T18" fmla="*/ 74 w 80"/>
                  <a:gd name="T19" fmla="*/ 69 h 95"/>
                  <a:gd name="T20" fmla="*/ 78 w 80"/>
                  <a:gd name="T21" fmla="*/ 83 h 95"/>
                  <a:gd name="T22" fmla="*/ 55 w 80"/>
                  <a:gd name="T23" fmla="*/ 95 h 95"/>
                  <a:gd name="T24" fmla="*/ 25 w 80"/>
                  <a:gd name="T25" fmla="*/ 12 h 95"/>
                  <a:gd name="T26" fmla="*/ 13 w 80"/>
                  <a:gd name="T27" fmla="*/ 40 h 95"/>
                  <a:gd name="T28" fmla="*/ 44 w 80"/>
                  <a:gd name="T29" fmla="*/ 82 h 95"/>
                  <a:gd name="T30" fmla="*/ 55 w 80"/>
                  <a:gd name="T31" fmla="*/ 83 h 95"/>
                  <a:gd name="T32" fmla="*/ 63 w 80"/>
                  <a:gd name="T33" fmla="*/ 82 h 95"/>
                  <a:gd name="T34" fmla="*/ 63 w 80"/>
                  <a:gd name="T35" fmla="*/ 82 h 95"/>
                  <a:gd name="T36" fmla="*/ 63 w 80"/>
                  <a:gd name="T37" fmla="*/ 82 h 95"/>
                  <a:gd name="T38" fmla="*/ 40 w 80"/>
                  <a:gd name="T39" fmla="*/ 70 h 95"/>
                  <a:gd name="T40" fmla="*/ 25 w 80"/>
                  <a:gd name="T41" fmla="*/ 16 h 95"/>
                  <a:gd name="T42" fmla="*/ 25 w 80"/>
                  <a:gd name="T43" fmla="*/ 1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0" h="95">
                    <a:moveTo>
                      <a:pt x="55" y="95"/>
                    </a:moveTo>
                    <a:cubicBezTo>
                      <a:pt x="51" y="95"/>
                      <a:pt x="46" y="95"/>
                      <a:pt x="42" y="94"/>
                    </a:cubicBezTo>
                    <a:cubicBezTo>
                      <a:pt x="10" y="86"/>
                      <a:pt x="0" y="57"/>
                      <a:pt x="1" y="39"/>
                    </a:cubicBezTo>
                    <a:cubicBezTo>
                      <a:pt x="2" y="19"/>
                      <a:pt x="14" y="0"/>
                      <a:pt x="26" y="0"/>
                    </a:cubicBezTo>
                    <a:cubicBezTo>
                      <a:pt x="28" y="0"/>
                      <a:pt x="37" y="1"/>
                      <a:pt x="37" y="16"/>
                    </a:cubicBezTo>
                    <a:cubicBezTo>
                      <a:pt x="37" y="33"/>
                      <a:pt x="38" y="48"/>
                      <a:pt x="50" y="62"/>
                    </a:cubicBezTo>
                    <a:cubicBezTo>
                      <a:pt x="55" y="69"/>
                      <a:pt x="61" y="70"/>
                      <a:pt x="63" y="70"/>
                    </a:cubicBezTo>
                    <a:cubicBezTo>
                      <a:pt x="65" y="70"/>
                      <a:pt x="66" y="69"/>
                      <a:pt x="66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4" y="69"/>
                      <a:pt x="74" y="69"/>
                      <a:pt x="74" y="69"/>
                    </a:cubicBezTo>
                    <a:cubicBezTo>
                      <a:pt x="78" y="72"/>
                      <a:pt x="80" y="78"/>
                      <a:pt x="78" y="83"/>
                    </a:cubicBezTo>
                    <a:cubicBezTo>
                      <a:pt x="75" y="91"/>
                      <a:pt x="67" y="95"/>
                      <a:pt x="55" y="95"/>
                    </a:cubicBezTo>
                    <a:close/>
                    <a:moveTo>
                      <a:pt x="25" y="12"/>
                    </a:moveTo>
                    <a:cubicBezTo>
                      <a:pt x="21" y="14"/>
                      <a:pt x="13" y="24"/>
                      <a:pt x="13" y="40"/>
                    </a:cubicBezTo>
                    <a:cubicBezTo>
                      <a:pt x="12" y="54"/>
                      <a:pt x="20" y="76"/>
                      <a:pt x="44" y="82"/>
                    </a:cubicBezTo>
                    <a:cubicBezTo>
                      <a:pt x="48" y="83"/>
                      <a:pt x="52" y="83"/>
                      <a:pt x="55" y="83"/>
                    </a:cubicBezTo>
                    <a:cubicBezTo>
                      <a:pt x="59" y="83"/>
                      <a:pt x="61" y="83"/>
                      <a:pt x="63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58" y="82"/>
                      <a:pt x="49" y="80"/>
                      <a:pt x="40" y="70"/>
                    </a:cubicBezTo>
                    <a:cubicBezTo>
                      <a:pt x="27" y="53"/>
                      <a:pt x="25" y="34"/>
                      <a:pt x="25" y="16"/>
                    </a:cubicBezTo>
                    <a:cubicBezTo>
                      <a:pt x="25" y="14"/>
                      <a:pt x="25" y="13"/>
                      <a:pt x="25" y="12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9" name="Freeform 184"/>
              <p:cNvSpPr>
                <a:spLocks/>
              </p:cNvSpPr>
              <p:nvPr userDrawn="1"/>
            </p:nvSpPr>
            <p:spPr bwMode="auto">
              <a:xfrm>
                <a:off x="1493" y="1444"/>
                <a:ext cx="44" cy="63"/>
              </a:xfrm>
              <a:custGeom>
                <a:avLst/>
                <a:gdLst>
                  <a:gd name="T0" fmla="*/ 39 w 71"/>
                  <a:gd name="T1" fmla="*/ 72 h 100"/>
                  <a:gd name="T2" fmla="*/ 64 w 71"/>
                  <a:gd name="T3" fmla="*/ 79 h 100"/>
                  <a:gd name="T4" fmla="*/ 37 w 71"/>
                  <a:gd name="T5" fmla="*/ 94 h 100"/>
                  <a:gd name="T6" fmla="*/ 1 w 71"/>
                  <a:gd name="T7" fmla="*/ 45 h 100"/>
                  <a:gd name="T8" fmla="*/ 25 w 71"/>
                  <a:gd name="T9" fmla="*/ 22 h 100"/>
                  <a:gd name="T10" fmla="*/ 39 w 71"/>
                  <a:gd name="T11" fmla="*/ 7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100">
                    <a:moveTo>
                      <a:pt x="39" y="72"/>
                    </a:moveTo>
                    <a:cubicBezTo>
                      <a:pt x="49" y="84"/>
                      <a:pt x="59" y="84"/>
                      <a:pt x="64" y="79"/>
                    </a:cubicBezTo>
                    <a:cubicBezTo>
                      <a:pt x="71" y="85"/>
                      <a:pt x="64" y="100"/>
                      <a:pt x="37" y="94"/>
                    </a:cubicBezTo>
                    <a:cubicBezTo>
                      <a:pt x="10" y="88"/>
                      <a:pt x="0" y="62"/>
                      <a:pt x="1" y="45"/>
                    </a:cubicBezTo>
                    <a:cubicBezTo>
                      <a:pt x="2" y="17"/>
                      <a:pt x="25" y="0"/>
                      <a:pt x="25" y="22"/>
                    </a:cubicBezTo>
                    <a:cubicBezTo>
                      <a:pt x="25" y="41"/>
                      <a:pt x="27" y="57"/>
                      <a:pt x="39" y="72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0" name="Freeform 185"/>
              <p:cNvSpPr>
                <a:spLocks/>
              </p:cNvSpPr>
              <p:nvPr userDrawn="1"/>
            </p:nvSpPr>
            <p:spPr bwMode="auto">
              <a:xfrm>
                <a:off x="1463" y="1489"/>
                <a:ext cx="7" cy="23"/>
              </a:xfrm>
              <a:custGeom>
                <a:avLst/>
                <a:gdLst>
                  <a:gd name="T0" fmla="*/ 8 w 10"/>
                  <a:gd name="T1" fmla="*/ 0 h 37"/>
                  <a:gd name="T2" fmla="*/ 8 w 10"/>
                  <a:gd name="T3" fmla="*/ 2 h 37"/>
                  <a:gd name="T4" fmla="*/ 9 w 10"/>
                  <a:gd name="T5" fmla="*/ 6 h 37"/>
                  <a:gd name="T6" fmla="*/ 10 w 10"/>
                  <a:gd name="T7" fmla="*/ 19 h 37"/>
                  <a:gd name="T8" fmla="*/ 7 w 10"/>
                  <a:gd name="T9" fmla="*/ 32 h 37"/>
                  <a:gd name="T10" fmla="*/ 5 w 10"/>
                  <a:gd name="T11" fmla="*/ 37 h 37"/>
                  <a:gd name="T12" fmla="*/ 6 w 10"/>
                  <a:gd name="T13" fmla="*/ 32 h 37"/>
                  <a:gd name="T14" fmla="*/ 6 w 10"/>
                  <a:gd name="T15" fmla="*/ 19 h 37"/>
                  <a:gd name="T16" fmla="*/ 3 w 10"/>
                  <a:gd name="T17" fmla="*/ 8 h 37"/>
                  <a:gd name="T18" fmla="*/ 1 w 10"/>
                  <a:gd name="T19" fmla="*/ 5 h 37"/>
                  <a:gd name="T20" fmla="*/ 0 w 10"/>
                  <a:gd name="T21" fmla="*/ 3 h 37"/>
                  <a:gd name="T22" fmla="*/ 8 w 10"/>
                  <a:gd name="T2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37">
                    <a:moveTo>
                      <a:pt x="8" y="0"/>
                    </a:moveTo>
                    <a:cubicBezTo>
                      <a:pt x="8" y="0"/>
                      <a:pt x="8" y="1"/>
                      <a:pt x="8" y="2"/>
                    </a:cubicBezTo>
                    <a:cubicBezTo>
                      <a:pt x="8" y="3"/>
                      <a:pt x="9" y="4"/>
                      <a:pt x="9" y="6"/>
                    </a:cubicBezTo>
                    <a:cubicBezTo>
                      <a:pt x="10" y="10"/>
                      <a:pt x="10" y="15"/>
                      <a:pt x="10" y="19"/>
                    </a:cubicBezTo>
                    <a:cubicBezTo>
                      <a:pt x="9" y="24"/>
                      <a:pt x="8" y="29"/>
                      <a:pt x="7" y="32"/>
                    </a:cubicBezTo>
                    <a:cubicBezTo>
                      <a:pt x="6" y="35"/>
                      <a:pt x="5" y="37"/>
                      <a:pt x="5" y="37"/>
                    </a:cubicBezTo>
                    <a:cubicBezTo>
                      <a:pt x="5" y="37"/>
                      <a:pt x="6" y="35"/>
                      <a:pt x="6" y="32"/>
                    </a:cubicBezTo>
                    <a:cubicBezTo>
                      <a:pt x="6" y="28"/>
                      <a:pt x="6" y="24"/>
                      <a:pt x="6" y="19"/>
                    </a:cubicBezTo>
                    <a:cubicBezTo>
                      <a:pt x="5" y="15"/>
                      <a:pt x="4" y="11"/>
                      <a:pt x="3" y="8"/>
                    </a:cubicBezTo>
                    <a:cubicBezTo>
                      <a:pt x="2" y="7"/>
                      <a:pt x="1" y="6"/>
                      <a:pt x="1" y="5"/>
                    </a:cubicBezTo>
                    <a:cubicBezTo>
                      <a:pt x="0" y="4"/>
                      <a:pt x="0" y="3"/>
                      <a:pt x="0" y="3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1" name="Freeform 186"/>
              <p:cNvSpPr>
                <a:spLocks/>
              </p:cNvSpPr>
              <p:nvPr userDrawn="1"/>
            </p:nvSpPr>
            <p:spPr bwMode="auto">
              <a:xfrm>
                <a:off x="1480" y="1467"/>
                <a:ext cx="8" cy="30"/>
              </a:xfrm>
              <a:custGeom>
                <a:avLst/>
                <a:gdLst>
                  <a:gd name="T0" fmla="*/ 8 w 12"/>
                  <a:gd name="T1" fmla="*/ 1 h 47"/>
                  <a:gd name="T2" fmla="*/ 7 w 12"/>
                  <a:gd name="T3" fmla="*/ 8 h 47"/>
                  <a:gd name="T4" fmla="*/ 6 w 12"/>
                  <a:gd name="T5" fmla="*/ 24 h 47"/>
                  <a:gd name="T6" fmla="*/ 8 w 12"/>
                  <a:gd name="T7" fmla="*/ 41 h 47"/>
                  <a:gd name="T8" fmla="*/ 9 w 12"/>
                  <a:gd name="T9" fmla="*/ 44 h 47"/>
                  <a:gd name="T10" fmla="*/ 10 w 12"/>
                  <a:gd name="T11" fmla="*/ 46 h 47"/>
                  <a:gd name="T12" fmla="*/ 12 w 12"/>
                  <a:gd name="T13" fmla="*/ 47 h 47"/>
                  <a:gd name="T14" fmla="*/ 10 w 12"/>
                  <a:gd name="T15" fmla="*/ 46 h 47"/>
                  <a:gd name="T16" fmla="*/ 8 w 12"/>
                  <a:gd name="T17" fmla="*/ 44 h 47"/>
                  <a:gd name="T18" fmla="*/ 7 w 12"/>
                  <a:gd name="T19" fmla="*/ 41 h 47"/>
                  <a:gd name="T20" fmla="*/ 2 w 12"/>
                  <a:gd name="T21" fmla="*/ 25 h 47"/>
                  <a:gd name="T22" fmla="*/ 0 w 12"/>
                  <a:gd name="T23" fmla="*/ 8 h 47"/>
                  <a:gd name="T24" fmla="*/ 0 w 12"/>
                  <a:gd name="T25" fmla="*/ 0 h 47"/>
                  <a:gd name="T26" fmla="*/ 8 w 12"/>
                  <a:gd name="T2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" h="47">
                    <a:moveTo>
                      <a:pt x="8" y="1"/>
                    </a:moveTo>
                    <a:cubicBezTo>
                      <a:pt x="8" y="1"/>
                      <a:pt x="7" y="4"/>
                      <a:pt x="7" y="8"/>
                    </a:cubicBezTo>
                    <a:cubicBezTo>
                      <a:pt x="6" y="12"/>
                      <a:pt x="6" y="18"/>
                      <a:pt x="6" y="24"/>
                    </a:cubicBezTo>
                    <a:cubicBezTo>
                      <a:pt x="6" y="30"/>
                      <a:pt x="6" y="37"/>
                      <a:pt x="8" y="41"/>
                    </a:cubicBezTo>
                    <a:cubicBezTo>
                      <a:pt x="8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1" y="47"/>
                      <a:pt x="12" y="47"/>
                      <a:pt x="12" y="47"/>
                    </a:cubicBezTo>
                    <a:cubicBezTo>
                      <a:pt x="12" y="47"/>
                      <a:pt x="11" y="47"/>
                      <a:pt x="10" y="46"/>
                    </a:cubicBezTo>
                    <a:cubicBezTo>
                      <a:pt x="9" y="45"/>
                      <a:pt x="9" y="45"/>
                      <a:pt x="8" y="44"/>
                    </a:cubicBezTo>
                    <a:cubicBezTo>
                      <a:pt x="8" y="43"/>
                      <a:pt x="7" y="42"/>
                      <a:pt x="7" y="41"/>
                    </a:cubicBezTo>
                    <a:cubicBezTo>
                      <a:pt x="4" y="37"/>
                      <a:pt x="3" y="31"/>
                      <a:pt x="2" y="25"/>
                    </a:cubicBezTo>
                    <a:cubicBezTo>
                      <a:pt x="1" y="19"/>
                      <a:pt x="0" y="12"/>
                      <a:pt x="0" y="8"/>
                    </a:cubicBezTo>
                    <a:cubicBezTo>
                      <a:pt x="0" y="3"/>
                      <a:pt x="0" y="0"/>
                      <a:pt x="0" y="0"/>
                    </a:cubicBez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2" name="Freeform 187"/>
              <p:cNvSpPr>
                <a:spLocks noEditPoints="1"/>
              </p:cNvSpPr>
              <p:nvPr userDrawn="1"/>
            </p:nvSpPr>
            <p:spPr bwMode="auto">
              <a:xfrm>
                <a:off x="1454" y="1421"/>
                <a:ext cx="36" cy="79"/>
              </a:xfrm>
              <a:custGeom>
                <a:avLst/>
                <a:gdLst>
                  <a:gd name="T0" fmla="*/ 25 w 58"/>
                  <a:gd name="T1" fmla="*/ 126 h 126"/>
                  <a:gd name="T2" fmla="*/ 18 w 58"/>
                  <a:gd name="T3" fmla="*/ 120 h 126"/>
                  <a:gd name="T4" fmla="*/ 12 w 58"/>
                  <a:gd name="T5" fmla="*/ 48 h 126"/>
                  <a:gd name="T6" fmla="*/ 41 w 58"/>
                  <a:gd name="T7" fmla="*/ 4 h 126"/>
                  <a:gd name="T8" fmla="*/ 48 w 58"/>
                  <a:gd name="T9" fmla="*/ 0 h 126"/>
                  <a:gd name="T10" fmla="*/ 49 w 58"/>
                  <a:gd name="T11" fmla="*/ 9 h 126"/>
                  <a:gd name="T12" fmla="*/ 58 w 58"/>
                  <a:gd name="T13" fmla="*/ 42 h 126"/>
                  <a:gd name="T14" fmla="*/ 58 w 58"/>
                  <a:gd name="T15" fmla="*/ 43 h 126"/>
                  <a:gd name="T16" fmla="*/ 58 w 58"/>
                  <a:gd name="T17" fmla="*/ 45 h 126"/>
                  <a:gd name="T18" fmla="*/ 36 w 58"/>
                  <a:gd name="T19" fmla="*/ 101 h 126"/>
                  <a:gd name="T20" fmla="*/ 28 w 58"/>
                  <a:gd name="T21" fmla="*/ 117 h 126"/>
                  <a:gd name="T22" fmla="*/ 25 w 58"/>
                  <a:gd name="T23" fmla="*/ 126 h 126"/>
                  <a:gd name="T24" fmla="*/ 39 w 58"/>
                  <a:gd name="T25" fmla="*/ 20 h 126"/>
                  <a:gd name="T26" fmla="*/ 23 w 58"/>
                  <a:gd name="T27" fmla="*/ 52 h 126"/>
                  <a:gd name="T28" fmla="*/ 22 w 58"/>
                  <a:gd name="T29" fmla="*/ 102 h 126"/>
                  <a:gd name="T30" fmla="*/ 26 w 58"/>
                  <a:gd name="T31" fmla="*/ 95 h 126"/>
                  <a:gd name="T32" fmla="*/ 46 w 58"/>
                  <a:gd name="T33" fmla="*/ 44 h 126"/>
                  <a:gd name="T34" fmla="*/ 39 w 58"/>
                  <a:gd name="T35" fmla="*/ 2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" h="126">
                    <a:moveTo>
                      <a:pt x="25" y="126"/>
                    </a:moveTo>
                    <a:cubicBezTo>
                      <a:pt x="18" y="120"/>
                      <a:pt x="18" y="120"/>
                      <a:pt x="18" y="120"/>
                    </a:cubicBezTo>
                    <a:cubicBezTo>
                      <a:pt x="10" y="112"/>
                      <a:pt x="0" y="81"/>
                      <a:pt x="12" y="48"/>
                    </a:cubicBezTo>
                    <a:cubicBezTo>
                      <a:pt x="18" y="31"/>
                      <a:pt x="27" y="11"/>
                      <a:pt x="41" y="4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51" y="19"/>
                      <a:pt x="58" y="42"/>
                      <a:pt x="58" y="42"/>
                    </a:cubicBezTo>
                    <a:cubicBezTo>
                      <a:pt x="58" y="43"/>
                      <a:pt x="58" y="43"/>
                      <a:pt x="58" y="43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2" y="76"/>
                      <a:pt x="43" y="90"/>
                      <a:pt x="36" y="101"/>
                    </a:cubicBezTo>
                    <a:cubicBezTo>
                      <a:pt x="33" y="107"/>
                      <a:pt x="30" y="111"/>
                      <a:pt x="28" y="117"/>
                    </a:cubicBezTo>
                    <a:lnTo>
                      <a:pt x="25" y="126"/>
                    </a:lnTo>
                    <a:close/>
                    <a:moveTo>
                      <a:pt x="39" y="20"/>
                    </a:moveTo>
                    <a:cubicBezTo>
                      <a:pt x="32" y="28"/>
                      <a:pt x="27" y="42"/>
                      <a:pt x="23" y="52"/>
                    </a:cubicBezTo>
                    <a:cubicBezTo>
                      <a:pt x="15" y="73"/>
                      <a:pt x="18" y="91"/>
                      <a:pt x="22" y="102"/>
                    </a:cubicBezTo>
                    <a:cubicBezTo>
                      <a:pt x="23" y="100"/>
                      <a:pt x="25" y="97"/>
                      <a:pt x="26" y="95"/>
                    </a:cubicBezTo>
                    <a:cubicBezTo>
                      <a:pt x="33" y="84"/>
                      <a:pt x="40" y="72"/>
                      <a:pt x="46" y="44"/>
                    </a:cubicBezTo>
                    <a:cubicBezTo>
                      <a:pt x="45" y="40"/>
                      <a:pt x="42" y="30"/>
                      <a:pt x="39" y="20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3" name="Freeform 188"/>
              <p:cNvSpPr>
                <a:spLocks/>
              </p:cNvSpPr>
              <p:nvPr userDrawn="1"/>
            </p:nvSpPr>
            <p:spPr bwMode="auto">
              <a:xfrm>
                <a:off x="1458" y="1427"/>
                <a:ext cx="28" cy="66"/>
              </a:xfrm>
              <a:custGeom>
                <a:avLst/>
                <a:gdLst>
                  <a:gd name="T0" fmla="*/ 46 w 46"/>
                  <a:gd name="T1" fmla="*/ 35 h 106"/>
                  <a:gd name="T2" fmla="*/ 16 w 46"/>
                  <a:gd name="T3" fmla="*/ 106 h 106"/>
                  <a:gd name="T4" fmla="*/ 11 w 46"/>
                  <a:gd name="T5" fmla="*/ 41 h 106"/>
                  <a:gd name="T6" fmla="*/ 37 w 46"/>
                  <a:gd name="T7" fmla="*/ 0 h 106"/>
                  <a:gd name="T8" fmla="*/ 46 w 46"/>
                  <a:gd name="T9" fmla="*/ 3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06">
                    <a:moveTo>
                      <a:pt x="46" y="35"/>
                    </a:moveTo>
                    <a:cubicBezTo>
                      <a:pt x="37" y="80"/>
                      <a:pt x="23" y="87"/>
                      <a:pt x="16" y="106"/>
                    </a:cubicBezTo>
                    <a:cubicBezTo>
                      <a:pt x="10" y="101"/>
                      <a:pt x="0" y="72"/>
                      <a:pt x="11" y="41"/>
                    </a:cubicBezTo>
                    <a:cubicBezTo>
                      <a:pt x="18" y="23"/>
                      <a:pt x="26" y="6"/>
                      <a:pt x="37" y="0"/>
                    </a:cubicBezTo>
                    <a:cubicBezTo>
                      <a:pt x="39" y="12"/>
                      <a:pt x="46" y="35"/>
                      <a:pt x="46" y="35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4" name="Freeform 189"/>
              <p:cNvSpPr>
                <a:spLocks noEditPoints="1"/>
              </p:cNvSpPr>
              <p:nvPr userDrawn="1"/>
            </p:nvSpPr>
            <p:spPr bwMode="auto">
              <a:xfrm>
                <a:off x="1422" y="1418"/>
                <a:ext cx="49" cy="57"/>
              </a:xfrm>
              <a:custGeom>
                <a:avLst/>
                <a:gdLst>
                  <a:gd name="T0" fmla="*/ 13 w 79"/>
                  <a:gd name="T1" fmla="*/ 91 h 91"/>
                  <a:gd name="T2" fmla="*/ 10 w 79"/>
                  <a:gd name="T3" fmla="*/ 91 h 91"/>
                  <a:gd name="T4" fmla="*/ 0 w 79"/>
                  <a:gd name="T5" fmla="*/ 90 h 91"/>
                  <a:gd name="T6" fmla="*/ 6 w 79"/>
                  <a:gd name="T7" fmla="*/ 81 h 91"/>
                  <a:gd name="T8" fmla="*/ 14 w 79"/>
                  <a:gd name="T9" fmla="*/ 63 h 91"/>
                  <a:gd name="T10" fmla="*/ 40 w 79"/>
                  <a:gd name="T11" fmla="*/ 14 h 91"/>
                  <a:gd name="T12" fmla="*/ 56 w 79"/>
                  <a:gd name="T13" fmla="*/ 7 h 91"/>
                  <a:gd name="T14" fmla="*/ 69 w 79"/>
                  <a:gd name="T15" fmla="*/ 3 h 91"/>
                  <a:gd name="T16" fmla="*/ 77 w 79"/>
                  <a:gd name="T17" fmla="*/ 0 h 91"/>
                  <a:gd name="T18" fmla="*/ 78 w 79"/>
                  <a:gd name="T19" fmla="*/ 8 h 91"/>
                  <a:gd name="T20" fmla="*/ 71 w 79"/>
                  <a:gd name="T21" fmla="*/ 37 h 91"/>
                  <a:gd name="T22" fmla="*/ 13 w 79"/>
                  <a:gd name="T23" fmla="*/ 91 h 91"/>
                  <a:gd name="T24" fmla="*/ 65 w 79"/>
                  <a:gd name="T25" fmla="*/ 17 h 91"/>
                  <a:gd name="T26" fmla="*/ 59 w 79"/>
                  <a:gd name="T27" fmla="*/ 19 h 91"/>
                  <a:gd name="T28" fmla="*/ 47 w 79"/>
                  <a:gd name="T29" fmla="*/ 24 h 91"/>
                  <a:gd name="T30" fmla="*/ 25 w 79"/>
                  <a:gd name="T31" fmla="*/ 67 h 91"/>
                  <a:gd name="T32" fmla="*/ 21 w 79"/>
                  <a:gd name="T33" fmla="*/ 77 h 91"/>
                  <a:gd name="T34" fmla="*/ 60 w 79"/>
                  <a:gd name="T35" fmla="*/ 34 h 91"/>
                  <a:gd name="T36" fmla="*/ 60 w 79"/>
                  <a:gd name="T37" fmla="*/ 33 h 91"/>
                  <a:gd name="T38" fmla="*/ 60 w 79"/>
                  <a:gd name="T39" fmla="*/ 33 h 91"/>
                  <a:gd name="T40" fmla="*/ 65 w 79"/>
                  <a:gd name="T41" fmla="*/ 17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9" h="91">
                    <a:moveTo>
                      <a:pt x="13" y="91"/>
                    </a:moveTo>
                    <a:cubicBezTo>
                      <a:pt x="12" y="91"/>
                      <a:pt x="11" y="91"/>
                      <a:pt x="10" y="91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6" y="81"/>
                      <a:pt x="6" y="81"/>
                      <a:pt x="6" y="81"/>
                    </a:cubicBezTo>
                    <a:cubicBezTo>
                      <a:pt x="8" y="79"/>
                      <a:pt x="11" y="71"/>
                      <a:pt x="14" y="63"/>
                    </a:cubicBezTo>
                    <a:cubicBezTo>
                      <a:pt x="20" y="44"/>
                      <a:pt x="28" y="21"/>
                      <a:pt x="40" y="14"/>
                    </a:cubicBezTo>
                    <a:cubicBezTo>
                      <a:pt x="48" y="9"/>
                      <a:pt x="51" y="8"/>
                      <a:pt x="56" y="7"/>
                    </a:cubicBezTo>
                    <a:cubicBezTo>
                      <a:pt x="59" y="6"/>
                      <a:pt x="63" y="6"/>
                      <a:pt x="69" y="3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9" y="17"/>
                      <a:pt x="73" y="33"/>
                      <a:pt x="71" y="37"/>
                    </a:cubicBezTo>
                    <a:cubicBezTo>
                      <a:pt x="67" y="65"/>
                      <a:pt x="32" y="91"/>
                      <a:pt x="13" y="91"/>
                    </a:cubicBezTo>
                    <a:close/>
                    <a:moveTo>
                      <a:pt x="65" y="17"/>
                    </a:moveTo>
                    <a:cubicBezTo>
                      <a:pt x="62" y="18"/>
                      <a:pt x="60" y="18"/>
                      <a:pt x="59" y="19"/>
                    </a:cubicBezTo>
                    <a:cubicBezTo>
                      <a:pt x="55" y="19"/>
                      <a:pt x="53" y="20"/>
                      <a:pt x="47" y="24"/>
                    </a:cubicBezTo>
                    <a:cubicBezTo>
                      <a:pt x="38" y="29"/>
                      <a:pt x="30" y="52"/>
                      <a:pt x="25" y="67"/>
                    </a:cubicBezTo>
                    <a:cubicBezTo>
                      <a:pt x="24" y="71"/>
                      <a:pt x="22" y="74"/>
                      <a:pt x="21" y="77"/>
                    </a:cubicBezTo>
                    <a:cubicBezTo>
                      <a:pt x="36" y="71"/>
                      <a:pt x="57" y="52"/>
                      <a:pt x="60" y="34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62" y="29"/>
                      <a:pt x="64" y="23"/>
                      <a:pt x="65" y="17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5" name="Freeform 190"/>
              <p:cNvSpPr>
                <a:spLocks/>
              </p:cNvSpPr>
              <p:nvPr userDrawn="1"/>
            </p:nvSpPr>
            <p:spPr bwMode="auto">
              <a:xfrm>
                <a:off x="1428" y="1423"/>
                <a:ext cx="39" cy="49"/>
              </a:xfrm>
              <a:custGeom>
                <a:avLst/>
                <a:gdLst>
                  <a:gd name="T0" fmla="*/ 55 w 62"/>
                  <a:gd name="T1" fmla="*/ 27 h 79"/>
                  <a:gd name="T2" fmla="*/ 0 w 62"/>
                  <a:gd name="T3" fmla="*/ 77 h 79"/>
                  <a:gd name="T4" fmla="*/ 32 w 62"/>
                  <a:gd name="T5" fmla="*/ 11 h 79"/>
                  <a:gd name="T6" fmla="*/ 61 w 62"/>
                  <a:gd name="T7" fmla="*/ 0 h 79"/>
                  <a:gd name="T8" fmla="*/ 55 w 62"/>
                  <a:gd name="T9" fmla="*/ 2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79">
                    <a:moveTo>
                      <a:pt x="55" y="27"/>
                    </a:moveTo>
                    <a:cubicBezTo>
                      <a:pt x="51" y="53"/>
                      <a:pt x="16" y="79"/>
                      <a:pt x="0" y="77"/>
                    </a:cubicBezTo>
                    <a:cubicBezTo>
                      <a:pt x="7" y="68"/>
                      <a:pt x="17" y="21"/>
                      <a:pt x="32" y="11"/>
                    </a:cubicBezTo>
                    <a:cubicBezTo>
                      <a:pt x="46" y="2"/>
                      <a:pt x="44" y="7"/>
                      <a:pt x="61" y="0"/>
                    </a:cubicBezTo>
                    <a:cubicBezTo>
                      <a:pt x="62" y="9"/>
                      <a:pt x="55" y="27"/>
                      <a:pt x="55" y="27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6" name="Freeform 191"/>
              <p:cNvSpPr>
                <a:spLocks noEditPoints="1"/>
              </p:cNvSpPr>
              <p:nvPr userDrawn="1"/>
            </p:nvSpPr>
            <p:spPr bwMode="auto">
              <a:xfrm>
                <a:off x="1475" y="1406"/>
                <a:ext cx="30" cy="76"/>
              </a:xfrm>
              <a:custGeom>
                <a:avLst/>
                <a:gdLst>
                  <a:gd name="T0" fmla="*/ 42 w 49"/>
                  <a:gd name="T1" fmla="*/ 122 h 122"/>
                  <a:gd name="T2" fmla="*/ 33 w 49"/>
                  <a:gd name="T3" fmla="*/ 120 h 122"/>
                  <a:gd name="T4" fmla="*/ 14 w 49"/>
                  <a:gd name="T5" fmla="*/ 106 h 122"/>
                  <a:gd name="T6" fmla="*/ 6 w 49"/>
                  <a:gd name="T7" fmla="*/ 36 h 122"/>
                  <a:gd name="T8" fmla="*/ 6 w 49"/>
                  <a:gd name="T9" fmla="*/ 35 h 122"/>
                  <a:gd name="T10" fmla="*/ 6 w 49"/>
                  <a:gd name="T11" fmla="*/ 34 h 122"/>
                  <a:gd name="T12" fmla="*/ 24 w 49"/>
                  <a:gd name="T13" fmla="*/ 18 h 122"/>
                  <a:gd name="T14" fmla="*/ 34 w 49"/>
                  <a:gd name="T15" fmla="*/ 11 h 122"/>
                  <a:gd name="T16" fmla="*/ 45 w 49"/>
                  <a:gd name="T17" fmla="*/ 0 h 122"/>
                  <a:gd name="T18" fmla="*/ 44 w 49"/>
                  <a:gd name="T19" fmla="*/ 16 h 122"/>
                  <a:gd name="T20" fmla="*/ 46 w 49"/>
                  <a:gd name="T21" fmla="*/ 35 h 122"/>
                  <a:gd name="T22" fmla="*/ 46 w 49"/>
                  <a:gd name="T23" fmla="*/ 36 h 122"/>
                  <a:gd name="T24" fmla="*/ 43 w 49"/>
                  <a:gd name="T25" fmla="*/ 82 h 122"/>
                  <a:gd name="T26" fmla="*/ 40 w 49"/>
                  <a:gd name="T27" fmla="*/ 113 h 122"/>
                  <a:gd name="T28" fmla="*/ 42 w 49"/>
                  <a:gd name="T29" fmla="*/ 122 h 122"/>
                  <a:gd name="T30" fmla="*/ 17 w 49"/>
                  <a:gd name="T31" fmla="*/ 40 h 122"/>
                  <a:gd name="T32" fmla="*/ 24 w 49"/>
                  <a:gd name="T33" fmla="*/ 100 h 122"/>
                  <a:gd name="T34" fmla="*/ 27 w 49"/>
                  <a:gd name="T35" fmla="*/ 104 h 122"/>
                  <a:gd name="T36" fmla="*/ 31 w 49"/>
                  <a:gd name="T37" fmla="*/ 79 h 122"/>
                  <a:gd name="T38" fmla="*/ 34 w 49"/>
                  <a:gd name="T39" fmla="*/ 39 h 122"/>
                  <a:gd name="T40" fmla="*/ 32 w 49"/>
                  <a:gd name="T41" fmla="*/ 28 h 122"/>
                  <a:gd name="T42" fmla="*/ 30 w 49"/>
                  <a:gd name="T43" fmla="*/ 29 h 122"/>
                  <a:gd name="T44" fmla="*/ 17 w 49"/>
                  <a:gd name="T45" fmla="*/ 4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9" h="122">
                    <a:moveTo>
                      <a:pt x="42" y="122"/>
                    </a:moveTo>
                    <a:cubicBezTo>
                      <a:pt x="33" y="120"/>
                      <a:pt x="33" y="120"/>
                      <a:pt x="33" y="120"/>
                    </a:cubicBezTo>
                    <a:cubicBezTo>
                      <a:pt x="26" y="119"/>
                      <a:pt x="19" y="114"/>
                      <a:pt x="14" y="106"/>
                    </a:cubicBezTo>
                    <a:cubicBezTo>
                      <a:pt x="3" y="89"/>
                      <a:pt x="0" y="62"/>
                      <a:pt x="6" y="36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12" y="25"/>
                      <a:pt x="18" y="22"/>
                      <a:pt x="24" y="18"/>
                    </a:cubicBezTo>
                    <a:cubicBezTo>
                      <a:pt x="28" y="16"/>
                      <a:pt x="31" y="14"/>
                      <a:pt x="34" y="11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3" y="29"/>
                      <a:pt x="46" y="35"/>
                      <a:pt x="46" y="35"/>
                    </a:cubicBezTo>
                    <a:cubicBezTo>
                      <a:pt x="46" y="36"/>
                      <a:pt x="46" y="36"/>
                      <a:pt x="46" y="36"/>
                    </a:cubicBezTo>
                    <a:cubicBezTo>
                      <a:pt x="49" y="54"/>
                      <a:pt x="46" y="69"/>
                      <a:pt x="43" y="82"/>
                    </a:cubicBezTo>
                    <a:cubicBezTo>
                      <a:pt x="40" y="93"/>
                      <a:pt x="38" y="103"/>
                      <a:pt x="40" y="113"/>
                    </a:cubicBezTo>
                    <a:lnTo>
                      <a:pt x="42" y="122"/>
                    </a:lnTo>
                    <a:close/>
                    <a:moveTo>
                      <a:pt x="17" y="40"/>
                    </a:moveTo>
                    <a:cubicBezTo>
                      <a:pt x="12" y="65"/>
                      <a:pt x="17" y="88"/>
                      <a:pt x="24" y="100"/>
                    </a:cubicBezTo>
                    <a:cubicBezTo>
                      <a:pt x="25" y="101"/>
                      <a:pt x="26" y="102"/>
                      <a:pt x="27" y="104"/>
                    </a:cubicBezTo>
                    <a:cubicBezTo>
                      <a:pt x="27" y="95"/>
                      <a:pt x="29" y="87"/>
                      <a:pt x="31" y="79"/>
                    </a:cubicBezTo>
                    <a:cubicBezTo>
                      <a:pt x="34" y="67"/>
                      <a:pt x="37" y="54"/>
                      <a:pt x="34" y="39"/>
                    </a:cubicBezTo>
                    <a:cubicBezTo>
                      <a:pt x="34" y="38"/>
                      <a:pt x="32" y="34"/>
                      <a:pt x="32" y="28"/>
                    </a:cubicBezTo>
                    <a:cubicBezTo>
                      <a:pt x="31" y="28"/>
                      <a:pt x="31" y="28"/>
                      <a:pt x="30" y="29"/>
                    </a:cubicBezTo>
                    <a:cubicBezTo>
                      <a:pt x="25" y="32"/>
                      <a:pt x="21" y="34"/>
                      <a:pt x="17" y="40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7" name="Freeform 192"/>
              <p:cNvSpPr>
                <a:spLocks/>
              </p:cNvSpPr>
              <p:nvPr userDrawn="1"/>
            </p:nvSpPr>
            <p:spPr bwMode="auto">
              <a:xfrm>
                <a:off x="1476" y="1416"/>
                <a:ext cx="27" cy="61"/>
              </a:xfrm>
              <a:custGeom>
                <a:avLst/>
                <a:gdLst>
                  <a:gd name="T0" fmla="*/ 37 w 43"/>
                  <a:gd name="T1" fmla="*/ 21 h 98"/>
                  <a:gd name="T2" fmla="*/ 31 w 43"/>
                  <a:gd name="T3" fmla="*/ 98 h 98"/>
                  <a:gd name="T4" fmla="*/ 9 w 43"/>
                  <a:gd name="T5" fmla="*/ 21 h 98"/>
                  <a:gd name="T6" fmla="*/ 35 w 43"/>
                  <a:gd name="T7" fmla="*/ 0 h 98"/>
                  <a:gd name="T8" fmla="*/ 37 w 43"/>
                  <a:gd name="T9" fmla="*/ 21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98">
                    <a:moveTo>
                      <a:pt x="37" y="21"/>
                    </a:moveTo>
                    <a:cubicBezTo>
                      <a:pt x="43" y="53"/>
                      <a:pt x="26" y="73"/>
                      <a:pt x="31" y="98"/>
                    </a:cubicBezTo>
                    <a:cubicBezTo>
                      <a:pt x="12" y="95"/>
                      <a:pt x="0" y="59"/>
                      <a:pt x="9" y="21"/>
                    </a:cubicBezTo>
                    <a:cubicBezTo>
                      <a:pt x="16" y="9"/>
                      <a:pt x="26" y="8"/>
                      <a:pt x="35" y="0"/>
                    </a:cubicBezTo>
                    <a:cubicBezTo>
                      <a:pt x="34" y="14"/>
                      <a:pt x="37" y="21"/>
                      <a:pt x="37" y="21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8" name="Freeform 193"/>
              <p:cNvSpPr>
                <a:spLocks/>
              </p:cNvSpPr>
              <p:nvPr userDrawn="1"/>
            </p:nvSpPr>
            <p:spPr bwMode="auto">
              <a:xfrm>
                <a:off x="1445" y="1461"/>
                <a:ext cx="14" cy="32"/>
              </a:xfrm>
              <a:custGeom>
                <a:avLst/>
                <a:gdLst>
                  <a:gd name="T0" fmla="*/ 22 w 22"/>
                  <a:gd name="T1" fmla="*/ 4 h 51"/>
                  <a:gd name="T2" fmla="*/ 17 w 22"/>
                  <a:gd name="T3" fmla="*/ 11 h 51"/>
                  <a:gd name="T4" fmla="*/ 7 w 22"/>
                  <a:gd name="T5" fmla="*/ 26 h 51"/>
                  <a:gd name="T6" fmla="*/ 1 w 22"/>
                  <a:gd name="T7" fmla="*/ 42 h 51"/>
                  <a:gd name="T8" fmla="*/ 0 w 22"/>
                  <a:gd name="T9" fmla="*/ 46 h 51"/>
                  <a:gd name="T10" fmla="*/ 0 w 22"/>
                  <a:gd name="T11" fmla="*/ 48 h 51"/>
                  <a:gd name="T12" fmla="*/ 0 w 22"/>
                  <a:gd name="T13" fmla="*/ 51 h 51"/>
                  <a:gd name="T14" fmla="*/ 0 w 22"/>
                  <a:gd name="T15" fmla="*/ 48 h 51"/>
                  <a:gd name="T16" fmla="*/ 0 w 22"/>
                  <a:gd name="T17" fmla="*/ 46 h 51"/>
                  <a:gd name="T18" fmla="*/ 0 w 22"/>
                  <a:gd name="T19" fmla="*/ 42 h 51"/>
                  <a:gd name="T20" fmla="*/ 4 w 22"/>
                  <a:gd name="T21" fmla="*/ 24 h 51"/>
                  <a:gd name="T22" fmla="*/ 11 w 22"/>
                  <a:gd name="T23" fmla="*/ 7 h 51"/>
                  <a:gd name="T24" fmla="*/ 15 w 22"/>
                  <a:gd name="T25" fmla="*/ 0 h 51"/>
                  <a:gd name="T26" fmla="*/ 22 w 22"/>
                  <a:gd name="T27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51">
                    <a:moveTo>
                      <a:pt x="22" y="4"/>
                    </a:moveTo>
                    <a:cubicBezTo>
                      <a:pt x="22" y="4"/>
                      <a:pt x="20" y="7"/>
                      <a:pt x="17" y="11"/>
                    </a:cubicBezTo>
                    <a:cubicBezTo>
                      <a:pt x="14" y="15"/>
                      <a:pt x="11" y="20"/>
                      <a:pt x="7" y="26"/>
                    </a:cubicBezTo>
                    <a:cubicBezTo>
                      <a:pt x="4" y="32"/>
                      <a:pt x="2" y="38"/>
                      <a:pt x="1" y="42"/>
                    </a:cubicBezTo>
                    <a:cubicBezTo>
                      <a:pt x="1" y="44"/>
                      <a:pt x="1" y="45"/>
                      <a:pt x="0" y="46"/>
                    </a:cubicBezTo>
                    <a:cubicBezTo>
                      <a:pt x="0" y="47"/>
                      <a:pt x="0" y="48"/>
                      <a:pt x="0" y="48"/>
                    </a:cubicBezTo>
                    <a:cubicBezTo>
                      <a:pt x="0" y="50"/>
                      <a:pt x="0" y="51"/>
                      <a:pt x="0" y="51"/>
                    </a:cubicBezTo>
                    <a:cubicBezTo>
                      <a:pt x="0" y="51"/>
                      <a:pt x="0" y="50"/>
                      <a:pt x="0" y="48"/>
                    </a:cubicBezTo>
                    <a:cubicBezTo>
                      <a:pt x="0" y="48"/>
                      <a:pt x="0" y="47"/>
                      <a:pt x="0" y="46"/>
                    </a:cubicBezTo>
                    <a:cubicBezTo>
                      <a:pt x="0" y="45"/>
                      <a:pt x="0" y="44"/>
                      <a:pt x="0" y="42"/>
                    </a:cubicBezTo>
                    <a:cubicBezTo>
                      <a:pt x="0" y="37"/>
                      <a:pt x="1" y="31"/>
                      <a:pt x="4" y="24"/>
                    </a:cubicBezTo>
                    <a:cubicBezTo>
                      <a:pt x="6" y="18"/>
                      <a:pt x="9" y="12"/>
                      <a:pt x="11" y="7"/>
                    </a:cubicBezTo>
                    <a:cubicBezTo>
                      <a:pt x="14" y="3"/>
                      <a:pt x="15" y="0"/>
                      <a:pt x="15" y="0"/>
                    </a:cubicBez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9" name="Freeform 194"/>
              <p:cNvSpPr>
                <a:spLocks/>
              </p:cNvSpPr>
              <p:nvPr userDrawn="1"/>
            </p:nvSpPr>
            <p:spPr bwMode="auto">
              <a:xfrm>
                <a:off x="1434" y="1430"/>
                <a:ext cx="21" cy="36"/>
              </a:xfrm>
              <a:custGeom>
                <a:avLst/>
                <a:gdLst>
                  <a:gd name="T0" fmla="*/ 34 w 34"/>
                  <a:gd name="T1" fmla="*/ 0 h 58"/>
                  <a:gd name="T2" fmla="*/ 0 w 34"/>
                  <a:gd name="T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4" h="58">
                    <a:moveTo>
                      <a:pt x="34" y="0"/>
                    </a:moveTo>
                    <a:cubicBezTo>
                      <a:pt x="19" y="6"/>
                      <a:pt x="14" y="51"/>
                      <a:pt x="0" y="58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0" name="Freeform 195"/>
              <p:cNvSpPr>
                <a:spLocks/>
              </p:cNvSpPr>
              <p:nvPr userDrawn="1"/>
            </p:nvSpPr>
            <p:spPr bwMode="auto">
              <a:xfrm>
                <a:off x="1434" y="1428"/>
                <a:ext cx="23" cy="38"/>
              </a:xfrm>
              <a:custGeom>
                <a:avLst/>
                <a:gdLst>
                  <a:gd name="T0" fmla="*/ 32 w 36"/>
                  <a:gd name="T1" fmla="*/ 0 h 61"/>
                  <a:gd name="T2" fmla="*/ 31 w 36"/>
                  <a:gd name="T3" fmla="*/ 0 h 61"/>
                  <a:gd name="T4" fmla="*/ 29 w 36"/>
                  <a:gd name="T5" fmla="*/ 2 h 61"/>
                  <a:gd name="T6" fmla="*/ 23 w 36"/>
                  <a:gd name="T7" fmla="*/ 9 h 61"/>
                  <a:gd name="T8" fmla="*/ 15 w 36"/>
                  <a:gd name="T9" fmla="*/ 31 h 61"/>
                  <a:gd name="T10" fmla="*/ 7 w 36"/>
                  <a:gd name="T11" fmla="*/ 53 h 61"/>
                  <a:gd name="T12" fmla="*/ 3 w 36"/>
                  <a:gd name="T13" fmla="*/ 59 h 61"/>
                  <a:gd name="T14" fmla="*/ 1 w 36"/>
                  <a:gd name="T15" fmla="*/ 61 h 61"/>
                  <a:gd name="T16" fmla="*/ 0 w 36"/>
                  <a:gd name="T17" fmla="*/ 61 h 61"/>
                  <a:gd name="T18" fmla="*/ 1 w 36"/>
                  <a:gd name="T19" fmla="*/ 61 h 61"/>
                  <a:gd name="T20" fmla="*/ 3 w 36"/>
                  <a:gd name="T21" fmla="*/ 59 h 61"/>
                  <a:gd name="T22" fmla="*/ 8 w 36"/>
                  <a:gd name="T23" fmla="*/ 54 h 61"/>
                  <a:gd name="T24" fmla="*/ 19 w 36"/>
                  <a:gd name="T25" fmla="*/ 33 h 61"/>
                  <a:gd name="T26" fmla="*/ 29 w 36"/>
                  <a:gd name="T27" fmla="*/ 13 h 61"/>
                  <a:gd name="T28" fmla="*/ 34 w 36"/>
                  <a:gd name="T29" fmla="*/ 8 h 61"/>
                  <a:gd name="T30" fmla="*/ 34 w 36"/>
                  <a:gd name="T31" fmla="*/ 8 h 61"/>
                  <a:gd name="T32" fmla="*/ 35 w 36"/>
                  <a:gd name="T33" fmla="*/ 7 h 61"/>
                  <a:gd name="T34" fmla="*/ 36 w 36"/>
                  <a:gd name="T35" fmla="*/ 7 h 61"/>
                  <a:gd name="T36" fmla="*/ 32 w 36"/>
                  <a:gd name="T3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6" h="6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31" y="0"/>
                      <a:pt x="30" y="1"/>
                      <a:pt x="29" y="2"/>
                    </a:cubicBezTo>
                    <a:cubicBezTo>
                      <a:pt x="27" y="3"/>
                      <a:pt x="25" y="6"/>
                      <a:pt x="23" y="9"/>
                    </a:cubicBezTo>
                    <a:cubicBezTo>
                      <a:pt x="20" y="15"/>
                      <a:pt x="17" y="23"/>
                      <a:pt x="15" y="31"/>
                    </a:cubicBezTo>
                    <a:cubicBezTo>
                      <a:pt x="12" y="39"/>
                      <a:pt x="10" y="47"/>
                      <a:pt x="7" y="53"/>
                    </a:cubicBezTo>
                    <a:cubicBezTo>
                      <a:pt x="6" y="56"/>
                      <a:pt x="4" y="58"/>
                      <a:pt x="3" y="59"/>
                    </a:cubicBezTo>
                    <a:cubicBezTo>
                      <a:pt x="2" y="60"/>
                      <a:pt x="1" y="60"/>
                      <a:pt x="1" y="61"/>
                    </a:cubicBezTo>
                    <a:cubicBezTo>
                      <a:pt x="1" y="61"/>
                      <a:pt x="0" y="61"/>
                      <a:pt x="0" y="61"/>
                    </a:cubicBezTo>
                    <a:cubicBezTo>
                      <a:pt x="0" y="61"/>
                      <a:pt x="1" y="61"/>
                      <a:pt x="1" y="61"/>
                    </a:cubicBezTo>
                    <a:cubicBezTo>
                      <a:pt x="2" y="60"/>
                      <a:pt x="2" y="60"/>
                      <a:pt x="3" y="59"/>
                    </a:cubicBezTo>
                    <a:cubicBezTo>
                      <a:pt x="4" y="58"/>
                      <a:pt x="6" y="56"/>
                      <a:pt x="8" y="54"/>
                    </a:cubicBezTo>
                    <a:cubicBezTo>
                      <a:pt x="12" y="48"/>
                      <a:pt x="15" y="40"/>
                      <a:pt x="19" y="33"/>
                    </a:cubicBezTo>
                    <a:cubicBezTo>
                      <a:pt x="22" y="25"/>
                      <a:pt x="26" y="17"/>
                      <a:pt x="29" y="13"/>
                    </a:cubicBezTo>
                    <a:cubicBezTo>
                      <a:pt x="31" y="10"/>
                      <a:pt x="33" y="9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5" y="8"/>
                      <a:pt x="35" y="7"/>
                    </a:cubicBezTo>
                    <a:cubicBezTo>
                      <a:pt x="35" y="7"/>
                      <a:pt x="36" y="7"/>
                      <a:pt x="36" y="7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1" name="Freeform 196"/>
              <p:cNvSpPr>
                <a:spLocks noEditPoints="1"/>
              </p:cNvSpPr>
              <p:nvPr userDrawn="1"/>
            </p:nvSpPr>
            <p:spPr bwMode="auto">
              <a:xfrm>
                <a:off x="1445" y="1398"/>
                <a:ext cx="54" cy="76"/>
              </a:xfrm>
              <a:custGeom>
                <a:avLst/>
                <a:gdLst>
                  <a:gd name="T0" fmla="*/ 13 w 88"/>
                  <a:gd name="T1" fmla="*/ 121 h 121"/>
                  <a:gd name="T2" fmla="*/ 10 w 88"/>
                  <a:gd name="T3" fmla="*/ 114 h 121"/>
                  <a:gd name="T4" fmla="*/ 24 w 88"/>
                  <a:gd name="T5" fmla="*/ 33 h 121"/>
                  <a:gd name="T6" fmla="*/ 69 w 88"/>
                  <a:gd name="T7" fmla="*/ 7 h 121"/>
                  <a:gd name="T8" fmla="*/ 73 w 88"/>
                  <a:gd name="T9" fmla="*/ 5 h 121"/>
                  <a:gd name="T10" fmla="*/ 88 w 88"/>
                  <a:gd name="T11" fmla="*/ 0 h 121"/>
                  <a:gd name="T12" fmla="*/ 81 w 88"/>
                  <a:gd name="T13" fmla="*/ 14 h 121"/>
                  <a:gd name="T14" fmla="*/ 62 w 88"/>
                  <a:gd name="T15" fmla="*/ 63 h 121"/>
                  <a:gd name="T16" fmla="*/ 62 w 88"/>
                  <a:gd name="T17" fmla="*/ 64 h 121"/>
                  <a:gd name="T18" fmla="*/ 19 w 88"/>
                  <a:gd name="T19" fmla="*/ 116 h 121"/>
                  <a:gd name="T20" fmla="*/ 13 w 88"/>
                  <a:gd name="T21" fmla="*/ 121 h 121"/>
                  <a:gd name="T22" fmla="*/ 64 w 88"/>
                  <a:gd name="T23" fmla="*/ 22 h 121"/>
                  <a:gd name="T24" fmla="*/ 34 w 88"/>
                  <a:gd name="T25" fmla="*/ 40 h 121"/>
                  <a:gd name="T26" fmla="*/ 18 w 88"/>
                  <a:gd name="T27" fmla="*/ 101 h 121"/>
                  <a:gd name="T28" fmla="*/ 51 w 88"/>
                  <a:gd name="T29" fmla="*/ 58 h 121"/>
                  <a:gd name="T30" fmla="*/ 64 w 88"/>
                  <a:gd name="T31" fmla="*/ 22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8" h="121">
                    <a:moveTo>
                      <a:pt x="13" y="121"/>
                    </a:moveTo>
                    <a:cubicBezTo>
                      <a:pt x="10" y="114"/>
                      <a:pt x="10" y="114"/>
                      <a:pt x="10" y="114"/>
                    </a:cubicBezTo>
                    <a:cubicBezTo>
                      <a:pt x="0" y="93"/>
                      <a:pt x="6" y="58"/>
                      <a:pt x="24" y="33"/>
                    </a:cubicBezTo>
                    <a:cubicBezTo>
                      <a:pt x="33" y="21"/>
                      <a:pt x="55" y="12"/>
                      <a:pt x="69" y="7"/>
                    </a:cubicBezTo>
                    <a:cubicBezTo>
                      <a:pt x="70" y="6"/>
                      <a:pt x="72" y="6"/>
                      <a:pt x="73" y="5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1" y="14"/>
                      <a:pt x="81" y="14"/>
                      <a:pt x="81" y="14"/>
                    </a:cubicBezTo>
                    <a:cubicBezTo>
                      <a:pt x="74" y="26"/>
                      <a:pt x="62" y="62"/>
                      <a:pt x="62" y="63"/>
                    </a:cubicBezTo>
                    <a:cubicBezTo>
                      <a:pt x="62" y="64"/>
                      <a:pt x="62" y="64"/>
                      <a:pt x="62" y="64"/>
                    </a:cubicBezTo>
                    <a:cubicBezTo>
                      <a:pt x="52" y="82"/>
                      <a:pt x="34" y="105"/>
                      <a:pt x="19" y="116"/>
                    </a:cubicBezTo>
                    <a:lnTo>
                      <a:pt x="13" y="121"/>
                    </a:lnTo>
                    <a:close/>
                    <a:moveTo>
                      <a:pt x="64" y="22"/>
                    </a:moveTo>
                    <a:cubicBezTo>
                      <a:pt x="53" y="26"/>
                      <a:pt x="39" y="33"/>
                      <a:pt x="34" y="40"/>
                    </a:cubicBezTo>
                    <a:cubicBezTo>
                      <a:pt x="20" y="60"/>
                      <a:pt x="15" y="85"/>
                      <a:pt x="18" y="101"/>
                    </a:cubicBezTo>
                    <a:cubicBezTo>
                      <a:pt x="30" y="90"/>
                      <a:pt x="43" y="72"/>
                      <a:pt x="51" y="58"/>
                    </a:cubicBezTo>
                    <a:cubicBezTo>
                      <a:pt x="52" y="55"/>
                      <a:pt x="58" y="36"/>
                      <a:pt x="64" y="22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2" name="Freeform 197"/>
              <p:cNvSpPr>
                <a:spLocks/>
              </p:cNvSpPr>
              <p:nvPr userDrawn="1"/>
            </p:nvSpPr>
            <p:spPr bwMode="auto">
              <a:xfrm>
                <a:off x="1449" y="1405"/>
                <a:ext cx="42" cy="63"/>
              </a:xfrm>
              <a:custGeom>
                <a:avLst/>
                <a:gdLst>
                  <a:gd name="T0" fmla="*/ 49 w 68"/>
                  <a:gd name="T1" fmla="*/ 50 h 101"/>
                  <a:gd name="T2" fmla="*/ 8 w 68"/>
                  <a:gd name="T3" fmla="*/ 101 h 101"/>
                  <a:gd name="T4" fmla="*/ 22 w 68"/>
                  <a:gd name="T5" fmla="*/ 25 h 101"/>
                  <a:gd name="T6" fmla="*/ 68 w 68"/>
                  <a:gd name="T7" fmla="*/ 0 h 101"/>
                  <a:gd name="T8" fmla="*/ 49 w 68"/>
                  <a:gd name="T9" fmla="*/ 5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101">
                    <a:moveTo>
                      <a:pt x="49" y="50"/>
                    </a:moveTo>
                    <a:cubicBezTo>
                      <a:pt x="40" y="66"/>
                      <a:pt x="23" y="89"/>
                      <a:pt x="8" y="101"/>
                    </a:cubicBezTo>
                    <a:cubicBezTo>
                      <a:pt x="0" y="83"/>
                      <a:pt x="4" y="51"/>
                      <a:pt x="22" y="25"/>
                    </a:cubicBezTo>
                    <a:cubicBezTo>
                      <a:pt x="31" y="13"/>
                      <a:pt x="57" y="4"/>
                      <a:pt x="68" y="0"/>
                    </a:cubicBezTo>
                    <a:cubicBezTo>
                      <a:pt x="61" y="13"/>
                      <a:pt x="49" y="50"/>
                      <a:pt x="49" y="50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3" name="Freeform 198"/>
              <p:cNvSpPr>
                <a:spLocks noEditPoints="1"/>
              </p:cNvSpPr>
              <p:nvPr userDrawn="1"/>
            </p:nvSpPr>
            <p:spPr bwMode="auto">
              <a:xfrm>
                <a:off x="1432" y="1374"/>
                <a:ext cx="52" cy="63"/>
              </a:xfrm>
              <a:custGeom>
                <a:avLst/>
                <a:gdLst>
                  <a:gd name="T0" fmla="*/ 18 w 83"/>
                  <a:gd name="T1" fmla="*/ 102 h 102"/>
                  <a:gd name="T2" fmla="*/ 18 w 83"/>
                  <a:gd name="T3" fmla="*/ 102 h 102"/>
                  <a:gd name="T4" fmla="*/ 4 w 83"/>
                  <a:gd name="T5" fmla="*/ 96 h 102"/>
                  <a:gd name="T6" fmla="*/ 0 w 83"/>
                  <a:gd name="T7" fmla="*/ 91 h 102"/>
                  <a:gd name="T8" fmla="*/ 5 w 83"/>
                  <a:gd name="T9" fmla="*/ 88 h 102"/>
                  <a:gd name="T10" fmla="*/ 28 w 83"/>
                  <a:gd name="T11" fmla="*/ 53 h 102"/>
                  <a:gd name="T12" fmla="*/ 68 w 83"/>
                  <a:gd name="T13" fmla="*/ 3 h 102"/>
                  <a:gd name="T14" fmla="*/ 74 w 83"/>
                  <a:gd name="T15" fmla="*/ 0 h 102"/>
                  <a:gd name="T16" fmla="*/ 76 w 83"/>
                  <a:gd name="T17" fmla="*/ 7 h 102"/>
                  <a:gd name="T18" fmla="*/ 78 w 83"/>
                  <a:gd name="T19" fmla="*/ 51 h 102"/>
                  <a:gd name="T20" fmla="*/ 18 w 83"/>
                  <a:gd name="T21" fmla="*/ 102 h 102"/>
                  <a:gd name="T22" fmla="*/ 66 w 83"/>
                  <a:gd name="T23" fmla="*/ 18 h 102"/>
                  <a:gd name="T24" fmla="*/ 39 w 83"/>
                  <a:gd name="T25" fmla="*/ 58 h 102"/>
                  <a:gd name="T26" fmla="*/ 20 w 83"/>
                  <a:gd name="T27" fmla="*/ 90 h 102"/>
                  <a:gd name="T28" fmla="*/ 66 w 83"/>
                  <a:gd name="T29" fmla="*/ 47 h 102"/>
                  <a:gd name="T30" fmla="*/ 66 w 83"/>
                  <a:gd name="T31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3" h="102">
                    <a:moveTo>
                      <a:pt x="18" y="102"/>
                    </a:moveTo>
                    <a:cubicBezTo>
                      <a:pt x="18" y="102"/>
                      <a:pt x="18" y="102"/>
                      <a:pt x="18" y="102"/>
                    </a:cubicBezTo>
                    <a:cubicBezTo>
                      <a:pt x="10" y="102"/>
                      <a:pt x="6" y="99"/>
                      <a:pt x="4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88"/>
                      <a:pt x="5" y="88"/>
                      <a:pt x="5" y="88"/>
                    </a:cubicBezTo>
                    <a:cubicBezTo>
                      <a:pt x="14" y="81"/>
                      <a:pt x="21" y="67"/>
                      <a:pt x="28" y="53"/>
                    </a:cubicBezTo>
                    <a:cubicBezTo>
                      <a:pt x="38" y="33"/>
                      <a:pt x="49" y="12"/>
                      <a:pt x="68" y="3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6" y="8"/>
                      <a:pt x="83" y="32"/>
                      <a:pt x="78" y="51"/>
                    </a:cubicBezTo>
                    <a:cubicBezTo>
                      <a:pt x="67" y="86"/>
                      <a:pt x="37" y="102"/>
                      <a:pt x="18" y="102"/>
                    </a:cubicBezTo>
                    <a:close/>
                    <a:moveTo>
                      <a:pt x="66" y="18"/>
                    </a:moveTo>
                    <a:cubicBezTo>
                      <a:pt x="55" y="27"/>
                      <a:pt x="47" y="43"/>
                      <a:pt x="39" y="58"/>
                    </a:cubicBezTo>
                    <a:cubicBezTo>
                      <a:pt x="33" y="70"/>
                      <a:pt x="28" y="81"/>
                      <a:pt x="20" y="90"/>
                    </a:cubicBezTo>
                    <a:cubicBezTo>
                      <a:pt x="35" y="89"/>
                      <a:pt x="58" y="75"/>
                      <a:pt x="66" y="47"/>
                    </a:cubicBezTo>
                    <a:cubicBezTo>
                      <a:pt x="69" y="38"/>
                      <a:pt x="68" y="26"/>
                      <a:pt x="66" y="18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4" name="Freeform 199"/>
              <p:cNvSpPr>
                <a:spLocks/>
              </p:cNvSpPr>
              <p:nvPr userDrawn="1"/>
            </p:nvSpPr>
            <p:spPr bwMode="auto">
              <a:xfrm>
                <a:off x="1438" y="1379"/>
                <a:ext cx="42" cy="59"/>
              </a:xfrm>
              <a:custGeom>
                <a:avLst/>
                <a:gdLst>
                  <a:gd name="T0" fmla="*/ 61 w 68"/>
                  <a:gd name="T1" fmla="*/ 0 h 94"/>
                  <a:gd name="T2" fmla="*/ 0 w 68"/>
                  <a:gd name="T3" fmla="*/ 84 h 94"/>
                  <a:gd name="T4" fmla="*/ 63 w 68"/>
                  <a:gd name="T5" fmla="*/ 40 h 94"/>
                  <a:gd name="T6" fmla="*/ 61 w 68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94">
                    <a:moveTo>
                      <a:pt x="61" y="0"/>
                    </a:moveTo>
                    <a:cubicBezTo>
                      <a:pt x="31" y="14"/>
                      <a:pt x="23" y="66"/>
                      <a:pt x="0" y="84"/>
                    </a:cubicBezTo>
                    <a:cubicBezTo>
                      <a:pt x="7" y="94"/>
                      <a:pt x="50" y="82"/>
                      <a:pt x="63" y="40"/>
                    </a:cubicBezTo>
                    <a:cubicBezTo>
                      <a:pt x="68" y="23"/>
                      <a:pt x="61" y="0"/>
                      <a:pt x="61" y="0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5" name="Freeform 200"/>
              <p:cNvSpPr>
                <a:spLocks/>
              </p:cNvSpPr>
              <p:nvPr userDrawn="1"/>
            </p:nvSpPr>
            <p:spPr bwMode="auto">
              <a:xfrm>
                <a:off x="1488" y="1429"/>
                <a:ext cx="8" cy="41"/>
              </a:xfrm>
              <a:custGeom>
                <a:avLst/>
                <a:gdLst>
                  <a:gd name="T0" fmla="*/ 7 w 14"/>
                  <a:gd name="T1" fmla="*/ 0 h 67"/>
                  <a:gd name="T2" fmla="*/ 6 w 14"/>
                  <a:gd name="T3" fmla="*/ 3 h 67"/>
                  <a:gd name="T4" fmla="*/ 4 w 14"/>
                  <a:gd name="T5" fmla="*/ 10 h 67"/>
                  <a:gd name="T6" fmla="*/ 0 w 14"/>
                  <a:gd name="T7" fmla="*/ 34 h 67"/>
                  <a:gd name="T8" fmla="*/ 2 w 14"/>
                  <a:gd name="T9" fmla="*/ 58 h 67"/>
                  <a:gd name="T10" fmla="*/ 5 w 14"/>
                  <a:gd name="T11" fmla="*/ 65 h 67"/>
                  <a:gd name="T12" fmla="*/ 7 w 14"/>
                  <a:gd name="T13" fmla="*/ 67 h 67"/>
                  <a:gd name="T14" fmla="*/ 6 w 14"/>
                  <a:gd name="T15" fmla="*/ 65 h 67"/>
                  <a:gd name="T16" fmla="*/ 4 w 14"/>
                  <a:gd name="T17" fmla="*/ 57 h 67"/>
                  <a:gd name="T18" fmla="*/ 4 w 14"/>
                  <a:gd name="T19" fmla="*/ 34 h 67"/>
                  <a:gd name="T20" fmla="*/ 10 w 14"/>
                  <a:gd name="T21" fmla="*/ 12 h 67"/>
                  <a:gd name="T22" fmla="*/ 13 w 14"/>
                  <a:gd name="T23" fmla="*/ 5 h 67"/>
                  <a:gd name="T24" fmla="*/ 14 w 14"/>
                  <a:gd name="T25" fmla="*/ 3 h 67"/>
                  <a:gd name="T26" fmla="*/ 7 w 14"/>
                  <a:gd name="T2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67">
                    <a:moveTo>
                      <a:pt x="7" y="0"/>
                    </a:moveTo>
                    <a:cubicBezTo>
                      <a:pt x="7" y="0"/>
                      <a:pt x="7" y="1"/>
                      <a:pt x="6" y="3"/>
                    </a:cubicBezTo>
                    <a:cubicBezTo>
                      <a:pt x="5" y="4"/>
                      <a:pt x="5" y="7"/>
                      <a:pt x="4" y="10"/>
                    </a:cubicBezTo>
                    <a:cubicBezTo>
                      <a:pt x="2" y="17"/>
                      <a:pt x="1" y="25"/>
                      <a:pt x="0" y="34"/>
                    </a:cubicBezTo>
                    <a:cubicBezTo>
                      <a:pt x="0" y="43"/>
                      <a:pt x="1" y="51"/>
                      <a:pt x="2" y="58"/>
                    </a:cubicBezTo>
                    <a:cubicBezTo>
                      <a:pt x="3" y="61"/>
                      <a:pt x="4" y="63"/>
                      <a:pt x="5" y="65"/>
                    </a:cubicBezTo>
                    <a:cubicBezTo>
                      <a:pt x="6" y="67"/>
                      <a:pt x="7" y="67"/>
                      <a:pt x="7" y="67"/>
                    </a:cubicBezTo>
                    <a:cubicBezTo>
                      <a:pt x="7" y="67"/>
                      <a:pt x="6" y="67"/>
                      <a:pt x="6" y="65"/>
                    </a:cubicBezTo>
                    <a:cubicBezTo>
                      <a:pt x="5" y="63"/>
                      <a:pt x="4" y="61"/>
                      <a:pt x="4" y="57"/>
                    </a:cubicBezTo>
                    <a:cubicBezTo>
                      <a:pt x="3" y="51"/>
                      <a:pt x="3" y="43"/>
                      <a:pt x="4" y="34"/>
                    </a:cubicBezTo>
                    <a:cubicBezTo>
                      <a:pt x="6" y="26"/>
                      <a:pt x="8" y="18"/>
                      <a:pt x="10" y="12"/>
                    </a:cubicBezTo>
                    <a:cubicBezTo>
                      <a:pt x="11" y="9"/>
                      <a:pt x="12" y="7"/>
                      <a:pt x="13" y="5"/>
                    </a:cubicBezTo>
                    <a:cubicBezTo>
                      <a:pt x="14" y="4"/>
                      <a:pt x="14" y="3"/>
                      <a:pt x="14" y="3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6" name="Freeform 201"/>
              <p:cNvSpPr>
                <a:spLocks/>
              </p:cNvSpPr>
              <p:nvPr userDrawn="1"/>
            </p:nvSpPr>
            <p:spPr bwMode="auto">
              <a:xfrm>
                <a:off x="1466" y="1454"/>
                <a:ext cx="10" cy="31"/>
              </a:xfrm>
              <a:custGeom>
                <a:avLst/>
                <a:gdLst>
                  <a:gd name="T0" fmla="*/ 7 w 15"/>
                  <a:gd name="T1" fmla="*/ 0 h 51"/>
                  <a:gd name="T2" fmla="*/ 5 w 15"/>
                  <a:gd name="T3" fmla="*/ 8 h 51"/>
                  <a:gd name="T4" fmla="*/ 2 w 15"/>
                  <a:gd name="T5" fmla="*/ 25 h 51"/>
                  <a:gd name="T6" fmla="*/ 1 w 15"/>
                  <a:gd name="T7" fmla="*/ 43 h 51"/>
                  <a:gd name="T8" fmla="*/ 2 w 15"/>
                  <a:gd name="T9" fmla="*/ 49 h 51"/>
                  <a:gd name="T10" fmla="*/ 3 w 15"/>
                  <a:gd name="T11" fmla="*/ 51 h 51"/>
                  <a:gd name="T12" fmla="*/ 2 w 15"/>
                  <a:gd name="T13" fmla="*/ 49 h 51"/>
                  <a:gd name="T14" fmla="*/ 2 w 15"/>
                  <a:gd name="T15" fmla="*/ 43 h 51"/>
                  <a:gd name="T16" fmla="*/ 6 w 15"/>
                  <a:gd name="T17" fmla="*/ 26 h 51"/>
                  <a:gd name="T18" fmla="*/ 12 w 15"/>
                  <a:gd name="T19" fmla="*/ 10 h 51"/>
                  <a:gd name="T20" fmla="*/ 15 w 15"/>
                  <a:gd name="T21" fmla="*/ 2 h 51"/>
                  <a:gd name="T22" fmla="*/ 7 w 15"/>
                  <a:gd name="T2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51">
                    <a:moveTo>
                      <a:pt x="7" y="0"/>
                    </a:moveTo>
                    <a:cubicBezTo>
                      <a:pt x="7" y="0"/>
                      <a:pt x="7" y="3"/>
                      <a:pt x="5" y="8"/>
                    </a:cubicBezTo>
                    <a:cubicBezTo>
                      <a:pt x="4" y="12"/>
                      <a:pt x="3" y="19"/>
                      <a:pt x="2" y="25"/>
                    </a:cubicBezTo>
                    <a:cubicBezTo>
                      <a:pt x="1" y="32"/>
                      <a:pt x="0" y="38"/>
                      <a:pt x="1" y="43"/>
                    </a:cubicBezTo>
                    <a:cubicBezTo>
                      <a:pt x="1" y="46"/>
                      <a:pt x="2" y="48"/>
                      <a:pt x="2" y="49"/>
                    </a:cubicBezTo>
                    <a:cubicBezTo>
                      <a:pt x="2" y="51"/>
                      <a:pt x="3" y="51"/>
                      <a:pt x="3" y="51"/>
                    </a:cubicBezTo>
                    <a:cubicBezTo>
                      <a:pt x="3" y="51"/>
                      <a:pt x="3" y="50"/>
                      <a:pt x="2" y="49"/>
                    </a:cubicBezTo>
                    <a:cubicBezTo>
                      <a:pt x="2" y="48"/>
                      <a:pt x="2" y="46"/>
                      <a:pt x="2" y="43"/>
                    </a:cubicBezTo>
                    <a:cubicBezTo>
                      <a:pt x="2" y="38"/>
                      <a:pt x="4" y="32"/>
                      <a:pt x="6" y="26"/>
                    </a:cubicBezTo>
                    <a:cubicBezTo>
                      <a:pt x="7" y="20"/>
                      <a:pt x="10" y="14"/>
                      <a:pt x="12" y="10"/>
                    </a:cubicBezTo>
                    <a:cubicBezTo>
                      <a:pt x="14" y="5"/>
                      <a:pt x="15" y="2"/>
                      <a:pt x="15" y="2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7" name="Freeform 202"/>
              <p:cNvSpPr>
                <a:spLocks/>
              </p:cNvSpPr>
              <p:nvPr userDrawn="1"/>
            </p:nvSpPr>
            <p:spPr bwMode="auto">
              <a:xfrm>
                <a:off x="1457" y="1417"/>
                <a:ext cx="18" cy="42"/>
              </a:xfrm>
              <a:custGeom>
                <a:avLst/>
                <a:gdLst>
                  <a:gd name="T0" fmla="*/ 23 w 30"/>
                  <a:gd name="T1" fmla="*/ 0 h 68"/>
                  <a:gd name="T2" fmla="*/ 21 w 30"/>
                  <a:gd name="T3" fmla="*/ 3 h 68"/>
                  <a:gd name="T4" fmla="*/ 17 w 30"/>
                  <a:gd name="T5" fmla="*/ 10 h 68"/>
                  <a:gd name="T6" fmla="*/ 7 w 30"/>
                  <a:gd name="T7" fmla="*/ 33 h 68"/>
                  <a:gd name="T8" fmla="*/ 6 w 30"/>
                  <a:gd name="T9" fmla="*/ 36 h 68"/>
                  <a:gd name="T10" fmla="*/ 5 w 30"/>
                  <a:gd name="T11" fmla="*/ 39 h 68"/>
                  <a:gd name="T12" fmla="*/ 3 w 30"/>
                  <a:gd name="T13" fmla="*/ 45 h 68"/>
                  <a:gd name="T14" fmla="*/ 1 w 30"/>
                  <a:gd name="T15" fmla="*/ 57 h 68"/>
                  <a:gd name="T16" fmla="*/ 0 w 30"/>
                  <a:gd name="T17" fmla="*/ 65 h 68"/>
                  <a:gd name="T18" fmla="*/ 0 w 30"/>
                  <a:gd name="T19" fmla="*/ 68 h 68"/>
                  <a:gd name="T20" fmla="*/ 1 w 30"/>
                  <a:gd name="T21" fmla="*/ 65 h 68"/>
                  <a:gd name="T22" fmla="*/ 3 w 30"/>
                  <a:gd name="T23" fmla="*/ 57 h 68"/>
                  <a:gd name="T24" fmla="*/ 6 w 30"/>
                  <a:gd name="T25" fmla="*/ 46 h 68"/>
                  <a:gd name="T26" fmla="*/ 8 w 30"/>
                  <a:gd name="T27" fmla="*/ 40 h 68"/>
                  <a:gd name="T28" fmla="*/ 9 w 30"/>
                  <a:gd name="T29" fmla="*/ 37 h 68"/>
                  <a:gd name="T30" fmla="*/ 10 w 30"/>
                  <a:gd name="T31" fmla="*/ 34 h 68"/>
                  <a:gd name="T32" fmla="*/ 22 w 30"/>
                  <a:gd name="T33" fmla="*/ 14 h 68"/>
                  <a:gd name="T34" fmla="*/ 27 w 30"/>
                  <a:gd name="T35" fmla="*/ 8 h 68"/>
                  <a:gd name="T36" fmla="*/ 30 w 30"/>
                  <a:gd name="T37" fmla="*/ 6 h 68"/>
                  <a:gd name="T38" fmla="*/ 23 w 30"/>
                  <a:gd name="T3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0" h="68">
                    <a:moveTo>
                      <a:pt x="23" y="0"/>
                    </a:moveTo>
                    <a:cubicBezTo>
                      <a:pt x="23" y="0"/>
                      <a:pt x="23" y="1"/>
                      <a:pt x="21" y="3"/>
                    </a:cubicBezTo>
                    <a:cubicBezTo>
                      <a:pt x="20" y="5"/>
                      <a:pt x="19" y="7"/>
                      <a:pt x="17" y="10"/>
                    </a:cubicBezTo>
                    <a:cubicBezTo>
                      <a:pt x="13" y="16"/>
                      <a:pt x="9" y="24"/>
                      <a:pt x="7" y="33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5" y="37"/>
                      <a:pt x="5" y="38"/>
                      <a:pt x="5" y="39"/>
                    </a:cubicBezTo>
                    <a:cubicBezTo>
                      <a:pt x="4" y="41"/>
                      <a:pt x="4" y="43"/>
                      <a:pt x="3" y="45"/>
                    </a:cubicBezTo>
                    <a:cubicBezTo>
                      <a:pt x="3" y="50"/>
                      <a:pt x="2" y="53"/>
                      <a:pt x="1" y="57"/>
                    </a:cubicBezTo>
                    <a:cubicBezTo>
                      <a:pt x="1" y="60"/>
                      <a:pt x="1" y="63"/>
                      <a:pt x="0" y="65"/>
                    </a:cubicBezTo>
                    <a:cubicBezTo>
                      <a:pt x="0" y="67"/>
                      <a:pt x="0" y="68"/>
                      <a:pt x="0" y="68"/>
                    </a:cubicBezTo>
                    <a:cubicBezTo>
                      <a:pt x="0" y="68"/>
                      <a:pt x="0" y="67"/>
                      <a:pt x="1" y="65"/>
                    </a:cubicBezTo>
                    <a:cubicBezTo>
                      <a:pt x="1" y="63"/>
                      <a:pt x="2" y="60"/>
                      <a:pt x="3" y="57"/>
                    </a:cubicBezTo>
                    <a:cubicBezTo>
                      <a:pt x="3" y="54"/>
                      <a:pt x="5" y="50"/>
                      <a:pt x="6" y="46"/>
                    </a:cubicBezTo>
                    <a:cubicBezTo>
                      <a:pt x="6" y="44"/>
                      <a:pt x="7" y="42"/>
                      <a:pt x="8" y="40"/>
                    </a:cubicBezTo>
                    <a:cubicBezTo>
                      <a:pt x="8" y="39"/>
                      <a:pt x="9" y="38"/>
                      <a:pt x="9" y="37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4" y="26"/>
                      <a:pt x="19" y="19"/>
                      <a:pt x="22" y="14"/>
                    </a:cubicBezTo>
                    <a:cubicBezTo>
                      <a:pt x="24" y="11"/>
                      <a:pt x="26" y="9"/>
                      <a:pt x="27" y="8"/>
                    </a:cubicBezTo>
                    <a:cubicBezTo>
                      <a:pt x="29" y="6"/>
                      <a:pt x="30" y="6"/>
                      <a:pt x="30" y="6"/>
                    </a:cubicBez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8" name="Freeform 203"/>
              <p:cNvSpPr>
                <a:spLocks/>
              </p:cNvSpPr>
              <p:nvPr userDrawn="1"/>
            </p:nvSpPr>
            <p:spPr bwMode="auto">
              <a:xfrm>
                <a:off x="1501" y="1460"/>
                <a:ext cx="25" cy="37"/>
              </a:xfrm>
              <a:custGeom>
                <a:avLst/>
                <a:gdLst>
                  <a:gd name="T0" fmla="*/ 8 w 39"/>
                  <a:gd name="T1" fmla="*/ 0 h 60"/>
                  <a:gd name="T2" fmla="*/ 8 w 39"/>
                  <a:gd name="T3" fmla="*/ 12 h 60"/>
                  <a:gd name="T4" fmla="*/ 12 w 39"/>
                  <a:gd name="T5" fmla="*/ 37 h 60"/>
                  <a:gd name="T6" fmla="*/ 19 w 39"/>
                  <a:gd name="T7" fmla="*/ 49 h 60"/>
                  <a:gd name="T8" fmla="*/ 23 w 39"/>
                  <a:gd name="T9" fmla="*/ 53 h 60"/>
                  <a:gd name="T10" fmla="*/ 28 w 39"/>
                  <a:gd name="T11" fmla="*/ 56 h 60"/>
                  <a:gd name="T12" fmla="*/ 32 w 39"/>
                  <a:gd name="T13" fmla="*/ 58 h 60"/>
                  <a:gd name="T14" fmla="*/ 36 w 39"/>
                  <a:gd name="T15" fmla="*/ 59 h 60"/>
                  <a:gd name="T16" fmla="*/ 39 w 39"/>
                  <a:gd name="T17" fmla="*/ 60 h 60"/>
                  <a:gd name="T18" fmla="*/ 36 w 39"/>
                  <a:gd name="T19" fmla="*/ 60 h 60"/>
                  <a:gd name="T20" fmla="*/ 32 w 39"/>
                  <a:gd name="T21" fmla="*/ 59 h 60"/>
                  <a:gd name="T22" fmla="*/ 27 w 39"/>
                  <a:gd name="T23" fmla="*/ 57 h 60"/>
                  <a:gd name="T24" fmla="*/ 22 w 39"/>
                  <a:gd name="T25" fmla="*/ 55 h 60"/>
                  <a:gd name="T26" fmla="*/ 17 w 39"/>
                  <a:gd name="T27" fmla="*/ 51 h 60"/>
                  <a:gd name="T28" fmla="*/ 8 w 39"/>
                  <a:gd name="T29" fmla="*/ 39 h 60"/>
                  <a:gd name="T30" fmla="*/ 1 w 39"/>
                  <a:gd name="T31" fmla="*/ 13 h 60"/>
                  <a:gd name="T32" fmla="*/ 0 w 39"/>
                  <a:gd name="T33" fmla="*/ 1 h 60"/>
                  <a:gd name="T34" fmla="*/ 8 w 39"/>
                  <a:gd name="T3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" h="60">
                    <a:moveTo>
                      <a:pt x="8" y="0"/>
                    </a:moveTo>
                    <a:cubicBezTo>
                      <a:pt x="8" y="0"/>
                      <a:pt x="8" y="5"/>
                      <a:pt x="8" y="12"/>
                    </a:cubicBezTo>
                    <a:cubicBezTo>
                      <a:pt x="8" y="19"/>
                      <a:pt x="9" y="29"/>
                      <a:pt x="12" y="37"/>
                    </a:cubicBezTo>
                    <a:cubicBezTo>
                      <a:pt x="14" y="42"/>
                      <a:pt x="16" y="46"/>
                      <a:pt x="19" y="49"/>
                    </a:cubicBezTo>
                    <a:cubicBezTo>
                      <a:pt x="20" y="50"/>
                      <a:pt x="22" y="52"/>
                      <a:pt x="23" y="53"/>
                    </a:cubicBezTo>
                    <a:cubicBezTo>
                      <a:pt x="25" y="54"/>
                      <a:pt x="26" y="56"/>
                      <a:pt x="28" y="56"/>
                    </a:cubicBezTo>
                    <a:cubicBezTo>
                      <a:pt x="30" y="57"/>
                      <a:pt x="31" y="58"/>
                      <a:pt x="32" y="58"/>
                    </a:cubicBezTo>
                    <a:cubicBezTo>
                      <a:pt x="34" y="59"/>
                      <a:pt x="35" y="59"/>
                      <a:pt x="36" y="59"/>
                    </a:cubicBezTo>
                    <a:cubicBezTo>
                      <a:pt x="38" y="60"/>
                      <a:pt x="39" y="60"/>
                      <a:pt x="39" y="60"/>
                    </a:cubicBezTo>
                    <a:cubicBezTo>
                      <a:pt x="39" y="60"/>
                      <a:pt x="38" y="60"/>
                      <a:pt x="36" y="60"/>
                    </a:cubicBezTo>
                    <a:cubicBezTo>
                      <a:pt x="35" y="60"/>
                      <a:pt x="34" y="59"/>
                      <a:pt x="32" y="59"/>
                    </a:cubicBezTo>
                    <a:cubicBezTo>
                      <a:pt x="31" y="59"/>
                      <a:pt x="29" y="58"/>
                      <a:pt x="27" y="57"/>
                    </a:cubicBezTo>
                    <a:cubicBezTo>
                      <a:pt x="26" y="57"/>
                      <a:pt x="24" y="56"/>
                      <a:pt x="22" y="55"/>
                    </a:cubicBezTo>
                    <a:cubicBezTo>
                      <a:pt x="20" y="54"/>
                      <a:pt x="19" y="52"/>
                      <a:pt x="17" y="51"/>
                    </a:cubicBezTo>
                    <a:cubicBezTo>
                      <a:pt x="14" y="47"/>
                      <a:pt x="10" y="43"/>
                      <a:pt x="8" y="39"/>
                    </a:cubicBezTo>
                    <a:cubicBezTo>
                      <a:pt x="4" y="30"/>
                      <a:pt x="2" y="20"/>
                      <a:pt x="1" y="13"/>
                    </a:cubicBezTo>
                    <a:cubicBezTo>
                      <a:pt x="1" y="5"/>
                      <a:pt x="0" y="1"/>
                      <a:pt x="0" y="1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9" name="Freeform 204"/>
              <p:cNvSpPr>
                <a:spLocks noEditPoints="1"/>
              </p:cNvSpPr>
              <p:nvPr userDrawn="1"/>
            </p:nvSpPr>
            <p:spPr bwMode="auto">
              <a:xfrm>
                <a:off x="1491" y="1392"/>
                <a:ext cx="33" cy="78"/>
              </a:xfrm>
              <a:custGeom>
                <a:avLst/>
                <a:gdLst>
                  <a:gd name="T0" fmla="*/ 35 w 52"/>
                  <a:gd name="T1" fmla="*/ 126 h 126"/>
                  <a:gd name="T2" fmla="*/ 15 w 52"/>
                  <a:gd name="T3" fmla="*/ 115 h 126"/>
                  <a:gd name="T4" fmla="*/ 2 w 52"/>
                  <a:gd name="T5" fmla="*/ 67 h 126"/>
                  <a:gd name="T6" fmla="*/ 38 w 52"/>
                  <a:gd name="T7" fmla="*/ 5 h 126"/>
                  <a:gd name="T8" fmla="*/ 46 w 52"/>
                  <a:gd name="T9" fmla="*/ 0 h 126"/>
                  <a:gd name="T10" fmla="*/ 47 w 52"/>
                  <a:gd name="T11" fmla="*/ 9 h 126"/>
                  <a:gd name="T12" fmla="*/ 49 w 52"/>
                  <a:gd name="T13" fmla="*/ 44 h 126"/>
                  <a:gd name="T14" fmla="*/ 50 w 52"/>
                  <a:gd name="T15" fmla="*/ 47 h 126"/>
                  <a:gd name="T16" fmla="*/ 48 w 52"/>
                  <a:gd name="T17" fmla="*/ 49 h 126"/>
                  <a:gd name="T18" fmla="*/ 39 w 52"/>
                  <a:gd name="T19" fmla="*/ 95 h 126"/>
                  <a:gd name="T20" fmla="*/ 46 w 52"/>
                  <a:gd name="T21" fmla="*/ 109 h 126"/>
                  <a:gd name="T22" fmla="*/ 52 w 52"/>
                  <a:gd name="T23" fmla="*/ 112 h 126"/>
                  <a:gd name="T24" fmla="*/ 49 w 52"/>
                  <a:gd name="T25" fmla="*/ 118 h 126"/>
                  <a:gd name="T26" fmla="*/ 35 w 52"/>
                  <a:gd name="T27" fmla="*/ 126 h 126"/>
                  <a:gd name="T28" fmla="*/ 36 w 52"/>
                  <a:gd name="T29" fmla="*/ 22 h 126"/>
                  <a:gd name="T30" fmla="*/ 14 w 52"/>
                  <a:gd name="T31" fmla="*/ 69 h 126"/>
                  <a:gd name="T32" fmla="*/ 24 w 52"/>
                  <a:gd name="T33" fmla="*/ 107 h 126"/>
                  <a:gd name="T34" fmla="*/ 33 w 52"/>
                  <a:gd name="T35" fmla="*/ 113 h 126"/>
                  <a:gd name="T36" fmla="*/ 27 w 52"/>
                  <a:gd name="T37" fmla="*/ 97 h 126"/>
                  <a:gd name="T38" fmla="*/ 37 w 52"/>
                  <a:gd name="T39" fmla="*/ 42 h 126"/>
                  <a:gd name="T40" fmla="*/ 36 w 52"/>
                  <a:gd name="T41" fmla="*/ 2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" h="126">
                    <a:moveTo>
                      <a:pt x="35" y="126"/>
                    </a:moveTo>
                    <a:cubicBezTo>
                      <a:pt x="28" y="126"/>
                      <a:pt x="21" y="122"/>
                      <a:pt x="15" y="115"/>
                    </a:cubicBezTo>
                    <a:cubicBezTo>
                      <a:pt x="5" y="103"/>
                      <a:pt x="0" y="85"/>
                      <a:pt x="2" y="67"/>
                    </a:cubicBezTo>
                    <a:cubicBezTo>
                      <a:pt x="7" y="28"/>
                      <a:pt x="29" y="10"/>
                      <a:pt x="38" y="5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9" y="27"/>
                      <a:pt x="49" y="44"/>
                    </a:cubicBezTo>
                    <a:cubicBezTo>
                      <a:pt x="50" y="47"/>
                      <a:pt x="50" y="47"/>
                      <a:pt x="50" y="47"/>
                    </a:cubicBezTo>
                    <a:cubicBezTo>
                      <a:pt x="48" y="49"/>
                      <a:pt x="48" y="49"/>
                      <a:pt x="48" y="49"/>
                    </a:cubicBezTo>
                    <a:cubicBezTo>
                      <a:pt x="42" y="54"/>
                      <a:pt x="36" y="77"/>
                      <a:pt x="39" y="95"/>
                    </a:cubicBezTo>
                    <a:cubicBezTo>
                      <a:pt x="40" y="103"/>
                      <a:pt x="43" y="107"/>
                      <a:pt x="46" y="109"/>
                    </a:cubicBezTo>
                    <a:cubicBezTo>
                      <a:pt x="52" y="112"/>
                      <a:pt x="52" y="112"/>
                      <a:pt x="52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5" y="123"/>
                      <a:pt x="41" y="126"/>
                      <a:pt x="35" y="126"/>
                    </a:cubicBezTo>
                    <a:close/>
                    <a:moveTo>
                      <a:pt x="36" y="22"/>
                    </a:moveTo>
                    <a:cubicBezTo>
                      <a:pt x="27" y="29"/>
                      <a:pt x="17" y="44"/>
                      <a:pt x="14" y="69"/>
                    </a:cubicBezTo>
                    <a:cubicBezTo>
                      <a:pt x="12" y="86"/>
                      <a:pt x="18" y="99"/>
                      <a:pt x="24" y="107"/>
                    </a:cubicBezTo>
                    <a:cubicBezTo>
                      <a:pt x="28" y="111"/>
                      <a:pt x="31" y="113"/>
                      <a:pt x="33" y="113"/>
                    </a:cubicBezTo>
                    <a:cubicBezTo>
                      <a:pt x="30" y="109"/>
                      <a:pt x="28" y="104"/>
                      <a:pt x="27" y="97"/>
                    </a:cubicBezTo>
                    <a:cubicBezTo>
                      <a:pt x="24" y="79"/>
                      <a:pt x="29" y="53"/>
                      <a:pt x="37" y="42"/>
                    </a:cubicBezTo>
                    <a:cubicBezTo>
                      <a:pt x="37" y="35"/>
                      <a:pt x="36" y="27"/>
                      <a:pt x="36" y="22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1" name="Group 406"/>
            <p:cNvGrpSpPr>
              <a:grpSpLocks/>
            </p:cNvGrpSpPr>
            <p:nvPr userDrawn="1"/>
          </p:nvGrpSpPr>
          <p:grpSpPr bwMode="auto">
            <a:xfrm>
              <a:off x="1267" y="1240"/>
              <a:ext cx="338" cy="723"/>
              <a:chOff x="1267" y="1240"/>
              <a:chExt cx="338" cy="723"/>
            </a:xfrm>
          </p:grpSpPr>
          <p:sp>
            <p:nvSpPr>
              <p:cNvPr id="540" name="Freeform 206"/>
              <p:cNvSpPr>
                <a:spLocks/>
              </p:cNvSpPr>
              <p:nvPr userDrawn="1"/>
            </p:nvSpPr>
            <p:spPr bwMode="auto">
              <a:xfrm>
                <a:off x="1493" y="1398"/>
                <a:ext cx="25" cy="76"/>
              </a:xfrm>
              <a:custGeom>
                <a:avLst/>
                <a:gdLst>
                  <a:gd name="T0" fmla="*/ 40 w 40"/>
                  <a:gd name="T1" fmla="*/ 34 h 121"/>
                  <a:gd name="T2" fmla="*/ 40 w 40"/>
                  <a:gd name="T3" fmla="*/ 104 h 121"/>
                  <a:gd name="T4" fmla="*/ 5 w 40"/>
                  <a:gd name="T5" fmla="*/ 58 h 121"/>
                  <a:gd name="T6" fmla="*/ 38 w 40"/>
                  <a:gd name="T7" fmla="*/ 0 h 121"/>
                  <a:gd name="T8" fmla="*/ 40 w 40"/>
                  <a:gd name="T9" fmla="*/ 3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21">
                    <a:moveTo>
                      <a:pt x="40" y="34"/>
                    </a:moveTo>
                    <a:cubicBezTo>
                      <a:pt x="29" y="45"/>
                      <a:pt x="23" y="96"/>
                      <a:pt x="40" y="104"/>
                    </a:cubicBezTo>
                    <a:cubicBezTo>
                      <a:pt x="30" y="121"/>
                      <a:pt x="0" y="95"/>
                      <a:pt x="5" y="58"/>
                    </a:cubicBezTo>
                    <a:cubicBezTo>
                      <a:pt x="9" y="26"/>
                      <a:pt x="24" y="8"/>
                      <a:pt x="38" y="0"/>
                    </a:cubicBezTo>
                    <a:cubicBezTo>
                      <a:pt x="38" y="0"/>
                      <a:pt x="40" y="17"/>
                      <a:pt x="40" y="34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1" name="Freeform 207"/>
              <p:cNvSpPr>
                <a:spLocks/>
              </p:cNvSpPr>
              <p:nvPr userDrawn="1"/>
            </p:nvSpPr>
            <p:spPr bwMode="auto">
              <a:xfrm>
                <a:off x="1505" y="1418"/>
                <a:ext cx="10" cy="44"/>
              </a:xfrm>
              <a:custGeom>
                <a:avLst/>
                <a:gdLst>
                  <a:gd name="T0" fmla="*/ 16 w 16"/>
                  <a:gd name="T1" fmla="*/ 5 h 71"/>
                  <a:gd name="T2" fmla="*/ 14 w 16"/>
                  <a:gd name="T3" fmla="*/ 7 h 71"/>
                  <a:gd name="T4" fmla="*/ 10 w 16"/>
                  <a:gd name="T5" fmla="*/ 14 h 71"/>
                  <a:gd name="T6" fmla="*/ 4 w 16"/>
                  <a:gd name="T7" fmla="*/ 38 h 71"/>
                  <a:gd name="T8" fmla="*/ 6 w 16"/>
                  <a:gd name="T9" fmla="*/ 62 h 71"/>
                  <a:gd name="T10" fmla="*/ 11 w 16"/>
                  <a:gd name="T11" fmla="*/ 69 h 71"/>
                  <a:gd name="T12" fmla="*/ 13 w 16"/>
                  <a:gd name="T13" fmla="*/ 71 h 71"/>
                  <a:gd name="T14" fmla="*/ 13 w 16"/>
                  <a:gd name="T15" fmla="*/ 71 h 71"/>
                  <a:gd name="T16" fmla="*/ 13 w 16"/>
                  <a:gd name="T17" fmla="*/ 71 h 71"/>
                  <a:gd name="T18" fmla="*/ 11 w 16"/>
                  <a:gd name="T19" fmla="*/ 70 h 71"/>
                  <a:gd name="T20" fmla="*/ 5 w 16"/>
                  <a:gd name="T21" fmla="*/ 63 h 71"/>
                  <a:gd name="T22" fmla="*/ 0 w 16"/>
                  <a:gd name="T23" fmla="*/ 38 h 71"/>
                  <a:gd name="T24" fmla="*/ 4 w 16"/>
                  <a:gd name="T25" fmla="*/ 12 h 71"/>
                  <a:gd name="T26" fmla="*/ 7 w 16"/>
                  <a:gd name="T27" fmla="*/ 3 h 71"/>
                  <a:gd name="T28" fmla="*/ 9 w 16"/>
                  <a:gd name="T29" fmla="*/ 0 h 71"/>
                  <a:gd name="T30" fmla="*/ 16 w 16"/>
                  <a:gd name="T31" fmla="*/ 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" h="71">
                    <a:moveTo>
                      <a:pt x="16" y="5"/>
                    </a:moveTo>
                    <a:cubicBezTo>
                      <a:pt x="16" y="5"/>
                      <a:pt x="15" y="6"/>
                      <a:pt x="14" y="7"/>
                    </a:cubicBezTo>
                    <a:cubicBezTo>
                      <a:pt x="13" y="8"/>
                      <a:pt x="12" y="11"/>
                      <a:pt x="10" y="14"/>
                    </a:cubicBezTo>
                    <a:cubicBezTo>
                      <a:pt x="8" y="20"/>
                      <a:pt x="5" y="29"/>
                      <a:pt x="4" y="38"/>
                    </a:cubicBezTo>
                    <a:cubicBezTo>
                      <a:pt x="3" y="47"/>
                      <a:pt x="4" y="56"/>
                      <a:pt x="6" y="62"/>
                    </a:cubicBezTo>
                    <a:cubicBezTo>
                      <a:pt x="8" y="66"/>
                      <a:pt x="9" y="68"/>
                      <a:pt x="11" y="69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13" y="71"/>
                      <a:pt x="13" y="71"/>
                      <a:pt x="13" y="71"/>
                    </a:cubicBezTo>
                    <a:cubicBezTo>
                      <a:pt x="13" y="71"/>
                      <a:pt x="13" y="71"/>
                      <a:pt x="13" y="71"/>
                    </a:cubicBezTo>
                    <a:cubicBezTo>
                      <a:pt x="12" y="71"/>
                      <a:pt x="11" y="70"/>
                      <a:pt x="11" y="70"/>
                    </a:cubicBezTo>
                    <a:cubicBezTo>
                      <a:pt x="9" y="68"/>
                      <a:pt x="7" y="66"/>
                      <a:pt x="5" y="63"/>
                    </a:cubicBezTo>
                    <a:cubicBezTo>
                      <a:pt x="2" y="57"/>
                      <a:pt x="0" y="47"/>
                      <a:pt x="0" y="38"/>
                    </a:cubicBezTo>
                    <a:cubicBezTo>
                      <a:pt x="0" y="28"/>
                      <a:pt x="2" y="19"/>
                      <a:pt x="4" y="12"/>
                    </a:cubicBezTo>
                    <a:cubicBezTo>
                      <a:pt x="5" y="8"/>
                      <a:pt x="6" y="5"/>
                      <a:pt x="7" y="3"/>
                    </a:cubicBezTo>
                    <a:cubicBezTo>
                      <a:pt x="8" y="1"/>
                      <a:pt x="9" y="0"/>
                      <a:pt x="9" y="0"/>
                    </a:cubicBez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2" name="Freeform 208"/>
              <p:cNvSpPr>
                <a:spLocks/>
              </p:cNvSpPr>
              <p:nvPr userDrawn="1"/>
            </p:nvSpPr>
            <p:spPr bwMode="auto">
              <a:xfrm>
                <a:off x="1443" y="1396"/>
                <a:ext cx="25" cy="34"/>
              </a:xfrm>
              <a:custGeom>
                <a:avLst/>
                <a:gdLst>
                  <a:gd name="T0" fmla="*/ 39 w 39"/>
                  <a:gd name="T1" fmla="*/ 0 h 54"/>
                  <a:gd name="T2" fmla="*/ 0 w 39"/>
                  <a:gd name="T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9" h="54">
                    <a:moveTo>
                      <a:pt x="39" y="0"/>
                    </a:moveTo>
                    <a:cubicBezTo>
                      <a:pt x="25" y="5"/>
                      <a:pt x="14" y="54"/>
                      <a:pt x="0" y="54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" name="Freeform 209"/>
              <p:cNvSpPr>
                <a:spLocks/>
              </p:cNvSpPr>
              <p:nvPr userDrawn="1"/>
            </p:nvSpPr>
            <p:spPr bwMode="auto">
              <a:xfrm>
                <a:off x="1443" y="1394"/>
                <a:ext cx="26" cy="36"/>
              </a:xfrm>
              <a:custGeom>
                <a:avLst/>
                <a:gdLst>
                  <a:gd name="T0" fmla="*/ 37 w 41"/>
                  <a:gd name="T1" fmla="*/ 0 h 58"/>
                  <a:gd name="T2" fmla="*/ 37 w 41"/>
                  <a:gd name="T3" fmla="*/ 1 h 58"/>
                  <a:gd name="T4" fmla="*/ 34 w 41"/>
                  <a:gd name="T5" fmla="*/ 2 h 58"/>
                  <a:gd name="T6" fmla="*/ 29 w 41"/>
                  <a:gd name="T7" fmla="*/ 9 h 58"/>
                  <a:gd name="T8" fmla="*/ 18 w 41"/>
                  <a:gd name="T9" fmla="*/ 30 h 58"/>
                  <a:gd name="T10" fmla="*/ 8 w 41"/>
                  <a:gd name="T11" fmla="*/ 51 h 58"/>
                  <a:gd name="T12" fmla="*/ 3 w 41"/>
                  <a:gd name="T13" fmla="*/ 57 h 58"/>
                  <a:gd name="T14" fmla="*/ 0 w 41"/>
                  <a:gd name="T15" fmla="*/ 57 h 58"/>
                  <a:gd name="T16" fmla="*/ 3 w 41"/>
                  <a:gd name="T17" fmla="*/ 57 h 58"/>
                  <a:gd name="T18" fmla="*/ 9 w 41"/>
                  <a:gd name="T19" fmla="*/ 52 h 58"/>
                  <a:gd name="T20" fmla="*/ 22 w 41"/>
                  <a:gd name="T21" fmla="*/ 32 h 58"/>
                  <a:gd name="T22" fmla="*/ 34 w 41"/>
                  <a:gd name="T23" fmla="*/ 13 h 58"/>
                  <a:gd name="T24" fmla="*/ 39 w 41"/>
                  <a:gd name="T25" fmla="*/ 8 h 58"/>
                  <a:gd name="T26" fmla="*/ 40 w 41"/>
                  <a:gd name="T27" fmla="*/ 8 h 58"/>
                  <a:gd name="T28" fmla="*/ 40 w 41"/>
                  <a:gd name="T29" fmla="*/ 8 h 58"/>
                  <a:gd name="T30" fmla="*/ 41 w 41"/>
                  <a:gd name="T31" fmla="*/ 7 h 58"/>
                  <a:gd name="T32" fmla="*/ 37 w 41"/>
                  <a:gd name="T3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" h="58">
                    <a:moveTo>
                      <a:pt x="37" y="0"/>
                    </a:moveTo>
                    <a:cubicBezTo>
                      <a:pt x="37" y="0"/>
                      <a:pt x="37" y="0"/>
                      <a:pt x="37" y="1"/>
                    </a:cubicBezTo>
                    <a:cubicBezTo>
                      <a:pt x="36" y="1"/>
                      <a:pt x="35" y="1"/>
                      <a:pt x="34" y="2"/>
                    </a:cubicBezTo>
                    <a:cubicBezTo>
                      <a:pt x="32" y="4"/>
                      <a:pt x="30" y="6"/>
                      <a:pt x="29" y="9"/>
                    </a:cubicBezTo>
                    <a:cubicBezTo>
                      <a:pt x="25" y="15"/>
                      <a:pt x="21" y="23"/>
                      <a:pt x="18" y="30"/>
                    </a:cubicBezTo>
                    <a:cubicBezTo>
                      <a:pt x="15" y="38"/>
                      <a:pt x="12" y="46"/>
                      <a:pt x="8" y="51"/>
                    </a:cubicBezTo>
                    <a:cubicBezTo>
                      <a:pt x="6" y="54"/>
                      <a:pt x="4" y="56"/>
                      <a:pt x="3" y="57"/>
                    </a:cubicBezTo>
                    <a:cubicBezTo>
                      <a:pt x="1" y="58"/>
                      <a:pt x="0" y="57"/>
                      <a:pt x="0" y="57"/>
                    </a:cubicBezTo>
                    <a:cubicBezTo>
                      <a:pt x="0" y="57"/>
                      <a:pt x="1" y="58"/>
                      <a:pt x="3" y="57"/>
                    </a:cubicBezTo>
                    <a:cubicBezTo>
                      <a:pt x="5" y="56"/>
                      <a:pt x="7" y="55"/>
                      <a:pt x="9" y="52"/>
                    </a:cubicBezTo>
                    <a:cubicBezTo>
                      <a:pt x="13" y="47"/>
                      <a:pt x="18" y="40"/>
                      <a:pt x="22" y="32"/>
                    </a:cubicBezTo>
                    <a:cubicBezTo>
                      <a:pt x="26" y="25"/>
                      <a:pt x="30" y="17"/>
                      <a:pt x="34" y="13"/>
                    </a:cubicBezTo>
                    <a:cubicBezTo>
                      <a:pt x="36" y="11"/>
                      <a:pt x="38" y="9"/>
                      <a:pt x="39" y="8"/>
                    </a:cubicBezTo>
                    <a:cubicBezTo>
                      <a:pt x="39" y="8"/>
                      <a:pt x="39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1" y="7"/>
                      <a:pt x="41" y="7"/>
                      <a:pt x="41" y="7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4" name="Freeform 210"/>
              <p:cNvSpPr>
                <a:spLocks noEditPoints="1"/>
              </p:cNvSpPr>
              <p:nvPr userDrawn="1"/>
            </p:nvSpPr>
            <p:spPr bwMode="auto">
              <a:xfrm>
                <a:off x="1463" y="1397"/>
                <a:ext cx="36" cy="66"/>
              </a:xfrm>
              <a:custGeom>
                <a:avLst/>
                <a:gdLst>
                  <a:gd name="T0" fmla="*/ 20 w 59"/>
                  <a:gd name="T1" fmla="*/ 106 h 106"/>
                  <a:gd name="T2" fmla="*/ 14 w 59"/>
                  <a:gd name="T3" fmla="*/ 99 h 106"/>
                  <a:gd name="T4" fmla="*/ 25 w 59"/>
                  <a:gd name="T5" fmla="*/ 4 h 106"/>
                  <a:gd name="T6" fmla="*/ 26 w 59"/>
                  <a:gd name="T7" fmla="*/ 3 h 106"/>
                  <a:gd name="T8" fmla="*/ 27 w 59"/>
                  <a:gd name="T9" fmla="*/ 3 h 106"/>
                  <a:gd name="T10" fmla="*/ 34 w 59"/>
                  <a:gd name="T11" fmla="*/ 0 h 106"/>
                  <a:gd name="T12" fmla="*/ 58 w 59"/>
                  <a:gd name="T13" fmla="*/ 27 h 106"/>
                  <a:gd name="T14" fmla="*/ 59 w 59"/>
                  <a:gd name="T15" fmla="*/ 29 h 106"/>
                  <a:gd name="T16" fmla="*/ 59 w 59"/>
                  <a:gd name="T17" fmla="*/ 30 h 106"/>
                  <a:gd name="T18" fmla="*/ 33 w 59"/>
                  <a:gd name="T19" fmla="*/ 84 h 106"/>
                  <a:gd name="T20" fmla="*/ 24 w 59"/>
                  <a:gd name="T21" fmla="*/ 97 h 106"/>
                  <a:gd name="T22" fmla="*/ 20 w 59"/>
                  <a:gd name="T23" fmla="*/ 106 h 106"/>
                  <a:gd name="T24" fmla="*/ 34 w 59"/>
                  <a:gd name="T25" fmla="*/ 12 h 106"/>
                  <a:gd name="T26" fmla="*/ 19 w 59"/>
                  <a:gd name="T27" fmla="*/ 82 h 106"/>
                  <a:gd name="T28" fmla="*/ 23 w 59"/>
                  <a:gd name="T29" fmla="*/ 77 h 106"/>
                  <a:gd name="T30" fmla="*/ 46 w 59"/>
                  <a:gd name="T31" fmla="*/ 30 h 106"/>
                  <a:gd name="T32" fmla="*/ 34 w 59"/>
                  <a:gd name="T33" fmla="*/ 12 h 106"/>
                  <a:gd name="T34" fmla="*/ 34 w 59"/>
                  <a:gd name="T35" fmla="*/ 12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9" h="106">
                    <a:moveTo>
                      <a:pt x="20" y="106"/>
                    </a:moveTo>
                    <a:cubicBezTo>
                      <a:pt x="14" y="99"/>
                      <a:pt x="14" y="99"/>
                      <a:pt x="14" y="99"/>
                    </a:cubicBezTo>
                    <a:cubicBezTo>
                      <a:pt x="1" y="83"/>
                      <a:pt x="0" y="35"/>
                      <a:pt x="25" y="4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9" y="1"/>
                      <a:pt x="32" y="0"/>
                      <a:pt x="34" y="0"/>
                    </a:cubicBezTo>
                    <a:cubicBezTo>
                      <a:pt x="48" y="0"/>
                      <a:pt x="56" y="21"/>
                      <a:pt x="58" y="27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6" y="56"/>
                      <a:pt x="43" y="72"/>
                      <a:pt x="33" y="84"/>
                    </a:cubicBezTo>
                    <a:cubicBezTo>
                      <a:pt x="29" y="89"/>
                      <a:pt x="26" y="94"/>
                      <a:pt x="24" y="97"/>
                    </a:cubicBezTo>
                    <a:lnTo>
                      <a:pt x="20" y="106"/>
                    </a:lnTo>
                    <a:close/>
                    <a:moveTo>
                      <a:pt x="34" y="12"/>
                    </a:moveTo>
                    <a:cubicBezTo>
                      <a:pt x="17" y="34"/>
                      <a:pt x="15" y="66"/>
                      <a:pt x="19" y="82"/>
                    </a:cubicBezTo>
                    <a:cubicBezTo>
                      <a:pt x="21" y="81"/>
                      <a:pt x="22" y="79"/>
                      <a:pt x="23" y="77"/>
                    </a:cubicBezTo>
                    <a:cubicBezTo>
                      <a:pt x="32" y="66"/>
                      <a:pt x="43" y="52"/>
                      <a:pt x="46" y="30"/>
                    </a:cubicBezTo>
                    <a:cubicBezTo>
                      <a:pt x="43" y="21"/>
                      <a:pt x="37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5" name="Freeform 211"/>
              <p:cNvSpPr>
                <a:spLocks/>
              </p:cNvSpPr>
              <p:nvPr userDrawn="1"/>
            </p:nvSpPr>
            <p:spPr bwMode="auto">
              <a:xfrm>
                <a:off x="1466" y="1397"/>
                <a:ext cx="30" cy="59"/>
              </a:xfrm>
              <a:custGeom>
                <a:avLst/>
                <a:gdLst>
                  <a:gd name="T0" fmla="*/ 47 w 47"/>
                  <a:gd name="T1" fmla="*/ 29 h 95"/>
                  <a:gd name="T2" fmla="*/ 12 w 47"/>
                  <a:gd name="T3" fmla="*/ 95 h 95"/>
                  <a:gd name="T4" fmla="*/ 24 w 47"/>
                  <a:gd name="T5" fmla="*/ 8 h 95"/>
                  <a:gd name="T6" fmla="*/ 47 w 47"/>
                  <a:gd name="T7" fmla="*/ 2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95">
                    <a:moveTo>
                      <a:pt x="47" y="29"/>
                    </a:moveTo>
                    <a:cubicBezTo>
                      <a:pt x="42" y="64"/>
                      <a:pt x="19" y="81"/>
                      <a:pt x="12" y="95"/>
                    </a:cubicBezTo>
                    <a:cubicBezTo>
                      <a:pt x="2" y="82"/>
                      <a:pt x="0" y="37"/>
                      <a:pt x="24" y="8"/>
                    </a:cubicBezTo>
                    <a:cubicBezTo>
                      <a:pt x="36" y="0"/>
                      <a:pt x="47" y="29"/>
                      <a:pt x="47" y="29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6" name="Freeform 212"/>
              <p:cNvSpPr>
                <a:spLocks noEditPoints="1"/>
              </p:cNvSpPr>
              <p:nvPr userDrawn="1"/>
            </p:nvSpPr>
            <p:spPr bwMode="auto">
              <a:xfrm>
                <a:off x="1482" y="1384"/>
                <a:ext cx="40" cy="62"/>
              </a:xfrm>
              <a:custGeom>
                <a:avLst/>
                <a:gdLst>
                  <a:gd name="T0" fmla="*/ 16 w 64"/>
                  <a:gd name="T1" fmla="*/ 99 h 99"/>
                  <a:gd name="T2" fmla="*/ 12 w 64"/>
                  <a:gd name="T3" fmla="*/ 92 h 99"/>
                  <a:gd name="T4" fmla="*/ 30 w 64"/>
                  <a:gd name="T5" fmla="*/ 6 h 99"/>
                  <a:gd name="T6" fmla="*/ 31 w 64"/>
                  <a:gd name="T7" fmla="*/ 5 h 99"/>
                  <a:gd name="T8" fmla="*/ 31 w 64"/>
                  <a:gd name="T9" fmla="*/ 5 h 99"/>
                  <a:gd name="T10" fmla="*/ 45 w 64"/>
                  <a:gd name="T11" fmla="*/ 0 h 99"/>
                  <a:gd name="T12" fmla="*/ 56 w 64"/>
                  <a:gd name="T13" fmla="*/ 5 h 99"/>
                  <a:gd name="T14" fmla="*/ 64 w 64"/>
                  <a:gd name="T15" fmla="*/ 31 h 99"/>
                  <a:gd name="T16" fmla="*/ 64 w 64"/>
                  <a:gd name="T17" fmla="*/ 33 h 99"/>
                  <a:gd name="T18" fmla="*/ 63 w 64"/>
                  <a:gd name="T19" fmla="*/ 34 h 99"/>
                  <a:gd name="T20" fmla="*/ 21 w 64"/>
                  <a:gd name="T21" fmla="*/ 93 h 99"/>
                  <a:gd name="T22" fmla="*/ 16 w 64"/>
                  <a:gd name="T23" fmla="*/ 99 h 99"/>
                  <a:gd name="T24" fmla="*/ 38 w 64"/>
                  <a:gd name="T25" fmla="*/ 15 h 99"/>
                  <a:gd name="T26" fmla="*/ 19 w 64"/>
                  <a:gd name="T27" fmla="*/ 77 h 99"/>
                  <a:gd name="T28" fmla="*/ 52 w 64"/>
                  <a:gd name="T29" fmla="*/ 30 h 99"/>
                  <a:gd name="T30" fmla="*/ 47 w 64"/>
                  <a:gd name="T31" fmla="*/ 14 h 99"/>
                  <a:gd name="T32" fmla="*/ 45 w 64"/>
                  <a:gd name="T33" fmla="*/ 12 h 99"/>
                  <a:gd name="T34" fmla="*/ 38 w 64"/>
                  <a:gd name="T35" fmla="*/ 1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99">
                    <a:moveTo>
                      <a:pt x="16" y="99"/>
                    </a:moveTo>
                    <a:cubicBezTo>
                      <a:pt x="12" y="92"/>
                      <a:pt x="12" y="92"/>
                      <a:pt x="12" y="92"/>
                    </a:cubicBezTo>
                    <a:cubicBezTo>
                      <a:pt x="0" y="75"/>
                      <a:pt x="5" y="32"/>
                      <a:pt x="30" y="6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6" y="2"/>
                      <a:pt x="41" y="0"/>
                      <a:pt x="45" y="0"/>
                    </a:cubicBezTo>
                    <a:cubicBezTo>
                      <a:pt x="49" y="0"/>
                      <a:pt x="53" y="2"/>
                      <a:pt x="56" y="5"/>
                    </a:cubicBezTo>
                    <a:cubicBezTo>
                      <a:pt x="64" y="13"/>
                      <a:pt x="64" y="30"/>
                      <a:pt x="64" y="31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3" y="34"/>
                      <a:pt x="63" y="34"/>
                      <a:pt x="63" y="34"/>
                    </a:cubicBezTo>
                    <a:cubicBezTo>
                      <a:pt x="54" y="51"/>
                      <a:pt x="31" y="82"/>
                      <a:pt x="21" y="93"/>
                    </a:cubicBezTo>
                    <a:lnTo>
                      <a:pt x="16" y="99"/>
                    </a:lnTo>
                    <a:close/>
                    <a:moveTo>
                      <a:pt x="38" y="15"/>
                    </a:moveTo>
                    <a:cubicBezTo>
                      <a:pt x="20" y="35"/>
                      <a:pt x="16" y="62"/>
                      <a:pt x="19" y="77"/>
                    </a:cubicBezTo>
                    <a:cubicBezTo>
                      <a:pt x="29" y="64"/>
                      <a:pt x="45" y="43"/>
                      <a:pt x="52" y="30"/>
                    </a:cubicBezTo>
                    <a:cubicBezTo>
                      <a:pt x="52" y="25"/>
                      <a:pt x="51" y="17"/>
                      <a:pt x="47" y="14"/>
                    </a:cubicBezTo>
                    <a:cubicBezTo>
                      <a:pt x="47" y="13"/>
                      <a:pt x="46" y="12"/>
                      <a:pt x="45" y="12"/>
                    </a:cubicBezTo>
                    <a:cubicBezTo>
                      <a:pt x="44" y="12"/>
                      <a:pt x="41" y="13"/>
                      <a:pt x="38" y="15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7" name="Freeform 213"/>
              <p:cNvSpPr>
                <a:spLocks/>
              </p:cNvSpPr>
              <p:nvPr userDrawn="1"/>
            </p:nvSpPr>
            <p:spPr bwMode="auto">
              <a:xfrm>
                <a:off x="1486" y="1381"/>
                <a:ext cx="32" cy="59"/>
              </a:xfrm>
              <a:custGeom>
                <a:avLst/>
                <a:gdLst>
                  <a:gd name="T0" fmla="*/ 51 w 51"/>
                  <a:gd name="T1" fmla="*/ 36 h 94"/>
                  <a:gd name="T2" fmla="*/ 10 w 51"/>
                  <a:gd name="T3" fmla="*/ 94 h 94"/>
                  <a:gd name="T4" fmla="*/ 27 w 51"/>
                  <a:gd name="T5" fmla="*/ 15 h 94"/>
                  <a:gd name="T6" fmla="*/ 51 w 51"/>
                  <a:gd name="T7" fmla="*/ 3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94">
                    <a:moveTo>
                      <a:pt x="51" y="36"/>
                    </a:moveTo>
                    <a:cubicBezTo>
                      <a:pt x="42" y="53"/>
                      <a:pt x="19" y="84"/>
                      <a:pt x="10" y="94"/>
                    </a:cubicBezTo>
                    <a:cubicBezTo>
                      <a:pt x="0" y="80"/>
                      <a:pt x="4" y="40"/>
                      <a:pt x="27" y="15"/>
                    </a:cubicBezTo>
                    <a:cubicBezTo>
                      <a:pt x="51" y="0"/>
                      <a:pt x="51" y="36"/>
                      <a:pt x="51" y="36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8" name="Freeform 214"/>
              <p:cNvSpPr>
                <a:spLocks/>
              </p:cNvSpPr>
              <p:nvPr userDrawn="1"/>
            </p:nvSpPr>
            <p:spPr bwMode="auto">
              <a:xfrm>
                <a:off x="1475" y="1413"/>
                <a:ext cx="11" cy="33"/>
              </a:xfrm>
              <a:custGeom>
                <a:avLst/>
                <a:gdLst>
                  <a:gd name="T0" fmla="*/ 13 w 19"/>
                  <a:gd name="T1" fmla="*/ 0 h 53"/>
                  <a:gd name="T2" fmla="*/ 11 w 19"/>
                  <a:gd name="T3" fmla="*/ 2 h 53"/>
                  <a:gd name="T4" fmla="*/ 9 w 19"/>
                  <a:gd name="T5" fmla="*/ 7 h 53"/>
                  <a:gd name="T6" fmla="*/ 2 w 19"/>
                  <a:gd name="T7" fmla="*/ 26 h 53"/>
                  <a:gd name="T8" fmla="*/ 1 w 19"/>
                  <a:gd name="T9" fmla="*/ 44 h 53"/>
                  <a:gd name="T10" fmla="*/ 0 w 19"/>
                  <a:gd name="T11" fmla="*/ 53 h 53"/>
                  <a:gd name="T12" fmla="*/ 2 w 19"/>
                  <a:gd name="T13" fmla="*/ 45 h 53"/>
                  <a:gd name="T14" fmla="*/ 6 w 19"/>
                  <a:gd name="T15" fmla="*/ 27 h 53"/>
                  <a:gd name="T16" fmla="*/ 14 w 19"/>
                  <a:gd name="T17" fmla="*/ 11 h 53"/>
                  <a:gd name="T18" fmla="*/ 18 w 19"/>
                  <a:gd name="T19" fmla="*/ 6 h 53"/>
                  <a:gd name="T20" fmla="*/ 19 w 19"/>
                  <a:gd name="T21" fmla="*/ 4 h 53"/>
                  <a:gd name="T22" fmla="*/ 13 w 19"/>
                  <a:gd name="T2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53">
                    <a:moveTo>
                      <a:pt x="13" y="0"/>
                    </a:moveTo>
                    <a:cubicBezTo>
                      <a:pt x="13" y="0"/>
                      <a:pt x="12" y="1"/>
                      <a:pt x="11" y="2"/>
                    </a:cubicBezTo>
                    <a:cubicBezTo>
                      <a:pt x="11" y="3"/>
                      <a:pt x="10" y="5"/>
                      <a:pt x="9" y="7"/>
                    </a:cubicBezTo>
                    <a:cubicBezTo>
                      <a:pt x="6" y="12"/>
                      <a:pt x="3" y="19"/>
                      <a:pt x="2" y="26"/>
                    </a:cubicBezTo>
                    <a:cubicBezTo>
                      <a:pt x="1" y="33"/>
                      <a:pt x="1" y="39"/>
                      <a:pt x="1" y="44"/>
                    </a:cubicBezTo>
                    <a:cubicBezTo>
                      <a:pt x="1" y="49"/>
                      <a:pt x="0" y="53"/>
                      <a:pt x="0" y="53"/>
                    </a:cubicBezTo>
                    <a:cubicBezTo>
                      <a:pt x="0" y="53"/>
                      <a:pt x="1" y="49"/>
                      <a:pt x="2" y="45"/>
                    </a:cubicBezTo>
                    <a:cubicBezTo>
                      <a:pt x="3" y="40"/>
                      <a:pt x="4" y="33"/>
                      <a:pt x="6" y="27"/>
                    </a:cubicBezTo>
                    <a:cubicBezTo>
                      <a:pt x="8" y="20"/>
                      <a:pt x="12" y="15"/>
                      <a:pt x="14" y="11"/>
                    </a:cubicBezTo>
                    <a:cubicBezTo>
                      <a:pt x="16" y="9"/>
                      <a:pt x="17" y="7"/>
                      <a:pt x="18" y="6"/>
                    </a:cubicBezTo>
                    <a:cubicBezTo>
                      <a:pt x="19" y="5"/>
                      <a:pt x="19" y="4"/>
                      <a:pt x="19" y="4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9" name="Freeform 215"/>
              <p:cNvSpPr>
                <a:spLocks noEditPoints="1"/>
              </p:cNvSpPr>
              <p:nvPr userDrawn="1"/>
            </p:nvSpPr>
            <p:spPr bwMode="auto">
              <a:xfrm>
                <a:off x="1456" y="1369"/>
                <a:ext cx="52" cy="63"/>
              </a:xfrm>
              <a:custGeom>
                <a:avLst/>
                <a:gdLst>
                  <a:gd name="T0" fmla="*/ 14 w 84"/>
                  <a:gd name="T1" fmla="*/ 102 h 102"/>
                  <a:gd name="T2" fmla="*/ 10 w 84"/>
                  <a:gd name="T3" fmla="*/ 94 h 102"/>
                  <a:gd name="T4" fmla="*/ 21 w 84"/>
                  <a:gd name="T5" fmla="*/ 21 h 102"/>
                  <a:gd name="T6" fmla="*/ 22 w 84"/>
                  <a:gd name="T7" fmla="*/ 20 h 102"/>
                  <a:gd name="T8" fmla="*/ 23 w 84"/>
                  <a:gd name="T9" fmla="*/ 19 h 102"/>
                  <a:gd name="T10" fmla="*/ 73 w 84"/>
                  <a:gd name="T11" fmla="*/ 0 h 102"/>
                  <a:gd name="T12" fmla="*/ 81 w 84"/>
                  <a:gd name="T13" fmla="*/ 3 h 102"/>
                  <a:gd name="T14" fmla="*/ 84 w 84"/>
                  <a:gd name="T15" fmla="*/ 9 h 102"/>
                  <a:gd name="T16" fmla="*/ 60 w 84"/>
                  <a:gd name="T17" fmla="*/ 42 h 102"/>
                  <a:gd name="T18" fmla="*/ 53 w 84"/>
                  <a:gd name="T19" fmla="*/ 50 h 102"/>
                  <a:gd name="T20" fmla="*/ 28 w 84"/>
                  <a:gd name="T21" fmla="*/ 84 h 102"/>
                  <a:gd name="T22" fmla="*/ 20 w 84"/>
                  <a:gd name="T23" fmla="*/ 95 h 102"/>
                  <a:gd name="T24" fmla="*/ 14 w 84"/>
                  <a:gd name="T25" fmla="*/ 102 h 102"/>
                  <a:gd name="T26" fmla="*/ 30 w 84"/>
                  <a:gd name="T27" fmla="*/ 29 h 102"/>
                  <a:gd name="T28" fmla="*/ 17 w 84"/>
                  <a:gd name="T29" fmla="*/ 78 h 102"/>
                  <a:gd name="T30" fmla="*/ 19 w 84"/>
                  <a:gd name="T31" fmla="*/ 77 h 102"/>
                  <a:gd name="T32" fmla="*/ 42 w 84"/>
                  <a:gd name="T33" fmla="*/ 44 h 102"/>
                  <a:gd name="T34" fmla="*/ 51 w 84"/>
                  <a:gd name="T35" fmla="*/ 33 h 102"/>
                  <a:gd name="T36" fmla="*/ 69 w 84"/>
                  <a:gd name="T37" fmla="*/ 13 h 102"/>
                  <a:gd name="T38" fmla="*/ 30 w 84"/>
                  <a:gd name="T39" fmla="*/ 2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102">
                    <a:moveTo>
                      <a:pt x="14" y="102"/>
                    </a:moveTo>
                    <a:cubicBezTo>
                      <a:pt x="10" y="94"/>
                      <a:pt x="10" y="94"/>
                      <a:pt x="10" y="94"/>
                    </a:cubicBezTo>
                    <a:cubicBezTo>
                      <a:pt x="0" y="73"/>
                      <a:pt x="5" y="40"/>
                      <a:pt x="21" y="21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7" y="17"/>
                      <a:pt x="59" y="0"/>
                      <a:pt x="73" y="0"/>
                    </a:cubicBezTo>
                    <a:cubicBezTo>
                      <a:pt x="77" y="0"/>
                      <a:pt x="79" y="1"/>
                      <a:pt x="81" y="3"/>
                    </a:cubicBezTo>
                    <a:cubicBezTo>
                      <a:pt x="83" y="5"/>
                      <a:pt x="84" y="6"/>
                      <a:pt x="84" y="9"/>
                    </a:cubicBezTo>
                    <a:cubicBezTo>
                      <a:pt x="84" y="15"/>
                      <a:pt x="77" y="24"/>
                      <a:pt x="60" y="42"/>
                    </a:cubicBezTo>
                    <a:cubicBezTo>
                      <a:pt x="57" y="45"/>
                      <a:pt x="53" y="49"/>
                      <a:pt x="53" y="50"/>
                    </a:cubicBezTo>
                    <a:cubicBezTo>
                      <a:pt x="43" y="65"/>
                      <a:pt x="36" y="74"/>
                      <a:pt x="28" y="84"/>
                    </a:cubicBezTo>
                    <a:cubicBezTo>
                      <a:pt x="26" y="87"/>
                      <a:pt x="23" y="91"/>
                      <a:pt x="20" y="95"/>
                    </a:cubicBezTo>
                    <a:lnTo>
                      <a:pt x="14" y="102"/>
                    </a:lnTo>
                    <a:close/>
                    <a:moveTo>
                      <a:pt x="30" y="29"/>
                    </a:moveTo>
                    <a:cubicBezTo>
                      <a:pt x="19" y="42"/>
                      <a:pt x="15" y="63"/>
                      <a:pt x="17" y="78"/>
                    </a:cubicBezTo>
                    <a:cubicBezTo>
                      <a:pt x="18" y="78"/>
                      <a:pt x="18" y="77"/>
                      <a:pt x="19" y="77"/>
                    </a:cubicBezTo>
                    <a:cubicBezTo>
                      <a:pt x="27" y="67"/>
                      <a:pt x="34" y="58"/>
                      <a:pt x="42" y="44"/>
                    </a:cubicBezTo>
                    <a:cubicBezTo>
                      <a:pt x="44" y="42"/>
                      <a:pt x="46" y="39"/>
                      <a:pt x="51" y="33"/>
                    </a:cubicBezTo>
                    <a:cubicBezTo>
                      <a:pt x="56" y="29"/>
                      <a:pt x="65" y="19"/>
                      <a:pt x="69" y="13"/>
                    </a:cubicBezTo>
                    <a:cubicBezTo>
                      <a:pt x="59" y="15"/>
                      <a:pt x="41" y="24"/>
                      <a:pt x="30" y="29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0" name="Freeform 216"/>
              <p:cNvSpPr>
                <a:spLocks/>
              </p:cNvSpPr>
              <p:nvPr userDrawn="1"/>
            </p:nvSpPr>
            <p:spPr bwMode="auto">
              <a:xfrm>
                <a:off x="1460" y="1369"/>
                <a:ext cx="47" cy="57"/>
              </a:xfrm>
              <a:custGeom>
                <a:avLst/>
                <a:gdLst>
                  <a:gd name="T0" fmla="*/ 71 w 76"/>
                  <a:gd name="T1" fmla="*/ 7 h 90"/>
                  <a:gd name="T2" fmla="*/ 20 w 76"/>
                  <a:gd name="T3" fmla="*/ 24 h 90"/>
                  <a:gd name="T4" fmla="*/ 9 w 76"/>
                  <a:gd name="T5" fmla="*/ 90 h 90"/>
                  <a:gd name="T6" fmla="*/ 41 w 76"/>
                  <a:gd name="T7" fmla="*/ 46 h 90"/>
                  <a:gd name="T8" fmla="*/ 71 w 76"/>
                  <a:gd name="T9" fmla="*/ 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90">
                    <a:moveTo>
                      <a:pt x="71" y="7"/>
                    </a:moveTo>
                    <a:cubicBezTo>
                      <a:pt x="64" y="0"/>
                      <a:pt x="20" y="24"/>
                      <a:pt x="20" y="24"/>
                    </a:cubicBezTo>
                    <a:cubicBezTo>
                      <a:pt x="5" y="41"/>
                      <a:pt x="0" y="71"/>
                      <a:pt x="9" y="90"/>
                    </a:cubicBezTo>
                    <a:cubicBezTo>
                      <a:pt x="21" y="75"/>
                      <a:pt x="29" y="65"/>
                      <a:pt x="41" y="46"/>
                    </a:cubicBezTo>
                    <a:cubicBezTo>
                      <a:pt x="45" y="41"/>
                      <a:pt x="76" y="11"/>
                      <a:pt x="71" y="7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1" name="Freeform 217"/>
              <p:cNvSpPr>
                <a:spLocks/>
              </p:cNvSpPr>
              <p:nvPr userDrawn="1"/>
            </p:nvSpPr>
            <p:spPr bwMode="auto">
              <a:xfrm>
                <a:off x="1494" y="1402"/>
                <a:ext cx="16" cy="31"/>
              </a:xfrm>
              <a:custGeom>
                <a:avLst/>
                <a:gdLst>
                  <a:gd name="T0" fmla="*/ 26 w 26"/>
                  <a:gd name="T1" fmla="*/ 5 h 50"/>
                  <a:gd name="T2" fmla="*/ 20 w 26"/>
                  <a:gd name="T3" fmla="*/ 11 h 50"/>
                  <a:gd name="T4" fmla="*/ 15 w 26"/>
                  <a:gd name="T5" fmla="*/ 17 h 50"/>
                  <a:gd name="T6" fmla="*/ 9 w 26"/>
                  <a:gd name="T7" fmla="*/ 25 h 50"/>
                  <a:gd name="T8" fmla="*/ 5 w 26"/>
                  <a:gd name="T9" fmla="*/ 34 h 50"/>
                  <a:gd name="T10" fmla="*/ 2 w 26"/>
                  <a:gd name="T11" fmla="*/ 42 h 50"/>
                  <a:gd name="T12" fmla="*/ 0 w 26"/>
                  <a:gd name="T13" fmla="*/ 50 h 50"/>
                  <a:gd name="T14" fmla="*/ 1 w 26"/>
                  <a:gd name="T15" fmla="*/ 42 h 50"/>
                  <a:gd name="T16" fmla="*/ 2 w 26"/>
                  <a:gd name="T17" fmla="*/ 33 h 50"/>
                  <a:gd name="T18" fmla="*/ 6 w 26"/>
                  <a:gd name="T19" fmla="*/ 24 h 50"/>
                  <a:gd name="T20" fmla="*/ 10 w 26"/>
                  <a:gd name="T21" fmla="*/ 14 h 50"/>
                  <a:gd name="T22" fmla="*/ 15 w 26"/>
                  <a:gd name="T23" fmla="*/ 7 h 50"/>
                  <a:gd name="T24" fmla="*/ 20 w 26"/>
                  <a:gd name="T25" fmla="*/ 0 h 50"/>
                  <a:gd name="T26" fmla="*/ 26 w 26"/>
                  <a:gd name="T27" fmla="*/ 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50">
                    <a:moveTo>
                      <a:pt x="26" y="5"/>
                    </a:moveTo>
                    <a:cubicBezTo>
                      <a:pt x="26" y="5"/>
                      <a:pt x="24" y="7"/>
                      <a:pt x="20" y="11"/>
                    </a:cubicBezTo>
                    <a:cubicBezTo>
                      <a:pt x="18" y="13"/>
                      <a:pt x="17" y="15"/>
                      <a:pt x="15" y="17"/>
                    </a:cubicBezTo>
                    <a:cubicBezTo>
                      <a:pt x="13" y="20"/>
                      <a:pt x="11" y="23"/>
                      <a:pt x="9" y="25"/>
                    </a:cubicBezTo>
                    <a:cubicBezTo>
                      <a:pt x="7" y="28"/>
                      <a:pt x="6" y="31"/>
                      <a:pt x="5" y="34"/>
                    </a:cubicBezTo>
                    <a:cubicBezTo>
                      <a:pt x="4" y="37"/>
                      <a:pt x="3" y="40"/>
                      <a:pt x="2" y="42"/>
                    </a:cubicBezTo>
                    <a:cubicBezTo>
                      <a:pt x="1" y="47"/>
                      <a:pt x="0" y="50"/>
                      <a:pt x="0" y="50"/>
                    </a:cubicBezTo>
                    <a:cubicBezTo>
                      <a:pt x="0" y="50"/>
                      <a:pt x="0" y="47"/>
                      <a:pt x="1" y="42"/>
                    </a:cubicBezTo>
                    <a:cubicBezTo>
                      <a:pt x="1" y="39"/>
                      <a:pt x="2" y="36"/>
                      <a:pt x="2" y="33"/>
                    </a:cubicBezTo>
                    <a:cubicBezTo>
                      <a:pt x="3" y="30"/>
                      <a:pt x="4" y="27"/>
                      <a:pt x="6" y="24"/>
                    </a:cubicBezTo>
                    <a:cubicBezTo>
                      <a:pt x="7" y="20"/>
                      <a:pt x="9" y="17"/>
                      <a:pt x="10" y="14"/>
                    </a:cubicBezTo>
                    <a:cubicBezTo>
                      <a:pt x="12" y="12"/>
                      <a:pt x="13" y="9"/>
                      <a:pt x="15" y="7"/>
                    </a:cubicBezTo>
                    <a:cubicBezTo>
                      <a:pt x="18" y="3"/>
                      <a:pt x="20" y="0"/>
                      <a:pt x="20" y="0"/>
                    </a:cubicBez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2" name="Freeform 218"/>
              <p:cNvSpPr>
                <a:spLocks/>
              </p:cNvSpPr>
              <p:nvPr userDrawn="1"/>
            </p:nvSpPr>
            <p:spPr bwMode="auto">
              <a:xfrm>
                <a:off x="1468" y="1385"/>
                <a:ext cx="22" cy="31"/>
              </a:xfrm>
              <a:custGeom>
                <a:avLst/>
                <a:gdLst>
                  <a:gd name="T0" fmla="*/ 35 w 35"/>
                  <a:gd name="T1" fmla="*/ 6 h 50"/>
                  <a:gd name="T2" fmla="*/ 27 w 35"/>
                  <a:gd name="T3" fmla="*/ 11 h 50"/>
                  <a:gd name="T4" fmla="*/ 13 w 35"/>
                  <a:gd name="T5" fmla="*/ 24 h 50"/>
                  <a:gd name="T6" fmla="*/ 3 w 35"/>
                  <a:gd name="T7" fmla="*/ 41 h 50"/>
                  <a:gd name="T8" fmla="*/ 0 w 35"/>
                  <a:gd name="T9" fmla="*/ 50 h 50"/>
                  <a:gd name="T10" fmla="*/ 2 w 35"/>
                  <a:gd name="T11" fmla="*/ 41 h 50"/>
                  <a:gd name="T12" fmla="*/ 10 w 35"/>
                  <a:gd name="T13" fmla="*/ 22 h 50"/>
                  <a:gd name="T14" fmla="*/ 23 w 35"/>
                  <a:gd name="T15" fmla="*/ 6 h 50"/>
                  <a:gd name="T16" fmla="*/ 29 w 35"/>
                  <a:gd name="T17" fmla="*/ 0 h 50"/>
                  <a:gd name="T18" fmla="*/ 35 w 35"/>
                  <a:gd name="T19" fmla="*/ 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50">
                    <a:moveTo>
                      <a:pt x="35" y="6"/>
                    </a:moveTo>
                    <a:cubicBezTo>
                      <a:pt x="35" y="6"/>
                      <a:pt x="32" y="8"/>
                      <a:pt x="27" y="11"/>
                    </a:cubicBezTo>
                    <a:cubicBezTo>
                      <a:pt x="23" y="14"/>
                      <a:pt x="18" y="19"/>
                      <a:pt x="13" y="24"/>
                    </a:cubicBezTo>
                    <a:cubicBezTo>
                      <a:pt x="9" y="30"/>
                      <a:pt x="6" y="36"/>
                      <a:pt x="3" y="41"/>
                    </a:cubicBezTo>
                    <a:cubicBezTo>
                      <a:pt x="1" y="46"/>
                      <a:pt x="0" y="50"/>
                      <a:pt x="0" y="50"/>
                    </a:cubicBezTo>
                    <a:cubicBezTo>
                      <a:pt x="0" y="50"/>
                      <a:pt x="1" y="46"/>
                      <a:pt x="2" y="41"/>
                    </a:cubicBezTo>
                    <a:cubicBezTo>
                      <a:pt x="4" y="36"/>
                      <a:pt x="6" y="29"/>
                      <a:pt x="10" y="22"/>
                    </a:cubicBezTo>
                    <a:cubicBezTo>
                      <a:pt x="14" y="16"/>
                      <a:pt x="19" y="10"/>
                      <a:pt x="23" y="6"/>
                    </a:cubicBezTo>
                    <a:cubicBezTo>
                      <a:pt x="27" y="2"/>
                      <a:pt x="29" y="0"/>
                      <a:pt x="29" y="0"/>
                    </a:cubicBezTo>
                    <a:lnTo>
                      <a:pt x="35" y="6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3" name="Freeform 219"/>
              <p:cNvSpPr>
                <a:spLocks/>
              </p:cNvSpPr>
              <p:nvPr userDrawn="1"/>
            </p:nvSpPr>
            <p:spPr bwMode="auto">
              <a:xfrm>
                <a:off x="1488" y="1389"/>
                <a:ext cx="14" cy="23"/>
              </a:xfrm>
              <a:custGeom>
                <a:avLst/>
                <a:gdLst>
                  <a:gd name="T0" fmla="*/ 16 w 23"/>
                  <a:gd name="T1" fmla="*/ 3 h 37"/>
                  <a:gd name="T2" fmla="*/ 16 w 23"/>
                  <a:gd name="T3" fmla="*/ 3 h 37"/>
                  <a:gd name="T4" fmla="*/ 15 w 23"/>
                  <a:gd name="T5" fmla="*/ 4 h 37"/>
                  <a:gd name="T6" fmla="*/ 12 w 23"/>
                  <a:gd name="T7" fmla="*/ 8 h 37"/>
                  <a:gd name="T8" fmla="*/ 8 w 23"/>
                  <a:gd name="T9" fmla="*/ 13 h 37"/>
                  <a:gd name="T10" fmla="*/ 5 w 23"/>
                  <a:gd name="T11" fmla="*/ 19 h 37"/>
                  <a:gd name="T12" fmla="*/ 1 w 23"/>
                  <a:gd name="T13" fmla="*/ 31 h 37"/>
                  <a:gd name="T14" fmla="*/ 0 w 23"/>
                  <a:gd name="T15" fmla="*/ 35 h 37"/>
                  <a:gd name="T16" fmla="*/ 0 w 23"/>
                  <a:gd name="T17" fmla="*/ 37 h 37"/>
                  <a:gd name="T18" fmla="*/ 0 w 23"/>
                  <a:gd name="T19" fmla="*/ 35 h 37"/>
                  <a:gd name="T20" fmla="*/ 1 w 23"/>
                  <a:gd name="T21" fmla="*/ 31 h 37"/>
                  <a:gd name="T22" fmla="*/ 7 w 23"/>
                  <a:gd name="T23" fmla="*/ 20 h 37"/>
                  <a:gd name="T24" fmla="*/ 11 w 23"/>
                  <a:gd name="T25" fmla="*/ 15 h 37"/>
                  <a:gd name="T26" fmla="*/ 15 w 23"/>
                  <a:gd name="T27" fmla="*/ 11 h 37"/>
                  <a:gd name="T28" fmla="*/ 18 w 23"/>
                  <a:gd name="T29" fmla="*/ 8 h 37"/>
                  <a:gd name="T30" fmla="*/ 20 w 23"/>
                  <a:gd name="T31" fmla="*/ 7 h 37"/>
                  <a:gd name="T32" fmla="*/ 20 w 23"/>
                  <a:gd name="T33" fmla="*/ 7 h 37"/>
                  <a:gd name="T34" fmla="*/ 21 w 23"/>
                  <a:gd name="T35" fmla="*/ 2 h 37"/>
                  <a:gd name="T36" fmla="*/ 16 w 23"/>
                  <a:gd name="T37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37">
                    <a:moveTo>
                      <a:pt x="16" y="3"/>
                    </a:move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5" y="4"/>
                      <a:pt x="15" y="4"/>
                    </a:cubicBezTo>
                    <a:cubicBezTo>
                      <a:pt x="14" y="5"/>
                      <a:pt x="13" y="6"/>
                      <a:pt x="12" y="8"/>
                    </a:cubicBezTo>
                    <a:cubicBezTo>
                      <a:pt x="11" y="9"/>
                      <a:pt x="10" y="11"/>
                      <a:pt x="8" y="13"/>
                    </a:cubicBezTo>
                    <a:cubicBezTo>
                      <a:pt x="7" y="15"/>
                      <a:pt x="6" y="17"/>
                      <a:pt x="5" y="19"/>
                    </a:cubicBezTo>
                    <a:cubicBezTo>
                      <a:pt x="3" y="23"/>
                      <a:pt x="1" y="28"/>
                      <a:pt x="1" y="31"/>
                    </a:cubicBezTo>
                    <a:cubicBezTo>
                      <a:pt x="0" y="33"/>
                      <a:pt x="0" y="34"/>
                      <a:pt x="0" y="35"/>
                    </a:cubicBezTo>
                    <a:cubicBezTo>
                      <a:pt x="0" y="36"/>
                      <a:pt x="0" y="37"/>
                      <a:pt x="0" y="37"/>
                    </a:cubicBezTo>
                    <a:cubicBezTo>
                      <a:pt x="0" y="37"/>
                      <a:pt x="0" y="36"/>
                      <a:pt x="0" y="35"/>
                    </a:cubicBezTo>
                    <a:cubicBezTo>
                      <a:pt x="0" y="34"/>
                      <a:pt x="1" y="33"/>
                      <a:pt x="1" y="31"/>
                    </a:cubicBezTo>
                    <a:cubicBezTo>
                      <a:pt x="3" y="28"/>
                      <a:pt x="5" y="24"/>
                      <a:pt x="7" y="20"/>
                    </a:cubicBezTo>
                    <a:cubicBezTo>
                      <a:pt x="9" y="18"/>
                      <a:pt x="10" y="17"/>
                      <a:pt x="11" y="15"/>
                    </a:cubicBezTo>
                    <a:cubicBezTo>
                      <a:pt x="13" y="14"/>
                      <a:pt x="14" y="12"/>
                      <a:pt x="15" y="11"/>
                    </a:cubicBezTo>
                    <a:cubicBezTo>
                      <a:pt x="17" y="10"/>
                      <a:pt x="18" y="9"/>
                      <a:pt x="18" y="8"/>
                    </a:cubicBezTo>
                    <a:cubicBezTo>
                      <a:pt x="19" y="8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3" y="4"/>
                      <a:pt x="22" y="3"/>
                      <a:pt x="21" y="2"/>
                    </a:cubicBezTo>
                    <a:cubicBezTo>
                      <a:pt x="20" y="1"/>
                      <a:pt x="19" y="0"/>
                      <a:pt x="16" y="3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4" name="Freeform 220"/>
              <p:cNvSpPr>
                <a:spLocks/>
              </p:cNvSpPr>
              <p:nvPr userDrawn="1"/>
            </p:nvSpPr>
            <p:spPr bwMode="auto">
              <a:xfrm>
                <a:off x="1471" y="1350"/>
                <a:ext cx="15" cy="13"/>
              </a:xfrm>
              <a:custGeom>
                <a:avLst/>
                <a:gdLst>
                  <a:gd name="T0" fmla="*/ 25 w 25"/>
                  <a:gd name="T1" fmla="*/ 21 h 21"/>
                  <a:gd name="T2" fmla="*/ 2 w 25"/>
                  <a:gd name="T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" h="21">
                    <a:moveTo>
                      <a:pt x="25" y="21"/>
                    </a:moveTo>
                    <a:cubicBezTo>
                      <a:pt x="15" y="21"/>
                      <a:pt x="0" y="11"/>
                      <a:pt x="2" y="0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5" name="Freeform 221"/>
              <p:cNvSpPr>
                <a:spLocks/>
              </p:cNvSpPr>
              <p:nvPr userDrawn="1"/>
            </p:nvSpPr>
            <p:spPr bwMode="auto">
              <a:xfrm>
                <a:off x="1471" y="1349"/>
                <a:ext cx="15" cy="14"/>
              </a:xfrm>
              <a:custGeom>
                <a:avLst/>
                <a:gdLst>
                  <a:gd name="T0" fmla="*/ 0 w 25"/>
                  <a:gd name="T1" fmla="*/ 0 h 22"/>
                  <a:gd name="T2" fmla="*/ 0 w 25"/>
                  <a:gd name="T3" fmla="*/ 2 h 22"/>
                  <a:gd name="T4" fmla="*/ 0 w 25"/>
                  <a:gd name="T5" fmla="*/ 4 h 22"/>
                  <a:gd name="T6" fmla="*/ 1 w 25"/>
                  <a:gd name="T7" fmla="*/ 7 h 22"/>
                  <a:gd name="T8" fmla="*/ 8 w 25"/>
                  <a:gd name="T9" fmla="*/ 17 h 22"/>
                  <a:gd name="T10" fmla="*/ 19 w 25"/>
                  <a:gd name="T11" fmla="*/ 21 h 22"/>
                  <a:gd name="T12" fmla="*/ 23 w 25"/>
                  <a:gd name="T13" fmla="*/ 22 h 22"/>
                  <a:gd name="T14" fmla="*/ 25 w 25"/>
                  <a:gd name="T15" fmla="*/ 22 h 22"/>
                  <a:gd name="T16" fmla="*/ 23 w 25"/>
                  <a:gd name="T17" fmla="*/ 22 h 22"/>
                  <a:gd name="T18" fmla="*/ 20 w 25"/>
                  <a:gd name="T19" fmla="*/ 21 h 22"/>
                  <a:gd name="T20" fmla="*/ 10 w 25"/>
                  <a:gd name="T21" fmla="*/ 15 h 22"/>
                  <a:gd name="T22" fmla="*/ 4 w 25"/>
                  <a:gd name="T23" fmla="*/ 6 h 22"/>
                  <a:gd name="T24" fmla="*/ 4 w 25"/>
                  <a:gd name="T25" fmla="*/ 1 h 22"/>
                  <a:gd name="T26" fmla="*/ 0 w 25"/>
                  <a:gd name="T2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" h="2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5"/>
                      <a:pt x="1" y="6"/>
                      <a:pt x="1" y="7"/>
                    </a:cubicBezTo>
                    <a:cubicBezTo>
                      <a:pt x="2" y="10"/>
                      <a:pt x="5" y="14"/>
                      <a:pt x="8" y="17"/>
                    </a:cubicBezTo>
                    <a:cubicBezTo>
                      <a:pt x="12" y="19"/>
                      <a:pt x="16" y="21"/>
                      <a:pt x="19" y="21"/>
                    </a:cubicBezTo>
                    <a:cubicBezTo>
                      <a:pt x="21" y="22"/>
                      <a:pt x="22" y="22"/>
                      <a:pt x="23" y="22"/>
                    </a:cubicBezTo>
                    <a:cubicBezTo>
                      <a:pt x="24" y="22"/>
                      <a:pt x="25" y="22"/>
                      <a:pt x="25" y="22"/>
                    </a:cubicBezTo>
                    <a:cubicBezTo>
                      <a:pt x="25" y="22"/>
                      <a:pt x="24" y="22"/>
                      <a:pt x="23" y="22"/>
                    </a:cubicBezTo>
                    <a:cubicBezTo>
                      <a:pt x="22" y="22"/>
                      <a:pt x="21" y="21"/>
                      <a:pt x="20" y="21"/>
                    </a:cubicBezTo>
                    <a:cubicBezTo>
                      <a:pt x="16" y="20"/>
                      <a:pt x="13" y="18"/>
                      <a:pt x="10" y="15"/>
                    </a:cubicBezTo>
                    <a:cubicBezTo>
                      <a:pt x="7" y="12"/>
                      <a:pt x="5" y="9"/>
                      <a:pt x="4" y="6"/>
                    </a:cubicBezTo>
                    <a:cubicBezTo>
                      <a:pt x="4" y="3"/>
                      <a:pt x="5" y="1"/>
                      <a:pt x="4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6" name="Freeform 222"/>
              <p:cNvSpPr>
                <a:spLocks/>
              </p:cNvSpPr>
              <p:nvPr userDrawn="1"/>
            </p:nvSpPr>
            <p:spPr bwMode="auto">
              <a:xfrm>
                <a:off x="1512" y="1411"/>
                <a:ext cx="9" cy="18"/>
              </a:xfrm>
              <a:custGeom>
                <a:avLst/>
                <a:gdLst>
                  <a:gd name="T0" fmla="*/ 15 w 15"/>
                  <a:gd name="T1" fmla="*/ 26 h 30"/>
                  <a:gd name="T2" fmla="*/ 10 w 15"/>
                  <a:gd name="T3" fmla="*/ 25 h 30"/>
                  <a:gd name="T4" fmla="*/ 3 w 15"/>
                  <a:gd name="T5" fmla="*/ 17 h 30"/>
                  <a:gd name="T6" fmla="*/ 1 w 15"/>
                  <a:gd name="T7" fmla="*/ 5 h 30"/>
                  <a:gd name="T8" fmla="*/ 1 w 15"/>
                  <a:gd name="T9" fmla="*/ 0 h 30"/>
                  <a:gd name="T10" fmla="*/ 0 w 15"/>
                  <a:gd name="T11" fmla="*/ 5 h 30"/>
                  <a:gd name="T12" fmla="*/ 1 w 15"/>
                  <a:gd name="T13" fmla="*/ 18 h 30"/>
                  <a:gd name="T14" fmla="*/ 9 w 15"/>
                  <a:gd name="T15" fmla="*/ 28 h 30"/>
                  <a:gd name="T16" fmla="*/ 13 w 15"/>
                  <a:gd name="T17" fmla="*/ 29 h 30"/>
                  <a:gd name="T18" fmla="*/ 15 w 15"/>
                  <a:gd name="T19" fmla="*/ 30 h 30"/>
                  <a:gd name="T20" fmla="*/ 15 w 15"/>
                  <a:gd name="T21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30">
                    <a:moveTo>
                      <a:pt x="15" y="26"/>
                    </a:moveTo>
                    <a:cubicBezTo>
                      <a:pt x="15" y="26"/>
                      <a:pt x="13" y="26"/>
                      <a:pt x="10" y="25"/>
                    </a:cubicBezTo>
                    <a:cubicBezTo>
                      <a:pt x="7" y="24"/>
                      <a:pt x="4" y="21"/>
                      <a:pt x="3" y="17"/>
                    </a:cubicBezTo>
                    <a:cubicBezTo>
                      <a:pt x="1" y="13"/>
                      <a:pt x="1" y="8"/>
                      <a:pt x="1" y="5"/>
                    </a:cubicBezTo>
                    <a:cubicBezTo>
                      <a:pt x="0" y="2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5"/>
                    </a:cubicBezTo>
                    <a:cubicBezTo>
                      <a:pt x="0" y="9"/>
                      <a:pt x="0" y="13"/>
                      <a:pt x="1" y="18"/>
                    </a:cubicBezTo>
                    <a:cubicBezTo>
                      <a:pt x="2" y="22"/>
                      <a:pt x="5" y="26"/>
                      <a:pt x="9" y="28"/>
                    </a:cubicBezTo>
                    <a:cubicBezTo>
                      <a:pt x="10" y="29"/>
                      <a:pt x="12" y="29"/>
                      <a:pt x="13" y="29"/>
                    </a:cubicBezTo>
                    <a:cubicBezTo>
                      <a:pt x="14" y="30"/>
                      <a:pt x="15" y="30"/>
                      <a:pt x="15" y="30"/>
                    </a:cubicBezTo>
                    <a:lnTo>
                      <a:pt x="15" y="26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7" name="Freeform 223"/>
              <p:cNvSpPr>
                <a:spLocks/>
              </p:cNvSpPr>
              <p:nvPr userDrawn="1"/>
            </p:nvSpPr>
            <p:spPr bwMode="auto">
              <a:xfrm>
                <a:off x="1460" y="1381"/>
                <a:ext cx="18" cy="6"/>
              </a:xfrm>
              <a:custGeom>
                <a:avLst/>
                <a:gdLst>
                  <a:gd name="T0" fmla="*/ 0 w 29"/>
                  <a:gd name="T1" fmla="*/ 0 h 9"/>
                  <a:gd name="T2" fmla="*/ 0 w 29"/>
                  <a:gd name="T3" fmla="*/ 2 h 9"/>
                  <a:gd name="T4" fmla="*/ 1 w 29"/>
                  <a:gd name="T5" fmla="*/ 4 h 9"/>
                  <a:gd name="T6" fmla="*/ 3 w 29"/>
                  <a:gd name="T7" fmla="*/ 5 h 9"/>
                  <a:gd name="T8" fmla="*/ 14 w 29"/>
                  <a:gd name="T9" fmla="*/ 9 h 9"/>
                  <a:gd name="T10" fmla="*/ 24 w 29"/>
                  <a:gd name="T11" fmla="*/ 7 h 9"/>
                  <a:gd name="T12" fmla="*/ 28 w 29"/>
                  <a:gd name="T13" fmla="*/ 6 h 9"/>
                  <a:gd name="T14" fmla="*/ 29 w 29"/>
                  <a:gd name="T15" fmla="*/ 6 h 9"/>
                  <a:gd name="T16" fmla="*/ 27 w 29"/>
                  <a:gd name="T17" fmla="*/ 6 h 9"/>
                  <a:gd name="T18" fmla="*/ 24 w 29"/>
                  <a:gd name="T19" fmla="*/ 7 h 9"/>
                  <a:gd name="T20" fmla="*/ 14 w 29"/>
                  <a:gd name="T21" fmla="*/ 7 h 9"/>
                  <a:gd name="T22" fmla="*/ 5 w 29"/>
                  <a:gd name="T23" fmla="*/ 3 h 9"/>
                  <a:gd name="T24" fmla="*/ 4 w 29"/>
                  <a:gd name="T25" fmla="*/ 0 h 9"/>
                  <a:gd name="T26" fmla="*/ 0 w 29"/>
                  <a:gd name="T2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9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6" y="8"/>
                      <a:pt x="10" y="8"/>
                      <a:pt x="14" y="9"/>
                    </a:cubicBezTo>
                    <a:cubicBezTo>
                      <a:pt x="18" y="9"/>
                      <a:pt x="21" y="8"/>
                      <a:pt x="24" y="7"/>
                    </a:cubicBezTo>
                    <a:cubicBezTo>
                      <a:pt x="26" y="7"/>
                      <a:pt x="27" y="7"/>
                      <a:pt x="28" y="6"/>
                    </a:cubicBezTo>
                    <a:cubicBezTo>
                      <a:pt x="28" y="6"/>
                      <a:pt x="29" y="6"/>
                      <a:pt x="29" y="6"/>
                    </a:cubicBezTo>
                    <a:cubicBezTo>
                      <a:pt x="29" y="6"/>
                      <a:pt x="28" y="6"/>
                      <a:pt x="27" y="6"/>
                    </a:cubicBezTo>
                    <a:cubicBezTo>
                      <a:pt x="27" y="6"/>
                      <a:pt x="25" y="7"/>
                      <a:pt x="24" y="7"/>
                    </a:cubicBezTo>
                    <a:cubicBezTo>
                      <a:pt x="21" y="7"/>
                      <a:pt x="17" y="7"/>
                      <a:pt x="14" y="7"/>
                    </a:cubicBezTo>
                    <a:cubicBezTo>
                      <a:pt x="10" y="6"/>
                      <a:pt x="7" y="5"/>
                      <a:pt x="5" y="3"/>
                    </a:cubicBezTo>
                    <a:cubicBezTo>
                      <a:pt x="3" y="1"/>
                      <a:pt x="4" y="0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8" name="Freeform 224"/>
              <p:cNvSpPr>
                <a:spLocks noEditPoints="1"/>
              </p:cNvSpPr>
              <p:nvPr userDrawn="1"/>
            </p:nvSpPr>
            <p:spPr bwMode="auto">
              <a:xfrm>
                <a:off x="1455" y="1334"/>
                <a:ext cx="120" cy="102"/>
              </a:xfrm>
              <a:custGeom>
                <a:avLst/>
                <a:gdLst>
                  <a:gd name="T0" fmla="*/ 77 w 194"/>
                  <a:gd name="T1" fmla="*/ 127 h 162"/>
                  <a:gd name="T2" fmla="*/ 78 w 194"/>
                  <a:gd name="T3" fmla="*/ 118 h 162"/>
                  <a:gd name="T4" fmla="*/ 42 w 194"/>
                  <a:gd name="T5" fmla="*/ 141 h 162"/>
                  <a:gd name="T6" fmla="*/ 47 w 194"/>
                  <a:gd name="T7" fmla="*/ 93 h 162"/>
                  <a:gd name="T8" fmla="*/ 3 w 194"/>
                  <a:gd name="T9" fmla="*/ 86 h 162"/>
                  <a:gd name="T10" fmla="*/ 2 w 194"/>
                  <a:gd name="T11" fmla="*/ 72 h 162"/>
                  <a:gd name="T12" fmla="*/ 29 w 194"/>
                  <a:gd name="T13" fmla="*/ 61 h 162"/>
                  <a:gd name="T14" fmla="*/ 15 w 194"/>
                  <a:gd name="T15" fmla="*/ 34 h 162"/>
                  <a:gd name="T16" fmla="*/ 20 w 194"/>
                  <a:gd name="T17" fmla="*/ 15 h 162"/>
                  <a:gd name="T18" fmla="*/ 37 w 194"/>
                  <a:gd name="T19" fmla="*/ 21 h 162"/>
                  <a:gd name="T20" fmla="*/ 130 w 194"/>
                  <a:gd name="T21" fmla="*/ 1 h 162"/>
                  <a:gd name="T22" fmla="*/ 187 w 194"/>
                  <a:gd name="T23" fmla="*/ 68 h 162"/>
                  <a:gd name="T24" fmla="*/ 115 w 194"/>
                  <a:gd name="T25" fmla="*/ 119 h 162"/>
                  <a:gd name="T26" fmla="*/ 115 w 194"/>
                  <a:gd name="T27" fmla="*/ 155 h 162"/>
                  <a:gd name="T28" fmla="*/ 102 w 194"/>
                  <a:gd name="T29" fmla="*/ 162 h 162"/>
                  <a:gd name="T30" fmla="*/ 98 w 194"/>
                  <a:gd name="T31" fmla="*/ 147 h 162"/>
                  <a:gd name="T32" fmla="*/ 146 w 194"/>
                  <a:gd name="T33" fmla="*/ 80 h 162"/>
                  <a:gd name="T34" fmla="*/ 180 w 194"/>
                  <a:gd name="T35" fmla="*/ 46 h 162"/>
                  <a:gd name="T36" fmla="*/ 142 w 194"/>
                  <a:gd name="T37" fmla="*/ 42 h 162"/>
                  <a:gd name="T38" fmla="*/ 118 w 194"/>
                  <a:gd name="T39" fmla="*/ 34 h 162"/>
                  <a:gd name="T40" fmla="*/ 95 w 194"/>
                  <a:gd name="T41" fmla="*/ 46 h 162"/>
                  <a:gd name="T42" fmla="*/ 48 w 194"/>
                  <a:gd name="T43" fmla="*/ 64 h 162"/>
                  <a:gd name="T44" fmla="*/ 17 w 194"/>
                  <a:gd name="T45" fmla="*/ 82 h 162"/>
                  <a:gd name="T46" fmla="*/ 62 w 194"/>
                  <a:gd name="T47" fmla="*/ 71 h 162"/>
                  <a:gd name="T48" fmla="*/ 51 w 194"/>
                  <a:gd name="T49" fmla="*/ 124 h 162"/>
                  <a:gd name="T50" fmla="*/ 99 w 194"/>
                  <a:gd name="T51" fmla="*/ 96 h 162"/>
                  <a:gd name="T52" fmla="*/ 27 w 194"/>
                  <a:gd name="T53" fmla="*/ 32 h 162"/>
                  <a:gd name="T54" fmla="*/ 55 w 194"/>
                  <a:gd name="T55" fmla="*/ 46 h 162"/>
                  <a:gd name="T56" fmla="*/ 98 w 194"/>
                  <a:gd name="T57" fmla="*/ 21 h 162"/>
                  <a:gd name="T58" fmla="*/ 147 w 194"/>
                  <a:gd name="T59" fmla="*/ 23 h 162"/>
                  <a:gd name="T60" fmla="*/ 166 w 194"/>
                  <a:gd name="T61" fmla="*/ 33 h 162"/>
                  <a:gd name="T62" fmla="*/ 170 w 194"/>
                  <a:gd name="T63" fmla="*/ 25 h 162"/>
                  <a:gd name="T64" fmla="*/ 69 w 194"/>
                  <a:gd name="T65" fmla="*/ 27 h 162"/>
                  <a:gd name="T66" fmla="*/ 27 w 194"/>
                  <a:gd name="T67" fmla="*/ 3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4" h="162">
                    <a:moveTo>
                      <a:pt x="102" y="162"/>
                    </a:moveTo>
                    <a:cubicBezTo>
                      <a:pt x="89" y="162"/>
                      <a:pt x="78" y="143"/>
                      <a:pt x="77" y="127"/>
                    </a:cubicBezTo>
                    <a:cubicBezTo>
                      <a:pt x="77" y="126"/>
                      <a:pt x="77" y="126"/>
                      <a:pt x="77" y="126"/>
                    </a:cubicBezTo>
                    <a:cubicBezTo>
                      <a:pt x="77" y="124"/>
                      <a:pt x="77" y="121"/>
                      <a:pt x="78" y="118"/>
                    </a:cubicBezTo>
                    <a:cubicBezTo>
                      <a:pt x="68" y="128"/>
                      <a:pt x="59" y="135"/>
                      <a:pt x="48" y="139"/>
                    </a:cubicBezTo>
                    <a:cubicBezTo>
                      <a:pt x="42" y="141"/>
                      <a:pt x="42" y="141"/>
                      <a:pt x="42" y="141"/>
                    </a:cubicBezTo>
                    <a:cubicBezTo>
                      <a:pt x="40" y="135"/>
                      <a:pt x="40" y="135"/>
                      <a:pt x="40" y="135"/>
                    </a:cubicBezTo>
                    <a:cubicBezTo>
                      <a:pt x="37" y="122"/>
                      <a:pt x="39" y="108"/>
                      <a:pt x="47" y="93"/>
                    </a:cubicBezTo>
                    <a:cubicBezTo>
                      <a:pt x="40" y="95"/>
                      <a:pt x="34" y="96"/>
                      <a:pt x="29" y="96"/>
                    </a:cubicBezTo>
                    <a:cubicBezTo>
                      <a:pt x="17" y="96"/>
                      <a:pt x="7" y="92"/>
                      <a:pt x="3" y="86"/>
                    </a:cubicBezTo>
                    <a:cubicBezTo>
                      <a:pt x="0" y="83"/>
                      <a:pt x="0" y="79"/>
                      <a:pt x="1" y="76"/>
                    </a:cubicBezTo>
                    <a:cubicBezTo>
                      <a:pt x="2" y="72"/>
                      <a:pt x="2" y="72"/>
                      <a:pt x="2" y="72"/>
                    </a:cubicBezTo>
                    <a:cubicBezTo>
                      <a:pt x="6" y="71"/>
                      <a:pt x="6" y="71"/>
                      <a:pt x="6" y="71"/>
                    </a:cubicBezTo>
                    <a:cubicBezTo>
                      <a:pt x="16" y="71"/>
                      <a:pt x="22" y="66"/>
                      <a:pt x="29" y="61"/>
                    </a:cubicBezTo>
                    <a:cubicBezTo>
                      <a:pt x="32" y="59"/>
                      <a:pt x="35" y="57"/>
                      <a:pt x="38" y="55"/>
                    </a:cubicBezTo>
                    <a:cubicBezTo>
                      <a:pt x="27" y="51"/>
                      <a:pt x="18" y="42"/>
                      <a:pt x="15" y="34"/>
                    </a:cubicBezTo>
                    <a:cubicBezTo>
                      <a:pt x="13" y="29"/>
                      <a:pt x="13" y="23"/>
                      <a:pt x="17" y="19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7" y="20"/>
                      <a:pt x="32" y="21"/>
                      <a:pt x="37" y="21"/>
                    </a:cubicBezTo>
                    <a:cubicBezTo>
                      <a:pt x="45" y="21"/>
                      <a:pt x="55" y="19"/>
                      <a:pt x="64" y="15"/>
                    </a:cubicBezTo>
                    <a:cubicBezTo>
                      <a:pt x="92" y="5"/>
                      <a:pt x="103" y="2"/>
                      <a:pt x="130" y="1"/>
                    </a:cubicBezTo>
                    <a:cubicBezTo>
                      <a:pt x="157" y="0"/>
                      <a:pt x="186" y="16"/>
                      <a:pt x="191" y="33"/>
                    </a:cubicBezTo>
                    <a:cubicBezTo>
                      <a:pt x="194" y="47"/>
                      <a:pt x="193" y="59"/>
                      <a:pt x="187" y="68"/>
                    </a:cubicBezTo>
                    <a:cubicBezTo>
                      <a:pt x="180" y="80"/>
                      <a:pt x="167" y="88"/>
                      <a:pt x="149" y="92"/>
                    </a:cubicBezTo>
                    <a:cubicBezTo>
                      <a:pt x="133" y="96"/>
                      <a:pt x="121" y="105"/>
                      <a:pt x="115" y="119"/>
                    </a:cubicBezTo>
                    <a:cubicBezTo>
                      <a:pt x="108" y="133"/>
                      <a:pt x="109" y="147"/>
                      <a:pt x="111" y="150"/>
                    </a:cubicBezTo>
                    <a:cubicBezTo>
                      <a:pt x="115" y="155"/>
                      <a:pt x="115" y="155"/>
                      <a:pt x="115" y="155"/>
                    </a:cubicBezTo>
                    <a:cubicBezTo>
                      <a:pt x="110" y="159"/>
                      <a:pt x="110" y="159"/>
                      <a:pt x="110" y="159"/>
                    </a:cubicBezTo>
                    <a:cubicBezTo>
                      <a:pt x="107" y="161"/>
                      <a:pt x="104" y="162"/>
                      <a:pt x="102" y="162"/>
                    </a:cubicBezTo>
                    <a:close/>
                    <a:moveTo>
                      <a:pt x="89" y="126"/>
                    </a:moveTo>
                    <a:cubicBezTo>
                      <a:pt x="90" y="136"/>
                      <a:pt x="94" y="144"/>
                      <a:pt x="98" y="147"/>
                    </a:cubicBezTo>
                    <a:cubicBezTo>
                      <a:pt x="97" y="140"/>
                      <a:pt x="98" y="131"/>
                      <a:pt x="101" y="122"/>
                    </a:cubicBezTo>
                    <a:cubicBezTo>
                      <a:pt x="104" y="110"/>
                      <a:pt x="116" y="87"/>
                      <a:pt x="146" y="80"/>
                    </a:cubicBezTo>
                    <a:cubicBezTo>
                      <a:pt x="161" y="77"/>
                      <a:pt x="171" y="71"/>
                      <a:pt x="176" y="62"/>
                    </a:cubicBezTo>
                    <a:cubicBezTo>
                      <a:pt x="179" y="57"/>
                      <a:pt x="181" y="52"/>
                      <a:pt x="180" y="46"/>
                    </a:cubicBezTo>
                    <a:cubicBezTo>
                      <a:pt x="178" y="50"/>
                      <a:pt x="173" y="52"/>
                      <a:pt x="169" y="53"/>
                    </a:cubicBezTo>
                    <a:cubicBezTo>
                      <a:pt x="159" y="53"/>
                      <a:pt x="150" y="48"/>
                      <a:pt x="142" y="42"/>
                    </a:cubicBezTo>
                    <a:cubicBezTo>
                      <a:pt x="141" y="42"/>
                      <a:pt x="140" y="41"/>
                      <a:pt x="139" y="41"/>
                    </a:cubicBezTo>
                    <a:cubicBezTo>
                      <a:pt x="136" y="39"/>
                      <a:pt x="127" y="34"/>
                      <a:pt x="118" y="34"/>
                    </a:cubicBezTo>
                    <a:cubicBezTo>
                      <a:pt x="113" y="34"/>
                      <a:pt x="109" y="35"/>
                      <a:pt x="105" y="37"/>
                    </a:cubicBezTo>
                    <a:cubicBezTo>
                      <a:pt x="102" y="39"/>
                      <a:pt x="98" y="42"/>
                      <a:pt x="95" y="46"/>
                    </a:cubicBezTo>
                    <a:cubicBezTo>
                      <a:pt x="86" y="54"/>
                      <a:pt x="74" y="64"/>
                      <a:pt x="56" y="64"/>
                    </a:cubicBezTo>
                    <a:cubicBezTo>
                      <a:pt x="53" y="64"/>
                      <a:pt x="50" y="64"/>
                      <a:pt x="48" y="64"/>
                    </a:cubicBezTo>
                    <a:cubicBezTo>
                      <a:pt x="43" y="66"/>
                      <a:pt x="40" y="69"/>
                      <a:pt x="36" y="71"/>
                    </a:cubicBezTo>
                    <a:cubicBezTo>
                      <a:pt x="30" y="75"/>
                      <a:pt x="25" y="79"/>
                      <a:pt x="17" y="82"/>
                    </a:cubicBezTo>
                    <a:cubicBezTo>
                      <a:pt x="20" y="83"/>
                      <a:pt x="24" y="84"/>
                      <a:pt x="29" y="84"/>
                    </a:cubicBezTo>
                    <a:cubicBezTo>
                      <a:pt x="36" y="84"/>
                      <a:pt x="50" y="82"/>
                      <a:pt x="62" y="71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61" y="91"/>
                      <a:pt x="50" y="108"/>
                      <a:pt x="51" y="124"/>
                    </a:cubicBezTo>
                    <a:cubicBezTo>
                      <a:pt x="64" y="117"/>
                      <a:pt x="76" y="103"/>
                      <a:pt x="90" y="88"/>
                    </a:cubicBezTo>
                    <a:cubicBezTo>
                      <a:pt x="99" y="96"/>
                      <a:pt x="99" y="96"/>
                      <a:pt x="99" y="96"/>
                    </a:cubicBezTo>
                    <a:cubicBezTo>
                      <a:pt x="93" y="103"/>
                      <a:pt x="89" y="119"/>
                      <a:pt x="89" y="126"/>
                    </a:cubicBezTo>
                    <a:close/>
                    <a:moveTo>
                      <a:pt x="27" y="32"/>
                    </a:moveTo>
                    <a:cubicBezTo>
                      <a:pt x="31" y="38"/>
                      <a:pt x="40" y="45"/>
                      <a:pt x="52" y="46"/>
                    </a:cubicBezTo>
                    <a:cubicBezTo>
                      <a:pt x="53" y="46"/>
                      <a:pt x="54" y="46"/>
                      <a:pt x="55" y="46"/>
                    </a:cubicBezTo>
                    <a:cubicBezTo>
                      <a:pt x="65" y="46"/>
                      <a:pt x="72" y="41"/>
                      <a:pt x="80" y="34"/>
                    </a:cubicBezTo>
                    <a:cubicBezTo>
                      <a:pt x="85" y="29"/>
                      <a:pt x="91" y="24"/>
                      <a:pt x="98" y="21"/>
                    </a:cubicBezTo>
                    <a:cubicBezTo>
                      <a:pt x="106" y="17"/>
                      <a:pt x="114" y="15"/>
                      <a:pt x="121" y="15"/>
                    </a:cubicBezTo>
                    <a:cubicBezTo>
                      <a:pt x="130" y="15"/>
                      <a:pt x="138" y="17"/>
                      <a:pt x="147" y="23"/>
                    </a:cubicBezTo>
                    <a:cubicBezTo>
                      <a:pt x="148" y="24"/>
                      <a:pt x="150" y="25"/>
                      <a:pt x="151" y="25"/>
                    </a:cubicBezTo>
                    <a:cubicBezTo>
                      <a:pt x="156" y="29"/>
                      <a:pt x="163" y="33"/>
                      <a:pt x="166" y="33"/>
                    </a:cubicBezTo>
                    <a:cubicBezTo>
                      <a:pt x="168" y="33"/>
                      <a:pt x="168" y="33"/>
                      <a:pt x="169" y="30"/>
                    </a:cubicBezTo>
                    <a:cubicBezTo>
                      <a:pt x="170" y="25"/>
                      <a:pt x="170" y="25"/>
                      <a:pt x="170" y="25"/>
                    </a:cubicBezTo>
                    <a:cubicBezTo>
                      <a:pt x="160" y="18"/>
                      <a:pt x="145" y="13"/>
                      <a:pt x="130" y="13"/>
                    </a:cubicBezTo>
                    <a:cubicBezTo>
                      <a:pt x="105" y="14"/>
                      <a:pt x="95" y="17"/>
                      <a:pt x="69" y="27"/>
                    </a:cubicBezTo>
                    <a:cubicBezTo>
                      <a:pt x="58" y="31"/>
                      <a:pt x="47" y="33"/>
                      <a:pt x="37" y="33"/>
                    </a:cubicBezTo>
                    <a:cubicBezTo>
                      <a:pt x="34" y="33"/>
                      <a:pt x="30" y="33"/>
                      <a:pt x="27" y="32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9" name="Freeform 225"/>
              <p:cNvSpPr>
                <a:spLocks/>
              </p:cNvSpPr>
              <p:nvPr userDrawn="1"/>
            </p:nvSpPr>
            <p:spPr bwMode="auto">
              <a:xfrm>
                <a:off x="1457" y="1338"/>
                <a:ext cx="117" cy="97"/>
              </a:xfrm>
              <a:custGeom>
                <a:avLst/>
                <a:gdLst>
                  <a:gd name="T0" fmla="*/ 4 w 188"/>
                  <a:gd name="T1" fmla="*/ 71 h 155"/>
                  <a:gd name="T2" fmla="*/ 44 w 188"/>
                  <a:gd name="T3" fmla="*/ 52 h 155"/>
                  <a:gd name="T4" fmla="*/ 99 w 188"/>
                  <a:gd name="T5" fmla="*/ 26 h 155"/>
                  <a:gd name="T6" fmla="*/ 139 w 188"/>
                  <a:gd name="T7" fmla="*/ 29 h 155"/>
                  <a:gd name="T8" fmla="*/ 165 w 188"/>
                  <a:gd name="T9" fmla="*/ 41 h 155"/>
                  <a:gd name="T10" fmla="*/ 172 w 188"/>
                  <a:gd name="T11" fmla="*/ 25 h 155"/>
                  <a:gd name="T12" fmla="*/ 163 w 188"/>
                  <a:gd name="T13" fmla="*/ 33 h 155"/>
                  <a:gd name="T14" fmla="*/ 141 w 188"/>
                  <a:gd name="T15" fmla="*/ 22 h 155"/>
                  <a:gd name="T16" fmla="*/ 98 w 188"/>
                  <a:gd name="T17" fmla="*/ 20 h 155"/>
                  <a:gd name="T18" fmla="*/ 48 w 188"/>
                  <a:gd name="T19" fmla="*/ 46 h 155"/>
                  <a:gd name="T20" fmla="*/ 18 w 188"/>
                  <a:gd name="T21" fmla="*/ 17 h 155"/>
                  <a:gd name="T22" fmla="*/ 63 w 188"/>
                  <a:gd name="T23" fmla="*/ 15 h 155"/>
                  <a:gd name="T24" fmla="*/ 127 w 188"/>
                  <a:gd name="T25" fmla="*/ 1 h 155"/>
                  <a:gd name="T26" fmla="*/ 182 w 188"/>
                  <a:gd name="T27" fmla="*/ 28 h 155"/>
                  <a:gd name="T28" fmla="*/ 145 w 188"/>
                  <a:gd name="T29" fmla="*/ 80 h 155"/>
                  <a:gd name="T30" fmla="*/ 103 w 188"/>
                  <a:gd name="T31" fmla="*/ 148 h 155"/>
                  <a:gd name="T32" fmla="*/ 80 w 188"/>
                  <a:gd name="T33" fmla="*/ 120 h 155"/>
                  <a:gd name="T34" fmla="*/ 91 w 188"/>
                  <a:gd name="T35" fmla="*/ 86 h 155"/>
                  <a:gd name="T36" fmla="*/ 43 w 188"/>
                  <a:gd name="T37" fmla="*/ 127 h 155"/>
                  <a:gd name="T38" fmla="*/ 63 w 188"/>
                  <a:gd name="T39" fmla="*/ 69 h 155"/>
                  <a:gd name="T40" fmla="*/ 4 w 188"/>
                  <a:gd name="T41" fmla="*/ 71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55">
                    <a:moveTo>
                      <a:pt x="4" y="71"/>
                    </a:moveTo>
                    <a:cubicBezTo>
                      <a:pt x="21" y="70"/>
                      <a:pt x="28" y="60"/>
                      <a:pt x="44" y="52"/>
                    </a:cubicBezTo>
                    <a:cubicBezTo>
                      <a:pt x="75" y="57"/>
                      <a:pt x="85" y="34"/>
                      <a:pt x="99" y="26"/>
                    </a:cubicBezTo>
                    <a:cubicBezTo>
                      <a:pt x="115" y="17"/>
                      <a:pt x="132" y="25"/>
                      <a:pt x="139" y="29"/>
                    </a:cubicBezTo>
                    <a:cubicBezTo>
                      <a:pt x="148" y="35"/>
                      <a:pt x="157" y="41"/>
                      <a:pt x="165" y="41"/>
                    </a:cubicBezTo>
                    <a:cubicBezTo>
                      <a:pt x="172" y="40"/>
                      <a:pt x="178" y="31"/>
                      <a:pt x="172" y="25"/>
                    </a:cubicBezTo>
                    <a:cubicBezTo>
                      <a:pt x="171" y="30"/>
                      <a:pt x="168" y="33"/>
                      <a:pt x="163" y="33"/>
                    </a:cubicBezTo>
                    <a:cubicBezTo>
                      <a:pt x="158" y="34"/>
                      <a:pt x="150" y="28"/>
                      <a:pt x="141" y="22"/>
                    </a:cubicBezTo>
                    <a:cubicBezTo>
                      <a:pt x="129" y="15"/>
                      <a:pt x="116" y="11"/>
                      <a:pt x="98" y="20"/>
                    </a:cubicBezTo>
                    <a:cubicBezTo>
                      <a:pt x="80" y="29"/>
                      <a:pt x="70" y="49"/>
                      <a:pt x="48" y="46"/>
                    </a:cubicBezTo>
                    <a:cubicBezTo>
                      <a:pt x="26" y="43"/>
                      <a:pt x="12" y="25"/>
                      <a:pt x="18" y="17"/>
                    </a:cubicBezTo>
                    <a:cubicBezTo>
                      <a:pt x="27" y="24"/>
                      <a:pt x="47" y="21"/>
                      <a:pt x="63" y="15"/>
                    </a:cubicBezTo>
                    <a:cubicBezTo>
                      <a:pt x="90" y="5"/>
                      <a:pt x="101" y="2"/>
                      <a:pt x="127" y="1"/>
                    </a:cubicBezTo>
                    <a:cubicBezTo>
                      <a:pt x="152" y="0"/>
                      <a:pt x="178" y="15"/>
                      <a:pt x="182" y="28"/>
                    </a:cubicBezTo>
                    <a:cubicBezTo>
                      <a:pt x="188" y="53"/>
                      <a:pt x="177" y="73"/>
                      <a:pt x="145" y="80"/>
                    </a:cubicBezTo>
                    <a:cubicBezTo>
                      <a:pt x="97" y="91"/>
                      <a:pt x="98" y="143"/>
                      <a:pt x="103" y="148"/>
                    </a:cubicBezTo>
                    <a:cubicBezTo>
                      <a:pt x="94" y="155"/>
                      <a:pt x="81" y="138"/>
                      <a:pt x="80" y="120"/>
                    </a:cubicBezTo>
                    <a:cubicBezTo>
                      <a:pt x="80" y="112"/>
                      <a:pt x="85" y="95"/>
                      <a:pt x="91" y="86"/>
                    </a:cubicBezTo>
                    <a:cubicBezTo>
                      <a:pt x="73" y="106"/>
                      <a:pt x="60" y="121"/>
                      <a:pt x="43" y="127"/>
                    </a:cubicBezTo>
                    <a:cubicBezTo>
                      <a:pt x="38" y="108"/>
                      <a:pt x="48" y="87"/>
                      <a:pt x="63" y="69"/>
                    </a:cubicBezTo>
                    <a:cubicBezTo>
                      <a:pt x="38" y="93"/>
                      <a:pt x="0" y="83"/>
                      <a:pt x="4" y="71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0" name="Freeform 226"/>
              <p:cNvSpPr>
                <a:spLocks noEditPoints="1"/>
              </p:cNvSpPr>
              <p:nvPr userDrawn="1"/>
            </p:nvSpPr>
            <p:spPr bwMode="auto">
              <a:xfrm>
                <a:off x="1526" y="1395"/>
                <a:ext cx="75" cy="37"/>
              </a:xfrm>
              <a:custGeom>
                <a:avLst/>
                <a:gdLst>
                  <a:gd name="T0" fmla="*/ 92 w 120"/>
                  <a:gd name="T1" fmla="*/ 60 h 60"/>
                  <a:gd name="T2" fmla="*/ 77 w 120"/>
                  <a:gd name="T3" fmla="*/ 56 h 60"/>
                  <a:gd name="T4" fmla="*/ 57 w 120"/>
                  <a:gd name="T5" fmla="*/ 36 h 60"/>
                  <a:gd name="T6" fmla="*/ 38 w 120"/>
                  <a:gd name="T7" fmla="*/ 18 h 60"/>
                  <a:gd name="T8" fmla="*/ 27 w 120"/>
                  <a:gd name="T9" fmla="*/ 17 h 60"/>
                  <a:gd name="T10" fmla="*/ 12 w 120"/>
                  <a:gd name="T11" fmla="*/ 18 h 60"/>
                  <a:gd name="T12" fmla="*/ 0 w 120"/>
                  <a:gd name="T13" fmla="*/ 20 h 60"/>
                  <a:gd name="T14" fmla="*/ 4 w 120"/>
                  <a:gd name="T15" fmla="*/ 12 h 60"/>
                  <a:gd name="T16" fmla="*/ 5 w 120"/>
                  <a:gd name="T17" fmla="*/ 8 h 60"/>
                  <a:gd name="T18" fmla="*/ 5 w 120"/>
                  <a:gd name="T19" fmla="*/ 5 h 60"/>
                  <a:gd name="T20" fmla="*/ 8 w 120"/>
                  <a:gd name="T21" fmla="*/ 4 h 60"/>
                  <a:gd name="T22" fmla="*/ 31 w 120"/>
                  <a:gd name="T23" fmla="*/ 0 h 60"/>
                  <a:gd name="T24" fmla="*/ 55 w 120"/>
                  <a:gd name="T25" fmla="*/ 6 h 60"/>
                  <a:gd name="T26" fmla="*/ 68 w 120"/>
                  <a:gd name="T27" fmla="*/ 18 h 60"/>
                  <a:gd name="T28" fmla="*/ 86 w 120"/>
                  <a:gd name="T29" fmla="*/ 32 h 60"/>
                  <a:gd name="T30" fmla="*/ 93 w 120"/>
                  <a:gd name="T31" fmla="*/ 33 h 60"/>
                  <a:gd name="T32" fmla="*/ 102 w 120"/>
                  <a:gd name="T33" fmla="*/ 29 h 60"/>
                  <a:gd name="T34" fmla="*/ 103 w 120"/>
                  <a:gd name="T35" fmla="*/ 25 h 60"/>
                  <a:gd name="T36" fmla="*/ 106 w 120"/>
                  <a:gd name="T37" fmla="*/ 25 h 60"/>
                  <a:gd name="T38" fmla="*/ 116 w 120"/>
                  <a:gd name="T39" fmla="*/ 28 h 60"/>
                  <a:gd name="T40" fmla="*/ 119 w 120"/>
                  <a:gd name="T41" fmla="*/ 38 h 60"/>
                  <a:gd name="T42" fmla="*/ 92 w 120"/>
                  <a:gd name="T43" fmla="*/ 60 h 60"/>
                  <a:gd name="T44" fmla="*/ 77 w 120"/>
                  <a:gd name="T45" fmla="*/ 41 h 60"/>
                  <a:gd name="T46" fmla="*/ 83 w 120"/>
                  <a:gd name="T47" fmla="*/ 45 h 60"/>
                  <a:gd name="T48" fmla="*/ 92 w 120"/>
                  <a:gd name="T49" fmla="*/ 48 h 60"/>
                  <a:gd name="T50" fmla="*/ 104 w 120"/>
                  <a:gd name="T51" fmla="*/ 43 h 60"/>
                  <a:gd name="T52" fmla="*/ 82 w 120"/>
                  <a:gd name="T53" fmla="*/ 43 h 60"/>
                  <a:gd name="T54" fmla="*/ 77 w 120"/>
                  <a:gd name="T55" fmla="*/ 4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0" h="60">
                    <a:moveTo>
                      <a:pt x="92" y="60"/>
                    </a:moveTo>
                    <a:cubicBezTo>
                      <a:pt x="87" y="60"/>
                      <a:pt x="82" y="59"/>
                      <a:pt x="77" y="56"/>
                    </a:cubicBezTo>
                    <a:cubicBezTo>
                      <a:pt x="68" y="51"/>
                      <a:pt x="62" y="43"/>
                      <a:pt x="57" y="36"/>
                    </a:cubicBezTo>
                    <a:cubicBezTo>
                      <a:pt x="51" y="27"/>
                      <a:pt x="47" y="20"/>
                      <a:pt x="38" y="18"/>
                    </a:cubicBezTo>
                    <a:cubicBezTo>
                      <a:pt x="36" y="17"/>
                      <a:pt x="33" y="17"/>
                      <a:pt x="27" y="17"/>
                    </a:cubicBezTo>
                    <a:cubicBezTo>
                      <a:pt x="21" y="17"/>
                      <a:pt x="15" y="17"/>
                      <a:pt x="12" y="1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0"/>
                      <a:pt x="4" y="9"/>
                      <a:pt x="5" y="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5" y="2"/>
                      <a:pt x="23" y="0"/>
                      <a:pt x="31" y="0"/>
                    </a:cubicBezTo>
                    <a:cubicBezTo>
                      <a:pt x="38" y="0"/>
                      <a:pt x="47" y="1"/>
                      <a:pt x="55" y="6"/>
                    </a:cubicBezTo>
                    <a:cubicBezTo>
                      <a:pt x="60" y="9"/>
                      <a:pt x="64" y="14"/>
                      <a:pt x="68" y="18"/>
                    </a:cubicBezTo>
                    <a:cubicBezTo>
                      <a:pt x="74" y="24"/>
                      <a:pt x="79" y="30"/>
                      <a:pt x="86" y="32"/>
                    </a:cubicBezTo>
                    <a:cubicBezTo>
                      <a:pt x="88" y="33"/>
                      <a:pt x="90" y="33"/>
                      <a:pt x="93" y="33"/>
                    </a:cubicBezTo>
                    <a:cubicBezTo>
                      <a:pt x="98" y="33"/>
                      <a:pt x="101" y="30"/>
                      <a:pt x="102" y="29"/>
                    </a:cubicBezTo>
                    <a:cubicBezTo>
                      <a:pt x="103" y="25"/>
                      <a:pt x="103" y="25"/>
                      <a:pt x="103" y="25"/>
                    </a:cubicBezTo>
                    <a:cubicBezTo>
                      <a:pt x="106" y="25"/>
                      <a:pt x="106" y="25"/>
                      <a:pt x="106" y="25"/>
                    </a:cubicBezTo>
                    <a:cubicBezTo>
                      <a:pt x="110" y="24"/>
                      <a:pt x="114" y="25"/>
                      <a:pt x="116" y="28"/>
                    </a:cubicBezTo>
                    <a:cubicBezTo>
                      <a:pt x="119" y="31"/>
                      <a:pt x="120" y="35"/>
                      <a:pt x="119" y="38"/>
                    </a:cubicBezTo>
                    <a:cubicBezTo>
                      <a:pt x="117" y="51"/>
                      <a:pt x="105" y="60"/>
                      <a:pt x="92" y="60"/>
                    </a:cubicBezTo>
                    <a:close/>
                    <a:moveTo>
                      <a:pt x="77" y="41"/>
                    </a:moveTo>
                    <a:cubicBezTo>
                      <a:pt x="79" y="43"/>
                      <a:pt x="80" y="44"/>
                      <a:pt x="83" y="45"/>
                    </a:cubicBezTo>
                    <a:cubicBezTo>
                      <a:pt x="86" y="47"/>
                      <a:pt x="89" y="48"/>
                      <a:pt x="92" y="48"/>
                    </a:cubicBezTo>
                    <a:cubicBezTo>
                      <a:pt x="97" y="48"/>
                      <a:pt x="101" y="46"/>
                      <a:pt x="104" y="43"/>
                    </a:cubicBezTo>
                    <a:cubicBezTo>
                      <a:pt x="98" y="46"/>
                      <a:pt x="90" y="46"/>
                      <a:pt x="82" y="43"/>
                    </a:cubicBezTo>
                    <a:cubicBezTo>
                      <a:pt x="80" y="43"/>
                      <a:pt x="79" y="42"/>
                      <a:pt x="77" y="41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1" name="Freeform 227"/>
              <p:cNvSpPr>
                <a:spLocks/>
              </p:cNvSpPr>
              <p:nvPr userDrawn="1"/>
            </p:nvSpPr>
            <p:spPr bwMode="auto">
              <a:xfrm>
                <a:off x="1532" y="1397"/>
                <a:ext cx="65" cy="35"/>
              </a:xfrm>
              <a:custGeom>
                <a:avLst/>
                <a:gdLst>
                  <a:gd name="T0" fmla="*/ 42 w 105"/>
                  <a:gd name="T1" fmla="*/ 7 h 55"/>
                  <a:gd name="T2" fmla="*/ 75 w 105"/>
                  <a:gd name="T3" fmla="*/ 34 h 55"/>
                  <a:gd name="T4" fmla="*/ 98 w 105"/>
                  <a:gd name="T5" fmla="*/ 27 h 55"/>
                  <a:gd name="T6" fmla="*/ 104 w 105"/>
                  <a:gd name="T7" fmla="*/ 33 h 55"/>
                  <a:gd name="T8" fmla="*/ 71 w 105"/>
                  <a:gd name="T9" fmla="*/ 47 h 55"/>
                  <a:gd name="T10" fmla="*/ 31 w 105"/>
                  <a:gd name="T11" fmla="*/ 8 h 55"/>
                  <a:gd name="T12" fmla="*/ 2 w 105"/>
                  <a:gd name="T13" fmla="*/ 8 h 55"/>
                  <a:gd name="T14" fmla="*/ 1 w 105"/>
                  <a:gd name="T15" fmla="*/ 6 h 55"/>
                  <a:gd name="T16" fmla="*/ 42 w 105"/>
                  <a:gd name="T17" fmla="*/ 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" h="55">
                    <a:moveTo>
                      <a:pt x="42" y="7"/>
                    </a:moveTo>
                    <a:cubicBezTo>
                      <a:pt x="53" y="14"/>
                      <a:pt x="62" y="29"/>
                      <a:pt x="75" y="34"/>
                    </a:cubicBezTo>
                    <a:cubicBezTo>
                      <a:pt x="88" y="38"/>
                      <a:pt x="96" y="32"/>
                      <a:pt x="98" y="27"/>
                    </a:cubicBezTo>
                    <a:cubicBezTo>
                      <a:pt x="103" y="26"/>
                      <a:pt x="105" y="31"/>
                      <a:pt x="104" y="33"/>
                    </a:cubicBezTo>
                    <a:cubicBezTo>
                      <a:pt x="102" y="45"/>
                      <a:pt x="87" y="55"/>
                      <a:pt x="71" y="47"/>
                    </a:cubicBezTo>
                    <a:cubicBezTo>
                      <a:pt x="53" y="37"/>
                      <a:pt x="50" y="14"/>
                      <a:pt x="31" y="8"/>
                    </a:cubicBezTo>
                    <a:cubicBezTo>
                      <a:pt x="23" y="6"/>
                      <a:pt x="10" y="7"/>
                      <a:pt x="2" y="8"/>
                    </a:cubicBezTo>
                    <a:cubicBezTo>
                      <a:pt x="3" y="5"/>
                      <a:pt x="0" y="9"/>
                      <a:pt x="1" y="6"/>
                    </a:cubicBezTo>
                    <a:cubicBezTo>
                      <a:pt x="12" y="2"/>
                      <a:pt x="32" y="0"/>
                      <a:pt x="42" y="7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2" name="Freeform 228"/>
              <p:cNvSpPr>
                <a:spLocks noEditPoints="1"/>
              </p:cNvSpPr>
              <p:nvPr userDrawn="1"/>
            </p:nvSpPr>
            <p:spPr bwMode="auto">
              <a:xfrm>
                <a:off x="1519" y="1353"/>
                <a:ext cx="86" cy="81"/>
              </a:xfrm>
              <a:custGeom>
                <a:avLst/>
                <a:gdLst>
                  <a:gd name="T0" fmla="*/ 55 w 139"/>
                  <a:gd name="T1" fmla="*/ 130 h 130"/>
                  <a:gd name="T2" fmla="*/ 51 w 139"/>
                  <a:gd name="T3" fmla="*/ 121 h 130"/>
                  <a:gd name="T4" fmla="*/ 19 w 139"/>
                  <a:gd name="T5" fmla="*/ 95 h 130"/>
                  <a:gd name="T6" fmla="*/ 14 w 139"/>
                  <a:gd name="T7" fmla="*/ 97 h 130"/>
                  <a:gd name="T8" fmla="*/ 11 w 139"/>
                  <a:gd name="T9" fmla="*/ 100 h 130"/>
                  <a:gd name="T10" fmla="*/ 7 w 139"/>
                  <a:gd name="T11" fmla="*/ 99 h 130"/>
                  <a:gd name="T12" fmla="*/ 2 w 139"/>
                  <a:gd name="T13" fmla="*/ 93 h 130"/>
                  <a:gd name="T14" fmla="*/ 2 w 139"/>
                  <a:gd name="T15" fmla="*/ 80 h 130"/>
                  <a:gd name="T16" fmla="*/ 20 w 139"/>
                  <a:gd name="T17" fmla="*/ 61 h 130"/>
                  <a:gd name="T18" fmla="*/ 29 w 139"/>
                  <a:gd name="T19" fmla="*/ 53 h 130"/>
                  <a:gd name="T20" fmla="*/ 30 w 139"/>
                  <a:gd name="T21" fmla="*/ 50 h 130"/>
                  <a:gd name="T22" fmla="*/ 34 w 139"/>
                  <a:gd name="T23" fmla="*/ 49 h 130"/>
                  <a:gd name="T24" fmla="*/ 81 w 139"/>
                  <a:gd name="T25" fmla="*/ 7 h 130"/>
                  <a:gd name="T26" fmla="*/ 81 w 139"/>
                  <a:gd name="T27" fmla="*/ 0 h 130"/>
                  <a:gd name="T28" fmla="*/ 88 w 139"/>
                  <a:gd name="T29" fmla="*/ 2 h 130"/>
                  <a:gd name="T30" fmla="*/ 94 w 139"/>
                  <a:gd name="T31" fmla="*/ 5 h 130"/>
                  <a:gd name="T32" fmla="*/ 94 w 139"/>
                  <a:gd name="T33" fmla="*/ 5 h 130"/>
                  <a:gd name="T34" fmla="*/ 101 w 139"/>
                  <a:gd name="T35" fmla="*/ 8 h 130"/>
                  <a:gd name="T36" fmla="*/ 135 w 139"/>
                  <a:gd name="T37" fmla="*/ 44 h 130"/>
                  <a:gd name="T38" fmla="*/ 121 w 139"/>
                  <a:gd name="T39" fmla="*/ 77 h 130"/>
                  <a:gd name="T40" fmla="*/ 114 w 139"/>
                  <a:gd name="T41" fmla="*/ 80 h 130"/>
                  <a:gd name="T42" fmla="*/ 113 w 139"/>
                  <a:gd name="T43" fmla="*/ 72 h 130"/>
                  <a:gd name="T44" fmla="*/ 86 w 139"/>
                  <a:gd name="T45" fmla="*/ 62 h 130"/>
                  <a:gd name="T46" fmla="*/ 68 w 139"/>
                  <a:gd name="T47" fmla="*/ 63 h 130"/>
                  <a:gd name="T48" fmla="*/ 35 w 139"/>
                  <a:gd name="T49" fmla="*/ 77 h 130"/>
                  <a:gd name="T50" fmla="*/ 62 w 139"/>
                  <a:gd name="T51" fmla="*/ 103 h 130"/>
                  <a:gd name="T52" fmla="*/ 61 w 139"/>
                  <a:gd name="T53" fmla="*/ 123 h 130"/>
                  <a:gd name="T54" fmla="*/ 55 w 139"/>
                  <a:gd name="T55" fmla="*/ 130 h 130"/>
                  <a:gd name="T56" fmla="*/ 20 w 139"/>
                  <a:gd name="T57" fmla="*/ 77 h 130"/>
                  <a:gd name="T58" fmla="*/ 14 w 139"/>
                  <a:gd name="T59" fmla="*/ 84 h 130"/>
                  <a:gd name="T60" fmla="*/ 17 w 139"/>
                  <a:gd name="T61" fmla="*/ 83 h 130"/>
                  <a:gd name="T62" fmla="*/ 19 w 139"/>
                  <a:gd name="T63" fmla="*/ 79 h 130"/>
                  <a:gd name="T64" fmla="*/ 20 w 139"/>
                  <a:gd name="T65" fmla="*/ 77 h 130"/>
                  <a:gd name="T66" fmla="*/ 86 w 139"/>
                  <a:gd name="T67" fmla="*/ 50 h 130"/>
                  <a:gd name="T68" fmla="*/ 122 w 139"/>
                  <a:gd name="T69" fmla="*/ 62 h 130"/>
                  <a:gd name="T70" fmla="*/ 123 w 139"/>
                  <a:gd name="T71" fmla="*/ 47 h 130"/>
                  <a:gd name="T72" fmla="*/ 102 w 139"/>
                  <a:gd name="T73" fmla="*/ 23 h 130"/>
                  <a:gd name="T74" fmla="*/ 80 w 139"/>
                  <a:gd name="T75" fmla="*/ 48 h 130"/>
                  <a:gd name="T76" fmla="*/ 76 w 139"/>
                  <a:gd name="T77" fmla="*/ 42 h 130"/>
                  <a:gd name="T78" fmla="*/ 64 w 139"/>
                  <a:gd name="T79" fmla="*/ 52 h 130"/>
                  <a:gd name="T80" fmla="*/ 66 w 139"/>
                  <a:gd name="T81" fmla="*/ 51 h 130"/>
                  <a:gd name="T82" fmla="*/ 86 w 139"/>
                  <a:gd name="T83" fmla="*/ 5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9" h="130">
                    <a:moveTo>
                      <a:pt x="55" y="130"/>
                    </a:moveTo>
                    <a:cubicBezTo>
                      <a:pt x="51" y="121"/>
                      <a:pt x="51" y="121"/>
                      <a:pt x="51" y="121"/>
                    </a:cubicBezTo>
                    <a:cubicBezTo>
                      <a:pt x="47" y="113"/>
                      <a:pt x="30" y="95"/>
                      <a:pt x="19" y="95"/>
                    </a:cubicBezTo>
                    <a:cubicBezTo>
                      <a:pt x="17" y="95"/>
                      <a:pt x="15" y="96"/>
                      <a:pt x="14" y="97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7" y="99"/>
                      <a:pt x="7" y="99"/>
                      <a:pt x="7" y="99"/>
                    </a:cubicBezTo>
                    <a:cubicBezTo>
                      <a:pt x="5" y="98"/>
                      <a:pt x="3" y="96"/>
                      <a:pt x="2" y="93"/>
                    </a:cubicBezTo>
                    <a:cubicBezTo>
                      <a:pt x="0" y="89"/>
                      <a:pt x="1" y="84"/>
                      <a:pt x="2" y="80"/>
                    </a:cubicBezTo>
                    <a:cubicBezTo>
                      <a:pt x="6" y="73"/>
                      <a:pt x="13" y="67"/>
                      <a:pt x="20" y="61"/>
                    </a:cubicBezTo>
                    <a:cubicBezTo>
                      <a:pt x="24" y="58"/>
                      <a:pt x="28" y="54"/>
                      <a:pt x="29" y="53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69" y="45"/>
                      <a:pt x="80" y="17"/>
                      <a:pt x="81" y="7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8" y="2"/>
                      <a:pt x="88" y="2"/>
                      <a:pt x="88" y="2"/>
                    </a:cubicBezTo>
                    <a:cubicBezTo>
                      <a:pt x="90" y="2"/>
                      <a:pt x="92" y="3"/>
                      <a:pt x="94" y="5"/>
                    </a:cubicBezTo>
                    <a:cubicBezTo>
                      <a:pt x="94" y="5"/>
                      <a:pt x="94" y="5"/>
                      <a:pt x="94" y="5"/>
                    </a:cubicBezTo>
                    <a:cubicBezTo>
                      <a:pt x="101" y="8"/>
                      <a:pt x="101" y="8"/>
                      <a:pt x="101" y="8"/>
                    </a:cubicBezTo>
                    <a:cubicBezTo>
                      <a:pt x="118" y="17"/>
                      <a:pt x="131" y="31"/>
                      <a:pt x="135" y="44"/>
                    </a:cubicBezTo>
                    <a:cubicBezTo>
                      <a:pt x="139" y="57"/>
                      <a:pt x="135" y="72"/>
                      <a:pt x="121" y="77"/>
                    </a:cubicBezTo>
                    <a:cubicBezTo>
                      <a:pt x="114" y="80"/>
                      <a:pt x="114" y="80"/>
                      <a:pt x="114" y="80"/>
                    </a:cubicBezTo>
                    <a:cubicBezTo>
                      <a:pt x="113" y="72"/>
                      <a:pt x="113" y="72"/>
                      <a:pt x="113" y="72"/>
                    </a:cubicBezTo>
                    <a:cubicBezTo>
                      <a:pt x="112" y="62"/>
                      <a:pt x="92" y="62"/>
                      <a:pt x="86" y="62"/>
                    </a:cubicBezTo>
                    <a:cubicBezTo>
                      <a:pt x="80" y="62"/>
                      <a:pt x="74" y="62"/>
                      <a:pt x="68" y="63"/>
                    </a:cubicBezTo>
                    <a:cubicBezTo>
                      <a:pt x="56" y="65"/>
                      <a:pt x="42" y="70"/>
                      <a:pt x="35" y="77"/>
                    </a:cubicBezTo>
                    <a:cubicBezTo>
                      <a:pt x="46" y="81"/>
                      <a:pt x="57" y="93"/>
                      <a:pt x="62" y="103"/>
                    </a:cubicBezTo>
                    <a:cubicBezTo>
                      <a:pt x="67" y="114"/>
                      <a:pt x="63" y="120"/>
                      <a:pt x="61" y="123"/>
                    </a:cubicBezTo>
                    <a:lnTo>
                      <a:pt x="55" y="130"/>
                    </a:lnTo>
                    <a:close/>
                    <a:moveTo>
                      <a:pt x="20" y="77"/>
                    </a:moveTo>
                    <a:cubicBezTo>
                      <a:pt x="17" y="79"/>
                      <a:pt x="15" y="82"/>
                      <a:pt x="14" y="84"/>
                    </a:cubicBezTo>
                    <a:cubicBezTo>
                      <a:pt x="15" y="83"/>
                      <a:pt x="16" y="83"/>
                      <a:pt x="17" y="83"/>
                    </a:cubicBezTo>
                    <a:cubicBezTo>
                      <a:pt x="19" y="79"/>
                      <a:pt x="19" y="79"/>
                      <a:pt x="19" y="79"/>
                    </a:cubicBezTo>
                    <a:cubicBezTo>
                      <a:pt x="19" y="79"/>
                      <a:pt x="19" y="78"/>
                      <a:pt x="20" y="77"/>
                    </a:cubicBezTo>
                    <a:close/>
                    <a:moveTo>
                      <a:pt x="86" y="50"/>
                    </a:moveTo>
                    <a:cubicBezTo>
                      <a:pt x="108" y="50"/>
                      <a:pt x="118" y="56"/>
                      <a:pt x="122" y="62"/>
                    </a:cubicBezTo>
                    <a:cubicBezTo>
                      <a:pt x="125" y="58"/>
                      <a:pt x="125" y="52"/>
                      <a:pt x="123" y="47"/>
                    </a:cubicBezTo>
                    <a:cubicBezTo>
                      <a:pt x="121" y="40"/>
                      <a:pt x="114" y="31"/>
                      <a:pt x="102" y="23"/>
                    </a:cubicBezTo>
                    <a:cubicBezTo>
                      <a:pt x="100" y="30"/>
                      <a:pt x="95" y="39"/>
                      <a:pt x="80" y="48"/>
                    </a:cubicBezTo>
                    <a:cubicBezTo>
                      <a:pt x="76" y="42"/>
                      <a:pt x="76" y="42"/>
                      <a:pt x="76" y="42"/>
                    </a:cubicBezTo>
                    <a:cubicBezTo>
                      <a:pt x="73" y="46"/>
                      <a:pt x="69" y="49"/>
                      <a:pt x="64" y="52"/>
                    </a:cubicBezTo>
                    <a:cubicBezTo>
                      <a:pt x="65" y="52"/>
                      <a:pt x="65" y="51"/>
                      <a:pt x="66" y="51"/>
                    </a:cubicBezTo>
                    <a:cubicBezTo>
                      <a:pt x="71" y="51"/>
                      <a:pt x="78" y="50"/>
                      <a:pt x="86" y="50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3" name="Freeform 229"/>
              <p:cNvSpPr>
                <a:spLocks/>
              </p:cNvSpPr>
              <p:nvPr userDrawn="1"/>
            </p:nvSpPr>
            <p:spPr bwMode="auto">
              <a:xfrm>
                <a:off x="1523" y="1358"/>
                <a:ext cx="78" cy="69"/>
              </a:xfrm>
              <a:custGeom>
                <a:avLst/>
                <a:gdLst>
                  <a:gd name="T0" fmla="*/ 2 w 126"/>
                  <a:gd name="T1" fmla="*/ 75 h 111"/>
                  <a:gd name="T2" fmla="*/ 28 w 126"/>
                  <a:gd name="T3" fmla="*/ 47 h 111"/>
                  <a:gd name="T4" fmla="*/ 81 w 126"/>
                  <a:gd name="T5" fmla="*/ 0 h 111"/>
                  <a:gd name="T6" fmla="*/ 71 w 126"/>
                  <a:gd name="T7" fmla="*/ 34 h 111"/>
                  <a:gd name="T8" fmla="*/ 92 w 126"/>
                  <a:gd name="T9" fmla="*/ 6 h 111"/>
                  <a:gd name="T10" fmla="*/ 123 w 126"/>
                  <a:gd name="T11" fmla="*/ 37 h 111"/>
                  <a:gd name="T12" fmla="*/ 113 w 126"/>
                  <a:gd name="T13" fmla="*/ 64 h 111"/>
                  <a:gd name="T14" fmla="*/ 61 w 126"/>
                  <a:gd name="T15" fmla="*/ 49 h 111"/>
                  <a:gd name="T16" fmla="*/ 18 w 126"/>
                  <a:gd name="T17" fmla="*/ 74 h 111"/>
                  <a:gd name="T18" fmla="*/ 50 w 126"/>
                  <a:gd name="T19" fmla="*/ 111 h 111"/>
                  <a:gd name="T20" fmla="*/ 3 w 126"/>
                  <a:gd name="T21" fmla="*/ 85 h 111"/>
                  <a:gd name="T22" fmla="*/ 2 w 126"/>
                  <a:gd name="T23" fmla="*/ 7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6" h="111">
                    <a:moveTo>
                      <a:pt x="2" y="75"/>
                    </a:moveTo>
                    <a:cubicBezTo>
                      <a:pt x="7" y="64"/>
                      <a:pt x="25" y="54"/>
                      <a:pt x="28" y="47"/>
                    </a:cubicBezTo>
                    <a:cubicBezTo>
                      <a:pt x="68" y="43"/>
                      <a:pt x="79" y="12"/>
                      <a:pt x="81" y="0"/>
                    </a:cubicBezTo>
                    <a:cubicBezTo>
                      <a:pt x="87" y="1"/>
                      <a:pt x="94" y="13"/>
                      <a:pt x="71" y="34"/>
                    </a:cubicBezTo>
                    <a:cubicBezTo>
                      <a:pt x="89" y="24"/>
                      <a:pt x="90" y="13"/>
                      <a:pt x="92" y="6"/>
                    </a:cubicBezTo>
                    <a:cubicBezTo>
                      <a:pt x="109" y="14"/>
                      <a:pt x="120" y="27"/>
                      <a:pt x="123" y="37"/>
                    </a:cubicBezTo>
                    <a:cubicBezTo>
                      <a:pt x="126" y="48"/>
                      <a:pt x="123" y="60"/>
                      <a:pt x="113" y="64"/>
                    </a:cubicBezTo>
                    <a:cubicBezTo>
                      <a:pt x="112" y="46"/>
                      <a:pt x="80" y="46"/>
                      <a:pt x="61" y="49"/>
                    </a:cubicBezTo>
                    <a:cubicBezTo>
                      <a:pt x="46" y="52"/>
                      <a:pt x="24" y="59"/>
                      <a:pt x="18" y="74"/>
                    </a:cubicBezTo>
                    <a:cubicBezTo>
                      <a:pt x="32" y="70"/>
                      <a:pt x="60" y="100"/>
                      <a:pt x="50" y="111"/>
                    </a:cubicBezTo>
                    <a:cubicBezTo>
                      <a:pt x="45" y="99"/>
                      <a:pt x="18" y="71"/>
                      <a:pt x="3" y="85"/>
                    </a:cubicBezTo>
                    <a:cubicBezTo>
                      <a:pt x="0" y="84"/>
                      <a:pt x="0" y="78"/>
                      <a:pt x="2" y="75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4" name="Freeform 230"/>
              <p:cNvSpPr>
                <a:spLocks/>
              </p:cNvSpPr>
              <p:nvPr userDrawn="1"/>
            </p:nvSpPr>
            <p:spPr bwMode="auto">
              <a:xfrm>
                <a:off x="1533" y="1354"/>
                <a:ext cx="28" cy="18"/>
              </a:xfrm>
              <a:custGeom>
                <a:avLst/>
                <a:gdLst>
                  <a:gd name="T0" fmla="*/ 27 w 45"/>
                  <a:gd name="T1" fmla="*/ 30 h 30"/>
                  <a:gd name="T2" fmla="*/ 24 w 45"/>
                  <a:gd name="T3" fmla="*/ 30 h 30"/>
                  <a:gd name="T4" fmla="*/ 0 w 45"/>
                  <a:gd name="T5" fmla="*/ 8 h 30"/>
                  <a:gd name="T6" fmla="*/ 0 w 45"/>
                  <a:gd name="T7" fmla="*/ 6 h 30"/>
                  <a:gd name="T8" fmla="*/ 2 w 45"/>
                  <a:gd name="T9" fmla="*/ 5 h 30"/>
                  <a:gd name="T10" fmla="*/ 17 w 45"/>
                  <a:gd name="T11" fmla="*/ 0 h 30"/>
                  <a:gd name="T12" fmla="*/ 21 w 45"/>
                  <a:gd name="T13" fmla="*/ 3 h 30"/>
                  <a:gd name="T14" fmla="*/ 18 w 45"/>
                  <a:gd name="T15" fmla="*/ 6 h 30"/>
                  <a:gd name="T16" fmla="*/ 7 w 45"/>
                  <a:gd name="T17" fmla="*/ 9 h 30"/>
                  <a:gd name="T18" fmla="*/ 24 w 45"/>
                  <a:gd name="T19" fmla="*/ 24 h 30"/>
                  <a:gd name="T20" fmla="*/ 36 w 45"/>
                  <a:gd name="T21" fmla="*/ 21 h 30"/>
                  <a:gd name="T22" fmla="*/ 39 w 45"/>
                  <a:gd name="T23" fmla="*/ 14 h 30"/>
                  <a:gd name="T24" fmla="*/ 42 w 45"/>
                  <a:gd name="T25" fmla="*/ 11 h 30"/>
                  <a:gd name="T26" fmla="*/ 45 w 45"/>
                  <a:gd name="T27" fmla="*/ 14 h 30"/>
                  <a:gd name="T28" fmla="*/ 40 w 45"/>
                  <a:gd name="T29" fmla="*/ 25 h 30"/>
                  <a:gd name="T30" fmla="*/ 27 w 45"/>
                  <a:gd name="T3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5" h="30">
                    <a:moveTo>
                      <a:pt x="27" y="30"/>
                    </a:moveTo>
                    <a:cubicBezTo>
                      <a:pt x="26" y="30"/>
                      <a:pt x="25" y="30"/>
                      <a:pt x="24" y="30"/>
                    </a:cubicBezTo>
                    <a:cubicBezTo>
                      <a:pt x="11" y="28"/>
                      <a:pt x="1" y="16"/>
                      <a:pt x="0" y="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7" y="2"/>
                      <a:pt x="11" y="1"/>
                      <a:pt x="17" y="0"/>
                    </a:cubicBezTo>
                    <a:cubicBezTo>
                      <a:pt x="19" y="0"/>
                      <a:pt x="21" y="1"/>
                      <a:pt x="21" y="3"/>
                    </a:cubicBezTo>
                    <a:cubicBezTo>
                      <a:pt x="21" y="4"/>
                      <a:pt x="20" y="6"/>
                      <a:pt x="18" y="6"/>
                    </a:cubicBezTo>
                    <a:cubicBezTo>
                      <a:pt x="14" y="7"/>
                      <a:pt x="10" y="8"/>
                      <a:pt x="7" y="9"/>
                    </a:cubicBezTo>
                    <a:cubicBezTo>
                      <a:pt x="9" y="15"/>
                      <a:pt x="16" y="23"/>
                      <a:pt x="24" y="24"/>
                    </a:cubicBezTo>
                    <a:cubicBezTo>
                      <a:pt x="29" y="24"/>
                      <a:pt x="33" y="23"/>
                      <a:pt x="36" y="21"/>
                    </a:cubicBezTo>
                    <a:cubicBezTo>
                      <a:pt x="38" y="19"/>
                      <a:pt x="39" y="17"/>
                      <a:pt x="39" y="14"/>
                    </a:cubicBezTo>
                    <a:cubicBezTo>
                      <a:pt x="39" y="12"/>
                      <a:pt x="40" y="11"/>
                      <a:pt x="42" y="11"/>
                    </a:cubicBezTo>
                    <a:cubicBezTo>
                      <a:pt x="44" y="11"/>
                      <a:pt x="45" y="12"/>
                      <a:pt x="45" y="14"/>
                    </a:cubicBezTo>
                    <a:cubicBezTo>
                      <a:pt x="45" y="18"/>
                      <a:pt x="43" y="22"/>
                      <a:pt x="40" y="25"/>
                    </a:cubicBezTo>
                    <a:cubicBezTo>
                      <a:pt x="37" y="27"/>
                      <a:pt x="33" y="30"/>
                      <a:pt x="27" y="30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5" name="Freeform 231"/>
              <p:cNvSpPr>
                <a:spLocks/>
              </p:cNvSpPr>
              <p:nvPr userDrawn="1"/>
            </p:nvSpPr>
            <p:spPr bwMode="auto">
              <a:xfrm>
                <a:off x="1545" y="1358"/>
                <a:ext cx="11" cy="8"/>
              </a:xfrm>
              <a:custGeom>
                <a:avLst/>
                <a:gdLst>
                  <a:gd name="T0" fmla="*/ 3 w 17"/>
                  <a:gd name="T1" fmla="*/ 0 h 14"/>
                  <a:gd name="T2" fmla="*/ 0 w 17"/>
                  <a:gd name="T3" fmla="*/ 5 h 14"/>
                  <a:gd name="T4" fmla="*/ 7 w 17"/>
                  <a:gd name="T5" fmla="*/ 14 h 14"/>
                  <a:gd name="T6" fmla="*/ 17 w 17"/>
                  <a:gd name="T7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4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9"/>
                      <a:pt x="3" y="13"/>
                      <a:pt x="7" y="14"/>
                    </a:cubicBezTo>
                    <a:cubicBezTo>
                      <a:pt x="11" y="14"/>
                      <a:pt x="16" y="11"/>
                      <a:pt x="17" y="6"/>
                    </a:cubicBezTo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6" name="Freeform 232"/>
              <p:cNvSpPr>
                <a:spLocks/>
              </p:cNvSpPr>
              <p:nvPr userDrawn="1"/>
            </p:nvSpPr>
            <p:spPr bwMode="auto">
              <a:xfrm>
                <a:off x="1574" y="1376"/>
                <a:ext cx="10" cy="9"/>
              </a:xfrm>
              <a:custGeom>
                <a:avLst/>
                <a:gdLst>
                  <a:gd name="T0" fmla="*/ 0 w 17"/>
                  <a:gd name="T1" fmla="*/ 7 h 14"/>
                  <a:gd name="T2" fmla="*/ 15 w 17"/>
                  <a:gd name="T3" fmla="*/ 9 h 14"/>
                  <a:gd name="T4" fmla="*/ 0 w 17"/>
                  <a:gd name="T5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4">
                    <a:moveTo>
                      <a:pt x="0" y="7"/>
                    </a:moveTo>
                    <a:cubicBezTo>
                      <a:pt x="5" y="0"/>
                      <a:pt x="17" y="4"/>
                      <a:pt x="15" y="9"/>
                    </a:cubicBezTo>
                    <a:cubicBezTo>
                      <a:pt x="13" y="14"/>
                      <a:pt x="8" y="5"/>
                      <a:pt x="0" y="7"/>
                    </a:cubicBezTo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7" name="Freeform 233"/>
              <p:cNvSpPr>
                <a:spLocks/>
              </p:cNvSpPr>
              <p:nvPr userDrawn="1"/>
            </p:nvSpPr>
            <p:spPr bwMode="auto">
              <a:xfrm>
                <a:off x="1488" y="1389"/>
                <a:ext cx="14" cy="23"/>
              </a:xfrm>
              <a:custGeom>
                <a:avLst/>
                <a:gdLst>
                  <a:gd name="T0" fmla="*/ 16 w 23"/>
                  <a:gd name="T1" fmla="*/ 3 h 37"/>
                  <a:gd name="T2" fmla="*/ 16 w 23"/>
                  <a:gd name="T3" fmla="*/ 3 h 37"/>
                  <a:gd name="T4" fmla="*/ 15 w 23"/>
                  <a:gd name="T5" fmla="*/ 4 h 37"/>
                  <a:gd name="T6" fmla="*/ 12 w 23"/>
                  <a:gd name="T7" fmla="*/ 8 h 37"/>
                  <a:gd name="T8" fmla="*/ 9 w 23"/>
                  <a:gd name="T9" fmla="*/ 13 h 37"/>
                  <a:gd name="T10" fmla="*/ 5 w 23"/>
                  <a:gd name="T11" fmla="*/ 19 h 37"/>
                  <a:gd name="T12" fmla="*/ 1 w 23"/>
                  <a:gd name="T13" fmla="*/ 31 h 37"/>
                  <a:gd name="T14" fmla="*/ 0 w 23"/>
                  <a:gd name="T15" fmla="*/ 35 h 37"/>
                  <a:gd name="T16" fmla="*/ 0 w 23"/>
                  <a:gd name="T17" fmla="*/ 37 h 37"/>
                  <a:gd name="T18" fmla="*/ 0 w 23"/>
                  <a:gd name="T19" fmla="*/ 35 h 37"/>
                  <a:gd name="T20" fmla="*/ 2 w 23"/>
                  <a:gd name="T21" fmla="*/ 31 h 37"/>
                  <a:gd name="T22" fmla="*/ 8 w 23"/>
                  <a:gd name="T23" fmla="*/ 20 h 37"/>
                  <a:gd name="T24" fmla="*/ 12 w 23"/>
                  <a:gd name="T25" fmla="*/ 15 h 37"/>
                  <a:gd name="T26" fmla="*/ 16 w 23"/>
                  <a:gd name="T27" fmla="*/ 11 h 37"/>
                  <a:gd name="T28" fmla="*/ 19 w 23"/>
                  <a:gd name="T29" fmla="*/ 8 h 37"/>
                  <a:gd name="T30" fmla="*/ 20 w 23"/>
                  <a:gd name="T31" fmla="*/ 7 h 37"/>
                  <a:gd name="T32" fmla="*/ 20 w 23"/>
                  <a:gd name="T33" fmla="*/ 7 h 37"/>
                  <a:gd name="T34" fmla="*/ 22 w 23"/>
                  <a:gd name="T35" fmla="*/ 2 h 37"/>
                  <a:gd name="T36" fmla="*/ 16 w 23"/>
                  <a:gd name="T37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37">
                    <a:moveTo>
                      <a:pt x="16" y="3"/>
                    </a:move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4"/>
                      <a:pt x="15" y="4"/>
                    </a:cubicBezTo>
                    <a:cubicBezTo>
                      <a:pt x="14" y="5"/>
                      <a:pt x="13" y="6"/>
                      <a:pt x="12" y="8"/>
                    </a:cubicBezTo>
                    <a:cubicBezTo>
                      <a:pt x="11" y="9"/>
                      <a:pt x="10" y="11"/>
                      <a:pt x="9" y="13"/>
                    </a:cubicBezTo>
                    <a:cubicBezTo>
                      <a:pt x="8" y="15"/>
                      <a:pt x="6" y="17"/>
                      <a:pt x="5" y="19"/>
                    </a:cubicBezTo>
                    <a:cubicBezTo>
                      <a:pt x="3" y="23"/>
                      <a:pt x="2" y="28"/>
                      <a:pt x="1" y="31"/>
                    </a:cubicBezTo>
                    <a:cubicBezTo>
                      <a:pt x="0" y="33"/>
                      <a:pt x="0" y="34"/>
                      <a:pt x="0" y="35"/>
                    </a:cubicBezTo>
                    <a:cubicBezTo>
                      <a:pt x="0" y="36"/>
                      <a:pt x="0" y="37"/>
                      <a:pt x="0" y="37"/>
                    </a:cubicBezTo>
                    <a:cubicBezTo>
                      <a:pt x="0" y="37"/>
                      <a:pt x="0" y="36"/>
                      <a:pt x="0" y="35"/>
                    </a:cubicBezTo>
                    <a:cubicBezTo>
                      <a:pt x="1" y="34"/>
                      <a:pt x="1" y="33"/>
                      <a:pt x="2" y="31"/>
                    </a:cubicBezTo>
                    <a:cubicBezTo>
                      <a:pt x="3" y="28"/>
                      <a:pt x="5" y="24"/>
                      <a:pt x="8" y="20"/>
                    </a:cubicBezTo>
                    <a:cubicBezTo>
                      <a:pt x="9" y="18"/>
                      <a:pt x="10" y="17"/>
                      <a:pt x="12" y="15"/>
                    </a:cubicBezTo>
                    <a:cubicBezTo>
                      <a:pt x="13" y="14"/>
                      <a:pt x="15" y="12"/>
                      <a:pt x="16" y="11"/>
                    </a:cubicBezTo>
                    <a:cubicBezTo>
                      <a:pt x="17" y="10"/>
                      <a:pt x="18" y="9"/>
                      <a:pt x="19" y="8"/>
                    </a:cubicBezTo>
                    <a:cubicBezTo>
                      <a:pt x="19" y="8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3" y="4"/>
                      <a:pt x="23" y="3"/>
                      <a:pt x="22" y="2"/>
                    </a:cubicBezTo>
                    <a:cubicBezTo>
                      <a:pt x="21" y="1"/>
                      <a:pt x="20" y="0"/>
                      <a:pt x="16" y="3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8" name="Freeform 234"/>
              <p:cNvSpPr>
                <a:spLocks/>
              </p:cNvSpPr>
              <p:nvPr userDrawn="1"/>
            </p:nvSpPr>
            <p:spPr bwMode="auto">
              <a:xfrm>
                <a:off x="1471" y="1350"/>
                <a:ext cx="15" cy="13"/>
              </a:xfrm>
              <a:custGeom>
                <a:avLst/>
                <a:gdLst>
                  <a:gd name="T0" fmla="*/ 25 w 25"/>
                  <a:gd name="T1" fmla="*/ 21 h 21"/>
                  <a:gd name="T2" fmla="*/ 3 w 25"/>
                  <a:gd name="T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" h="21">
                    <a:moveTo>
                      <a:pt x="25" y="21"/>
                    </a:moveTo>
                    <a:cubicBezTo>
                      <a:pt x="15" y="21"/>
                      <a:pt x="0" y="11"/>
                      <a:pt x="3" y="0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9" name="Freeform 235"/>
              <p:cNvSpPr>
                <a:spLocks/>
              </p:cNvSpPr>
              <p:nvPr userDrawn="1"/>
            </p:nvSpPr>
            <p:spPr bwMode="auto">
              <a:xfrm>
                <a:off x="1471" y="1349"/>
                <a:ext cx="15" cy="14"/>
              </a:xfrm>
              <a:custGeom>
                <a:avLst/>
                <a:gdLst>
                  <a:gd name="T0" fmla="*/ 0 w 24"/>
                  <a:gd name="T1" fmla="*/ 0 h 22"/>
                  <a:gd name="T2" fmla="*/ 0 w 24"/>
                  <a:gd name="T3" fmla="*/ 2 h 22"/>
                  <a:gd name="T4" fmla="*/ 0 w 24"/>
                  <a:gd name="T5" fmla="*/ 4 h 22"/>
                  <a:gd name="T6" fmla="*/ 0 w 24"/>
                  <a:gd name="T7" fmla="*/ 7 h 22"/>
                  <a:gd name="T8" fmla="*/ 8 w 24"/>
                  <a:gd name="T9" fmla="*/ 17 h 22"/>
                  <a:gd name="T10" fmla="*/ 19 w 24"/>
                  <a:gd name="T11" fmla="*/ 21 h 22"/>
                  <a:gd name="T12" fmla="*/ 23 w 24"/>
                  <a:gd name="T13" fmla="*/ 22 h 22"/>
                  <a:gd name="T14" fmla="*/ 24 w 24"/>
                  <a:gd name="T15" fmla="*/ 22 h 22"/>
                  <a:gd name="T16" fmla="*/ 23 w 24"/>
                  <a:gd name="T17" fmla="*/ 22 h 22"/>
                  <a:gd name="T18" fmla="*/ 19 w 24"/>
                  <a:gd name="T19" fmla="*/ 21 h 22"/>
                  <a:gd name="T20" fmla="*/ 9 w 24"/>
                  <a:gd name="T21" fmla="*/ 15 h 22"/>
                  <a:gd name="T22" fmla="*/ 4 w 24"/>
                  <a:gd name="T23" fmla="*/ 6 h 22"/>
                  <a:gd name="T24" fmla="*/ 4 w 24"/>
                  <a:gd name="T25" fmla="*/ 1 h 22"/>
                  <a:gd name="T26" fmla="*/ 0 w 24"/>
                  <a:gd name="T2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2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1" y="10"/>
                      <a:pt x="4" y="14"/>
                      <a:pt x="8" y="17"/>
                    </a:cubicBezTo>
                    <a:cubicBezTo>
                      <a:pt x="11" y="19"/>
                      <a:pt x="15" y="21"/>
                      <a:pt x="19" y="21"/>
                    </a:cubicBezTo>
                    <a:cubicBezTo>
                      <a:pt x="20" y="22"/>
                      <a:pt x="22" y="22"/>
                      <a:pt x="23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3" y="22"/>
                    </a:cubicBezTo>
                    <a:cubicBezTo>
                      <a:pt x="22" y="22"/>
                      <a:pt x="20" y="21"/>
                      <a:pt x="19" y="21"/>
                    </a:cubicBezTo>
                    <a:cubicBezTo>
                      <a:pt x="16" y="20"/>
                      <a:pt x="12" y="18"/>
                      <a:pt x="9" y="15"/>
                    </a:cubicBezTo>
                    <a:cubicBezTo>
                      <a:pt x="6" y="12"/>
                      <a:pt x="4" y="9"/>
                      <a:pt x="4" y="6"/>
                    </a:cubicBezTo>
                    <a:cubicBezTo>
                      <a:pt x="3" y="3"/>
                      <a:pt x="4" y="1"/>
                      <a:pt x="4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0" name="Freeform 236"/>
              <p:cNvSpPr>
                <a:spLocks/>
              </p:cNvSpPr>
              <p:nvPr userDrawn="1"/>
            </p:nvSpPr>
            <p:spPr bwMode="auto">
              <a:xfrm>
                <a:off x="1512" y="1411"/>
                <a:ext cx="9" cy="18"/>
              </a:xfrm>
              <a:custGeom>
                <a:avLst/>
                <a:gdLst>
                  <a:gd name="T0" fmla="*/ 15 w 15"/>
                  <a:gd name="T1" fmla="*/ 26 h 30"/>
                  <a:gd name="T2" fmla="*/ 10 w 15"/>
                  <a:gd name="T3" fmla="*/ 25 h 30"/>
                  <a:gd name="T4" fmla="*/ 3 w 15"/>
                  <a:gd name="T5" fmla="*/ 17 h 30"/>
                  <a:gd name="T6" fmla="*/ 1 w 15"/>
                  <a:gd name="T7" fmla="*/ 5 h 30"/>
                  <a:gd name="T8" fmla="*/ 1 w 15"/>
                  <a:gd name="T9" fmla="*/ 0 h 30"/>
                  <a:gd name="T10" fmla="*/ 0 w 15"/>
                  <a:gd name="T11" fmla="*/ 5 h 30"/>
                  <a:gd name="T12" fmla="*/ 1 w 15"/>
                  <a:gd name="T13" fmla="*/ 18 h 30"/>
                  <a:gd name="T14" fmla="*/ 9 w 15"/>
                  <a:gd name="T15" fmla="*/ 28 h 30"/>
                  <a:gd name="T16" fmla="*/ 13 w 15"/>
                  <a:gd name="T17" fmla="*/ 29 h 30"/>
                  <a:gd name="T18" fmla="*/ 15 w 15"/>
                  <a:gd name="T19" fmla="*/ 30 h 30"/>
                  <a:gd name="T20" fmla="*/ 15 w 15"/>
                  <a:gd name="T21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30">
                    <a:moveTo>
                      <a:pt x="15" y="26"/>
                    </a:moveTo>
                    <a:cubicBezTo>
                      <a:pt x="15" y="26"/>
                      <a:pt x="13" y="26"/>
                      <a:pt x="10" y="25"/>
                    </a:cubicBezTo>
                    <a:cubicBezTo>
                      <a:pt x="8" y="24"/>
                      <a:pt x="5" y="21"/>
                      <a:pt x="3" y="17"/>
                    </a:cubicBezTo>
                    <a:cubicBezTo>
                      <a:pt x="2" y="13"/>
                      <a:pt x="1" y="8"/>
                      <a:pt x="1" y="5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1" y="0"/>
                      <a:pt x="1" y="2"/>
                      <a:pt x="0" y="5"/>
                    </a:cubicBezTo>
                    <a:cubicBezTo>
                      <a:pt x="0" y="9"/>
                      <a:pt x="0" y="13"/>
                      <a:pt x="1" y="18"/>
                    </a:cubicBezTo>
                    <a:cubicBezTo>
                      <a:pt x="2" y="22"/>
                      <a:pt x="5" y="26"/>
                      <a:pt x="9" y="28"/>
                    </a:cubicBezTo>
                    <a:cubicBezTo>
                      <a:pt x="11" y="29"/>
                      <a:pt x="12" y="29"/>
                      <a:pt x="13" y="29"/>
                    </a:cubicBezTo>
                    <a:cubicBezTo>
                      <a:pt x="14" y="30"/>
                      <a:pt x="15" y="30"/>
                      <a:pt x="15" y="30"/>
                    </a:cubicBezTo>
                    <a:lnTo>
                      <a:pt x="15" y="26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1" name="Freeform 237"/>
              <p:cNvSpPr>
                <a:spLocks/>
              </p:cNvSpPr>
              <p:nvPr userDrawn="1"/>
            </p:nvSpPr>
            <p:spPr bwMode="auto">
              <a:xfrm>
                <a:off x="1460" y="1381"/>
                <a:ext cx="18" cy="6"/>
              </a:xfrm>
              <a:custGeom>
                <a:avLst/>
                <a:gdLst>
                  <a:gd name="T0" fmla="*/ 0 w 29"/>
                  <a:gd name="T1" fmla="*/ 0 h 9"/>
                  <a:gd name="T2" fmla="*/ 0 w 29"/>
                  <a:gd name="T3" fmla="*/ 2 h 9"/>
                  <a:gd name="T4" fmla="*/ 1 w 29"/>
                  <a:gd name="T5" fmla="*/ 4 h 9"/>
                  <a:gd name="T6" fmla="*/ 3 w 29"/>
                  <a:gd name="T7" fmla="*/ 5 h 9"/>
                  <a:gd name="T8" fmla="*/ 14 w 29"/>
                  <a:gd name="T9" fmla="*/ 9 h 9"/>
                  <a:gd name="T10" fmla="*/ 25 w 29"/>
                  <a:gd name="T11" fmla="*/ 7 h 9"/>
                  <a:gd name="T12" fmla="*/ 28 w 29"/>
                  <a:gd name="T13" fmla="*/ 6 h 9"/>
                  <a:gd name="T14" fmla="*/ 29 w 29"/>
                  <a:gd name="T15" fmla="*/ 6 h 9"/>
                  <a:gd name="T16" fmla="*/ 28 w 29"/>
                  <a:gd name="T17" fmla="*/ 6 h 9"/>
                  <a:gd name="T18" fmla="*/ 24 w 29"/>
                  <a:gd name="T19" fmla="*/ 7 h 9"/>
                  <a:gd name="T20" fmla="*/ 14 w 29"/>
                  <a:gd name="T21" fmla="*/ 7 h 9"/>
                  <a:gd name="T22" fmla="*/ 5 w 29"/>
                  <a:gd name="T23" fmla="*/ 3 h 9"/>
                  <a:gd name="T24" fmla="*/ 4 w 29"/>
                  <a:gd name="T25" fmla="*/ 0 h 9"/>
                  <a:gd name="T26" fmla="*/ 0 w 29"/>
                  <a:gd name="T2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9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6" y="8"/>
                      <a:pt x="10" y="8"/>
                      <a:pt x="14" y="9"/>
                    </a:cubicBezTo>
                    <a:cubicBezTo>
                      <a:pt x="18" y="9"/>
                      <a:pt x="22" y="8"/>
                      <a:pt x="25" y="7"/>
                    </a:cubicBezTo>
                    <a:cubicBezTo>
                      <a:pt x="26" y="7"/>
                      <a:pt x="27" y="7"/>
                      <a:pt x="28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6"/>
                      <a:pt x="29" y="6"/>
                      <a:pt x="28" y="6"/>
                    </a:cubicBezTo>
                    <a:cubicBezTo>
                      <a:pt x="27" y="6"/>
                      <a:pt x="26" y="7"/>
                      <a:pt x="24" y="7"/>
                    </a:cubicBezTo>
                    <a:cubicBezTo>
                      <a:pt x="22" y="7"/>
                      <a:pt x="18" y="7"/>
                      <a:pt x="14" y="7"/>
                    </a:cubicBezTo>
                    <a:cubicBezTo>
                      <a:pt x="11" y="6"/>
                      <a:pt x="7" y="5"/>
                      <a:pt x="5" y="3"/>
                    </a:cubicBezTo>
                    <a:cubicBezTo>
                      <a:pt x="4" y="1"/>
                      <a:pt x="4" y="0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2" name="Freeform 238"/>
              <p:cNvSpPr>
                <a:spLocks noEditPoints="1"/>
              </p:cNvSpPr>
              <p:nvPr userDrawn="1"/>
            </p:nvSpPr>
            <p:spPr bwMode="auto">
              <a:xfrm>
                <a:off x="1284" y="1274"/>
                <a:ext cx="70" cy="65"/>
              </a:xfrm>
              <a:custGeom>
                <a:avLst/>
                <a:gdLst>
                  <a:gd name="T0" fmla="*/ 54 w 112"/>
                  <a:gd name="T1" fmla="*/ 103 h 103"/>
                  <a:gd name="T2" fmla="*/ 0 w 112"/>
                  <a:gd name="T3" fmla="*/ 59 h 103"/>
                  <a:gd name="T4" fmla="*/ 15 w 112"/>
                  <a:gd name="T5" fmla="*/ 18 h 103"/>
                  <a:gd name="T6" fmla="*/ 54 w 112"/>
                  <a:gd name="T7" fmla="*/ 0 h 103"/>
                  <a:gd name="T8" fmla="*/ 55 w 112"/>
                  <a:gd name="T9" fmla="*/ 0 h 103"/>
                  <a:gd name="T10" fmla="*/ 111 w 112"/>
                  <a:gd name="T11" fmla="*/ 57 h 103"/>
                  <a:gd name="T12" fmla="*/ 95 w 112"/>
                  <a:gd name="T13" fmla="*/ 92 h 103"/>
                  <a:gd name="T14" fmla="*/ 57 w 112"/>
                  <a:gd name="T15" fmla="*/ 103 h 103"/>
                  <a:gd name="T16" fmla="*/ 54 w 112"/>
                  <a:gd name="T17" fmla="*/ 103 h 103"/>
                  <a:gd name="T18" fmla="*/ 55 w 112"/>
                  <a:gd name="T19" fmla="*/ 12 h 103"/>
                  <a:gd name="T20" fmla="*/ 54 w 112"/>
                  <a:gd name="T21" fmla="*/ 12 h 103"/>
                  <a:gd name="T22" fmla="*/ 24 w 112"/>
                  <a:gd name="T23" fmla="*/ 26 h 103"/>
                  <a:gd name="T24" fmla="*/ 12 w 112"/>
                  <a:gd name="T25" fmla="*/ 59 h 103"/>
                  <a:gd name="T26" fmla="*/ 54 w 112"/>
                  <a:gd name="T27" fmla="*/ 91 h 103"/>
                  <a:gd name="T28" fmla="*/ 56 w 112"/>
                  <a:gd name="T29" fmla="*/ 91 h 103"/>
                  <a:gd name="T30" fmla="*/ 88 w 112"/>
                  <a:gd name="T31" fmla="*/ 82 h 103"/>
                  <a:gd name="T32" fmla="*/ 99 w 112"/>
                  <a:gd name="T33" fmla="*/ 57 h 103"/>
                  <a:gd name="T34" fmla="*/ 55 w 112"/>
                  <a:gd name="T35" fmla="*/ 1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2" h="103">
                    <a:moveTo>
                      <a:pt x="54" y="103"/>
                    </a:moveTo>
                    <a:cubicBezTo>
                      <a:pt x="20" y="103"/>
                      <a:pt x="1" y="87"/>
                      <a:pt x="0" y="59"/>
                    </a:cubicBezTo>
                    <a:cubicBezTo>
                      <a:pt x="0" y="44"/>
                      <a:pt x="5" y="29"/>
                      <a:pt x="15" y="18"/>
                    </a:cubicBezTo>
                    <a:cubicBezTo>
                      <a:pt x="25" y="6"/>
                      <a:pt x="39" y="0"/>
                      <a:pt x="54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85" y="0"/>
                      <a:pt x="110" y="25"/>
                      <a:pt x="111" y="57"/>
                    </a:cubicBezTo>
                    <a:cubicBezTo>
                      <a:pt x="112" y="72"/>
                      <a:pt x="106" y="84"/>
                      <a:pt x="95" y="92"/>
                    </a:cubicBezTo>
                    <a:cubicBezTo>
                      <a:pt x="86" y="99"/>
                      <a:pt x="73" y="102"/>
                      <a:pt x="57" y="103"/>
                    </a:cubicBezTo>
                    <a:cubicBezTo>
                      <a:pt x="56" y="103"/>
                      <a:pt x="55" y="103"/>
                      <a:pt x="54" y="103"/>
                    </a:cubicBezTo>
                    <a:close/>
                    <a:moveTo>
                      <a:pt x="55" y="12"/>
                    </a:moveTo>
                    <a:cubicBezTo>
                      <a:pt x="54" y="12"/>
                      <a:pt x="54" y="12"/>
                      <a:pt x="54" y="12"/>
                    </a:cubicBezTo>
                    <a:cubicBezTo>
                      <a:pt x="43" y="12"/>
                      <a:pt x="32" y="17"/>
                      <a:pt x="24" y="26"/>
                    </a:cubicBezTo>
                    <a:cubicBezTo>
                      <a:pt x="16" y="35"/>
                      <a:pt x="12" y="47"/>
                      <a:pt x="12" y="59"/>
                    </a:cubicBezTo>
                    <a:cubicBezTo>
                      <a:pt x="13" y="80"/>
                      <a:pt x="27" y="91"/>
                      <a:pt x="54" y="91"/>
                    </a:cubicBezTo>
                    <a:cubicBezTo>
                      <a:pt x="55" y="91"/>
                      <a:pt x="56" y="91"/>
                      <a:pt x="56" y="91"/>
                    </a:cubicBezTo>
                    <a:cubicBezTo>
                      <a:pt x="70" y="90"/>
                      <a:pt x="81" y="87"/>
                      <a:pt x="88" y="82"/>
                    </a:cubicBezTo>
                    <a:cubicBezTo>
                      <a:pt x="96" y="77"/>
                      <a:pt x="99" y="68"/>
                      <a:pt x="99" y="57"/>
                    </a:cubicBezTo>
                    <a:cubicBezTo>
                      <a:pt x="98" y="32"/>
                      <a:pt x="79" y="12"/>
                      <a:pt x="55" y="12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3" name="Freeform 239"/>
              <p:cNvSpPr>
                <a:spLocks/>
              </p:cNvSpPr>
              <p:nvPr userDrawn="1"/>
            </p:nvSpPr>
            <p:spPr bwMode="auto">
              <a:xfrm>
                <a:off x="1287" y="1278"/>
                <a:ext cx="63" cy="57"/>
              </a:xfrm>
              <a:custGeom>
                <a:avLst/>
                <a:gdLst>
                  <a:gd name="T0" fmla="*/ 100 w 101"/>
                  <a:gd name="T1" fmla="*/ 52 h 92"/>
                  <a:gd name="T2" fmla="*/ 51 w 101"/>
                  <a:gd name="T3" fmla="*/ 92 h 92"/>
                  <a:gd name="T4" fmla="*/ 1 w 101"/>
                  <a:gd name="T5" fmla="*/ 54 h 92"/>
                  <a:gd name="T6" fmla="*/ 49 w 101"/>
                  <a:gd name="T7" fmla="*/ 1 h 92"/>
                  <a:gd name="T8" fmla="*/ 100 w 101"/>
                  <a:gd name="T9" fmla="*/ 5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92">
                    <a:moveTo>
                      <a:pt x="100" y="52"/>
                    </a:moveTo>
                    <a:cubicBezTo>
                      <a:pt x="101" y="81"/>
                      <a:pt x="79" y="91"/>
                      <a:pt x="51" y="92"/>
                    </a:cubicBezTo>
                    <a:cubicBezTo>
                      <a:pt x="24" y="92"/>
                      <a:pt x="2" y="83"/>
                      <a:pt x="1" y="54"/>
                    </a:cubicBezTo>
                    <a:cubicBezTo>
                      <a:pt x="0" y="25"/>
                      <a:pt x="22" y="1"/>
                      <a:pt x="49" y="1"/>
                    </a:cubicBezTo>
                    <a:cubicBezTo>
                      <a:pt x="77" y="0"/>
                      <a:pt x="99" y="23"/>
                      <a:pt x="100" y="52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4" name="Freeform 240"/>
              <p:cNvSpPr>
                <a:spLocks noEditPoints="1"/>
              </p:cNvSpPr>
              <p:nvPr userDrawn="1"/>
            </p:nvSpPr>
            <p:spPr bwMode="auto">
              <a:xfrm>
                <a:off x="1308" y="1272"/>
                <a:ext cx="20" cy="49"/>
              </a:xfrm>
              <a:custGeom>
                <a:avLst/>
                <a:gdLst>
                  <a:gd name="T0" fmla="*/ 3 w 20"/>
                  <a:gd name="T1" fmla="*/ 49 h 49"/>
                  <a:gd name="T2" fmla="*/ 0 w 20"/>
                  <a:gd name="T3" fmla="*/ 1 h 49"/>
                  <a:gd name="T4" fmla="*/ 20 w 20"/>
                  <a:gd name="T5" fmla="*/ 0 h 49"/>
                  <a:gd name="T6" fmla="*/ 19 w 20"/>
                  <a:gd name="T7" fmla="*/ 49 h 49"/>
                  <a:gd name="T8" fmla="*/ 3 w 20"/>
                  <a:gd name="T9" fmla="*/ 49 h 49"/>
                  <a:gd name="T10" fmla="*/ 8 w 20"/>
                  <a:gd name="T11" fmla="*/ 8 h 49"/>
                  <a:gd name="T12" fmla="*/ 10 w 20"/>
                  <a:gd name="T13" fmla="*/ 41 h 49"/>
                  <a:gd name="T14" fmla="*/ 11 w 20"/>
                  <a:gd name="T15" fmla="*/ 41 h 49"/>
                  <a:gd name="T16" fmla="*/ 12 w 20"/>
                  <a:gd name="T17" fmla="*/ 8 h 49"/>
                  <a:gd name="T18" fmla="*/ 8 w 20"/>
                  <a:gd name="T19" fmla="*/ 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49">
                    <a:moveTo>
                      <a:pt x="3" y="49"/>
                    </a:moveTo>
                    <a:lnTo>
                      <a:pt x="0" y="1"/>
                    </a:lnTo>
                    <a:lnTo>
                      <a:pt x="20" y="0"/>
                    </a:lnTo>
                    <a:lnTo>
                      <a:pt x="19" y="49"/>
                    </a:lnTo>
                    <a:lnTo>
                      <a:pt x="3" y="49"/>
                    </a:lnTo>
                    <a:close/>
                    <a:moveTo>
                      <a:pt x="8" y="8"/>
                    </a:moveTo>
                    <a:lnTo>
                      <a:pt x="10" y="41"/>
                    </a:lnTo>
                    <a:lnTo>
                      <a:pt x="11" y="41"/>
                    </a:lnTo>
                    <a:lnTo>
                      <a:pt x="12" y="8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5" name="Freeform 241"/>
              <p:cNvSpPr>
                <a:spLocks/>
              </p:cNvSpPr>
              <p:nvPr userDrawn="1"/>
            </p:nvSpPr>
            <p:spPr bwMode="auto">
              <a:xfrm>
                <a:off x="1312" y="1276"/>
                <a:ext cx="12" cy="41"/>
              </a:xfrm>
              <a:custGeom>
                <a:avLst/>
                <a:gdLst>
                  <a:gd name="T0" fmla="*/ 11 w 12"/>
                  <a:gd name="T1" fmla="*/ 41 h 41"/>
                  <a:gd name="T2" fmla="*/ 3 w 12"/>
                  <a:gd name="T3" fmla="*/ 41 h 41"/>
                  <a:gd name="T4" fmla="*/ 0 w 12"/>
                  <a:gd name="T5" fmla="*/ 0 h 41"/>
                  <a:gd name="T6" fmla="*/ 12 w 12"/>
                  <a:gd name="T7" fmla="*/ 0 h 41"/>
                  <a:gd name="T8" fmla="*/ 11 w 12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1">
                    <a:moveTo>
                      <a:pt x="11" y="41"/>
                    </a:moveTo>
                    <a:lnTo>
                      <a:pt x="3" y="4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1" y="41"/>
                    </a:ln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6" name="Freeform 242"/>
              <p:cNvSpPr>
                <a:spLocks noEditPoints="1"/>
              </p:cNvSpPr>
              <p:nvPr userDrawn="1"/>
            </p:nvSpPr>
            <p:spPr bwMode="auto">
              <a:xfrm>
                <a:off x="1270" y="1274"/>
                <a:ext cx="46" cy="64"/>
              </a:xfrm>
              <a:custGeom>
                <a:avLst/>
                <a:gdLst>
                  <a:gd name="T0" fmla="*/ 56 w 75"/>
                  <a:gd name="T1" fmla="*/ 102 h 102"/>
                  <a:gd name="T2" fmla="*/ 56 w 75"/>
                  <a:gd name="T3" fmla="*/ 102 h 102"/>
                  <a:gd name="T4" fmla="*/ 33 w 75"/>
                  <a:gd name="T5" fmla="*/ 94 h 102"/>
                  <a:gd name="T6" fmla="*/ 31 w 75"/>
                  <a:gd name="T7" fmla="*/ 91 h 102"/>
                  <a:gd name="T8" fmla="*/ 11 w 75"/>
                  <a:gd name="T9" fmla="*/ 26 h 102"/>
                  <a:gd name="T10" fmla="*/ 53 w 75"/>
                  <a:gd name="T11" fmla="*/ 0 h 102"/>
                  <a:gd name="T12" fmla="*/ 58 w 75"/>
                  <a:gd name="T13" fmla="*/ 0 h 102"/>
                  <a:gd name="T14" fmla="*/ 75 w 75"/>
                  <a:gd name="T15" fmla="*/ 99 h 102"/>
                  <a:gd name="T16" fmla="*/ 70 w 75"/>
                  <a:gd name="T17" fmla="*/ 100 h 102"/>
                  <a:gd name="T18" fmla="*/ 56 w 75"/>
                  <a:gd name="T19" fmla="*/ 102 h 102"/>
                  <a:gd name="T20" fmla="*/ 48 w 75"/>
                  <a:gd name="T21" fmla="*/ 13 h 102"/>
                  <a:gd name="T22" fmla="*/ 22 w 75"/>
                  <a:gd name="T23" fmla="*/ 30 h 102"/>
                  <a:gd name="T24" fmla="*/ 40 w 75"/>
                  <a:gd name="T25" fmla="*/ 83 h 102"/>
                  <a:gd name="T26" fmla="*/ 42 w 75"/>
                  <a:gd name="T27" fmla="*/ 86 h 102"/>
                  <a:gd name="T28" fmla="*/ 56 w 75"/>
                  <a:gd name="T29" fmla="*/ 89 h 102"/>
                  <a:gd name="T30" fmla="*/ 61 w 75"/>
                  <a:gd name="T31" fmla="*/ 89 h 102"/>
                  <a:gd name="T32" fmla="*/ 48 w 75"/>
                  <a:gd name="T33" fmla="*/ 13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5" h="102">
                    <a:moveTo>
                      <a:pt x="56" y="102"/>
                    </a:moveTo>
                    <a:cubicBezTo>
                      <a:pt x="56" y="102"/>
                      <a:pt x="56" y="102"/>
                      <a:pt x="56" y="102"/>
                    </a:cubicBezTo>
                    <a:cubicBezTo>
                      <a:pt x="45" y="102"/>
                      <a:pt x="37" y="99"/>
                      <a:pt x="33" y="94"/>
                    </a:cubicBezTo>
                    <a:cubicBezTo>
                      <a:pt x="32" y="93"/>
                      <a:pt x="32" y="92"/>
                      <a:pt x="31" y="91"/>
                    </a:cubicBezTo>
                    <a:cubicBezTo>
                      <a:pt x="22" y="80"/>
                      <a:pt x="0" y="55"/>
                      <a:pt x="11" y="26"/>
                    </a:cubicBezTo>
                    <a:cubicBezTo>
                      <a:pt x="18" y="8"/>
                      <a:pt x="44" y="0"/>
                      <a:pt x="5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75" y="99"/>
                      <a:pt x="75" y="99"/>
                      <a:pt x="75" y="99"/>
                    </a:cubicBezTo>
                    <a:cubicBezTo>
                      <a:pt x="70" y="100"/>
                      <a:pt x="70" y="100"/>
                      <a:pt x="70" y="100"/>
                    </a:cubicBezTo>
                    <a:cubicBezTo>
                      <a:pt x="69" y="100"/>
                      <a:pt x="63" y="102"/>
                      <a:pt x="56" y="102"/>
                    </a:cubicBezTo>
                    <a:close/>
                    <a:moveTo>
                      <a:pt x="48" y="13"/>
                    </a:moveTo>
                    <a:cubicBezTo>
                      <a:pt x="39" y="15"/>
                      <a:pt x="26" y="21"/>
                      <a:pt x="22" y="30"/>
                    </a:cubicBezTo>
                    <a:cubicBezTo>
                      <a:pt x="14" y="53"/>
                      <a:pt x="32" y="73"/>
                      <a:pt x="40" y="83"/>
                    </a:cubicBezTo>
                    <a:cubicBezTo>
                      <a:pt x="41" y="84"/>
                      <a:pt x="42" y="85"/>
                      <a:pt x="42" y="86"/>
                    </a:cubicBezTo>
                    <a:cubicBezTo>
                      <a:pt x="44" y="88"/>
                      <a:pt x="49" y="89"/>
                      <a:pt x="56" y="89"/>
                    </a:cubicBezTo>
                    <a:cubicBezTo>
                      <a:pt x="58" y="89"/>
                      <a:pt x="60" y="89"/>
                      <a:pt x="61" y="89"/>
                    </a:cubicBezTo>
                    <a:lnTo>
                      <a:pt x="48" y="13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7" name="Freeform 243"/>
              <p:cNvSpPr>
                <a:spLocks/>
              </p:cNvSpPr>
              <p:nvPr userDrawn="1"/>
            </p:nvSpPr>
            <p:spPr bwMode="auto">
              <a:xfrm>
                <a:off x="1273" y="1278"/>
                <a:ext cx="39" cy="58"/>
              </a:xfrm>
              <a:custGeom>
                <a:avLst/>
                <a:gdLst>
                  <a:gd name="T0" fmla="*/ 47 w 62"/>
                  <a:gd name="T1" fmla="*/ 0 h 93"/>
                  <a:gd name="T2" fmla="*/ 11 w 62"/>
                  <a:gd name="T3" fmla="*/ 22 h 93"/>
                  <a:gd name="T4" fmla="*/ 32 w 62"/>
                  <a:gd name="T5" fmla="*/ 84 h 93"/>
                  <a:gd name="T6" fmla="*/ 62 w 62"/>
                  <a:gd name="T7" fmla="*/ 88 h 93"/>
                  <a:gd name="T8" fmla="*/ 47 w 62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93">
                    <a:moveTo>
                      <a:pt x="47" y="0"/>
                    </a:moveTo>
                    <a:cubicBezTo>
                      <a:pt x="40" y="0"/>
                      <a:pt x="16" y="7"/>
                      <a:pt x="11" y="22"/>
                    </a:cubicBezTo>
                    <a:cubicBezTo>
                      <a:pt x="0" y="50"/>
                      <a:pt x="24" y="75"/>
                      <a:pt x="32" y="84"/>
                    </a:cubicBezTo>
                    <a:cubicBezTo>
                      <a:pt x="39" y="93"/>
                      <a:pt x="62" y="88"/>
                      <a:pt x="62" y="88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8" name="Freeform 244"/>
              <p:cNvSpPr>
                <a:spLocks/>
              </p:cNvSpPr>
              <p:nvPr userDrawn="1"/>
            </p:nvSpPr>
            <p:spPr bwMode="auto">
              <a:xfrm>
                <a:off x="1285" y="1283"/>
                <a:ext cx="18" cy="13"/>
              </a:xfrm>
              <a:custGeom>
                <a:avLst/>
                <a:gdLst>
                  <a:gd name="T0" fmla="*/ 17 w 18"/>
                  <a:gd name="T1" fmla="*/ 13 h 13"/>
                  <a:gd name="T2" fmla="*/ 0 w 18"/>
                  <a:gd name="T3" fmla="*/ 1 h 13"/>
                  <a:gd name="T4" fmla="*/ 1 w 18"/>
                  <a:gd name="T5" fmla="*/ 0 h 13"/>
                  <a:gd name="T6" fmla="*/ 18 w 18"/>
                  <a:gd name="T7" fmla="*/ 11 h 13"/>
                  <a:gd name="T8" fmla="*/ 17 w 18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3">
                    <a:moveTo>
                      <a:pt x="17" y="1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8" y="11"/>
                    </a:lnTo>
                    <a:lnTo>
                      <a:pt x="17" y="13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9" name="Freeform 245"/>
              <p:cNvSpPr>
                <a:spLocks/>
              </p:cNvSpPr>
              <p:nvPr userDrawn="1"/>
            </p:nvSpPr>
            <p:spPr bwMode="auto">
              <a:xfrm>
                <a:off x="1278" y="1291"/>
                <a:ext cx="28" cy="20"/>
              </a:xfrm>
              <a:custGeom>
                <a:avLst/>
                <a:gdLst>
                  <a:gd name="T0" fmla="*/ 27 w 28"/>
                  <a:gd name="T1" fmla="*/ 20 h 20"/>
                  <a:gd name="T2" fmla="*/ 0 w 28"/>
                  <a:gd name="T3" fmla="*/ 2 h 20"/>
                  <a:gd name="T4" fmla="*/ 1 w 28"/>
                  <a:gd name="T5" fmla="*/ 0 h 20"/>
                  <a:gd name="T6" fmla="*/ 28 w 28"/>
                  <a:gd name="T7" fmla="*/ 18 h 20"/>
                  <a:gd name="T8" fmla="*/ 27 w 28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0">
                    <a:moveTo>
                      <a:pt x="27" y="20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8" y="18"/>
                    </a:lnTo>
                    <a:lnTo>
                      <a:pt x="27" y="2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0" name="Freeform 246"/>
              <p:cNvSpPr>
                <a:spLocks/>
              </p:cNvSpPr>
              <p:nvPr userDrawn="1"/>
            </p:nvSpPr>
            <p:spPr bwMode="auto">
              <a:xfrm>
                <a:off x="1277" y="1303"/>
                <a:ext cx="28" cy="20"/>
              </a:xfrm>
              <a:custGeom>
                <a:avLst/>
                <a:gdLst>
                  <a:gd name="T0" fmla="*/ 27 w 28"/>
                  <a:gd name="T1" fmla="*/ 20 h 20"/>
                  <a:gd name="T2" fmla="*/ 0 w 28"/>
                  <a:gd name="T3" fmla="*/ 1 h 20"/>
                  <a:gd name="T4" fmla="*/ 1 w 28"/>
                  <a:gd name="T5" fmla="*/ 0 h 20"/>
                  <a:gd name="T6" fmla="*/ 28 w 28"/>
                  <a:gd name="T7" fmla="*/ 17 h 20"/>
                  <a:gd name="T8" fmla="*/ 27 w 28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0">
                    <a:moveTo>
                      <a:pt x="27" y="20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8" y="17"/>
                    </a:lnTo>
                    <a:lnTo>
                      <a:pt x="27" y="2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1" name="Freeform 247"/>
              <p:cNvSpPr>
                <a:spLocks/>
              </p:cNvSpPr>
              <p:nvPr userDrawn="1"/>
            </p:nvSpPr>
            <p:spPr bwMode="auto">
              <a:xfrm>
                <a:off x="1281" y="1317"/>
                <a:ext cx="17" cy="12"/>
              </a:xfrm>
              <a:custGeom>
                <a:avLst/>
                <a:gdLst>
                  <a:gd name="T0" fmla="*/ 16 w 17"/>
                  <a:gd name="T1" fmla="*/ 12 h 12"/>
                  <a:gd name="T2" fmla="*/ 0 w 17"/>
                  <a:gd name="T3" fmla="*/ 2 h 12"/>
                  <a:gd name="T4" fmla="*/ 2 w 17"/>
                  <a:gd name="T5" fmla="*/ 0 h 12"/>
                  <a:gd name="T6" fmla="*/ 17 w 17"/>
                  <a:gd name="T7" fmla="*/ 9 h 12"/>
                  <a:gd name="T8" fmla="*/ 16 w 17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2">
                    <a:moveTo>
                      <a:pt x="16" y="1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17" y="9"/>
                    </a:lnTo>
                    <a:lnTo>
                      <a:pt x="16" y="12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2" name="Freeform 248"/>
              <p:cNvSpPr>
                <a:spLocks/>
              </p:cNvSpPr>
              <p:nvPr userDrawn="1"/>
            </p:nvSpPr>
            <p:spPr bwMode="auto">
              <a:xfrm>
                <a:off x="1277" y="1279"/>
                <a:ext cx="21" cy="28"/>
              </a:xfrm>
              <a:custGeom>
                <a:avLst/>
                <a:gdLst>
                  <a:gd name="T0" fmla="*/ 1 w 21"/>
                  <a:gd name="T1" fmla="*/ 28 h 28"/>
                  <a:gd name="T2" fmla="*/ 0 w 21"/>
                  <a:gd name="T3" fmla="*/ 26 h 28"/>
                  <a:gd name="T4" fmla="*/ 19 w 21"/>
                  <a:gd name="T5" fmla="*/ 0 h 28"/>
                  <a:gd name="T6" fmla="*/ 21 w 21"/>
                  <a:gd name="T7" fmla="*/ 2 h 28"/>
                  <a:gd name="T8" fmla="*/ 1 w 21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8">
                    <a:moveTo>
                      <a:pt x="1" y="28"/>
                    </a:moveTo>
                    <a:lnTo>
                      <a:pt x="0" y="26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3" name="Freeform 249"/>
              <p:cNvSpPr>
                <a:spLocks/>
              </p:cNvSpPr>
              <p:nvPr userDrawn="1"/>
            </p:nvSpPr>
            <p:spPr bwMode="auto">
              <a:xfrm>
                <a:off x="1281" y="1290"/>
                <a:ext cx="20" cy="28"/>
              </a:xfrm>
              <a:custGeom>
                <a:avLst/>
                <a:gdLst>
                  <a:gd name="T0" fmla="*/ 2 w 20"/>
                  <a:gd name="T1" fmla="*/ 28 h 28"/>
                  <a:gd name="T2" fmla="*/ 0 w 20"/>
                  <a:gd name="T3" fmla="*/ 27 h 28"/>
                  <a:gd name="T4" fmla="*/ 19 w 20"/>
                  <a:gd name="T5" fmla="*/ 0 h 28"/>
                  <a:gd name="T6" fmla="*/ 20 w 20"/>
                  <a:gd name="T7" fmla="*/ 1 h 28"/>
                  <a:gd name="T8" fmla="*/ 2 w 20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8">
                    <a:moveTo>
                      <a:pt x="2" y="28"/>
                    </a:moveTo>
                    <a:lnTo>
                      <a:pt x="0" y="27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4" name="Freeform 250"/>
              <p:cNvSpPr>
                <a:spLocks/>
              </p:cNvSpPr>
              <p:nvPr userDrawn="1"/>
            </p:nvSpPr>
            <p:spPr bwMode="auto">
              <a:xfrm>
                <a:off x="1287" y="1301"/>
                <a:ext cx="18" cy="26"/>
              </a:xfrm>
              <a:custGeom>
                <a:avLst/>
                <a:gdLst>
                  <a:gd name="T0" fmla="*/ 2 w 18"/>
                  <a:gd name="T1" fmla="*/ 26 h 26"/>
                  <a:gd name="T2" fmla="*/ 0 w 18"/>
                  <a:gd name="T3" fmla="*/ 25 h 26"/>
                  <a:gd name="T4" fmla="*/ 16 w 18"/>
                  <a:gd name="T5" fmla="*/ 0 h 26"/>
                  <a:gd name="T6" fmla="*/ 18 w 18"/>
                  <a:gd name="T7" fmla="*/ 2 h 26"/>
                  <a:gd name="T8" fmla="*/ 2 w 18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6">
                    <a:moveTo>
                      <a:pt x="2" y="26"/>
                    </a:moveTo>
                    <a:lnTo>
                      <a:pt x="0" y="25"/>
                    </a:lnTo>
                    <a:lnTo>
                      <a:pt x="16" y="0"/>
                    </a:lnTo>
                    <a:lnTo>
                      <a:pt x="18" y="2"/>
                    </a:lnTo>
                    <a:lnTo>
                      <a:pt x="2" y="26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5" name="Freeform 251"/>
              <p:cNvSpPr>
                <a:spLocks/>
              </p:cNvSpPr>
              <p:nvPr userDrawn="1"/>
            </p:nvSpPr>
            <p:spPr bwMode="auto">
              <a:xfrm>
                <a:off x="1298" y="1312"/>
                <a:ext cx="12" cy="16"/>
              </a:xfrm>
              <a:custGeom>
                <a:avLst/>
                <a:gdLst>
                  <a:gd name="T0" fmla="*/ 2 w 12"/>
                  <a:gd name="T1" fmla="*/ 16 h 16"/>
                  <a:gd name="T2" fmla="*/ 0 w 12"/>
                  <a:gd name="T3" fmla="*/ 14 h 16"/>
                  <a:gd name="T4" fmla="*/ 10 w 12"/>
                  <a:gd name="T5" fmla="*/ 0 h 16"/>
                  <a:gd name="T6" fmla="*/ 12 w 12"/>
                  <a:gd name="T7" fmla="*/ 1 h 16"/>
                  <a:gd name="T8" fmla="*/ 2 w 12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6">
                    <a:moveTo>
                      <a:pt x="2" y="16"/>
                    </a:moveTo>
                    <a:lnTo>
                      <a:pt x="0" y="14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6" name="Freeform 252"/>
              <p:cNvSpPr>
                <a:spLocks/>
              </p:cNvSpPr>
              <p:nvPr userDrawn="1"/>
            </p:nvSpPr>
            <p:spPr bwMode="auto">
              <a:xfrm>
                <a:off x="1294" y="1271"/>
                <a:ext cx="21" cy="44"/>
              </a:xfrm>
              <a:custGeom>
                <a:avLst/>
                <a:gdLst>
                  <a:gd name="T0" fmla="*/ 29 w 33"/>
                  <a:gd name="T1" fmla="*/ 71 h 71"/>
                  <a:gd name="T2" fmla="*/ 31 w 33"/>
                  <a:gd name="T3" fmla="*/ 69 h 71"/>
                  <a:gd name="T4" fmla="*/ 19 w 33"/>
                  <a:gd name="T5" fmla="*/ 70 h 71"/>
                  <a:gd name="T6" fmla="*/ 3 w 33"/>
                  <a:gd name="T7" fmla="*/ 19 h 71"/>
                  <a:gd name="T8" fmla="*/ 1 w 33"/>
                  <a:gd name="T9" fmla="*/ 13 h 71"/>
                  <a:gd name="T10" fmla="*/ 0 w 33"/>
                  <a:gd name="T11" fmla="*/ 12 h 71"/>
                  <a:gd name="T12" fmla="*/ 0 w 33"/>
                  <a:gd name="T13" fmla="*/ 11 h 71"/>
                  <a:gd name="T14" fmla="*/ 3 w 33"/>
                  <a:gd name="T15" fmla="*/ 5 h 71"/>
                  <a:gd name="T16" fmla="*/ 18 w 33"/>
                  <a:gd name="T17" fmla="*/ 4 h 71"/>
                  <a:gd name="T18" fmla="*/ 19 w 33"/>
                  <a:gd name="T19" fmla="*/ 5 h 71"/>
                  <a:gd name="T20" fmla="*/ 19 w 33"/>
                  <a:gd name="T21" fmla="*/ 6 h 71"/>
                  <a:gd name="T22" fmla="*/ 33 w 33"/>
                  <a:gd name="T23" fmla="*/ 63 h 71"/>
                  <a:gd name="T24" fmla="*/ 33 w 33"/>
                  <a:gd name="T25" fmla="*/ 64 h 71"/>
                  <a:gd name="T26" fmla="*/ 33 w 33"/>
                  <a:gd name="T27" fmla="*/ 66 h 71"/>
                  <a:gd name="T28" fmla="*/ 29 w 33"/>
                  <a:gd name="T2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" h="71">
                    <a:moveTo>
                      <a:pt x="29" y="71"/>
                    </a:moveTo>
                    <a:cubicBezTo>
                      <a:pt x="30" y="71"/>
                      <a:pt x="30" y="70"/>
                      <a:pt x="31" y="69"/>
                    </a:cubicBezTo>
                    <a:cubicBezTo>
                      <a:pt x="19" y="70"/>
                      <a:pt x="19" y="70"/>
                      <a:pt x="19" y="70"/>
                    </a:cubicBezTo>
                    <a:cubicBezTo>
                      <a:pt x="16" y="53"/>
                      <a:pt x="8" y="31"/>
                      <a:pt x="3" y="19"/>
                    </a:cubicBezTo>
                    <a:cubicBezTo>
                      <a:pt x="2" y="16"/>
                      <a:pt x="1" y="14"/>
                      <a:pt x="1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6"/>
                      <a:pt x="3" y="5"/>
                    </a:cubicBezTo>
                    <a:cubicBezTo>
                      <a:pt x="6" y="1"/>
                      <a:pt x="14" y="0"/>
                      <a:pt x="18" y="4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2" y="12"/>
                      <a:pt x="31" y="49"/>
                      <a:pt x="33" y="63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32" y="68"/>
                      <a:pt x="31" y="70"/>
                      <a:pt x="29" y="71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7" name="Freeform 253"/>
              <p:cNvSpPr>
                <a:spLocks/>
              </p:cNvSpPr>
              <p:nvPr userDrawn="1"/>
            </p:nvSpPr>
            <p:spPr bwMode="auto">
              <a:xfrm>
                <a:off x="1298" y="1274"/>
                <a:ext cx="13" cy="40"/>
              </a:xfrm>
              <a:custGeom>
                <a:avLst/>
                <a:gdLst>
                  <a:gd name="T0" fmla="*/ 21 w 21"/>
                  <a:gd name="T1" fmla="*/ 58 h 63"/>
                  <a:gd name="T2" fmla="*/ 8 w 21"/>
                  <a:gd name="T3" fmla="*/ 2 h 63"/>
                  <a:gd name="T4" fmla="*/ 0 w 21"/>
                  <a:gd name="T5" fmla="*/ 5 h 63"/>
                  <a:gd name="T6" fmla="*/ 19 w 21"/>
                  <a:gd name="T7" fmla="*/ 63 h 63"/>
                  <a:gd name="T8" fmla="*/ 21 w 21"/>
                  <a:gd name="T9" fmla="*/ 5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3">
                    <a:moveTo>
                      <a:pt x="21" y="58"/>
                    </a:moveTo>
                    <a:cubicBezTo>
                      <a:pt x="19" y="44"/>
                      <a:pt x="10" y="8"/>
                      <a:pt x="8" y="2"/>
                    </a:cubicBezTo>
                    <a:cubicBezTo>
                      <a:pt x="5" y="0"/>
                      <a:pt x="0" y="2"/>
                      <a:pt x="0" y="5"/>
                    </a:cubicBezTo>
                    <a:cubicBezTo>
                      <a:pt x="3" y="12"/>
                      <a:pt x="15" y="42"/>
                      <a:pt x="19" y="63"/>
                    </a:cubicBezTo>
                    <a:cubicBezTo>
                      <a:pt x="19" y="59"/>
                      <a:pt x="20" y="62"/>
                      <a:pt x="21" y="58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8" name="Freeform 254"/>
              <p:cNvSpPr>
                <a:spLocks noEditPoints="1"/>
              </p:cNvSpPr>
              <p:nvPr userDrawn="1"/>
            </p:nvSpPr>
            <p:spPr bwMode="auto">
              <a:xfrm>
                <a:off x="1322" y="1274"/>
                <a:ext cx="45" cy="64"/>
              </a:xfrm>
              <a:custGeom>
                <a:avLst/>
                <a:gdLst>
                  <a:gd name="T0" fmla="*/ 16 w 73"/>
                  <a:gd name="T1" fmla="*/ 102 h 102"/>
                  <a:gd name="T2" fmla="*/ 6 w 73"/>
                  <a:gd name="T3" fmla="*/ 101 h 102"/>
                  <a:gd name="T4" fmla="*/ 0 w 73"/>
                  <a:gd name="T5" fmla="*/ 100 h 102"/>
                  <a:gd name="T6" fmla="*/ 13 w 73"/>
                  <a:gd name="T7" fmla="*/ 0 h 102"/>
                  <a:gd name="T8" fmla="*/ 18 w 73"/>
                  <a:gd name="T9" fmla="*/ 0 h 102"/>
                  <a:gd name="T10" fmla="*/ 61 w 73"/>
                  <a:gd name="T11" fmla="*/ 24 h 102"/>
                  <a:gd name="T12" fmla="*/ 44 w 73"/>
                  <a:gd name="T13" fmla="*/ 90 h 102"/>
                  <a:gd name="T14" fmla="*/ 42 w 73"/>
                  <a:gd name="T15" fmla="*/ 92 h 102"/>
                  <a:gd name="T16" fmla="*/ 16 w 73"/>
                  <a:gd name="T17" fmla="*/ 102 h 102"/>
                  <a:gd name="T18" fmla="*/ 13 w 73"/>
                  <a:gd name="T19" fmla="*/ 89 h 102"/>
                  <a:gd name="T20" fmla="*/ 16 w 73"/>
                  <a:gd name="T21" fmla="*/ 89 h 102"/>
                  <a:gd name="T22" fmla="*/ 32 w 73"/>
                  <a:gd name="T23" fmla="*/ 85 h 102"/>
                  <a:gd name="T24" fmla="*/ 34 w 73"/>
                  <a:gd name="T25" fmla="*/ 83 h 102"/>
                  <a:gd name="T26" fmla="*/ 49 w 73"/>
                  <a:gd name="T27" fmla="*/ 29 h 102"/>
                  <a:gd name="T28" fmla="*/ 23 w 73"/>
                  <a:gd name="T29" fmla="*/ 12 h 102"/>
                  <a:gd name="T30" fmla="*/ 13 w 73"/>
                  <a:gd name="T31" fmla="*/ 8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3" h="102">
                    <a:moveTo>
                      <a:pt x="16" y="102"/>
                    </a:moveTo>
                    <a:cubicBezTo>
                      <a:pt x="10" y="102"/>
                      <a:pt x="6" y="101"/>
                      <a:pt x="6" y="101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8" y="0"/>
                      <a:pt x="53" y="7"/>
                      <a:pt x="61" y="24"/>
                    </a:cubicBezTo>
                    <a:cubicBezTo>
                      <a:pt x="73" y="52"/>
                      <a:pt x="52" y="79"/>
                      <a:pt x="44" y="90"/>
                    </a:cubicBezTo>
                    <a:cubicBezTo>
                      <a:pt x="43" y="91"/>
                      <a:pt x="42" y="92"/>
                      <a:pt x="42" y="92"/>
                    </a:cubicBezTo>
                    <a:cubicBezTo>
                      <a:pt x="37" y="98"/>
                      <a:pt x="28" y="102"/>
                      <a:pt x="16" y="102"/>
                    </a:cubicBezTo>
                    <a:close/>
                    <a:moveTo>
                      <a:pt x="13" y="89"/>
                    </a:moveTo>
                    <a:cubicBezTo>
                      <a:pt x="14" y="89"/>
                      <a:pt x="15" y="89"/>
                      <a:pt x="16" y="89"/>
                    </a:cubicBezTo>
                    <a:cubicBezTo>
                      <a:pt x="24" y="89"/>
                      <a:pt x="30" y="88"/>
                      <a:pt x="32" y="85"/>
                    </a:cubicBezTo>
                    <a:cubicBezTo>
                      <a:pt x="33" y="84"/>
                      <a:pt x="33" y="83"/>
                      <a:pt x="34" y="83"/>
                    </a:cubicBezTo>
                    <a:cubicBezTo>
                      <a:pt x="42" y="72"/>
                      <a:pt x="59" y="51"/>
                      <a:pt x="49" y="29"/>
                    </a:cubicBezTo>
                    <a:cubicBezTo>
                      <a:pt x="45" y="19"/>
                      <a:pt x="31" y="14"/>
                      <a:pt x="23" y="12"/>
                    </a:cubicBezTo>
                    <a:lnTo>
                      <a:pt x="13" y="89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9" name="Freeform 255"/>
              <p:cNvSpPr>
                <a:spLocks/>
              </p:cNvSpPr>
              <p:nvPr userDrawn="1"/>
            </p:nvSpPr>
            <p:spPr bwMode="auto">
              <a:xfrm>
                <a:off x="1326" y="1277"/>
                <a:ext cx="38" cy="58"/>
              </a:xfrm>
              <a:custGeom>
                <a:avLst/>
                <a:gdLst>
                  <a:gd name="T0" fmla="*/ 12 w 61"/>
                  <a:gd name="T1" fmla="*/ 1 h 93"/>
                  <a:gd name="T2" fmla="*/ 49 w 61"/>
                  <a:gd name="T3" fmla="*/ 21 h 93"/>
                  <a:gd name="T4" fmla="*/ 31 w 61"/>
                  <a:gd name="T5" fmla="*/ 84 h 93"/>
                  <a:gd name="T6" fmla="*/ 0 w 61"/>
                  <a:gd name="T7" fmla="*/ 90 h 93"/>
                  <a:gd name="T8" fmla="*/ 12 w 61"/>
                  <a:gd name="T9" fmla="*/ 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93">
                    <a:moveTo>
                      <a:pt x="12" y="1"/>
                    </a:moveTo>
                    <a:cubicBezTo>
                      <a:pt x="19" y="0"/>
                      <a:pt x="43" y="6"/>
                      <a:pt x="49" y="21"/>
                    </a:cubicBezTo>
                    <a:cubicBezTo>
                      <a:pt x="61" y="49"/>
                      <a:pt x="38" y="74"/>
                      <a:pt x="31" y="84"/>
                    </a:cubicBezTo>
                    <a:cubicBezTo>
                      <a:pt x="24" y="93"/>
                      <a:pt x="0" y="90"/>
                      <a:pt x="0" y="90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0" name="Line 256"/>
              <p:cNvSpPr>
                <a:spLocks noChangeShapeType="1"/>
              </p:cNvSpPr>
              <p:nvPr userDrawn="1"/>
            </p:nvSpPr>
            <p:spPr bwMode="auto">
              <a:xfrm>
                <a:off x="1329" y="1308"/>
                <a:ext cx="0" cy="0"/>
              </a:xfrm>
              <a:prstGeom prst="line">
                <a:avLst/>
              </a:prstGeom>
              <a:noFill/>
              <a:ln w="19050" cap="flat">
                <a:solidFill>
                  <a:srgbClr val="008CC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1" name="Line 257"/>
              <p:cNvSpPr>
                <a:spLocks noChangeShapeType="1"/>
              </p:cNvSpPr>
              <p:nvPr userDrawn="1"/>
            </p:nvSpPr>
            <p:spPr bwMode="auto">
              <a:xfrm>
                <a:off x="1353" y="1285"/>
                <a:ext cx="0" cy="0"/>
              </a:xfrm>
              <a:prstGeom prst="line">
                <a:avLst/>
              </a:prstGeom>
              <a:noFill/>
              <a:ln w="19050" cap="flat">
                <a:solidFill>
                  <a:srgbClr val="008CC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2" name="Freeform 258"/>
              <p:cNvSpPr>
                <a:spLocks/>
              </p:cNvSpPr>
              <p:nvPr userDrawn="1"/>
            </p:nvSpPr>
            <p:spPr bwMode="auto">
              <a:xfrm>
                <a:off x="1323" y="1271"/>
                <a:ext cx="18" cy="44"/>
              </a:xfrm>
              <a:custGeom>
                <a:avLst/>
                <a:gdLst>
                  <a:gd name="T0" fmla="*/ 5 w 30"/>
                  <a:gd name="T1" fmla="*/ 71 h 71"/>
                  <a:gd name="T2" fmla="*/ 1 w 30"/>
                  <a:gd name="T3" fmla="*/ 65 h 71"/>
                  <a:gd name="T4" fmla="*/ 0 w 30"/>
                  <a:gd name="T5" fmla="*/ 64 h 71"/>
                  <a:gd name="T6" fmla="*/ 0 w 30"/>
                  <a:gd name="T7" fmla="*/ 63 h 71"/>
                  <a:gd name="T8" fmla="*/ 11 w 30"/>
                  <a:gd name="T9" fmla="*/ 5 h 71"/>
                  <a:gd name="T10" fmla="*/ 12 w 30"/>
                  <a:gd name="T11" fmla="*/ 4 h 71"/>
                  <a:gd name="T12" fmla="*/ 13 w 30"/>
                  <a:gd name="T13" fmla="*/ 3 h 71"/>
                  <a:gd name="T14" fmla="*/ 20 w 30"/>
                  <a:gd name="T15" fmla="*/ 0 h 71"/>
                  <a:gd name="T16" fmla="*/ 30 w 30"/>
                  <a:gd name="T17" fmla="*/ 9 h 71"/>
                  <a:gd name="T18" fmla="*/ 30 w 30"/>
                  <a:gd name="T19" fmla="*/ 10 h 71"/>
                  <a:gd name="T20" fmla="*/ 30 w 30"/>
                  <a:gd name="T21" fmla="*/ 11 h 71"/>
                  <a:gd name="T22" fmla="*/ 28 w 30"/>
                  <a:gd name="T23" fmla="*/ 18 h 71"/>
                  <a:gd name="T24" fmla="*/ 15 w 30"/>
                  <a:gd name="T25" fmla="*/ 69 h 71"/>
                  <a:gd name="T26" fmla="*/ 3 w 30"/>
                  <a:gd name="T27" fmla="*/ 69 h 71"/>
                  <a:gd name="T28" fmla="*/ 5 w 30"/>
                  <a:gd name="T2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71">
                    <a:moveTo>
                      <a:pt x="5" y="71"/>
                    </a:moveTo>
                    <a:cubicBezTo>
                      <a:pt x="3" y="70"/>
                      <a:pt x="2" y="68"/>
                      <a:pt x="1" y="65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2" y="48"/>
                      <a:pt x="9" y="12"/>
                      <a:pt x="11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5" y="1"/>
                      <a:pt x="17" y="0"/>
                      <a:pt x="20" y="0"/>
                    </a:cubicBezTo>
                    <a:cubicBezTo>
                      <a:pt x="26" y="0"/>
                      <a:pt x="30" y="4"/>
                      <a:pt x="30" y="9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2"/>
                      <a:pt x="29" y="15"/>
                      <a:pt x="28" y="18"/>
                    </a:cubicBezTo>
                    <a:cubicBezTo>
                      <a:pt x="24" y="30"/>
                      <a:pt x="17" y="52"/>
                      <a:pt x="15" y="69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3" y="69"/>
                      <a:pt x="4" y="70"/>
                      <a:pt x="5" y="71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3" name="Freeform 259"/>
              <p:cNvSpPr>
                <a:spLocks/>
              </p:cNvSpPr>
              <p:nvPr userDrawn="1"/>
            </p:nvSpPr>
            <p:spPr bwMode="auto">
              <a:xfrm>
                <a:off x="1326" y="1274"/>
                <a:ext cx="12" cy="39"/>
              </a:xfrm>
              <a:custGeom>
                <a:avLst/>
                <a:gdLst>
                  <a:gd name="T0" fmla="*/ 0 w 18"/>
                  <a:gd name="T1" fmla="*/ 58 h 63"/>
                  <a:gd name="T2" fmla="*/ 11 w 18"/>
                  <a:gd name="T3" fmla="*/ 2 h 63"/>
                  <a:gd name="T4" fmla="*/ 18 w 18"/>
                  <a:gd name="T5" fmla="*/ 4 h 63"/>
                  <a:gd name="T6" fmla="*/ 3 w 18"/>
                  <a:gd name="T7" fmla="*/ 63 h 63"/>
                  <a:gd name="T8" fmla="*/ 0 w 18"/>
                  <a:gd name="T9" fmla="*/ 5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3">
                    <a:moveTo>
                      <a:pt x="0" y="58"/>
                    </a:moveTo>
                    <a:cubicBezTo>
                      <a:pt x="2" y="44"/>
                      <a:pt x="9" y="8"/>
                      <a:pt x="11" y="2"/>
                    </a:cubicBezTo>
                    <a:cubicBezTo>
                      <a:pt x="13" y="0"/>
                      <a:pt x="18" y="1"/>
                      <a:pt x="18" y="4"/>
                    </a:cubicBezTo>
                    <a:cubicBezTo>
                      <a:pt x="16" y="12"/>
                      <a:pt x="5" y="42"/>
                      <a:pt x="3" y="63"/>
                    </a:cubicBezTo>
                    <a:cubicBezTo>
                      <a:pt x="2" y="59"/>
                      <a:pt x="2" y="62"/>
                      <a:pt x="0" y="58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4" name="Freeform 260"/>
              <p:cNvSpPr>
                <a:spLocks/>
              </p:cNvSpPr>
              <p:nvPr userDrawn="1"/>
            </p:nvSpPr>
            <p:spPr bwMode="auto">
              <a:xfrm>
                <a:off x="1333" y="1281"/>
                <a:ext cx="19" cy="13"/>
              </a:xfrm>
              <a:custGeom>
                <a:avLst/>
                <a:gdLst>
                  <a:gd name="T0" fmla="*/ 1 w 19"/>
                  <a:gd name="T1" fmla="*/ 13 h 13"/>
                  <a:gd name="T2" fmla="*/ 0 w 19"/>
                  <a:gd name="T3" fmla="*/ 12 h 13"/>
                  <a:gd name="T4" fmla="*/ 17 w 19"/>
                  <a:gd name="T5" fmla="*/ 0 h 13"/>
                  <a:gd name="T6" fmla="*/ 19 w 19"/>
                  <a:gd name="T7" fmla="*/ 1 h 13"/>
                  <a:gd name="T8" fmla="*/ 1 w 19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3">
                    <a:moveTo>
                      <a:pt x="1" y="13"/>
                    </a:moveTo>
                    <a:lnTo>
                      <a:pt x="0" y="12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5" name="Freeform 261"/>
              <p:cNvSpPr>
                <a:spLocks/>
              </p:cNvSpPr>
              <p:nvPr userDrawn="1"/>
            </p:nvSpPr>
            <p:spPr bwMode="auto">
              <a:xfrm>
                <a:off x="1331" y="1288"/>
                <a:ext cx="28" cy="21"/>
              </a:xfrm>
              <a:custGeom>
                <a:avLst/>
                <a:gdLst>
                  <a:gd name="T0" fmla="*/ 1 w 28"/>
                  <a:gd name="T1" fmla="*/ 21 h 21"/>
                  <a:gd name="T2" fmla="*/ 0 w 28"/>
                  <a:gd name="T3" fmla="*/ 20 h 21"/>
                  <a:gd name="T4" fmla="*/ 26 w 28"/>
                  <a:gd name="T5" fmla="*/ 0 h 21"/>
                  <a:gd name="T6" fmla="*/ 28 w 28"/>
                  <a:gd name="T7" fmla="*/ 2 h 21"/>
                  <a:gd name="T8" fmla="*/ 1 w 28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1">
                    <a:moveTo>
                      <a:pt x="1" y="21"/>
                    </a:moveTo>
                    <a:lnTo>
                      <a:pt x="0" y="20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6" name="Freeform 262"/>
              <p:cNvSpPr>
                <a:spLocks/>
              </p:cNvSpPr>
              <p:nvPr userDrawn="1"/>
            </p:nvSpPr>
            <p:spPr bwMode="auto">
              <a:xfrm>
                <a:off x="1333" y="1300"/>
                <a:ext cx="27" cy="21"/>
              </a:xfrm>
              <a:custGeom>
                <a:avLst/>
                <a:gdLst>
                  <a:gd name="T0" fmla="*/ 1 w 27"/>
                  <a:gd name="T1" fmla="*/ 21 h 21"/>
                  <a:gd name="T2" fmla="*/ 0 w 27"/>
                  <a:gd name="T3" fmla="*/ 19 h 21"/>
                  <a:gd name="T4" fmla="*/ 26 w 27"/>
                  <a:gd name="T5" fmla="*/ 0 h 21"/>
                  <a:gd name="T6" fmla="*/ 27 w 27"/>
                  <a:gd name="T7" fmla="*/ 2 h 21"/>
                  <a:gd name="T8" fmla="*/ 1 w 27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1">
                    <a:moveTo>
                      <a:pt x="1" y="21"/>
                    </a:moveTo>
                    <a:lnTo>
                      <a:pt x="0" y="19"/>
                    </a:lnTo>
                    <a:lnTo>
                      <a:pt x="26" y="0"/>
                    </a:lnTo>
                    <a:lnTo>
                      <a:pt x="27" y="2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7" name="Freeform 263"/>
              <p:cNvSpPr>
                <a:spLocks/>
              </p:cNvSpPr>
              <p:nvPr userDrawn="1"/>
            </p:nvSpPr>
            <p:spPr bwMode="auto">
              <a:xfrm>
                <a:off x="1340" y="1315"/>
                <a:ext cx="16" cy="12"/>
              </a:xfrm>
              <a:custGeom>
                <a:avLst/>
                <a:gdLst>
                  <a:gd name="T0" fmla="*/ 1 w 16"/>
                  <a:gd name="T1" fmla="*/ 12 h 12"/>
                  <a:gd name="T2" fmla="*/ 0 w 16"/>
                  <a:gd name="T3" fmla="*/ 10 h 12"/>
                  <a:gd name="T4" fmla="*/ 15 w 16"/>
                  <a:gd name="T5" fmla="*/ 0 h 12"/>
                  <a:gd name="T6" fmla="*/ 16 w 16"/>
                  <a:gd name="T7" fmla="*/ 2 h 12"/>
                  <a:gd name="T8" fmla="*/ 1 w 1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" y="12"/>
                    </a:moveTo>
                    <a:lnTo>
                      <a:pt x="0" y="10"/>
                    </a:lnTo>
                    <a:lnTo>
                      <a:pt x="15" y="0"/>
                    </a:lnTo>
                    <a:lnTo>
                      <a:pt x="16" y="2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8" name="Freeform 264"/>
              <p:cNvSpPr>
                <a:spLocks/>
              </p:cNvSpPr>
              <p:nvPr userDrawn="1"/>
            </p:nvSpPr>
            <p:spPr bwMode="auto">
              <a:xfrm>
                <a:off x="1338" y="1278"/>
                <a:ext cx="23" cy="26"/>
              </a:xfrm>
              <a:custGeom>
                <a:avLst/>
                <a:gdLst>
                  <a:gd name="T0" fmla="*/ 21 w 23"/>
                  <a:gd name="T1" fmla="*/ 26 h 26"/>
                  <a:gd name="T2" fmla="*/ 0 w 23"/>
                  <a:gd name="T3" fmla="*/ 1 h 26"/>
                  <a:gd name="T4" fmla="*/ 2 w 23"/>
                  <a:gd name="T5" fmla="*/ 0 h 26"/>
                  <a:gd name="T6" fmla="*/ 23 w 23"/>
                  <a:gd name="T7" fmla="*/ 25 h 26"/>
                  <a:gd name="T8" fmla="*/ 21 w 23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6">
                    <a:moveTo>
                      <a:pt x="21" y="26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3" y="25"/>
                    </a:lnTo>
                    <a:lnTo>
                      <a:pt x="21" y="26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9" name="Freeform 265"/>
              <p:cNvSpPr>
                <a:spLocks/>
              </p:cNvSpPr>
              <p:nvPr userDrawn="1"/>
            </p:nvSpPr>
            <p:spPr bwMode="auto">
              <a:xfrm>
                <a:off x="1335" y="1289"/>
                <a:ext cx="22" cy="27"/>
              </a:xfrm>
              <a:custGeom>
                <a:avLst/>
                <a:gdLst>
                  <a:gd name="T0" fmla="*/ 20 w 22"/>
                  <a:gd name="T1" fmla="*/ 27 h 27"/>
                  <a:gd name="T2" fmla="*/ 0 w 22"/>
                  <a:gd name="T3" fmla="*/ 1 h 27"/>
                  <a:gd name="T4" fmla="*/ 2 w 22"/>
                  <a:gd name="T5" fmla="*/ 0 h 27"/>
                  <a:gd name="T6" fmla="*/ 22 w 22"/>
                  <a:gd name="T7" fmla="*/ 25 h 27"/>
                  <a:gd name="T8" fmla="*/ 20 w 22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7">
                    <a:moveTo>
                      <a:pt x="20" y="27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2" y="25"/>
                    </a:lnTo>
                    <a:lnTo>
                      <a:pt x="20" y="2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0" name="Freeform 266"/>
              <p:cNvSpPr>
                <a:spLocks/>
              </p:cNvSpPr>
              <p:nvPr userDrawn="1"/>
            </p:nvSpPr>
            <p:spPr bwMode="auto">
              <a:xfrm>
                <a:off x="1331" y="1299"/>
                <a:ext cx="20" cy="26"/>
              </a:xfrm>
              <a:custGeom>
                <a:avLst/>
                <a:gdLst>
                  <a:gd name="T0" fmla="*/ 18 w 20"/>
                  <a:gd name="T1" fmla="*/ 26 h 26"/>
                  <a:gd name="T2" fmla="*/ 0 w 20"/>
                  <a:gd name="T3" fmla="*/ 2 h 26"/>
                  <a:gd name="T4" fmla="*/ 2 w 20"/>
                  <a:gd name="T5" fmla="*/ 0 h 26"/>
                  <a:gd name="T6" fmla="*/ 20 w 20"/>
                  <a:gd name="T7" fmla="*/ 25 h 26"/>
                  <a:gd name="T8" fmla="*/ 18 w 20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6">
                    <a:moveTo>
                      <a:pt x="18" y="2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0" y="25"/>
                    </a:lnTo>
                    <a:lnTo>
                      <a:pt x="18" y="26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1" name="Freeform 267"/>
              <p:cNvSpPr>
                <a:spLocks/>
              </p:cNvSpPr>
              <p:nvPr userDrawn="1"/>
            </p:nvSpPr>
            <p:spPr bwMode="auto">
              <a:xfrm>
                <a:off x="1328" y="1311"/>
                <a:ext cx="12" cy="15"/>
              </a:xfrm>
              <a:custGeom>
                <a:avLst/>
                <a:gdLst>
                  <a:gd name="T0" fmla="*/ 10 w 12"/>
                  <a:gd name="T1" fmla="*/ 15 h 15"/>
                  <a:gd name="T2" fmla="*/ 0 w 12"/>
                  <a:gd name="T3" fmla="*/ 1 h 15"/>
                  <a:gd name="T4" fmla="*/ 2 w 12"/>
                  <a:gd name="T5" fmla="*/ 0 h 15"/>
                  <a:gd name="T6" fmla="*/ 12 w 12"/>
                  <a:gd name="T7" fmla="*/ 13 h 15"/>
                  <a:gd name="T8" fmla="*/ 10 w 12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10" y="15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12" y="13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2" name="Freeform 268"/>
              <p:cNvSpPr>
                <a:spLocks/>
              </p:cNvSpPr>
              <p:nvPr userDrawn="1"/>
            </p:nvSpPr>
            <p:spPr bwMode="auto">
              <a:xfrm>
                <a:off x="1305" y="1240"/>
                <a:ext cx="25" cy="25"/>
              </a:xfrm>
              <a:custGeom>
                <a:avLst/>
                <a:gdLst>
                  <a:gd name="T0" fmla="*/ 5 w 25"/>
                  <a:gd name="T1" fmla="*/ 25 h 25"/>
                  <a:gd name="T2" fmla="*/ 6 w 25"/>
                  <a:gd name="T3" fmla="*/ 19 h 25"/>
                  <a:gd name="T4" fmla="*/ 0 w 25"/>
                  <a:gd name="T5" fmla="*/ 21 h 25"/>
                  <a:gd name="T6" fmla="*/ 0 w 25"/>
                  <a:gd name="T7" fmla="*/ 5 h 25"/>
                  <a:gd name="T8" fmla="*/ 6 w 25"/>
                  <a:gd name="T9" fmla="*/ 6 h 25"/>
                  <a:gd name="T10" fmla="*/ 4 w 25"/>
                  <a:gd name="T11" fmla="*/ 0 h 25"/>
                  <a:gd name="T12" fmla="*/ 20 w 25"/>
                  <a:gd name="T13" fmla="*/ 0 h 25"/>
                  <a:gd name="T14" fmla="*/ 19 w 25"/>
                  <a:gd name="T15" fmla="*/ 6 h 25"/>
                  <a:gd name="T16" fmla="*/ 24 w 25"/>
                  <a:gd name="T17" fmla="*/ 4 h 25"/>
                  <a:gd name="T18" fmla="*/ 25 w 25"/>
                  <a:gd name="T19" fmla="*/ 20 h 25"/>
                  <a:gd name="T20" fmla="*/ 19 w 25"/>
                  <a:gd name="T21" fmla="*/ 19 h 25"/>
                  <a:gd name="T22" fmla="*/ 21 w 25"/>
                  <a:gd name="T23" fmla="*/ 25 h 25"/>
                  <a:gd name="T24" fmla="*/ 5 w 25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5">
                    <a:moveTo>
                      <a:pt x="5" y="25"/>
                    </a:moveTo>
                    <a:lnTo>
                      <a:pt x="6" y="19"/>
                    </a:lnTo>
                    <a:lnTo>
                      <a:pt x="0" y="21"/>
                    </a:lnTo>
                    <a:lnTo>
                      <a:pt x="0" y="5"/>
                    </a:lnTo>
                    <a:lnTo>
                      <a:pt x="6" y="6"/>
                    </a:lnTo>
                    <a:lnTo>
                      <a:pt x="4" y="0"/>
                    </a:lnTo>
                    <a:lnTo>
                      <a:pt x="20" y="0"/>
                    </a:lnTo>
                    <a:lnTo>
                      <a:pt x="19" y="6"/>
                    </a:lnTo>
                    <a:lnTo>
                      <a:pt x="24" y="4"/>
                    </a:lnTo>
                    <a:lnTo>
                      <a:pt x="25" y="20"/>
                    </a:lnTo>
                    <a:lnTo>
                      <a:pt x="19" y="19"/>
                    </a:lnTo>
                    <a:lnTo>
                      <a:pt x="21" y="25"/>
                    </a:lnTo>
                    <a:lnTo>
                      <a:pt x="5" y="25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3" name="Freeform 269"/>
              <p:cNvSpPr>
                <a:spLocks/>
              </p:cNvSpPr>
              <p:nvPr userDrawn="1"/>
            </p:nvSpPr>
            <p:spPr bwMode="auto">
              <a:xfrm>
                <a:off x="1308" y="1243"/>
                <a:ext cx="18" cy="18"/>
              </a:xfrm>
              <a:custGeom>
                <a:avLst/>
                <a:gdLst>
                  <a:gd name="T0" fmla="*/ 6 w 18"/>
                  <a:gd name="T1" fmla="*/ 18 h 18"/>
                  <a:gd name="T2" fmla="*/ 8 w 18"/>
                  <a:gd name="T3" fmla="*/ 11 h 18"/>
                  <a:gd name="T4" fmla="*/ 0 w 18"/>
                  <a:gd name="T5" fmla="*/ 13 h 18"/>
                  <a:gd name="T6" fmla="*/ 0 w 18"/>
                  <a:gd name="T7" fmla="*/ 7 h 18"/>
                  <a:gd name="T8" fmla="*/ 8 w 18"/>
                  <a:gd name="T9" fmla="*/ 8 h 18"/>
                  <a:gd name="T10" fmla="*/ 6 w 18"/>
                  <a:gd name="T11" fmla="*/ 0 h 18"/>
                  <a:gd name="T12" fmla="*/ 12 w 18"/>
                  <a:gd name="T13" fmla="*/ 0 h 18"/>
                  <a:gd name="T14" fmla="*/ 11 w 18"/>
                  <a:gd name="T15" fmla="*/ 8 h 18"/>
                  <a:gd name="T16" fmla="*/ 18 w 18"/>
                  <a:gd name="T17" fmla="*/ 6 h 18"/>
                  <a:gd name="T18" fmla="*/ 18 w 18"/>
                  <a:gd name="T19" fmla="*/ 12 h 18"/>
                  <a:gd name="T20" fmla="*/ 11 w 18"/>
                  <a:gd name="T21" fmla="*/ 11 h 18"/>
                  <a:gd name="T22" fmla="*/ 13 w 18"/>
                  <a:gd name="T23" fmla="*/ 18 h 18"/>
                  <a:gd name="T24" fmla="*/ 6 w 18"/>
                  <a:gd name="T2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18">
                    <a:moveTo>
                      <a:pt x="6" y="18"/>
                    </a:moveTo>
                    <a:lnTo>
                      <a:pt x="8" y="11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8" y="8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1" y="8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1" y="11"/>
                    </a:lnTo>
                    <a:lnTo>
                      <a:pt x="13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4" name="Freeform 270"/>
              <p:cNvSpPr>
                <a:spLocks noEditPoints="1"/>
              </p:cNvSpPr>
              <p:nvPr userDrawn="1"/>
            </p:nvSpPr>
            <p:spPr bwMode="auto">
              <a:xfrm>
                <a:off x="1307" y="1258"/>
                <a:ext cx="21" cy="21"/>
              </a:xfrm>
              <a:custGeom>
                <a:avLst/>
                <a:gdLst>
                  <a:gd name="T0" fmla="*/ 17 w 34"/>
                  <a:gd name="T1" fmla="*/ 33 h 33"/>
                  <a:gd name="T2" fmla="*/ 1 w 34"/>
                  <a:gd name="T3" fmla="*/ 17 h 33"/>
                  <a:gd name="T4" fmla="*/ 5 w 34"/>
                  <a:gd name="T5" fmla="*/ 5 h 33"/>
                  <a:gd name="T6" fmla="*/ 17 w 34"/>
                  <a:gd name="T7" fmla="*/ 0 h 33"/>
                  <a:gd name="T8" fmla="*/ 17 w 34"/>
                  <a:gd name="T9" fmla="*/ 0 h 33"/>
                  <a:gd name="T10" fmla="*/ 34 w 34"/>
                  <a:gd name="T11" fmla="*/ 16 h 33"/>
                  <a:gd name="T12" fmla="*/ 29 w 34"/>
                  <a:gd name="T13" fmla="*/ 28 h 33"/>
                  <a:gd name="T14" fmla="*/ 17 w 34"/>
                  <a:gd name="T15" fmla="*/ 33 h 33"/>
                  <a:gd name="T16" fmla="*/ 17 w 34"/>
                  <a:gd name="T17" fmla="*/ 12 h 33"/>
                  <a:gd name="T18" fmla="*/ 14 w 34"/>
                  <a:gd name="T19" fmla="*/ 14 h 33"/>
                  <a:gd name="T20" fmla="*/ 13 w 34"/>
                  <a:gd name="T21" fmla="*/ 17 h 33"/>
                  <a:gd name="T22" fmla="*/ 17 w 34"/>
                  <a:gd name="T23" fmla="*/ 21 h 33"/>
                  <a:gd name="T24" fmla="*/ 17 w 34"/>
                  <a:gd name="T25" fmla="*/ 27 h 33"/>
                  <a:gd name="T26" fmla="*/ 17 w 34"/>
                  <a:gd name="T27" fmla="*/ 21 h 33"/>
                  <a:gd name="T28" fmla="*/ 20 w 34"/>
                  <a:gd name="T29" fmla="*/ 20 h 33"/>
                  <a:gd name="T30" fmla="*/ 21 w 34"/>
                  <a:gd name="T31" fmla="*/ 17 h 33"/>
                  <a:gd name="T32" fmla="*/ 17 w 34"/>
                  <a:gd name="T33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7" y="33"/>
                    </a:moveTo>
                    <a:cubicBezTo>
                      <a:pt x="8" y="33"/>
                      <a:pt x="1" y="26"/>
                      <a:pt x="1" y="17"/>
                    </a:cubicBezTo>
                    <a:cubicBezTo>
                      <a:pt x="0" y="13"/>
                      <a:pt x="2" y="8"/>
                      <a:pt x="5" y="5"/>
                    </a:cubicBezTo>
                    <a:cubicBezTo>
                      <a:pt x="8" y="2"/>
                      <a:pt x="12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6" y="0"/>
                      <a:pt x="33" y="7"/>
                      <a:pt x="34" y="16"/>
                    </a:cubicBezTo>
                    <a:cubicBezTo>
                      <a:pt x="34" y="21"/>
                      <a:pt x="32" y="25"/>
                      <a:pt x="29" y="28"/>
                    </a:cubicBezTo>
                    <a:cubicBezTo>
                      <a:pt x="26" y="31"/>
                      <a:pt x="22" y="33"/>
                      <a:pt x="17" y="33"/>
                    </a:cubicBezTo>
                    <a:close/>
                    <a:moveTo>
                      <a:pt x="17" y="12"/>
                    </a:moveTo>
                    <a:cubicBezTo>
                      <a:pt x="16" y="12"/>
                      <a:pt x="15" y="13"/>
                      <a:pt x="14" y="14"/>
                    </a:cubicBezTo>
                    <a:cubicBezTo>
                      <a:pt x="13" y="15"/>
                      <a:pt x="13" y="16"/>
                      <a:pt x="13" y="17"/>
                    </a:cubicBezTo>
                    <a:cubicBezTo>
                      <a:pt x="13" y="19"/>
                      <a:pt x="15" y="21"/>
                      <a:pt x="17" y="21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8" y="21"/>
                      <a:pt x="19" y="21"/>
                      <a:pt x="20" y="20"/>
                    </a:cubicBezTo>
                    <a:cubicBezTo>
                      <a:pt x="21" y="19"/>
                      <a:pt x="21" y="18"/>
                      <a:pt x="21" y="17"/>
                    </a:cubicBezTo>
                    <a:cubicBezTo>
                      <a:pt x="21" y="14"/>
                      <a:pt x="19" y="12"/>
                      <a:pt x="17" y="12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5" name="Freeform 271"/>
              <p:cNvSpPr>
                <a:spLocks/>
              </p:cNvSpPr>
              <p:nvPr userDrawn="1"/>
            </p:nvSpPr>
            <p:spPr bwMode="auto">
              <a:xfrm>
                <a:off x="1311" y="1262"/>
                <a:ext cx="13" cy="13"/>
              </a:xfrm>
              <a:custGeom>
                <a:avLst/>
                <a:gdLst>
                  <a:gd name="T0" fmla="*/ 21 w 22"/>
                  <a:gd name="T1" fmla="*/ 10 h 21"/>
                  <a:gd name="T2" fmla="*/ 11 w 22"/>
                  <a:gd name="T3" fmla="*/ 21 h 21"/>
                  <a:gd name="T4" fmla="*/ 1 w 22"/>
                  <a:gd name="T5" fmla="*/ 11 h 21"/>
                  <a:gd name="T6" fmla="*/ 11 w 22"/>
                  <a:gd name="T7" fmla="*/ 0 h 21"/>
                  <a:gd name="T8" fmla="*/ 21 w 22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1">
                    <a:moveTo>
                      <a:pt x="21" y="10"/>
                    </a:moveTo>
                    <a:cubicBezTo>
                      <a:pt x="22" y="16"/>
                      <a:pt x="17" y="21"/>
                      <a:pt x="11" y="21"/>
                    </a:cubicBezTo>
                    <a:cubicBezTo>
                      <a:pt x="5" y="21"/>
                      <a:pt x="1" y="17"/>
                      <a:pt x="1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1" y="5"/>
                      <a:pt x="21" y="10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6" name="Freeform 272"/>
              <p:cNvSpPr>
                <a:spLocks noEditPoints="1"/>
              </p:cNvSpPr>
              <p:nvPr userDrawn="1"/>
            </p:nvSpPr>
            <p:spPr bwMode="auto">
              <a:xfrm>
                <a:off x="1314" y="1278"/>
                <a:ext cx="8" cy="7"/>
              </a:xfrm>
              <a:custGeom>
                <a:avLst/>
                <a:gdLst>
                  <a:gd name="T0" fmla="*/ 7 w 13"/>
                  <a:gd name="T1" fmla="*/ 12 h 12"/>
                  <a:gd name="T2" fmla="*/ 0 w 13"/>
                  <a:gd name="T3" fmla="*/ 6 h 12"/>
                  <a:gd name="T4" fmla="*/ 2 w 13"/>
                  <a:gd name="T5" fmla="*/ 2 h 12"/>
                  <a:gd name="T6" fmla="*/ 6 w 13"/>
                  <a:gd name="T7" fmla="*/ 0 h 12"/>
                  <a:gd name="T8" fmla="*/ 6 w 13"/>
                  <a:gd name="T9" fmla="*/ 0 h 12"/>
                  <a:gd name="T10" fmla="*/ 13 w 13"/>
                  <a:gd name="T11" fmla="*/ 6 h 12"/>
                  <a:gd name="T12" fmla="*/ 7 w 13"/>
                  <a:gd name="T13" fmla="*/ 12 h 12"/>
                  <a:gd name="T14" fmla="*/ 7 w 13"/>
                  <a:gd name="T15" fmla="*/ 6 h 12"/>
                  <a:gd name="T16" fmla="*/ 7 w 13"/>
                  <a:gd name="T17" fmla="*/ 6 h 12"/>
                  <a:gd name="T18" fmla="*/ 6 w 13"/>
                  <a:gd name="T19" fmla="*/ 6 h 12"/>
                  <a:gd name="T20" fmla="*/ 7 w 13"/>
                  <a:gd name="T21" fmla="*/ 6 h 12"/>
                  <a:gd name="T22" fmla="*/ 7 w 13"/>
                  <a:gd name="T23" fmla="*/ 9 h 12"/>
                  <a:gd name="T24" fmla="*/ 7 w 13"/>
                  <a:gd name="T25" fmla="*/ 6 h 12"/>
                  <a:gd name="T26" fmla="*/ 7 w 13"/>
                  <a:gd name="T27" fmla="*/ 6 h 12"/>
                  <a:gd name="T28" fmla="*/ 7 w 13"/>
                  <a:gd name="T2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" h="12">
                    <a:moveTo>
                      <a:pt x="7" y="12"/>
                    </a:moveTo>
                    <a:cubicBezTo>
                      <a:pt x="3" y="12"/>
                      <a:pt x="0" y="10"/>
                      <a:pt x="0" y="6"/>
                    </a:cubicBezTo>
                    <a:cubicBezTo>
                      <a:pt x="0" y="5"/>
                      <a:pt x="1" y="3"/>
                      <a:pt x="2" y="2"/>
                    </a:cubicBezTo>
                    <a:cubicBezTo>
                      <a:pt x="3" y="1"/>
                      <a:pt x="5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0" y="0"/>
                      <a:pt x="13" y="2"/>
                      <a:pt x="13" y="6"/>
                    </a:cubicBezTo>
                    <a:cubicBezTo>
                      <a:pt x="13" y="9"/>
                      <a:pt x="10" y="12"/>
                      <a:pt x="7" y="12"/>
                    </a:cubicBezTo>
                    <a:close/>
                    <a:moveTo>
                      <a:pt x="7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7" name="Freeform 273"/>
              <p:cNvSpPr>
                <a:spLocks/>
              </p:cNvSpPr>
              <p:nvPr userDrawn="1"/>
            </p:nvSpPr>
            <p:spPr bwMode="auto">
              <a:xfrm>
                <a:off x="1316" y="1279"/>
                <a:ext cx="4" cy="4"/>
              </a:xfrm>
              <a:custGeom>
                <a:avLst/>
                <a:gdLst>
                  <a:gd name="T0" fmla="*/ 7 w 7"/>
                  <a:gd name="T1" fmla="*/ 3 h 6"/>
                  <a:gd name="T2" fmla="*/ 4 w 7"/>
                  <a:gd name="T3" fmla="*/ 6 h 6"/>
                  <a:gd name="T4" fmla="*/ 0 w 7"/>
                  <a:gd name="T5" fmla="*/ 3 h 6"/>
                  <a:gd name="T6" fmla="*/ 4 w 7"/>
                  <a:gd name="T7" fmla="*/ 0 h 6"/>
                  <a:gd name="T8" fmla="*/ 7 w 7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7" y="3"/>
                    </a:moveTo>
                    <a:cubicBezTo>
                      <a:pt x="7" y="5"/>
                      <a:pt x="6" y="6"/>
                      <a:pt x="4" y="6"/>
                    </a:cubicBezTo>
                    <a:cubicBezTo>
                      <a:pt x="2" y="6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5" y="0"/>
                      <a:pt x="7" y="1"/>
                      <a:pt x="7" y="3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8" name="Freeform 274"/>
              <p:cNvSpPr>
                <a:spLocks noEditPoints="1"/>
              </p:cNvSpPr>
              <p:nvPr userDrawn="1"/>
            </p:nvSpPr>
            <p:spPr bwMode="auto">
              <a:xfrm>
                <a:off x="1315" y="1285"/>
                <a:ext cx="7" cy="8"/>
              </a:xfrm>
              <a:custGeom>
                <a:avLst/>
                <a:gdLst>
                  <a:gd name="T0" fmla="*/ 6 w 12"/>
                  <a:gd name="T1" fmla="*/ 12 h 12"/>
                  <a:gd name="T2" fmla="*/ 0 w 12"/>
                  <a:gd name="T3" fmla="*/ 6 h 12"/>
                  <a:gd name="T4" fmla="*/ 1 w 12"/>
                  <a:gd name="T5" fmla="*/ 1 h 12"/>
                  <a:gd name="T6" fmla="*/ 6 w 12"/>
                  <a:gd name="T7" fmla="*/ 0 h 12"/>
                  <a:gd name="T8" fmla="*/ 6 w 12"/>
                  <a:gd name="T9" fmla="*/ 0 h 12"/>
                  <a:gd name="T10" fmla="*/ 12 w 12"/>
                  <a:gd name="T11" fmla="*/ 6 h 12"/>
                  <a:gd name="T12" fmla="*/ 10 w 12"/>
                  <a:gd name="T13" fmla="*/ 10 h 12"/>
                  <a:gd name="T14" fmla="*/ 6 w 12"/>
                  <a:gd name="T15" fmla="*/ 12 h 12"/>
                  <a:gd name="T16" fmla="*/ 6 w 12"/>
                  <a:gd name="T17" fmla="*/ 3 h 12"/>
                  <a:gd name="T18" fmla="*/ 6 w 12"/>
                  <a:gd name="T19" fmla="*/ 6 h 12"/>
                  <a:gd name="T20" fmla="*/ 6 w 12"/>
                  <a:gd name="T21" fmla="*/ 6 h 12"/>
                  <a:gd name="T22" fmla="*/ 6 w 12"/>
                  <a:gd name="T23" fmla="*/ 6 h 12"/>
                  <a:gd name="T24" fmla="*/ 6 w 12"/>
                  <a:gd name="T25" fmla="*/ 9 h 12"/>
                  <a:gd name="T26" fmla="*/ 6 w 12"/>
                  <a:gd name="T27" fmla="*/ 6 h 12"/>
                  <a:gd name="T28" fmla="*/ 6 w 12"/>
                  <a:gd name="T29" fmla="*/ 6 h 12"/>
                  <a:gd name="T30" fmla="*/ 6 w 12"/>
                  <a:gd name="T31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cubicBezTo>
                      <a:pt x="3" y="12"/>
                      <a:pt x="0" y="9"/>
                      <a:pt x="0" y="6"/>
                    </a:cubicBezTo>
                    <a:cubicBezTo>
                      <a:pt x="0" y="4"/>
                      <a:pt x="0" y="3"/>
                      <a:pt x="1" y="1"/>
                    </a:cubicBezTo>
                    <a:cubicBezTo>
                      <a:pt x="3" y="0"/>
                      <a:pt x="4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2" y="2"/>
                      <a:pt x="12" y="6"/>
                    </a:cubicBezTo>
                    <a:cubicBezTo>
                      <a:pt x="12" y="7"/>
                      <a:pt x="12" y="9"/>
                      <a:pt x="10" y="10"/>
                    </a:cubicBezTo>
                    <a:cubicBezTo>
                      <a:pt x="9" y="11"/>
                      <a:pt x="8" y="12"/>
                      <a:pt x="6" y="12"/>
                    </a:cubicBezTo>
                    <a:close/>
                    <a:moveTo>
                      <a:pt x="6" y="3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9" name="Freeform 275"/>
              <p:cNvSpPr>
                <a:spLocks/>
              </p:cNvSpPr>
              <p:nvPr userDrawn="1"/>
            </p:nvSpPr>
            <p:spPr bwMode="auto">
              <a:xfrm>
                <a:off x="1316" y="1286"/>
                <a:ext cx="4" cy="5"/>
              </a:xfrm>
              <a:custGeom>
                <a:avLst/>
                <a:gdLst>
                  <a:gd name="T0" fmla="*/ 6 w 6"/>
                  <a:gd name="T1" fmla="*/ 4 h 7"/>
                  <a:gd name="T2" fmla="*/ 3 w 6"/>
                  <a:gd name="T3" fmla="*/ 7 h 7"/>
                  <a:gd name="T4" fmla="*/ 0 w 6"/>
                  <a:gd name="T5" fmla="*/ 4 h 7"/>
                  <a:gd name="T6" fmla="*/ 3 w 6"/>
                  <a:gd name="T7" fmla="*/ 1 h 7"/>
                  <a:gd name="T8" fmla="*/ 6 w 6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6" y="4"/>
                    </a:moveTo>
                    <a:cubicBezTo>
                      <a:pt x="6" y="6"/>
                      <a:pt x="5" y="7"/>
                      <a:pt x="3" y="7"/>
                    </a:cubicBezTo>
                    <a:cubicBezTo>
                      <a:pt x="1" y="7"/>
                      <a:pt x="0" y="6"/>
                      <a:pt x="0" y="4"/>
                    </a:cubicBezTo>
                    <a:cubicBezTo>
                      <a:pt x="0" y="2"/>
                      <a:pt x="1" y="1"/>
                      <a:pt x="3" y="1"/>
                    </a:cubicBezTo>
                    <a:cubicBezTo>
                      <a:pt x="5" y="0"/>
                      <a:pt x="6" y="2"/>
                      <a:pt x="6" y="4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0" name="Freeform 276"/>
              <p:cNvSpPr>
                <a:spLocks noEditPoints="1"/>
              </p:cNvSpPr>
              <p:nvPr userDrawn="1"/>
            </p:nvSpPr>
            <p:spPr bwMode="auto">
              <a:xfrm>
                <a:off x="1315" y="1292"/>
                <a:ext cx="8" cy="8"/>
              </a:xfrm>
              <a:custGeom>
                <a:avLst/>
                <a:gdLst>
                  <a:gd name="T0" fmla="*/ 6 w 13"/>
                  <a:gd name="T1" fmla="*/ 13 h 13"/>
                  <a:gd name="T2" fmla="*/ 0 w 13"/>
                  <a:gd name="T3" fmla="*/ 7 h 13"/>
                  <a:gd name="T4" fmla="*/ 2 w 13"/>
                  <a:gd name="T5" fmla="*/ 2 h 13"/>
                  <a:gd name="T6" fmla="*/ 6 w 13"/>
                  <a:gd name="T7" fmla="*/ 0 h 13"/>
                  <a:gd name="T8" fmla="*/ 6 w 13"/>
                  <a:gd name="T9" fmla="*/ 0 h 13"/>
                  <a:gd name="T10" fmla="*/ 13 w 13"/>
                  <a:gd name="T11" fmla="*/ 6 h 13"/>
                  <a:gd name="T12" fmla="*/ 6 w 13"/>
                  <a:gd name="T13" fmla="*/ 13 h 13"/>
                  <a:gd name="T14" fmla="*/ 6 w 13"/>
                  <a:gd name="T15" fmla="*/ 6 h 13"/>
                  <a:gd name="T16" fmla="*/ 6 w 13"/>
                  <a:gd name="T17" fmla="*/ 6 h 13"/>
                  <a:gd name="T18" fmla="*/ 6 w 13"/>
                  <a:gd name="T19" fmla="*/ 7 h 13"/>
                  <a:gd name="T20" fmla="*/ 6 w 13"/>
                  <a:gd name="T21" fmla="*/ 7 h 13"/>
                  <a:gd name="T22" fmla="*/ 6 w 13"/>
                  <a:gd name="T23" fmla="*/ 10 h 13"/>
                  <a:gd name="T24" fmla="*/ 6 w 13"/>
                  <a:gd name="T25" fmla="*/ 7 h 13"/>
                  <a:gd name="T26" fmla="*/ 6 w 13"/>
                  <a:gd name="T27" fmla="*/ 7 h 13"/>
                  <a:gd name="T28" fmla="*/ 6 w 13"/>
                  <a:gd name="T29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" h="13">
                    <a:moveTo>
                      <a:pt x="6" y="13"/>
                    </a:moveTo>
                    <a:cubicBezTo>
                      <a:pt x="3" y="13"/>
                      <a:pt x="0" y="10"/>
                      <a:pt x="0" y="7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0" y="0"/>
                      <a:pt x="12" y="3"/>
                      <a:pt x="13" y="6"/>
                    </a:cubicBezTo>
                    <a:cubicBezTo>
                      <a:pt x="13" y="10"/>
                      <a:pt x="10" y="13"/>
                      <a:pt x="6" y="13"/>
                    </a:cubicBezTo>
                    <a:close/>
                    <a:moveTo>
                      <a:pt x="6" y="6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1" name="Freeform 277"/>
              <p:cNvSpPr>
                <a:spLocks/>
              </p:cNvSpPr>
              <p:nvPr userDrawn="1"/>
            </p:nvSpPr>
            <p:spPr bwMode="auto">
              <a:xfrm>
                <a:off x="1316" y="1294"/>
                <a:ext cx="4" cy="4"/>
              </a:xfrm>
              <a:custGeom>
                <a:avLst/>
                <a:gdLst>
                  <a:gd name="T0" fmla="*/ 6 w 6"/>
                  <a:gd name="T1" fmla="*/ 3 h 7"/>
                  <a:gd name="T2" fmla="*/ 3 w 6"/>
                  <a:gd name="T3" fmla="*/ 7 h 7"/>
                  <a:gd name="T4" fmla="*/ 0 w 6"/>
                  <a:gd name="T5" fmla="*/ 4 h 7"/>
                  <a:gd name="T6" fmla="*/ 3 w 6"/>
                  <a:gd name="T7" fmla="*/ 0 h 7"/>
                  <a:gd name="T8" fmla="*/ 6 w 6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6" y="3"/>
                    </a:moveTo>
                    <a:cubicBezTo>
                      <a:pt x="6" y="5"/>
                      <a:pt x="5" y="7"/>
                      <a:pt x="3" y="7"/>
                    </a:cubicBezTo>
                    <a:cubicBezTo>
                      <a:pt x="1" y="7"/>
                      <a:pt x="0" y="5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2" name="Freeform 278"/>
              <p:cNvSpPr>
                <a:spLocks noEditPoints="1"/>
              </p:cNvSpPr>
              <p:nvPr userDrawn="1"/>
            </p:nvSpPr>
            <p:spPr bwMode="auto">
              <a:xfrm>
                <a:off x="1301" y="1316"/>
                <a:ext cx="18" cy="10"/>
              </a:xfrm>
              <a:custGeom>
                <a:avLst/>
                <a:gdLst>
                  <a:gd name="T0" fmla="*/ 11 w 30"/>
                  <a:gd name="T1" fmla="*/ 16 h 16"/>
                  <a:gd name="T2" fmla="*/ 11 w 30"/>
                  <a:gd name="T3" fmla="*/ 16 h 16"/>
                  <a:gd name="T4" fmla="*/ 2 w 30"/>
                  <a:gd name="T5" fmla="*/ 12 h 16"/>
                  <a:gd name="T6" fmla="*/ 1 w 30"/>
                  <a:gd name="T7" fmla="*/ 5 h 16"/>
                  <a:gd name="T8" fmla="*/ 3 w 30"/>
                  <a:gd name="T9" fmla="*/ 0 h 16"/>
                  <a:gd name="T10" fmla="*/ 6 w 30"/>
                  <a:gd name="T11" fmla="*/ 4 h 16"/>
                  <a:gd name="T12" fmla="*/ 10 w 30"/>
                  <a:gd name="T13" fmla="*/ 4 h 16"/>
                  <a:gd name="T14" fmla="*/ 11 w 30"/>
                  <a:gd name="T15" fmla="*/ 4 h 16"/>
                  <a:gd name="T16" fmla="*/ 27 w 30"/>
                  <a:gd name="T17" fmla="*/ 8 h 16"/>
                  <a:gd name="T18" fmla="*/ 30 w 30"/>
                  <a:gd name="T19" fmla="*/ 11 h 16"/>
                  <a:gd name="T20" fmla="*/ 27 w 30"/>
                  <a:gd name="T21" fmla="*/ 13 h 16"/>
                  <a:gd name="T22" fmla="*/ 11 w 30"/>
                  <a:gd name="T23" fmla="*/ 16 h 16"/>
                  <a:gd name="T24" fmla="*/ 9 w 30"/>
                  <a:gd name="T25" fmla="*/ 10 h 16"/>
                  <a:gd name="T26" fmla="*/ 11 w 30"/>
                  <a:gd name="T27" fmla="*/ 10 h 16"/>
                  <a:gd name="T28" fmla="*/ 11 w 30"/>
                  <a:gd name="T29" fmla="*/ 13 h 16"/>
                  <a:gd name="T30" fmla="*/ 11 w 30"/>
                  <a:gd name="T31" fmla="*/ 10 h 16"/>
                  <a:gd name="T32" fmla="*/ 14 w 30"/>
                  <a:gd name="T33" fmla="*/ 10 h 16"/>
                  <a:gd name="T34" fmla="*/ 11 w 30"/>
                  <a:gd name="T35" fmla="*/ 10 h 16"/>
                  <a:gd name="T36" fmla="*/ 10 w 30"/>
                  <a:gd name="T37" fmla="*/ 10 h 16"/>
                  <a:gd name="T38" fmla="*/ 9 w 30"/>
                  <a:gd name="T39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0" h="16">
                    <a:moveTo>
                      <a:pt x="11" y="16"/>
                    </a:moveTo>
                    <a:cubicBezTo>
                      <a:pt x="11" y="16"/>
                      <a:pt x="11" y="16"/>
                      <a:pt x="11" y="16"/>
                    </a:cubicBezTo>
                    <a:cubicBezTo>
                      <a:pt x="7" y="16"/>
                      <a:pt x="4" y="15"/>
                      <a:pt x="2" y="12"/>
                    </a:cubicBezTo>
                    <a:cubicBezTo>
                      <a:pt x="0" y="10"/>
                      <a:pt x="0" y="7"/>
                      <a:pt x="1" y="5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9" y="4"/>
                      <a:pt x="10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6" y="4"/>
                      <a:pt x="23" y="6"/>
                      <a:pt x="27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3" y="16"/>
                      <a:pt x="14" y="16"/>
                      <a:pt x="11" y="16"/>
                    </a:cubicBezTo>
                    <a:close/>
                    <a:moveTo>
                      <a:pt x="9" y="10"/>
                    </a:moveTo>
                    <a:cubicBezTo>
                      <a:pt x="10" y="10"/>
                      <a:pt x="10" y="10"/>
                      <a:pt x="11" y="10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2" y="10"/>
                      <a:pt x="13" y="10"/>
                      <a:pt x="14" y="10"/>
                    </a:cubicBezTo>
                    <a:cubicBezTo>
                      <a:pt x="13" y="10"/>
                      <a:pt x="12" y="10"/>
                      <a:pt x="11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0"/>
                      <a:pt x="9" y="10"/>
                      <a:pt x="9" y="10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3" name="Freeform 279"/>
              <p:cNvSpPr>
                <a:spLocks/>
              </p:cNvSpPr>
              <p:nvPr userDrawn="1"/>
            </p:nvSpPr>
            <p:spPr bwMode="auto">
              <a:xfrm>
                <a:off x="1302" y="1320"/>
                <a:ext cx="14" cy="4"/>
              </a:xfrm>
              <a:custGeom>
                <a:avLst/>
                <a:gdLst>
                  <a:gd name="T0" fmla="*/ 9 w 23"/>
                  <a:gd name="T1" fmla="*/ 7 h 7"/>
                  <a:gd name="T2" fmla="*/ 23 w 23"/>
                  <a:gd name="T3" fmla="*/ 5 h 7"/>
                  <a:gd name="T4" fmla="*/ 9 w 23"/>
                  <a:gd name="T5" fmla="*/ 1 h 7"/>
                  <a:gd name="T6" fmla="*/ 2 w 23"/>
                  <a:gd name="T7" fmla="*/ 0 h 7"/>
                  <a:gd name="T8" fmla="*/ 9 w 23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7">
                    <a:moveTo>
                      <a:pt x="9" y="7"/>
                    </a:moveTo>
                    <a:cubicBezTo>
                      <a:pt x="13" y="7"/>
                      <a:pt x="20" y="7"/>
                      <a:pt x="23" y="5"/>
                    </a:cubicBezTo>
                    <a:cubicBezTo>
                      <a:pt x="20" y="3"/>
                      <a:pt x="13" y="1"/>
                      <a:pt x="9" y="1"/>
                    </a:cubicBezTo>
                    <a:cubicBezTo>
                      <a:pt x="5" y="1"/>
                      <a:pt x="3" y="1"/>
                      <a:pt x="2" y="0"/>
                    </a:cubicBezTo>
                    <a:cubicBezTo>
                      <a:pt x="0" y="4"/>
                      <a:pt x="5" y="7"/>
                      <a:pt x="9" y="7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4" name="Freeform 280"/>
              <p:cNvSpPr>
                <a:spLocks noEditPoints="1"/>
              </p:cNvSpPr>
              <p:nvPr userDrawn="1"/>
            </p:nvSpPr>
            <p:spPr bwMode="auto">
              <a:xfrm>
                <a:off x="1306" y="1302"/>
                <a:ext cx="12" cy="19"/>
              </a:xfrm>
              <a:custGeom>
                <a:avLst/>
                <a:gdLst>
                  <a:gd name="T0" fmla="*/ 5 w 19"/>
                  <a:gd name="T1" fmla="*/ 5 h 30"/>
                  <a:gd name="T2" fmla="*/ 13 w 19"/>
                  <a:gd name="T3" fmla="*/ 12 h 30"/>
                  <a:gd name="T4" fmla="*/ 16 w 19"/>
                  <a:gd name="T5" fmla="*/ 25 h 30"/>
                  <a:gd name="T6" fmla="*/ 5 w 19"/>
                  <a:gd name="T7" fmla="*/ 17 h 30"/>
                  <a:gd name="T8" fmla="*/ 5 w 19"/>
                  <a:gd name="T9" fmla="*/ 5 h 30"/>
                  <a:gd name="T10" fmla="*/ 3 w 19"/>
                  <a:gd name="T11" fmla="*/ 0 h 30"/>
                  <a:gd name="T12" fmla="*/ 2 w 19"/>
                  <a:gd name="T13" fmla="*/ 4 h 30"/>
                  <a:gd name="T14" fmla="*/ 3 w 19"/>
                  <a:gd name="T15" fmla="*/ 18 h 30"/>
                  <a:gd name="T16" fmla="*/ 15 w 19"/>
                  <a:gd name="T17" fmla="*/ 28 h 30"/>
                  <a:gd name="T18" fmla="*/ 18 w 19"/>
                  <a:gd name="T19" fmla="*/ 30 h 30"/>
                  <a:gd name="T20" fmla="*/ 19 w 19"/>
                  <a:gd name="T21" fmla="*/ 25 h 30"/>
                  <a:gd name="T22" fmla="*/ 16 w 19"/>
                  <a:gd name="T23" fmla="*/ 10 h 30"/>
                  <a:gd name="T24" fmla="*/ 6 w 19"/>
                  <a:gd name="T25" fmla="*/ 2 h 30"/>
                  <a:gd name="T26" fmla="*/ 3 w 19"/>
                  <a:gd name="T2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30">
                    <a:moveTo>
                      <a:pt x="5" y="5"/>
                    </a:moveTo>
                    <a:cubicBezTo>
                      <a:pt x="8" y="6"/>
                      <a:pt x="11" y="8"/>
                      <a:pt x="13" y="12"/>
                    </a:cubicBezTo>
                    <a:cubicBezTo>
                      <a:pt x="15" y="15"/>
                      <a:pt x="16" y="22"/>
                      <a:pt x="16" y="25"/>
                    </a:cubicBezTo>
                    <a:cubicBezTo>
                      <a:pt x="13" y="24"/>
                      <a:pt x="7" y="20"/>
                      <a:pt x="5" y="17"/>
                    </a:cubicBezTo>
                    <a:cubicBezTo>
                      <a:pt x="4" y="13"/>
                      <a:pt x="4" y="7"/>
                      <a:pt x="5" y="5"/>
                    </a:cubicBezTo>
                    <a:moveTo>
                      <a:pt x="3" y="0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6"/>
                      <a:pt x="0" y="14"/>
                      <a:pt x="3" y="18"/>
                    </a:cubicBezTo>
                    <a:cubicBezTo>
                      <a:pt x="5" y="22"/>
                      <a:pt x="11" y="26"/>
                      <a:pt x="15" y="28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1"/>
                      <a:pt x="18" y="15"/>
                      <a:pt x="16" y="10"/>
                    </a:cubicBezTo>
                    <a:cubicBezTo>
                      <a:pt x="14" y="6"/>
                      <a:pt x="10" y="4"/>
                      <a:pt x="6" y="2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5" name="Freeform 281"/>
              <p:cNvSpPr>
                <a:spLocks/>
              </p:cNvSpPr>
              <p:nvPr userDrawn="1"/>
            </p:nvSpPr>
            <p:spPr bwMode="auto">
              <a:xfrm>
                <a:off x="1309" y="1305"/>
                <a:ext cx="7" cy="13"/>
              </a:xfrm>
              <a:custGeom>
                <a:avLst/>
                <a:gdLst>
                  <a:gd name="T0" fmla="*/ 1 w 12"/>
                  <a:gd name="T1" fmla="*/ 12 h 20"/>
                  <a:gd name="T2" fmla="*/ 12 w 12"/>
                  <a:gd name="T3" fmla="*/ 20 h 20"/>
                  <a:gd name="T4" fmla="*/ 9 w 12"/>
                  <a:gd name="T5" fmla="*/ 7 h 20"/>
                  <a:gd name="T6" fmla="*/ 1 w 12"/>
                  <a:gd name="T7" fmla="*/ 0 h 20"/>
                  <a:gd name="T8" fmla="*/ 1 w 12"/>
                  <a:gd name="T9" fmla="*/ 1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0">
                    <a:moveTo>
                      <a:pt x="1" y="12"/>
                    </a:moveTo>
                    <a:cubicBezTo>
                      <a:pt x="3" y="15"/>
                      <a:pt x="9" y="19"/>
                      <a:pt x="12" y="20"/>
                    </a:cubicBezTo>
                    <a:cubicBezTo>
                      <a:pt x="12" y="17"/>
                      <a:pt x="11" y="10"/>
                      <a:pt x="9" y="7"/>
                    </a:cubicBezTo>
                    <a:cubicBezTo>
                      <a:pt x="7" y="3"/>
                      <a:pt x="4" y="1"/>
                      <a:pt x="1" y="0"/>
                    </a:cubicBezTo>
                    <a:cubicBezTo>
                      <a:pt x="0" y="2"/>
                      <a:pt x="0" y="8"/>
                      <a:pt x="1" y="12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6" name="Freeform 282"/>
              <p:cNvSpPr>
                <a:spLocks noEditPoints="1"/>
              </p:cNvSpPr>
              <p:nvPr userDrawn="1"/>
            </p:nvSpPr>
            <p:spPr bwMode="auto">
              <a:xfrm>
                <a:off x="1298" y="1305"/>
                <a:ext cx="22" cy="19"/>
              </a:xfrm>
              <a:custGeom>
                <a:avLst/>
                <a:gdLst>
                  <a:gd name="T0" fmla="*/ 31 w 35"/>
                  <a:gd name="T1" fmla="*/ 30 h 30"/>
                  <a:gd name="T2" fmla="*/ 23 w 35"/>
                  <a:gd name="T3" fmla="*/ 29 h 30"/>
                  <a:gd name="T4" fmla="*/ 10 w 35"/>
                  <a:gd name="T5" fmla="*/ 25 h 30"/>
                  <a:gd name="T6" fmla="*/ 1 w 35"/>
                  <a:gd name="T7" fmla="*/ 13 h 30"/>
                  <a:gd name="T8" fmla="*/ 2 w 35"/>
                  <a:gd name="T9" fmla="*/ 5 h 30"/>
                  <a:gd name="T10" fmla="*/ 5 w 35"/>
                  <a:gd name="T11" fmla="*/ 0 h 30"/>
                  <a:gd name="T12" fmla="*/ 9 w 35"/>
                  <a:gd name="T13" fmla="*/ 4 h 30"/>
                  <a:gd name="T14" fmla="*/ 10 w 35"/>
                  <a:gd name="T15" fmla="*/ 5 h 30"/>
                  <a:gd name="T16" fmla="*/ 11 w 35"/>
                  <a:gd name="T17" fmla="*/ 5 h 30"/>
                  <a:gd name="T18" fmla="*/ 17 w 35"/>
                  <a:gd name="T19" fmla="*/ 6 h 30"/>
                  <a:gd name="T20" fmla="*/ 26 w 35"/>
                  <a:gd name="T21" fmla="*/ 14 h 30"/>
                  <a:gd name="T22" fmla="*/ 35 w 35"/>
                  <a:gd name="T23" fmla="*/ 22 h 30"/>
                  <a:gd name="T24" fmla="*/ 31 w 35"/>
                  <a:gd name="T25" fmla="*/ 30 h 30"/>
                  <a:gd name="T26" fmla="*/ 11 w 35"/>
                  <a:gd name="T27" fmla="*/ 14 h 30"/>
                  <a:gd name="T28" fmla="*/ 15 w 35"/>
                  <a:gd name="T29" fmla="*/ 17 h 30"/>
                  <a:gd name="T30" fmla="*/ 17 w 35"/>
                  <a:gd name="T31" fmla="*/ 18 h 30"/>
                  <a:gd name="T32" fmla="*/ 14 w 35"/>
                  <a:gd name="T33" fmla="*/ 15 h 30"/>
                  <a:gd name="T34" fmla="*/ 11 w 35"/>
                  <a:gd name="T35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" h="30">
                    <a:moveTo>
                      <a:pt x="31" y="30"/>
                    </a:moveTo>
                    <a:cubicBezTo>
                      <a:pt x="29" y="29"/>
                      <a:pt x="26" y="29"/>
                      <a:pt x="23" y="29"/>
                    </a:cubicBezTo>
                    <a:cubicBezTo>
                      <a:pt x="19" y="28"/>
                      <a:pt x="13" y="27"/>
                      <a:pt x="10" y="25"/>
                    </a:cubicBezTo>
                    <a:cubicBezTo>
                      <a:pt x="6" y="23"/>
                      <a:pt x="2" y="18"/>
                      <a:pt x="1" y="13"/>
                    </a:cubicBezTo>
                    <a:cubicBezTo>
                      <a:pt x="0" y="10"/>
                      <a:pt x="1" y="7"/>
                      <a:pt x="2" y="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5"/>
                      <a:pt x="14" y="5"/>
                      <a:pt x="17" y="6"/>
                    </a:cubicBezTo>
                    <a:cubicBezTo>
                      <a:pt x="21" y="8"/>
                      <a:pt x="23" y="11"/>
                      <a:pt x="26" y="14"/>
                    </a:cubicBezTo>
                    <a:cubicBezTo>
                      <a:pt x="28" y="17"/>
                      <a:pt x="31" y="19"/>
                      <a:pt x="35" y="22"/>
                    </a:cubicBezTo>
                    <a:lnTo>
                      <a:pt x="31" y="30"/>
                    </a:lnTo>
                    <a:close/>
                    <a:moveTo>
                      <a:pt x="11" y="14"/>
                    </a:moveTo>
                    <a:cubicBezTo>
                      <a:pt x="12" y="15"/>
                      <a:pt x="14" y="17"/>
                      <a:pt x="15" y="17"/>
                    </a:cubicBezTo>
                    <a:cubicBezTo>
                      <a:pt x="16" y="18"/>
                      <a:pt x="16" y="18"/>
                      <a:pt x="17" y="18"/>
                    </a:cubicBezTo>
                    <a:cubicBezTo>
                      <a:pt x="16" y="17"/>
                      <a:pt x="15" y="15"/>
                      <a:pt x="14" y="15"/>
                    </a:cubicBezTo>
                    <a:cubicBezTo>
                      <a:pt x="12" y="14"/>
                      <a:pt x="12" y="14"/>
                      <a:pt x="11" y="14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7" name="Freeform 283"/>
              <p:cNvSpPr>
                <a:spLocks/>
              </p:cNvSpPr>
              <p:nvPr userDrawn="1"/>
            </p:nvSpPr>
            <p:spPr bwMode="auto">
              <a:xfrm>
                <a:off x="1300" y="1309"/>
                <a:ext cx="18" cy="12"/>
              </a:xfrm>
              <a:custGeom>
                <a:avLst/>
                <a:gdLst>
                  <a:gd name="T0" fmla="*/ 9 w 29"/>
                  <a:gd name="T1" fmla="*/ 14 h 19"/>
                  <a:gd name="T2" fmla="*/ 29 w 29"/>
                  <a:gd name="T3" fmla="*/ 19 h 19"/>
                  <a:gd name="T4" fmla="*/ 12 w 29"/>
                  <a:gd name="T5" fmla="*/ 4 h 19"/>
                  <a:gd name="T6" fmla="*/ 3 w 29"/>
                  <a:gd name="T7" fmla="*/ 0 h 19"/>
                  <a:gd name="T8" fmla="*/ 9 w 29"/>
                  <a:gd name="T9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9">
                    <a:moveTo>
                      <a:pt x="9" y="14"/>
                    </a:moveTo>
                    <a:cubicBezTo>
                      <a:pt x="14" y="17"/>
                      <a:pt x="24" y="17"/>
                      <a:pt x="29" y="19"/>
                    </a:cubicBezTo>
                    <a:cubicBezTo>
                      <a:pt x="21" y="14"/>
                      <a:pt x="17" y="6"/>
                      <a:pt x="12" y="4"/>
                    </a:cubicBezTo>
                    <a:cubicBezTo>
                      <a:pt x="7" y="1"/>
                      <a:pt x="7" y="4"/>
                      <a:pt x="3" y="0"/>
                    </a:cubicBezTo>
                    <a:cubicBezTo>
                      <a:pt x="0" y="5"/>
                      <a:pt x="5" y="11"/>
                      <a:pt x="9" y="14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8" name="Freeform 284"/>
              <p:cNvSpPr>
                <a:spLocks noEditPoints="1"/>
              </p:cNvSpPr>
              <p:nvPr userDrawn="1"/>
            </p:nvSpPr>
            <p:spPr bwMode="auto">
              <a:xfrm>
                <a:off x="1318" y="1316"/>
                <a:ext cx="19" cy="10"/>
              </a:xfrm>
              <a:custGeom>
                <a:avLst/>
                <a:gdLst>
                  <a:gd name="T0" fmla="*/ 17 w 30"/>
                  <a:gd name="T1" fmla="*/ 17 h 17"/>
                  <a:gd name="T2" fmla="*/ 3 w 30"/>
                  <a:gd name="T3" fmla="*/ 14 h 17"/>
                  <a:gd name="T4" fmla="*/ 0 w 30"/>
                  <a:gd name="T5" fmla="*/ 12 h 17"/>
                  <a:gd name="T6" fmla="*/ 3 w 30"/>
                  <a:gd name="T7" fmla="*/ 9 h 17"/>
                  <a:gd name="T8" fmla="*/ 18 w 30"/>
                  <a:gd name="T9" fmla="*/ 4 h 17"/>
                  <a:gd name="T10" fmla="*/ 19 w 30"/>
                  <a:gd name="T11" fmla="*/ 4 h 17"/>
                  <a:gd name="T12" fmla="*/ 24 w 30"/>
                  <a:gd name="T13" fmla="*/ 3 h 17"/>
                  <a:gd name="T14" fmla="*/ 27 w 30"/>
                  <a:gd name="T15" fmla="*/ 0 h 17"/>
                  <a:gd name="T16" fmla="*/ 29 w 30"/>
                  <a:gd name="T17" fmla="*/ 4 h 17"/>
                  <a:gd name="T18" fmla="*/ 28 w 30"/>
                  <a:gd name="T19" fmla="*/ 12 h 17"/>
                  <a:gd name="T20" fmla="*/ 19 w 30"/>
                  <a:gd name="T21" fmla="*/ 16 h 17"/>
                  <a:gd name="T22" fmla="*/ 17 w 30"/>
                  <a:gd name="T23" fmla="*/ 17 h 17"/>
                  <a:gd name="T24" fmla="*/ 16 w 30"/>
                  <a:gd name="T25" fmla="*/ 10 h 17"/>
                  <a:gd name="T26" fmla="*/ 19 w 30"/>
                  <a:gd name="T27" fmla="*/ 10 h 17"/>
                  <a:gd name="T28" fmla="*/ 21 w 30"/>
                  <a:gd name="T29" fmla="*/ 10 h 17"/>
                  <a:gd name="T30" fmla="*/ 19 w 30"/>
                  <a:gd name="T31" fmla="*/ 10 h 17"/>
                  <a:gd name="T32" fmla="*/ 19 w 30"/>
                  <a:gd name="T33" fmla="*/ 10 h 17"/>
                  <a:gd name="T34" fmla="*/ 16 w 30"/>
                  <a:gd name="T3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17">
                    <a:moveTo>
                      <a:pt x="17" y="17"/>
                    </a:moveTo>
                    <a:cubicBezTo>
                      <a:pt x="13" y="17"/>
                      <a:pt x="7" y="16"/>
                      <a:pt x="3" y="1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7" y="6"/>
                      <a:pt x="14" y="4"/>
                      <a:pt x="18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1" y="4"/>
                      <a:pt x="23" y="4"/>
                      <a:pt x="24" y="3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30" y="7"/>
                      <a:pt x="30" y="9"/>
                      <a:pt x="28" y="12"/>
                    </a:cubicBezTo>
                    <a:cubicBezTo>
                      <a:pt x="27" y="14"/>
                      <a:pt x="23" y="16"/>
                      <a:pt x="19" y="16"/>
                    </a:cubicBezTo>
                    <a:cubicBezTo>
                      <a:pt x="19" y="17"/>
                      <a:pt x="18" y="17"/>
                      <a:pt x="17" y="17"/>
                    </a:cubicBezTo>
                    <a:close/>
                    <a:moveTo>
                      <a:pt x="16" y="10"/>
                    </a:moveTo>
                    <a:cubicBezTo>
                      <a:pt x="17" y="10"/>
                      <a:pt x="18" y="10"/>
                      <a:pt x="19" y="10"/>
                    </a:cubicBezTo>
                    <a:cubicBezTo>
                      <a:pt x="20" y="10"/>
                      <a:pt x="20" y="10"/>
                      <a:pt x="21" y="10"/>
                    </a:cubicBezTo>
                    <a:cubicBezTo>
                      <a:pt x="20" y="10"/>
                      <a:pt x="20" y="10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8" y="10"/>
                      <a:pt x="17" y="10"/>
                      <a:pt x="16" y="10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9" name="Freeform 285"/>
              <p:cNvSpPr>
                <a:spLocks/>
              </p:cNvSpPr>
              <p:nvPr userDrawn="1"/>
            </p:nvSpPr>
            <p:spPr bwMode="auto">
              <a:xfrm>
                <a:off x="1321" y="1319"/>
                <a:ext cx="15" cy="5"/>
              </a:xfrm>
              <a:custGeom>
                <a:avLst/>
                <a:gdLst>
                  <a:gd name="T0" fmla="*/ 14 w 23"/>
                  <a:gd name="T1" fmla="*/ 7 h 8"/>
                  <a:gd name="T2" fmla="*/ 0 w 23"/>
                  <a:gd name="T3" fmla="*/ 5 h 8"/>
                  <a:gd name="T4" fmla="*/ 14 w 23"/>
                  <a:gd name="T5" fmla="*/ 1 h 8"/>
                  <a:gd name="T6" fmla="*/ 21 w 23"/>
                  <a:gd name="T7" fmla="*/ 0 h 8"/>
                  <a:gd name="T8" fmla="*/ 14 w 23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8">
                    <a:moveTo>
                      <a:pt x="14" y="7"/>
                    </a:moveTo>
                    <a:cubicBezTo>
                      <a:pt x="10" y="8"/>
                      <a:pt x="3" y="7"/>
                      <a:pt x="0" y="5"/>
                    </a:cubicBezTo>
                    <a:cubicBezTo>
                      <a:pt x="3" y="3"/>
                      <a:pt x="10" y="1"/>
                      <a:pt x="14" y="1"/>
                    </a:cubicBezTo>
                    <a:cubicBezTo>
                      <a:pt x="18" y="1"/>
                      <a:pt x="20" y="1"/>
                      <a:pt x="21" y="0"/>
                    </a:cubicBezTo>
                    <a:cubicBezTo>
                      <a:pt x="23" y="4"/>
                      <a:pt x="18" y="7"/>
                      <a:pt x="14" y="7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0" name="Freeform 286"/>
              <p:cNvSpPr>
                <a:spLocks noEditPoints="1"/>
              </p:cNvSpPr>
              <p:nvPr userDrawn="1"/>
            </p:nvSpPr>
            <p:spPr bwMode="auto">
              <a:xfrm>
                <a:off x="1319" y="1302"/>
                <a:ext cx="12" cy="19"/>
              </a:xfrm>
              <a:custGeom>
                <a:avLst/>
                <a:gdLst>
                  <a:gd name="T0" fmla="*/ 14 w 19"/>
                  <a:gd name="T1" fmla="*/ 4 h 30"/>
                  <a:gd name="T2" fmla="*/ 14 w 19"/>
                  <a:gd name="T3" fmla="*/ 16 h 30"/>
                  <a:gd name="T4" fmla="*/ 4 w 19"/>
                  <a:gd name="T5" fmla="*/ 25 h 30"/>
                  <a:gd name="T6" fmla="*/ 6 w 19"/>
                  <a:gd name="T7" fmla="*/ 12 h 30"/>
                  <a:gd name="T8" fmla="*/ 14 w 19"/>
                  <a:gd name="T9" fmla="*/ 4 h 30"/>
                  <a:gd name="T10" fmla="*/ 16 w 19"/>
                  <a:gd name="T11" fmla="*/ 0 h 30"/>
                  <a:gd name="T12" fmla="*/ 13 w 19"/>
                  <a:gd name="T13" fmla="*/ 1 h 30"/>
                  <a:gd name="T14" fmla="*/ 3 w 19"/>
                  <a:gd name="T15" fmla="*/ 10 h 30"/>
                  <a:gd name="T16" fmla="*/ 1 w 19"/>
                  <a:gd name="T17" fmla="*/ 25 h 30"/>
                  <a:gd name="T18" fmla="*/ 1 w 19"/>
                  <a:gd name="T19" fmla="*/ 30 h 30"/>
                  <a:gd name="T20" fmla="*/ 5 w 19"/>
                  <a:gd name="T21" fmla="*/ 28 h 30"/>
                  <a:gd name="T22" fmla="*/ 16 w 19"/>
                  <a:gd name="T23" fmla="*/ 17 h 30"/>
                  <a:gd name="T24" fmla="*/ 17 w 19"/>
                  <a:gd name="T25" fmla="*/ 3 h 30"/>
                  <a:gd name="T26" fmla="*/ 16 w 19"/>
                  <a:gd name="T2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30">
                    <a:moveTo>
                      <a:pt x="14" y="4"/>
                    </a:moveTo>
                    <a:cubicBezTo>
                      <a:pt x="15" y="6"/>
                      <a:pt x="16" y="12"/>
                      <a:pt x="14" y="16"/>
                    </a:cubicBezTo>
                    <a:cubicBezTo>
                      <a:pt x="12" y="20"/>
                      <a:pt x="7" y="23"/>
                      <a:pt x="4" y="25"/>
                    </a:cubicBezTo>
                    <a:cubicBezTo>
                      <a:pt x="3" y="21"/>
                      <a:pt x="4" y="15"/>
                      <a:pt x="6" y="12"/>
                    </a:cubicBezTo>
                    <a:cubicBezTo>
                      <a:pt x="8" y="8"/>
                      <a:pt x="11" y="6"/>
                      <a:pt x="14" y="4"/>
                    </a:cubicBezTo>
                    <a:moveTo>
                      <a:pt x="16" y="0"/>
                    </a:moveTo>
                    <a:cubicBezTo>
                      <a:pt x="13" y="1"/>
                      <a:pt x="13" y="1"/>
                      <a:pt x="13" y="1"/>
                    </a:cubicBezTo>
                    <a:cubicBezTo>
                      <a:pt x="9" y="3"/>
                      <a:pt x="5" y="6"/>
                      <a:pt x="3" y="10"/>
                    </a:cubicBezTo>
                    <a:cubicBezTo>
                      <a:pt x="1" y="15"/>
                      <a:pt x="0" y="21"/>
                      <a:pt x="1" y="25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9" y="25"/>
                      <a:pt x="14" y="22"/>
                      <a:pt x="16" y="17"/>
                    </a:cubicBezTo>
                    <a:cubicBezTo>
                      <a:pt x="19" y="13"/>
                      <a:pt x="18" y="6"/>
                      <a:pt x="17" y="3"/>
                    </a:cubicBezTo>
                    <a:cubicBezTo>
                      <a:pt x="16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1" name="Freeform 287"/>
              <p:cNvSpPr>
                <a:spLocks/>
              </p:cNvSpPr>
              <p:nvPr userDrawn="1"/>
            </p:nvSpPr>
            <p:spPr bwMode="auto">
              <a:xfrm>
                <a:off x="1321" y="1304"/>
                <a:ext cx="8" cy="14"/>
              </a:xfrm>
              <a:custGeom>
                <a:avLst/>
                <a:gdLst>
                  <a:gd name="T0" fmla="*/ 11 w 13"/>
                  <a:gd name="T1" fmla="*/ 12 h 21"/>
                  <a:gd name="T2" fmla="*/ 1 w 13"/>
                  <a:gd name="T3" fmla="*/ 21 h 21"/>
                  <a:gd name="T4" fmla="*/ 3 w 13"/>
                  <a:gd name="T5" fmla="*/ 8 h 21"/>
                  <a:gd name="T6" fmla="*/ 11 w 13"/>
                  <a:gd name="T7" fmla="*/ 0 h 21"/>
                  <a:gd name="T8" fmla="*/ 11 w 13"/>
                  <a:gd name="T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1">
                    <a:moveTo>
                      <a:pt x="11" y="12"/>
                    </a:moveTo>
                    <a:cubicBezTo>
                      <a:pt x="9" y="16"/>
                      <a:pt x="4" y="19"/>
                      <a:pt x="1" y="21"/>
                    </a:cubicBezTo>
                    <a:cubicBezTo>
                      <a:pt x="0" y="17"/>
                      <a:pt x="1" y="11"/>
                      <a:pt x="3" y="8"/>
                    </a:cubicBezTo>
                    <a:cubicBezTo>
                      <a:pt x="5" y="4"/>
                      <a:pt x="8" y="2"/>
                      <a:pt x="11" y="0"/>
                    </a:cubicBezTo>
                    <a:cubicBezTo>
                      <a:pt x="12" y="2"/>
                      <a:pt x="13" y="8"/>
                      <a:pt x="11" y="12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2" name="Freeform 288"/>
              <p:cNvSpPr>
                <a:spLocks noEditPoints="1"/>
              </p:cNvSpPr>
              <p:nvPr userDrawn="1"/>
            </p:nvSpPr>
            <p:spPr bwMode="auto">
              <a:xfrm>
                <a:off x="1318" y="1304"/>
                <a:ext cx="21" cy="20"/>
              </a:xfrm>
              <a:custGeom>
                <a:avLst/>
                <a:gdLst>
                  <a:gd name="T0" fmla="*/ 5 w 34"/>
                  <a:gd name="T1" fmla="*/ 31 h 31"/>
                  <a:gd name="T2" fmla="*/ 0 w 34"/>
                  <a:gd name="T3" fmla="*/ 23 h 31"/>
                  <a:gd name="T4" fmla="*/ 9 w 34"/>
                  <a:gd name="T5" fmla="*/ 14 h 31"/>
                  <a:gd name="T6" fmla="*/ 17 w 34"/>
                  <a:gd name="T7" fmla="*/ 7 h 31"/>
                  <a:gd name="T8" fmla="*/ 24 w 34"/>
                  <a:gd name="T9" fmla="*/ 5 h 31"/>
                  <a:gd name="T10" fmla="*/ 24 w 34"/>
                  <a:gd name="T11" fmla="*/ 5 h 31"/>
                  <a:gd name="T12" fmla="*/ 25 w 34"/>
                  <a:gd name="T13" fmla="*/ 4 h 31"/>
                  <a:gd name="T14" fmla="*/ 29 w 34"/>
                  <a:gd name="T15" fmla="*/ 0 h 31"/>
                  <a:gd name="T16" fmla="*/ 32 w 34"/>
                  <a:gd name="T17" fmla="*/ 5 h 31"/>
                  <a:gd name="T18" fmla="*/ 34 w 34"/>
                  <a:gd name="T19" fmla="*/ 12 h 31"/>
                  <a:gd name="T20" fmla="*/ 25 w 34"/>
                  <a:gd name="T21" fmla="*/ 25 h 31"/>
                  <a:gd name="T22" fmla="*/ 12 w 34"/>
                  <a:gd name="T23" fmla="*/ 29 h 31"/>
                  <a:gd name="T24" fmla="*/ 5 w 34"/>
                  <a:gd name="T25" fmla="*/ 31 h 31"/>
                  <a:gd name="T26" fmla="*/ 23 w 34"/>
                  <a:gd name="T27" fmla="*/ 14 h 31"/>
                  <a:gd name="T28" fmla="*/ 21 w 34"/>
                  <a:gd name="T29" fmla="*/ 15 h 31"/>
                  <a:gd name="T30" fmla="*/ 17 w 34"/>
                  <a:gd name="T31" fmla="*/ 19 h 31"/>
                  <a:gd name="T32" fmla="*/ 20 w 34"/>
                  <a:gd name="T33" fmla="*/ 18 h 31"/>
                  <a:gd name="T34" fmla="*/ 23 w 34"/>
                  <a:gd name="T35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31">
                    <a:moveTo>
                      <a:pt x="5" y="31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4" y="20"/>
                      <a:pt x="6" y="17"/>
                      <a:pt x="9" y="14"/>
                    </a:cubicBezTo>
                    <a:cubicBezTo>
                      <a:pt x="11" y="11"/>
                      <a:pt x="14" y="8"/>
                      <a:pt x="17" y="7"/>
                    </a:cubicBezTo>
                    <a:cubicBezTo>
                      <a:pt x="20" y="5"/>
                      <a:pt x="22" y="5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5"/>
                      <a:pt x="24" y="5"/>
                      <a:pt x="25" y="4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3" y="7"/>
                      <a:pt x="34" y="10"/>
                      <a:pt x="34" y="12"/>
                    </a:cubicBezTo>
                    <a:cubicBezTo>
                      <a:pt x="33" y="18"/>
                      <a:pt x="28" y="23"/>
                      <a:pt x="25" y="25"/>
                    </a:cubicBezTo>
                    <a:cubicBezTo>
                      <a:pt x="21" y="27"/>
                      <a:pt x="16" y="28"/>
                      <a:pt x="12" y="29"/>
                    </a:cubicBezTo>
                    <a:cubicBezTo>
                      <a:pt x="9" y="30"/>
                      <a:pt x="6" y="30"/>
                      <a:pt x="5" y="31"/>
                    </a:cubicBezTo>
                    <a:close/>
                    <a:moveTo>
                      <a:pt x="23" y="14"/>
                    </a:moveTo>
                    <a:cubicBezTo>
                      <a:pt x="23" y="14"/>
                      <a:pt x="22" y="14"/>
                      <a:pt x="21" y="15"/>
                    </a:cubicBezTo>
                    <a:cubicBezTo>
                      <a:pt x="20" y="15"/>
                      <a:pt x="18" y="17"/>
                      <a:pt x="17" y="19"/>
                    </a:cubicBezTo>
                    <a:cubicBezTo>
                      <a:pt x="18" y="18"/>
                      <a:pt x="19" y="18"/>
                      <a:pt x="20" y="18"/>
                    </a:cubicBezTo>
                    <a:cubicBezTo>
                      <a:pt x="21" y="17"/>
                      <a:pt x="22" y="15"/>
                      <a:pt x="23" y="14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3" name="Freeform 289"/>
              <p:cNvSpPr>
                <a:spLocks/>
              </p:cNvSpPr>
              <p:nvPr userDrawn="1"/>
            </p:nvSpPr>
            <p:spPr bwMode="auto">
              <a:xfrm>
                <a:off x="1319" y="1309"/>
                <a:ext cx="18" cy="12"/>
              </a:xfrm>
              <a:custGeom>
                <a:avLst/>
                <a:gdLst>
                  <a:gd name="T0" fmla="*/ 19 w 28"/>
                  <a:gd name="T1" fmla="*/ 14 h 20"/>
                  <a:gd name="T2" fmla="*/ 0 w 28"/>
                  <a:gd name="T3" fmla="*/ 20 h 20"/>
                  <a:gd name="T4" fmla="*/ 16 w 28"/>
                  <a:gd name="T5" fmla="*/ 4 h 20"/>
                  <a:gd name="T6" fmla="*/ 25 w 28"/>
                  <a:gd name="T7" fmla="*/ 0 h 20"/>
                  <a:gd name="T8" fmla="*/ 19 w 28"/>
                  <a:gd name="T9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0">
                    <a:moveTo>
                      <a:pt x="19" y="14"/>
                    </a:moveTo>
                    <a:cubicBezTo>
                      <a:pt x="15" y="17"/>
                      <a:pt x="5" y="18"/>
                      <a:pt x="0" y="20"/>
                    </a:cubicBezTo>
                    <a:cubicBezTo>
                      <a:pt x="8" y="14"/>
                      <a:pt x="11" y="6"/>
                      <a:pt x="16" y="4"/>
                    </a:cubicBezTo>
                    <a:cubicBezTo>
                      <a:pt x="21" y="1"/>
                      <a:pt x="21" y="4"/>
                      <a:pt x="25" y="0"/>
                    </a:cubicBezTo>
                    <a:cubicBezTo>
                      <a:pt x="28" y="4"/>
                      <a:pt x="24" y="11"/>
                      <a:pt x="19" y="14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4" name="Freeform 290"/>
              <p:cNvSpPr>
                <a:spLocks noEditPoints="1"/>
              </p:cNvSpPr>
              <p:nvPr userDrawn="1"/>
            </p:nvSpPr>
            <p:spPr bwMode="auto">
              <a:xfrm>
                <a:off x="1311" y="1296"/>
                <a:ext cx="15" cy="32"/>
              </a:xfrm>
              <a:custGeom>
                <a:avLst/>
                <a:gdLst>
                  <a:gd name="T0" fmla="*/ 13 w 24"/>
                  <a:gd name="T1" fmla="*/ 51 h 51"/>
                  <a:gd name="T2" fmla="*/ 8 w 24"/>
                  <a:gd name="T3" fmla="*/ 39 h 51"/>
                  <a:gd name="T4" fmla="*/ 3 w 24"/>
                  <a:gd name="T5" fmla="*/ 26 h 51"/>
                  <a:gd name="T6" fmla="*/ 2 w 24"/>
                  <a:gd name="T7" fmla="*/ 23 h 51"/>
                  <a:gd name="T8" fmla="*/ 9 w 24"/>
                  <a:gd name="T9" fmla="*/ 3 h 51"/>
                  <a:gd name="T10" fmla="*/ 12 w 24"/>
                  <a:gd name="T11" fmla="*/ 0 h 51"/>
                  <a:gd name="T12" fmla="*/ 15 w 24"/>
                  <a:gd name="T13" fmla="*/ 3 h 51"/>
                  <a:gd name="T14" fmla="*/ 22 w 24"/>
                  <a:gd name="T15" fmla="*/ 22 h 51"/>
                  <a:gd name="T16" fmla="*/ 20 w 24"/>
                  <a:gd name="T17" fmla="*/ 27 h 51"/>
                  <a:gd name="T18" fmla="*/ 17 w 24"/>
                  <a:gd name="T19" fmla="*/ 39 h 51"/>
                  <a:gd name="T20" fmla="*/ 13 w 24"/>
                  <a:gd name="T21" fmla="*/ 51 h 51"/>
                  <a:gd name="T22" fmla="*/ 12 w 24"/>
                  <a:gd name="T23" fmla="*/ 13 h 51"/>
                  <a:gd name="T24" fmla="*/ 11 w 24"/>
                  <a:gd name="T25" fmla="*/ 20 h 51"/>
                  <a:gd name="T26" fmla="*/ 12 w 24"/>
                  <a:gd name="T27" fmla="*/ 23 h 51"/>
                  <a:gd name="T28" fmla="*/ 13 w 24"/>
                  <a:gd name="T29" fmla="*/ 19 h 51"/>
                  <a:gd name="T30" fmla="*/ 12 w 24"/>
                  <a:gd name="T31" fmla="*/ 1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51">
                    <a:moveTo>
                      <a:pt x="13" y="51"/>
                    </a:moveTo>
                    <a:cubicBezTo>
                      <a:pt x="8" y="39"/>
                      <a:pt x="8" y="39"/>
                      <a:pt x="8" y="39"/>
                    </a:cubicBezTo>
                    <a:cubicBezTo>
                      <a:pt x="6" y="34"/>
                      <a:pt x="5" y="30"/>
                      <a:pt x="3" y="26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16"/>
                      <a:pt x="2" y="9"/>
                      <a:pt x="9" y="3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21" y="8"/>
                      <a:pt x="24" y="15"/>
                      <a:pt x="22" y="22"/>
                    </a:cubicBezTo>
                    <a:cubicBezTo>
                      <a:pt x="21" y="24"/>
                      <a:pt x="21" y="26"/>
                      <a:pt x="20" y="27"/>
                    </a:cubicBezTo>
                    <a:cubicBezTo>
                      <a:pt x="19" y="31"/>
                      <a:pt x="18" y="35"/>
                      <a:pt x="17" y="39"/>
                    </a:cubicBezTo>
                    <a:lnTo>
                      <a:pt x="13" y="51"/>
                    </a:lnTo>
                    <a:close/>
                    <a:moveTo>
                      <a:pt x="12" y="13"/>
                    </a:moveTo>
                    <a:cubicBezTo>
                      <a:pt x="11" y="15"/>
                      <a:pt x="10" y="17"/>
                      <a:pt x="11" y="20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2"/>
                      <a:pt x="13" y="20"/>
                      <a:pt x="13" y="19"/>
                    </a:cubicBezTo>
                    <a:cubicBezTo>
                      <a:pt x="14" y="17"/>
                      <a:pt x="13" y="15"/>
                      <a:pt x="12" y="13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5" name="Freeform 291"/>
              <p:cNvSpPr>
                <a:spLocks/>
              </p:cNvSpPr>
              <p:nvPr userDrawn="1"/>
            </p:nvSpPr>
            <p:spPr bwMode="auto">
              <a:xfrm>
                <a:off x="1315" y="1300"/>
                <a:ext cx="8" cy="20"/>
              </a:xfrm>
              <a:custGeom>
                <a:avLst/>
                <a:gdLst>
                  <a:gd name="T0" fmla="*/ 7 w 14"/>
                  <a:gd name="T1" fmla="*/ 0 h 32"/>
                  <a:gd name="T2" fmla="*/ 2 w 14"/>
                  <a:gd name="T3" fmla="*/ 15 h 32"/>
                  <a:gd name="T4" fmla="*/ 8 w 14"/>
                  <a:gd name="T5" fmla="*/ 32 h 32"/>
                  <a:gd name="T6" fmla="*/ 13 w 14"/>
                  <a:gd name="T7" fmla="*/ 14 h 32"/>
                  <a:gd name="T8" fmla="*/ 7 w 1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2">
                    <a:moveTo>
                      <a:pt x="7" y="0"/>
                    </a:moveTo>
                    <a:cubicBezTo>
                      <a:pt x="2" y="5"/>
                      <a:pt x="0" y="10"/>
                      <a:pt x="2" y="15"/>
                    </a:cubicBezTo>
                    <a:cubicBezTo>
                      <a:pt x="4" y="21"/>
                      <a:pt x="5" y="25"/>
                      <a:pt x="8" y="32"/>
                    </a:cubicBezTo>
                    <a:cubicBezTo>
                      <a:pt x="10" y="25"/>
                      <a:pt x="11" y="20"/>
                      <a:pt x="13" y="14"/>
                    </a:cubicBezTo>
                    <a:cubicBezTo>
                      <a:pt x="14" y="9"/>
                      <a:pt x="12" y="4"/>
                      <a:pt x="7" y="0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6" name="Freeform 292"/>
              <p:cNvSpPr>
                <a:spLocks noEditPoints="1"/>
              </p:cNvSpPr>
              <p:nvPr userDrawn="1"/>
            </p:nvSpPr>
            <p:spPr bwMode="auto">
              <a:xfrm>
                <a:off x="1313" y="1317"/>
                <a:ext cx="11" cy="9"/>
              </a:xfrm>
              <a:custGeom>
                <a:avLst/>
                <a:gdLst>
                  <a:gd name="T0" fmla="*/ 9 w 18"/>
                  <a:gd name="T1" fmla="*/ 15 h 15"/>
                  <a:gd name="T2" fmla="*/ 0 w 18"/>
                  <a:gd name="T3" fmla="*/ 8 h 15"/>
                  <a:gd name="T4" fmla="*/ 9 w 18"/>
                  <a:gd name="T5" fmla="*/ 0 h 15"/>
                  <a:gd name="T6" fmla="*/ 9 w 18"/>
                  <a:gd name="T7" fmla="*/ 0 h 15"/>
                  <a:gd name="T8" fmla="*/ 18 w 18"/>
                  <a:gd name="T9" fmla="*/ 7 h 15"/>
                  <a:gd name="T10" fmla="*/ 9 w 18"/>
                  <a:gd name="T11" fmla="*/ 15 h 15"/>
                  <a:gd name="T12" fmla="*/ 9 w 18"/>
                  <a:gd name="T13" fmla="*/ 9 h 15"/>
                  <a:gd name="T14" fmla="*/ 9 w 18"/>
                  <a:gd name="T15" fmla="*/ 11 h 15"/>
                  <a:gd name="T16" fmla="*/ 9 w 18"/>
                  <a:gd name="T17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5">
                    <a:moveTo>
                      <a:pt x="9" y="15"/>
                    </a:moveTo>
                    <a:cubicBezTo>
                      <a:pt x="4" y="15"/>
                      <a:pt x="0" y="12"/>
                      <a:pt x="0" y="8"/>
                    </a:cubicBezTo>
                    <a:cubicBezTo>
                      <a:pt x="0" y="3"/>
                      <a:pt x="4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4" y="0"/>
                      <a:pt x="18" y="3"/>
                      <a:pt x="18" y="7"/>
                    </a:cubicBezTo>
                    <a:cubicBezTo>
                      <a:pt x="18" y="12"/>
                      <a:pt x="14" y="15"/>
                      <a:pt x="9" y="15"/>
                    </a:cubicBezTo>
                    <a:close/>
                    <a:moveTo>
                      <a:pt x="9" y="9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9" y="9"/>
                      <a:pt x="9" y="9"/>
                      <a:pt x="9" y="9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7" name="Freeform 293"/>
              <p:cNvSpPr>
                <a:spLocks/>
              </p:cNvSpPr>
              <p:nvPr userDrawn="1"/>
            </p:nvSpPr>
            <p:spPr bwMode="auto">
              <a:xfrm>
                <a:off x="1316" y="1319"/>
                <a:ext cx="6" cy="5"/>
              </a:xfrm>
              <a:custGeom>
                <a:avLst/>
                <a:gdLst>
                  <a:gd name="T0" fmla="*/ 10 w 10"/>
                  <a:gd name="T1" fmla="*/ 3 h 7"/>
                  <a:gd name="T2" fmla="*/ 5 w 10"/>
                  <a:gd name="T3" fmla="*/ 7 h 7"/>
                  <a:gd name="T4" fmla="*/ 0 w 10"/>
                  <a:gd name="T5" fmla="*/ 4 h 7"/>
                  <a:gd name="T6" fmla="*/ 5 w 10"/>
                  <a:gd name="T7" fmla="*/ 0 h 7"/>
                  <a:gd name="T8" fmla="*/ 10 w 10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10" y="3"/>
                    </a:moveTo>
                    <a:cubicBezTo>
                      <a:pt x="10" y="5"/>
                      <a:pt x="8" y="7"/>
                      <a:pt x="5" y="7"/>
                    </a:cubicBezTo>
                    <a:cubicBezTo>
                      <a:pt x="2" y="7"/>
                      <a:pt x="0" y="5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10" y="2"/>
                      <a:pt x="10" y="3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8" name="Freeform 294"/>
              <p:cNvSpPr>
                <a:spLocks noEditPoints="1"/>
              </p:cNvSpPr>
              <p:nvPr userDrawn="1"/>
            </p:nvSpPr>
            <p:spPr bwMode="auto">
              <a:xfrm>
                <a:off x="1288" y="1322"/>
                <a:ext cx="62" cy="23"/>
              </a:xfrm>
              <a:custGeom>
                <a:avLst/>
                <a:gdLst>
                  <a:gd name="T0" fmla="*/ 7 w 99"/>
                  <a:gd name="T1" fmla="*/ 37 h 37"/>
                  <a:gd name="T2" fmla="*/ 4 w 99"/>
                  <a:gd name="T3" fmla="*/ 36 h 37"/>
                  <a:gd name="T4" fmla="*/ 0 w 99"/>
                  <a:gd name="T5" fmla="*/ 31 h 37"/>
                  <a:gd name="T6" fmla="*/ 0 w 99"/>
                  <a:gd name="T7" fmla="*/ 15 h 37"/>
                  <a:gd name="T8" fmla="*/ 2 w 99"/>
                  <a:gd name="T9" fmla="*/ 10 h 37"/>
                  <a:gd name="T10" fmla="*/ 48 w 99"/>
                  <a:gd name="T11" fmla="*/ 0 h 37"/>
                  <a:gd name="T12" fmla="*/ 54 w 99"/>
                  <a:gd name="T13" fmla="*/ 0 h 37"/>
                  <a:gd name="T14" fmla="*/ 98 w 99"/>
                  <a:gd name="T15" fmla="*/ 13 h 37"/>
                  <a:gd name="T16" fmla="*/ 99 w 99"/>
                  <a:gd name="T17" fmla="*/ 29 h 37"/>
                  <a:gd name="T18" fmla="*/ 96 w 99"/>
                  <a:gd name="T19" fmla="*/ 34 h 37"/>
                  <a:gd name="T20" fmla="*/ 91 w 99"/>
                  <a:gd name="T21" fmla="*/ 34 h 37"/>
                  <a:gd name="T22" fmla="*/ 50 w 99"/>
                  <a:gd name="T23" fmla="*/ 29 h 37"/>
                  <a:gd name="T24" fmla="*/ 10 w 99"/>
                  <a:gd name="T25" fmla="*/ 36 h 37"/>
                  <a:gd name="T26" fmla="*/ 7 w 99"/>
                  <a:gd name="T27" fmla="*/ 37 h 37"/>
                  <a:gd name="T28" fmla="*/ 12 w 99"/>
                  <a:gd name="T29" fmla="*/ 17 h 37"/>
                  <a:gd name="T30" fmla="*/ 12 w 99"/>
                  <a:gd name="T31" fmla="*/ 21 h 37"/>
                  <a:gd name="T32" fmla="*/ 50 w 99"/>
                  <a:gd name="T33" fmla="*/ 16 h 37"/>
                  <a:gd name="T34" fmla="*/ 87 w 99"/>
                  <a:gd name="T35" fmla="*/ 21 h 37"/>
                  <a:gd name="T36" fmla="*/ 86 w 99"/>
                  <a:gd name="T37" fmla="*/ 16 h 37"/>
                  <a:gd name="T38" fmla="*/ 54 w 99"/>
                  <a:gd name="T39" fmla="*/ 12 h 37"/>
                  <a:gd name="T40" fmla="*/ 49 w 99"/>
                  <a:gd name="T41" fmla="*/ 12 h 37"/>
                  <a:gd name="T42" fmla="*/ 12 w 99"/>
                  <a:gd name="T43" fmla="*/ 1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9" h="37">
                    <a:moveTo>
                      <a:pt x="7" y="37"/>
                    </a:moveTo>
                    <a:cubicBezTo>
                      <a:pt x="6" y="37"/>
                      <a:pt x="5" y="36"/>
                      <a:pt x="4" y="36"/>
                    </a:cubicBezTo>
                    <a:cubicBezTo>
                      <a:pt x="2" y="35"/>
                      <a:pt x="1" y="33"/>
                      <a:pt x="0" y="31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2"/>
                      <a:pt x="2" y="10"/>
                    </a:cubicBezTo>
                    <a:cubicBezTo>
                      <a:pt x="10" y="2"/>
                      <a:pt x="42" y="0"/>
                      <a:pt x="48" y="0"/>
                    </a:cubicBezTo>
                    <a:cubicBezTo>
                      <a:pt x="50" y="0"/>
                      <a:pt x="52" y="0"/>
                      <a:pt x="54" y="0"/>
                    </a:cubicBezTo>
                    <a:cubicBezTo>
                      <a:pt x="98" y="0"/>
                      <a:pt x="98" y="10"/>
                      <a:pt x="98" y="13"/>
                    </a:cubicBezTo>
                    <a:cubicBezTo>
                      <a:pt x="99" y="29"/>
                      <a:pt x="99" y="29"/>
                      <a:pt x="99" y="29"/>
                    </a:cubicBezTo>
                    <a:cubicBezTo>
                      <a:pt x="99" y="31"/>
                      <a:pt x="98" y="32"/>
                      <a:pt x="96" y="34"/>
                    </a:cubicBezTo>
                    <a:cubicBezTo>
                      <a:pt x="95" y="35"/>
                      <a:pt x="93" y="35"/>
                      <a:pt x="91" y="34"/>
                    </a:cubicBezTo>
                    <a:cubicBezTo>
                      <a:pt x="81" y="31"/>
                      <a:pt x="65" y="29"/>
                      <a:pt x="50" y="29"/>
                    </a:cubicBezTo>
                    <a:cubicBezTo>
                      <a:pt x="32" y="29"/>
                      <a:pt x="17" y="31"/>
                      <a:pt x="10" y="36"/>
                    </a:cubicBezTo>
                    <a:cubicBezTo>
                      <a:pt x="9" y="36"/>
                      <a:pt x="8" y="37"/>
                      <a:pt x="7" y="37"/>
                    </a:cubicBezTo>
                    <a:close/>
                    <a:moveTo>
                      <a:pt x="12" y="17"/>
                    </a:moveTo>
                    <a:cubicBezTo>
                      <a:pt x="12" y="21"/>
                      <a:pt x="12" y="21"/>
                      <a:pt x="12" y="21"/>
                    </a:cubicBezTo>
                    <a:cubicBezTo>
                      <a:pt x="25" y="17"/>
                      <a:pt x="42" y="16"/>
                      <a:pt x="50" y="16"/>
                    </a:cubicBezTo>
                    <a:cubicBezTo>
                      <a:pt x="63" y="16"/>
                      <a:pt x="76" y="18"/>
                      <a:pt x="87" y="21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3" y="14"/>
                      <a:pt x="72" y="12"/>
                      <a:pt x="54" y="12"/>
                    </a:cubicBezTo>
                    <a:cubicBezTo>
                      <a:pt x="52" y="12"/>
                      <a:pt x="50" y="12"/>
                      <a:pt x="49" y="12"/>
                    </a:cubicBezTo>
                    <a:cubicBezTo>
                      <a:pt x="29" y="13"/>
                      <a:pt x="16" y="16"/>
                      <a:pt x="12" y="17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9" name="Freeform 295"/>
              <p:cNvSpPr>
                <a:spLocks/>
              </p:cNvSpPr>
              <p:nvPr userDrawn="1"/>
            </p:nvSpPr>
            <p:spPr bwMode="auto">
              <a:xfrm>
                <a:off x="1292" y="1326"/>
                <a:ext cx="54" cy="15"/>
              </a:xfrm>
              <a:custGeom>
                <a:avLst/>
                <a:gdLst>
                  <a:gd name="T0" fmla="*/ 43 w 87"/>
                  <a:gd name="T1" fmla="*/ 0 h 25"/>
                  <a:gd name="T2" fmla="*/ 0 w 87"/>
                  <a:gd name="T3" fmla="*/ 9 h 25"/>
                  <a:gd name="T4" fmla="*/ 1 w 87"/>
                  <a:gd name="T5" fmla="*/ 25 h 25"/>
                  <a:gd name="T6" fmla="*/ 87 w 87"/>
                  <a:gd name="T7" fmla="*/ 23 h 25"/>
                  <a:gd name="T8" fmla="*/ 86 w 87"/>
                  <a:gd name="T9" fmla="*/ 7 h 25"/>
                  <a:gd name="T10" fmla="*/ 43 w 87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25">
                    <a:moveTo>
                      <a:pt x="43" y="0"/>
                    </a:moveTo>
                    <a:cubicBezTo>
                      <a:pt x="19" y="1"/>
                      <a:pt x="0" y="5"/>
                      <a:pt x="0" y="9"/>
                    </a:cubicBezTo>
                    <a:cubicBezTo>
                      <a:pt x="0" y="9"/>
                      <a:pt x="0" y="16"/>
                      <a:pt x="1" y="25"/>
                    </a:cubicBezTo>
                    <a:cubicBezTo>
                      <a:pt x="17" y="14"/>
                      <a:pt x="63" y="14"/>
                      <a:pt x="87" y="23"/>
                    </a:cubicBezTo>
                    <a:cubicBezTo>
                      <a:pt x="86" y="7"/>
                      <a:pt x="86" y="7"/>
                      <a:pt x="86" y="7"/>
                    </a:cubicBezTo>
                    <a:cubicBezTo>
                      <a:pt x="86" y="3"/>
                      <a:pt x="66" y="0"/>
                      <a:pt x="43" y="0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0" name="Freeform 296"/>
              <p:cNvSpPr>
                <a:spLocks/>
              </p:cNvSpPr>
              <p:nvPr userDrawn="1"/>
            </p:nvSpPr>
            <p:spPr bwMode="auto">
              <a:xfrm>
                <a:off x="1290" y="1331"/>
                <a:ext cx="58" cy="10"/>
              </a:xfrm>
              <a:custGeom>
                <a:avLst/>
                <a:gdLst>
                  <a:gd name="T0" fmla="*/ 2 w 94"/>
                  <a:gd name="T1" fmla="*/ 15 h 15"/>
                  <a:gd name="T2" fmla="*/ 0 w 94"/>
                  <a:gd name="T3" fmla="*/ 13 h 15"/>
                  <a:gd name="T4" fmla="*/ 15 w 94"/>
                  <a:gd name="T5" fmla="*/ 4 h 15"/>
                  <a:gd name="T6" fmla="*/ 47 w 94"/>
                  <a:gd name="T7" fmla="*/ 0 h 15"/>
                  <a:gd name="T8" fmla="*/ 94 w 94"/>
                  <a:gd name="T9" fmla="*/ 11 h 15"/>
                  <a:gd name="T10" fmla="*/ 92 w 94"/>
                  <a:gd name="T11" fmla="*/ 14 h 15"/>
                  <a:gd name="T12" fmla="*/ 90 w 94"/>
                  <a:gd name="T13" fmla="*/ 12 h 15"/>
                  <a:gd name="T14" fmla="*/ 47 w 94"/>
                  <a:gd name="T15" fmla="*/ 5 h 15"/>
                  <a:gd name="T16" fmla="*/ 5 w 94"/>
                  <a:gd name="T17" fmla="*/ 13 h 15"/>
                  <a:gd name="T18" fmla="*/ 2 w 94"/>
                  <a:gd name="T19" fmla="*/ 15 h 15"/>
                  <a:gd name="T20" fmla="*/ 2 w 94"/>
                  <a:gd name="T2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11"/>
                      <a:pt x="1" y="8"/>
                      <a:pt x="15" y="4"/>
                    </a:cubicBezTo>
                    <a:cubicBezTo>
                      <a:pt x="24" y="2"/>
                      <a:pt x="36" y="1"/>
                      <a:pt x="47" y="0"/>
                    </a:cubicBezTo>
                    <a:cubicBezTo>
                      <a:pt x="66" y="0"/>
                      <a:pt x="94" y="4"/>
                      <a:pt x="94" y="11"/>
                    </a:cubicBezTo>
                    <a:cubicBezTo>
                      <a:pt x="94" y="13"/>
                      <a:pt x="93" y="14"/>
                      <a:pt x="92" y="14"/>
                    </a:cubicBezTo>
                    <a:cubicBezTo>
                      <a:pt x="91" y="14"/>
                      <a:pt x="90" y="13"/>
                      <a:pt x="90" y="12"/>
                    </a:cubicBezTo>
                    <a:cubicBezTo>
                      <a:pt x="88" y="9"/>
                      <a:pt x="70" y="4"/>
                      <a:pt x="47" y="5"/>
                    </a:cubicBezTo>
                    <a:cubicBezTo>
                      <a:pt x="24" y="6"/>
                      <a:pt x="6" y="11"/>
                      <a:pt x="5" y="13"/>
                    </a:cubicBezTo>
                    <a:cubicBezTo>
                      <a:pt x="4" y="15"/>
                      <a:pt x="3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1" name="Freeform 297"/>
              <p:cNvSpPr>
                <a:spLocks noEditPoints="1"/>
              </p:cNvSpPr>
              <p:nvPr userDrawn="1"/>
            </p:nvSpPr>
            <p:spPr bwMode="auto">
              <a:xfrm>
                <a:off x="1314" y="1324"/>
                <a:ext cx="10" cy="10"/>
              </a:xfrm>
              <a:custGeom>
                <a:avLst/>
                <a:gdLst>
                  <a:gd name="T0" fmla="*/ 8 w 16"/>
                  <a:gd name="T1" fmla="*/ 15 h 15"/>
                  <a:gd name="T2" fmla="*/ 0 w 16"/>
                  <a:gd name="T3" fmla="*/ 8 h 15"/>
                  <a:gd name="T4" fmla="*/ 8 w 16"/>
                  <a:gd name="T5" fmla="*/ 0 h 15"/>
                  <a:gd name="T6" fmla="*/ 8 w 16"/>
                  <a:gd name="T7" fmla="*/ 0 h 15"/>
                  <a:gd name="T8" fmla="*/ 16 w 16"/>
                  <a:gd name="T9" fmla="*/ 7 h 15"/>
                  <a:gd name="T10" fmla="*/ 8 w 16"/>
                  <a:gd name="T11" fmla="*/ 15 h 15"/>
                  <a:gd name="T12" fmla="*/ 8 w 16"/>
                  <a:gd name="T13" fmla="*/ 9 h 15"/>
                  <a:gd name="T14" fmla="*/ 8 w 16"/>
                  <a:gd name="T15" fmla="*/ 11 h 15"/>
                  <a:gd name="T16" fmla="*/ 8 w 16"/>
                  <a:gd name="T17" fmla="*/ 9 h 15"/>
                  <a:gd name="T18" fmla="*/ 8 w 16"/>
                  <a:gd name="T19" fmla="*/ 9 h 15"/>
                  <a:gd name="T20" fmla="*/ 9 w 16"/>
                  <a:gd name="T21" fmla="*/ 8 h 15"/>
                  <a:gd name="T22" fmla="*/ 8 w 16"/>
                  <a:gd name="T23" fmla="*/ 6 h 15"/>
                  <a:gd name="T24" fmla="*/ 8 w 16"/>
                  <a:gd name="T25" fmla="*/ 6 h 15"/>
                  <a:gd name="T26" fmla="*/ 8 w 16"/>
                  <a:gd name="T27" fmla="*/ 6 h 15"/>
                  <a:gd name="T28" fmla="*/ 8 w 16"/>
                  <a:gd name="T29" fmla="*/ 6 h 15"/>
                  <a:gd name="T30" fmla="*/ 8 w 16"/>
                  <a:gd name="T31" fmla="*/ 6 h 15"/>
                  <a:gd name="T32" fmla="*/ 7 w 16"/>
                  <a:gd name="T33" fmla="*/ 8 h 15"/>
                  <a:gd name="T34" fmla="*/ 8 w 16"/>
                  <a:gd name="T35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15">
                    <a:moveTo>
                      <a:pt x="8" y="15"/>
                    </a:moveTo>
                    <a:cubicBezTo>
                      <a:pt x="3" y="15"/>
                      <a:pt x="0" y="12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3" y="0"/>
                      <a:pt x="16" y="3"/>
                      <a:pt x="16" y="7"/>
                    </a:cubicBezTo>
                    <a:cubicBezTo>
                      <a:pt x="16" y="12"/>
                      <a:pt x="13" y="15"/>
                      <a:pt x="8" y="15"/>
                    </a:cubicBezTo>
                    <a:close/>
                    <a:moveTo>
                      <a:pt x="8" y="9"/>
                    </a:move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9" y="8"/>
                      <a:pt x="9" y="8"/>
                    </a:cubicBezTo>
                    <a:cubicBezTo>
                      <a:pt x="9" y="7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7" y="7"/>
                      <a:pt x="7" y="8"/>
                    </a:cubicBezTo>
                    <a:cubicBezTo>
                      <a:pt x="7" y="8"/>
                      <a:pt x="8" y="9"/>
                      <a:pt x="8" y="9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2" name="Freeform 298"/>
              <p:cNvSpPr>
                <a:spLocks/>
              </p:cNvSpPr>
              <p:nvPr userDrawn="1"/>
            </p:nvSpPr>
            <p:spPr bwMode="auto">
              <a:xfrm>
                <a:off x="1316" y="1327"/>
                <a:ext cx="5" cy="4"/>
              </a:xfrm>
              <a:custGeom>
                <a:avLst/>
                <a:gdLst>
                  <a:gd name="T0" fmla="*/ 8 w 8"/>
                  <a:gd name="T1" fmla="*/ 3 h 7"/>
                  <a:gd name="T2" fmla="*/ 4 w 8"/>
                  <a:gd name="T3" fmla="*/ 7 h 7"/>
                  <a:gd name="T4" fmla="*/ 0 w 8"/>
                  <a:gd name="T5" fmla="*/ 4 h 7"/>
                  <a:gd name="T6" fmla="*/ 4 w 8"/>
                  <a:gd name="T7" fmla="*/ 1 h 7"/>
                  <a:gd name="T8" fmla="*/ 8 w 8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8" y="3"/>
                    </a:moveTo>
                    <a:cubicBezTo>
                      <a:pt x="8" y="5"/>
                      <a:pt x="6" y="7"/>
                      <a:pt x="4" y="7"/>
                    </a:cubicBezTo>
                    <a:cubicBezTo>
                      <a:pt x="2" y="7"/>
                      <a:pt x="0" y="5"/>
                      <a:pt x="0" y="4"/>
                    </a:cubicBezTo>
                    <a:cubicBezTo>
                      <a:pt x="0" y="2"/>
                      <a:pt x="2" y="1"/>
                      <a:pt x="4" y="1"/>
                    </a:cubicBezTo>
                    <a:cubicBezTo>
                      <a:pt x="6" y="0"/>
                      <a:pt x="8" y="2"/>
                      <a:pt x="8" y="3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3" name="Freeform 299"/>
              <p:cNvSpPr>
                <a:spLocks noEditPoints="1"/>
              </p:cNvSpPr>
              <p:nvPr userDrawn="1"/>
            </p:nvSpPr>
            <p:spPr bwMode="auto">
              <a:xfrm>
                <a:off x="1326" y="1324"/>
                <a:ext cx="11" cy="10"/>
              </a:xfrm>
              <a:custGeom>
                <a:avLst/>
                <a:gdLst>
                  <a:gd name="T0" fmla="*/ 9 w 17"/>
                  <a:gd name="T1" fmla="*/ 16 h 16"/>
                  <a:gd name="T2" fmla="*/ 7 w 17"/>
                  <a:gd name="T3" fmla="*/ 16 h 16"/>
                  <a:gd name="T4" fmla="*/ 0 w 17"/>
                  <a:gd name="T5" fmla="*/ 8 h 16"/>
                  <a:gd name="T6" fmla="*/ 9 w 17"/>
                  <a:gd name="T7" fmla="*/ 1 h 16"/>
                  <a:gd name="T8" fmla="*/ 17 w 17"/>
                  <a:gd name="T9" fmla="*/ 10 h 16"/>
                  <a:gd name="T10" fmla="*/ 9 w 17"/>
                  <a:gd name="T11" fmla="*/ 16 h 16"/>
                  <a:gd name="T12" fmla="*/ 9 w 17"/>
                  <a:gd name="T13" fmla="*/ 7 h 16"/>
                  <a:gd name="T14" fmla="*/ 8 w 17"/>
                  <a:gd name="T15" fmla="*/ 9 h 16"/>
                  <a:gd name="T16" fmla="*/ 8 w 17"/>
                  <a:gd name="T17" fmla="*/ 10 h 16"/>
                  <a:gd name="T18" fmla="*/ 9 w 17"/>
                  <a:gd name="T19" fmla="*/ 8 h 16"/>
                  <a:gd name="T20" fmla="*/ 9 w 17"/>
                  <a:gd name="T21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6">
                    <a:moveTo>
                      <a:pt x="9" y="16"/>
                    </a:moveTo>
                    <a:cubicBezTo>
                      <a:pt x="8" y="16"/>
                      <a:pt x="8" y="16"/>
                      <a:pt x="7" y="16"/>
                    </a:cubicBezTo>
                    <a:cubicBezTo>
                      <a:pt x="3" y="16"/>
                      <a:pt x="0" y="12"/>
                      <a:pt x="0" y="8"/>
                    </a:cubicBezTo>
                    <a:cubicBezTo>
                      <a:pt x="0" y="3"/>
                      <a:pt x="4" y="0"/>
                      <a:pt x="9" y="1"/>
                    </a:cubicBezTo>
                    <a:cubicBezTo>
                      <a:pt x="14" y="2"/>
                      <a:pt x="17" y="5"/>
                      <a:pt x="17" y="10"/>
                    </a:cubicBezTo>
                    <a:cubicBezTo>
                      <a:pt x="16" y="13"/>
                      <a:pt x="13" y="16"/>
                      <a:pt x="9" y="16"/>
                    </a:cubicBezTo>
                    <a:close/>
                    <a:moveTo>
                      <a:pt x="9" y="7"/>
                    </a:moveTo>
                    <a:cubicBezTo>
                      <a:pt x="8" y="7"/>
                      <a:pt x="8" y="8"/>
                      <a:pt x="8" y="9"/>
                    </a:cubicBezTo>
                    <a:cubicBezTo>
                      <a:pt x="7" y="9"/>
                      <a:pt x="8" y="10"/>
                      <a:pt x="8" y="10"/>
                    </a:cubicBezTo>
                    <a:cubicBezTo>
                      <a:pt x="8" y="10"/>
                      <a:pt x="9" y="10"/>
                      <a:pt x="9" y="8"/>
                    </a:cubicBezTo>
                    <a:cubicBezTo>
                      <a:pt x="9" y="8"/>
                      <a:pt x="9" y="7"/>
                      <a:pt x="9" y="7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4" name="Freeform 300"/>
              <p:cNvSpPr>
                <a:spLocks/>
              </p:cNvSpPr>
              <p:nvPr userDrawn="1"/>
            </p:nvSpPr>
            <p:spPr bwMode="auto">
              <a:xfrm>
                <a:off x="1329" y="1328"/>
                <a:ext cx="5" cy="4"/>
              </a:xfrm>
              <a:custGeom>
                <a:avLst/>
                <a:gdLst>
                  <a:gd name="T0" fmla="*/ 8 w 8"/>
                  <a:gd name="T1" fmla="*/ 4 h 7"/>
                  <a:gd name="T2" fmla="*/ 4 w 8"/>
                  <a:gd name="T3" fmla="*/ 7 h 7"/>
                  <a:gd name="T4" fmla="*/ 0 w 8"/>
                  <a:gd name="T5" fmla="*/ 3 h 7"/>
                  <a:gd name="T6" fmla="*/ 5 w 8"/>
                  <a:gd name="T7" fmla="*/ 1 h 7"/>
                  <a:gd name="T8" fmla="*/ 8 w 8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8" y="4"/>
                    </a:moveTo>
                    <a:cubicBezTo>
                      <a:pt x="8" y="6"/>
                      <a:pt x="6" y="7"/>
                      <a:pt x="4" y="7"/>
                    </a:cubicBezTo>
                    <a:cubicBezTo>
                      <a:pt x="2" y="6"/>
                      <a:pt x="0" y="5"/>
                      <a:pt x="0" y="3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7" y="1"/>
                      <a:pt x="8" y="2"/>
                      <a:pt x="8" y="4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5" name="Freeform 301"/>
              <p:cNvSpPr>
                <a:spLocks noEditPoints="1"/>
              </p:cNvSpPr>
              <p:nvPr userDrawn="1"/>
            </p:nvSpPr>
            <p:spPr bwMode="auto">
              <a:xfrm>
                <a:off x="1338" y="1327"/>
                <a:ext cx="11" cy="10"/>
              </a:xfrm>
              <a:custGeom>
                <a:avLst/>
                <a:gdLst>
                  <a:gd name="T0" fmla="*/ 9 w 17"/>
                  <a:gd name="T1" fmla="*/ 16 h 16"/>
                  <a:gd name="T2" fmla="*/ 7 w 17"/>
                  <a:gd name="T3" fmla="*/ 16 h 16"/>
                  <a:gd name="T4" fmla="*/ 0 w 17"/>
                  <a:gd name="T5" fmla="*/ 8 h 16"/>
                  <a:gd name="T6" fmla="*/ 9 w 17"/>
                  <a:gd name="T7" fmla="*/ 1 h 16"/>
                  <a:gd name="T8" fmla="*/ 17 w 17"/>
                  <a:gd name="T9" fmla="*/ 10 h 16"/>
                  <a:gd name="T10" fmla="*/ 9 w 17"/>
                  <a:gd name="T11" fmla="*/ 16 h 16"/>
                  <a:gd name="T12" fmla="*/ 9 w 17"/>
                  <a:gd name="T13" fmla="*/ 7 h 16"/>
                  <a:gd name="T14" fmla="*/ 8 w 17"/>
                  <a:gd name="T15" fmla="*/ 9 h 16"/>
                  <a:gd name="T16" fmla="*/ 8 w 17"/>
                  <a:gd name="T17" fmla="*/ 10 h 16"/>
                  <a:gd name="T18" fmla="*/ 9 w 17"/>
                  <a:gd name="T19" fmla="*/ 9 h 16"/>
                  <a:gd name="T20" fmla="*/ 9 w 17"/>
                  <a:gd name="T21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6">
                    <a:moveTo>
                      <a:pt x="9" y="16"/>
                    </a:moveTo>
                    <a:cubicBezTo>
                      <a:pt x="8" y="16"/>
                      <a:pt x="8" y="16"/>
                      <a:pt x="7" y="16"/>
                    </a:cubicBezTo>
                    <a:cubicBezTo>
                      <a:pt x="3" y="16"/>
                      <a:pt x="0" y="12"/>
                      <a:pt x="0" y="8"/>
                    </a:cubicBezTo>
                    <a:cubicBezTo>
                      <a:pt x="0" y="3"/>
                      <a:pt x="5" y="0"/>
                      <a:pt x="9" y="1"/>
                    </a:cubicBezTo>
                    <a:cubicBezTo>
                      <a:pt x="14" y="2"/>
                      <a:pt x="17" y="5"/>
                      <a:pt x="17" y="10"/>
                    </a:cubicBezTo>
                    <a:cubicBezTo>
                      <a:pt x="16" y="13"/>
                      <a:pt x="13" y="16"/>
                      <a:pt x="9" y="16"/>
                    </a:cubicBezTo>
                    <a:close/>
                    <a:moveTo>
                      <a:pt x="9" y="7"/>
                    </a:moveTo>
                    <a:cubicBezTo>
                      <a:pt x="8" y="7"/>
                      <a:pt x="8" y="8"/>
                      <a:pt x="8" y="9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8" y="10"/>
                      <a:pt x="9" y="10"/>
                      <a:pt x="9" y="9"/>
                    </a:cubicBezTo>
                    <a:cubicBezTo>
                      <a:pt x="9" y="8"/>
                      <a:pt x="9" y="7"/>
                      <a:pt x="9" y="7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6" name="Freeform 302"/>
              <p:cNvSpPr>
                <a:spLocks/>
              </p:cNvSpPr>
              <p:nvPr userDrawn="1"/>
            </p:nvSpPr>
            <p:spPr bwMode="auto">
              <a:xfrm>
                <a:off x="1341" y="1330"/>
                <a:ext cx="5" cy="4"/>
              </a:xfrm>
              <a:custGeom>
                <a:avLst/>
                <a:gdLst>
                  <a:gd name="T0" fmla="*/ 8 w 8"/>
                  <a:gd name="T1" fmla="*/ 4 h 7"/>
                  <a:gd name="T2" fmla="*/ 4 w 8"/>
                  <a:gd name="T3" fmla="*/ 7 h 7"/>
                  <a:gd name="T4" fmla="*/ 1 w 8"/>
                  <a:gd name="T5" fmla="*/ 3 h 7"/>
                  <a:gd name="T6" fmla="*/ 5 w 8"/>
                  <a:gd name="T7" fmla="*/ 1 h 7"/>
                  <a:gd name="T8" fmla="*/ 8 w 8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8" y="4"/>
                    </a:moveTo>
                    <a:cubicBezTo>
                      <a:pt x="8" y="6"/>
                      <a:pt x="6" y="7"/>
                      <a:pt x="4" y="7"/>
                    </a:cubicBezTo>
                    <a:cubicBezTo>
                      <a:pt x="2" y="6"/>
                      <a:pt x="0" y="5"/>
                      <a:pt x="1" y="3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7" y="1"/>
                      <a:pt x="8" y="2"/>
                      <a:pt x="8" y="4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7" name="Freeform 303"/>
              <p:cNvSpPr>
                <a:spLocks noEditPoints="1"/>
              </p:cNvSpPr>
              <p:nvPr userDrawn="1"/>
            </p:nvSpPr>
            <p:spPr bwMode="auto">
              <a:xfrm>
                <a:off x="1301" y="1325"/>
                <a:ext cx="11" cy="10"/>
              </a:xfrm>
              <a:custGeom>
                <a:avLst/>
                <a:gdLst>
                  <a:gd name="T0" fmla="*/ 9 w 18"/>
                  <a:gd name="T1" fmla="*/ 16 h 16"/>
                  <a:gd name="T2" fmla="*/ 1 w 18"/>
                  <a:gd name="T3" fmla="*/ 10 h 16"/>
                  <a:gd name="T4" fmla="*/ 8 w 18"/>
                  <a:gd name="T5" fmla="*/ 1 h 16"/>
                  <a:gd name="T6" fmla="*/ 17 w 18"/>
                  <a:gd name="T7" fmla="*/ 7 h 16"/>
                  <a:gd name="T8" fmla="*/ 10 w 18"/>
                  <a:gd name="T9" fmla="*/ 16 h 16"/>
                  <a:gd name="T10" fmla="*/ 9 w 18"/>
                  <a:gd name="T11" fmla="*/ 16 h 16"/>
                  <a:gd name="T12" fmla="*/ 9 w 18"/>
                  <a:gd name="T13" fmla="*/ 9 h 16"/>
                  <a:gd name="T14" fmla="*/ 10 w 18"/>
                  <a:gd name="T15" fmla="*/ 10 h 16"/>
                  <a:gd name="T16" fmla="*/ 10 w 18"/>
                  <a:gd name="T17" fmla="*/ 9 h 16"/>
                  <a:gd name="T18" fmla="*/ 9 w 18"/>
                  <a:gd name="T19" fmla="*/ 7 h 16"/>
                  <a:gd name="T20" fmla="*/ 9 w 18"/>
                  <a:gd name="T21" fmla="*/ 7 h 16"/>
                  <a:gd name="T22" fmla="*/ 9 w 18"/>
                  <a:gd name="T23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6">
                    <a:moveTo>
                      <a:pt x="9" y="16"/>
                    </a:moveTo>
                    <a:cubicBezTo>
                      <a:pt x="5" y="16"/>
                      <a:pt x="1" y="13"/>
                      <a:pt x="1" y="10"/>
                    </a:cubicBezTo>
                    <a:cubicBezTo>
                      <a:pt x="0" y="6"/>
                      <a:pt x="3" y="2"/>
                      <a:pt x="8" y="1"/>
                    </a:cubicBezTo>
                    <a:cubicBezTo>
                      <a:pt x="12" y="0"/>
                      <a:pt x="17" y="3"/>
                      <a:pt x="17" y="7"/>
                    </a:cubicBezTo>
                    <a:cubicBezTo>
                      <a:pt x="18" y="11"/>
                      <a:pt x="15" y="15"/>
                      <a:pt x="10" y="16"/>
                    </a:cubicBezTo>
                    <a:cubicBezTo>
                      <a:pt x="10" y="16"/>
                      <a:pt x="9" y="16"/>
                      <a:pt x="9" y="16"/>
                    </a:cubicBezTo>
                    <a:close/>
                    <a:moveTo>
                      <a:pt x="9" y="9"/>
                    </a:moveTo>
                    <a:cubicBezTo>
                      <a:pt x="9" y="10"/>
                      <a:pt x="9" y="10"/>
                      <a:pt x="10" y="10"/>
                    </a:cubicBezTo>
                    <a:cubicBezTo>
                      <a:pt x="10" y="10"/>
                      <a:pt x="10" y="9"/>
                      <a:pt x="10" y="9"/>
                    </a:cubicBezTo>
                    <a:cubicBezTo>
                      <a:pt x="10" y="8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8" name="Freeform 304"/>
              <p:cNvSpPr>
                <a:spLocks/>
              </p:cNvSpPr>
              <p:nvPr userDrawn="1"/>
            </p:nvSpPr>
            <p:spPr bwMode="auto">
              <a:xfrm>
                <a:off x="1304" y="1328"/>
                <a:ext cx="5" cy="5"/>
              </a:xfrm>
              <a:custGeom>
                <a:avLst/>
                <a:gdLst>
                  <a:gd name="T0" fmla="*/ 0 w 8"/>
                  <a:gd name="T1" fmla="*/ 4 h 7"/>
                  <a:gd name="T2" fmla="*/ 5 w 8"/>
                  <a:gd name="T3" fmla="*/ 7 h 7"/>
                  <a:gd name="T4" fmla="*/ 8 w 8"/>
                  <a:gd name="T5" fmla="*/ 3 h 7"/>
                  <a:gd name="T6" fmla="*/ 4 w 8"/>
                  <a:gd name="T7" fmla="*/ 0 h 7"/>
                  <a:gd name="T8" fmla="*/ 0 w 8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4"/>
                    </a:moveTo>
                    <a:cubicBezTo>
                      <a:pt x="1" y="6"/>
                      <a:pt x="3" y="7"/>
                      <a:pt x="5" y="7"/>
                    </a:cubicBezTo>
                    <a:cubicBezTo>
                      <a:pt x="7" y="6"/>
                      <a:pt x="8" y="4"/>
                      <a:pt x="8" y="3"/>
                    </a:cubicBezTo>
                    <a:cubicBezTo>
                      <a:pt x="8" y="1"/>
                      <a:pt x="6" y="0"/>
                      <a:pt x="4" y="0"/>
                    </a:cubicBezTo>
                    <a:cubicBezTo>
                      <a:pt x="2" y="1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9" name="Freeform 305"/>
              <p:cNvSpPr>
                <a:spLocks noEditPoints="1"/>
              </p:cNvSpPr>
              <p:nvPr userDrawn="1"/>
            </p:nvSpPr>
            <p:spPr bwMode="auto">
              <a:xfrm>
                <a:off x="1289" y="1328"/>
                <a:ext cx="11" cy="10"/>
              </a:xfrm>
              <a:custGeom>
                <a:avLst/>
                <a:gdLst>
                  <a:gd name="T0" fmla="*/ 8 w 17"/>
                  <a:gd name="T1" fmla="*/ 16 h 16"/>
                  <a:gd name="T2" fmla="*/ 0 w 17"/>
                  <a:gd name="T3" fmla="*/ 10 h 16"/>
                  <a:gd name="T4" fmla="*/ 7 w 17"/>
                  <a:gd name="T5" fmla="*/ 1 h 16"/>
                  <a:gd name="T6" fmla="*/ 17 w 17"/>
                  <a:gd name="T7" fmla="*/ 7 h 16"/>
                  <a:gd name="T8" fmla="*/ 10 w 17"/>
                  <a:gd name="T9" fmla="*/ 16 h 16"/>
                  <a:gd name="T10" fmla="*/ 8 w 17"/>
                  <a:gd name="T11" fmla="*/ 16 h 16"/>
                  <a:gd name="T12" fmla="*/ 8 w 17"/>
                  <a:gd name="T13" fmla="*/ 9 h 16"/>
                  <a:gd name="T14" fmla="*/ 9 w 17"/>
                  <a:gd name="T15" fmla="*/ 10 h 16"/>
                  <a:gd name="T16" fmla="*/ 9 w 17"/>
                  <a:gd name="T17" fmla="*/ 8 h 16"/>
                  <a:gd name="T18" fmla="*/ 8 w 17"/>
                  <a:gd name="T19" fmla="*/ 7 h 16"/>
                  <a:gd name="T20" fmla="*/ 8 w 17"/>
                  <a:gd name="T21" fmla="*/ 7 h 16"/>
                  <a:gd name="T22" fmla="*/ 8 w 17"/>
                  <a:gd name="T23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6">
                    <a:moveTo>
                      <a:pt x="8" y="16"/>
                    </a:moveTo>
                    <a:cubicBezTo>
                      <a:pt x="4" y="16"/>
                      <a:pt x="1" y="13"/>
                      <a:pt x="0" y="10"/>
                    </a:cubicBezTo>
                    <a:cubicBezTo>
                      <a:pt x="0" y="5"/>
                      <a:pt x="3" y="1"/>
                      <a:pt x="7" y="1"/>
                    </a:cubicBezTo>
                    <a:cubicBezTo>
                      <a:pt x="12" y="0"/>
                      <a:pt x="16" y="3"/>
                      <a:pt x="17" y="7"/>
                    </a:cubicBezTo>
                    <a:cubicBezTo>
                      <a:pt x="17" y="11"/>
                      <a:pt x="14" y="15"/>
                      <a:pt x="10" y="16"/>
                    </a:cubicBezTo>
                    <a:cubicBezTo>
                      <a:pt x="9" y="16"/>
                      <a:pt x="9" y="16"/>
                      <a:pt x="8" y="16"/>
                    </a:cubicBezTo>
                    <a:close/>
                    <a:moveTo>
                      <a:pt x="8" y="9"/>
                    </a:moveTo>
                    <a:cubicBezTo>
                      <a:pt x="8" y="9"/>
                      <a:pt x="9" y="10"/>
                      <a:pt x="9" y="10"/>
                    </a:cubicBezTo>
                    <a:cubicBezTo>
                      <a:pt x="9" y="10"/>
                      <a:pt x="9" y="9"/>
                      <a:pt x="9" y="8"/>
                    </a:cubicBezTo>
                    <a:cubicBezTo>
                      <a:pt x="9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lnTo>
                      <a:pt x="8" y="9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0" name="Freeform 306"/>
              <p:cNvSpPr>
                <a:spLocks/>
              </p:cNvSpPr>
              <p:nvPr userDrawn="1"/>
            </p:nvSpPr>
            <p:spPr bwMode="auto">
              <a:xfrm>
                <a:off x="1292" y="1331"/>
                <a:ext cx="5" cy="5"/>
              </a:xfrm>
              <a:custGeom>
                <a:avLst/>
                <a:gdLst>
                  <a:gd name="T0" fmla="*/ 0 w 8"/>
                  <a:gd name="T1" fmla="*/ 4 h 7"/>
                  <a:gd name="T2" fmla="*/ 4 w 8"/>
                  <a:gd name="T3" fmla="*/ 6 h 7"/>
                  <a:gd name="T4" fmla="*/ 7 w 8"/>
                  <a:gd name="T5" fmla="*/ 3 h 7"/>
                  <a:gd name="T6" fmla="*/ 3 w 8"/>
                  <a:gd name="T7" fmla="*/ 0 h 7"/>
                  <a:gd name="T8" fmla="*/ 0 w 8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4"/>
                    </a:moveTo>
                    <a:cubicBezTo>
                      <a:pt x="0" y="6"/>
                      <a:pt x="2" y="7"/>
                      <a:pt x="4" y="6"/>
                    </a:cubicBezTo>
                    <a:cubicBezTo>
                      <a:pt x="6" y="6"/>
                      <a:pt x="8" y="4"/>
                      <a:pt x="7" y="3"/>
                    </a:cubicBezTo>
                    <a:cubicBezTo>
                      <a:pt x="7" y="1"/>
                      <a:pt x="5" y="0"/>
                      <a:pt x="3" y="0"/>
                    </a:cubicBezTo>
                    <a:cubicBezTo>
                      <a:pt x="1" y="1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1" name="Freeform 307"/>
              <p:cNvSpPr>
                <a:spLocks/>
              </p:cNvSpPr>
              <p:nvPr userDrawn="1"/>
            </p:nvSpPr>
            <p:spPr bwMode="auto">
              <a:xfrm>
                <a:off x="1310" y="1260"/>
                <a:ext cx="16" cy="13"/>
              </a:xfrm>
              <a:custGeom>
                <a:avLst/>
                <a:gdLst>
                  <a:gd name="T0" fmla="*/ 3 w 27"/>
                  <a:gd name="T1" fmla="*/ 20 h 20"/>
                  <a:gd name="T2" fmla="*/ 2 w 27"/>
                  <a:gd name="T3" fmla="*/ 19 h 20"/>
                  <a:gd name="T4" fmla="*/ 0 w 27"/>
                  <a:gd name="T5" fmla="*/ 18 h 20"/>
                  <a:gd name="T6" fmla="*/ 0 w 27"/>
                  <a:gd name="T7" fmla="*/ 14 h 20"/>
                  <a:gd name="T8" fmla="*/ 0 w 27"/>
                  <a:gd name="T9" fmla="*/ 13 h 20"/>
                  <a:gd name="T10" fmla="*/ 2 w 27"/>
                  <a:gd name="T11" fmla="*/ 10 h 20"/>
                  <a:gd name="T12" fmla="*/ 8 w 27"/>
                  <a:gd name="T13" fmla="*/ 9 h 20"/>
                  <a:gd name="T14" fmla="*/ 8 w 27"/>
                  <a:gd name="T15" fmla="*/ 4 h 20"/>
                  <a:gd name="T16" fmla="*/ 10 w 27"/>
                  <a:gd name="T17" fmla="*/ 1 h 20"/>
                  <a:gd name="T18" fmla="*/ 13 w 27"/>
                  <a:gd name="T19" fmla="*/ 0 h 20"/>
                  <a:gd name="T20" fmla="*/ 15 w 27"/>
                  <a:gd name="T21" fmla="*/ 0 h 20"/>
                  <a:gd name="T22" fmla="*/ 18 w 27"/>
                  <a:gd name="T23" fmla="*/ 3 h 20"/>
                  <a:gd name="T24" fmla="*/ 18 w 27"/>
                  <a:gd name="T25" fmla="*/ 8 h 20"/>
                  <a:gd name="T26" fmla="*/ 24 w 27"/>
                  <a:gd name="T27" fmla="*/ 9 h 20"/>
                  <a:gd name="T28" fmla="*/ 26 w 27"/>
                  <a:gd name="T29" fmla="*/ 11 h 20"/>
                  <a:gd name="T30" fmla="*/ 26 w 27"/>
                  <a:gd name="T31" fmla="*/ 13 h 20"/>
                  <a:gd name="T32" fmla="*/ 26 w 27"/>
                  <a:gd name="T33" fmla="*/ 16 h 20"/>
                  <a:gd name="T34" fmla="*/ 23 w 27"/>
                  <a:gd name="T35" fmla="*/ 19 h 20"/>
                  <a:gd name="T36" fmla="*/ 22 w 27"/>
                  <a:gd name="T37" fmla="*/ 19 h 20"/>
                  <a:gd name="T38" fmla="*/ 14 w 27"/>
                  <a:gd name="T39" fmla="*/ 18 h 20"/>
                  <a:gd name="T40" fmla="*/ 13 w 27"/>
                  <a:gd name="T41" fmla="*/ 18 h 20"/>
                  <a:gd name="T42" fmla="*/ 4 w 27"/>
                  <a:gd name="T43" fmla="*/ 20 h 20"/>
                  <a:gd name="T44" fmla="*/ 3 w 27"/>
                  <a:gd name="T4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7" h="20">
                    <a:moveTo>
                      <a:pt x="3" y="20"/>
                    </a:moveTo>
                    <a:cubicBezTo>
                      <a:pt x="3" y="20"/>
                      <a:pt x="2" y="20"/>
                      <a:pt x="2" y="19"/>
                    </a:cubicBezTo>
                    <a:cubicBezTo>
                      <a:pt x="1" y="19"/>
                      <a:pt x="0" y="18"/>
                      <a:pt x="0" y="18"/>
                    </a:cubicBezTo>
                    <a:cubicBezTo>
                      <a:pt x="0" y="16"/>
                      <a:pt x="0" y="15"/>
                      <a:pt x="0" y="14"/>
                    </a:cubicBezTo>
                    <a:cubicBezTo>
                      <a:pt x="0" y="14"/>
                      <a:pt x="0" y="13"/>
                      <a:pt x="0" y="13"/>
                    </a:cubicBezTo>
                    <a:cubicBezTo>
                      <a:pt x="0" y="12"/>
                      <a:pt x="1" y="10"/>
                      <a:pt x="2" y="10"/>
                    </a:cubicBezTo>
                    <a:cubicBezTo>
                      <a:pt x="4" y="9"/>
                      <a:pt x="6" y="9"/>
                      <a:pt x="8" y="9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9" y="1"/>
                      <a:pt x="10" y="1"/>
                    </a:cubicBezTo>
                    <a:cubicBezTo>
                      <a:pt x="11" y="0"/>
                      <a:pt x="12" y="0"/>
                      <a:pt x="13" y="0"/>
                    </a:cubicBezTo>
                    <a:cubicBezTo>
                      <a:pt x="14" y="0"/>
                      <a:pt x="14" y="0"/>
                      <a:pt x="15" y="0"/>
                    </a:cubicBezTo>
                    <a:cubicBezTo>
                      <a:pt x="17" y="1"/>
                      <a:pt x="18" y="2"/>
                      <a:pt x="18" y="3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20" y="8"/>
                      <a:pt x="22" y="9"/>
                      <a:pt x="24" y="9"/>
                    </a:cubicBezTo>
                    <a:cubicBezTo>
                      <a:pt x="25" y="9"/>
                      <a:pt x="26" y="10"/>
                      <a:pt x="26" y="11"/>
                    </a:cubicBezTo>
                    <a:cubicBezTo>
                      <a:pt x="26" y="12"/>
                      <a:pt x="26" y="13"/>
                      <a:pt x="26" y="13"/>
                    </a:cubicBezTo>
                    <a:cubicBezTo>
                      <a:pt x="27" y="14"/>
                      <a:pt x="26" y="15"/>
                      <a:pt x="26" y="16"/>
                    </a:cubicBezTo>
                    <a:cubicBezTo>
                      <a:pt x="26" y="18"/>
                      <a:pt x="25" y="19"/>
                      <a:pt x="23" y="19"/>
                    </a:cubicBezTo>
                    <a:cubicBezTo>
                      <a:pt x="23" y="19"/>
                      <a:pt x="23" y="19"/>
                      <a:pt x="22" y="19"/>
                    </a:cubicBezTo>
                    <a:cubicBezTo>
                      <a:pt x="20" y="18"/>
                      <a:pt x="17" y="18"/>
                      <a:pt x="14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0" y="18"/>
                      <a:pt x="7" y="18"/>
                      <a:pt x="4" y="20"/>
                    </a:cubicBezTo>
                    <a:cubicBezTo>
                      <a:pt x="4" y="20"/>
                      <a:pt x="3" y="20"/>
                      <a:pt x="3" y="20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2" name="Freeform 308"/>
              <p:cNvSpPr>
                <a:spLocks/>
              </p:cNvSpPr>
              <p:nvPr userDrawn="1"/>
            </p:nvSpPr>
            <p:spPr bwMode="auto">
              <a:xfrm>
                <a:off x="1311" y="1262"/>
                <a:ext cx="13" cy="9"/>
              </a:xfrm>
              <a:custGeom>
                <a:avLst/>
                <a:gdLst>
                  <a:gd name="T0" fmla="*/ 20 w 20"/>
                  <a:gd name="T1" fmla="*/ 9 h 14"/>
                  <a:gd name="T2" fmla="*/ 12 w 20"/>
                  <a:gd name="T3" fmla="*/ 8 h 14"/>
                  <a:gd name="T4" fmla="*/ 12 w 20"/>
                  <a:gd name="T5" fmla="*/ 0 h 14"/>
                  <a:gd name="T6" fmla="*/ 10 w 20"/>
                  <a:gd name="T7" fmla="*/ 0 h 14"/>
                  <a:gd name="T8" fmla="*/ 8 w 20"/>
                  <a:gd name="T9" fmla="*/ 1 h 14"/>
                  <a:gd name="T10" fmla="*/ 8 w 20"/>
                  <a:gd name="T11" fmla="*/ 8 h 14"/>
                  <a:gd name="T12" fmla="*/ 0 w 20"/>
                  <a:gd name="T13" fmla="*/ 10 h 14"/>
                  <a:gd name="T14" fmla="*/ 0 w 20"/>
                  <a:gd name="T15" fmla="*/ 11 h 14"/>
                  <a:gd name="T16" fmla="*/ 0 w 20"/>
                  <a:gd name="T17" fmla="*/ 14 h 14"/>
                  <a:gd name="T18" fmla="*/ 10 w 20"/>
                  <a:gd name="T19" fmla="*/ 12 h 14"/>
                  <a:gd name="T20" fmla="*/ 20 w 20"/>
                  <a:gd name="T21" fmla="*/ 13 h 14"/>
                  <a:gd name="T22" fmla="*/ 20 w 20"/>
                  <a:gd name="T23" fmla="*/ 13 h 14"/>
                  <a:gd name="T24" fmla="*/ 20 w 20"/>
                  <a:gd name="T25" fmla="*/ 10 h 14"/>
                  <a:gd name="T26" fmla="*/ 20 w 20"/>
                  <a:gd name="T2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14">
                    <a:moveTo>
                      <a:pt x="20" y="9"/>
                    </a:moveTo>
                    <a:cubicBezTo>
                      <a:pt x="18" y="8"/>
                      <a:pt x="15" y="8"/>
                      <a:pt x="12" y="8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9" y="0"/>
                      <a:pt x="8" y="0"/>
                      <a:pt x="8" y="1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5" y="8"/>
                      <a:pt x="2" y="9"/>
                      <a:pt x="0" y="10"/>
                    </a:cubicBezTo>
                    <a:cubicBezTo>
                      <a:pt x="0" y="10"/>
                      <a:pt x="0" y="11"/>
                      <a:pt x="0" y="11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3" y="13"/>
                      <a:pt x="6" y="12"/>
                      <a:pt x="10" y="12"/>
                    </a:cubicBezTo>
                    <a:cubicBezTo>
                      <a:pt x="14" y="12"/>
                      <a:pt x="17" y="12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2"/>
                      <a:pt x="20" y="11"/>
                      <a:pt x="20" y="10"/>
                    </a:cubicBezTo>
                    <a:cubicBezTo>
                      <a:pt x="20" y="10"/>
                      <a:pt x="20" y="9"/>
                      <a:pt x="20" y="9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3" name="Freeform 309"/>
              <p:cNvSpPr>
                <a:spLocks noEditPoints="1"/>
              </p:cNvSpPr>
              <p:nvPr userDrawn="1"/>
            </p:nvSpPr>
            <p:spPr bwMode="auto">
              <a:xfrm>
                <a:off x="1499" y="1274"/>
                <a:ext cx="71" cy="65"/>
              </a:xfrm>
              <a:custGeom>
                <a:avLst/>
                <a:gdLst>
                  <a:gd name="T0" fmla="*/ 58 w 113"/>
                  <a:gd name="T1" fmla="*/ 103 h 103"/>
                  <a:gd name="T2" fmla="*/ 56 w 113"/>
                  <a:gd name="T3" fmla="*/ 103 h 103"/>
                  <a:gd name="T4" fmla="*/ 1 w 113"/>
                  <a:gd name="T5" fmla="*/ 57 h 103"/>
                  <a:gd name="T6" fmla="*/ 57 w 113"/>
                  <a:gd name="T7" fmla="*/ 0 h 103"/>
                  <a:gd name="T8" fmla="*/ 58 w 113"/>
                  <a:gd name="T9" fmla="*/ 0 h 103"/>
                  <a:gd name="T10" fmla="*/ 97 w 113"/>
                  <a:gd name="T11" fmla="*/ 18 h 103"/>
                  <a:gd name="T12" fmla="*/ 112 w 113"/>
                  <a:gd name="T13" fmla="*/ 59 h 103"/>
                  <a:gd name="T14" fmla="*/ 58 w 113"/>
                  <a:gd name="T15" fmla="*/ 103 h 103"/>
                  <a:gd name="T16" fmla="*/ 57 w 113"/>
                  <a:gd name="T17" fmla="*/ 12 h 103"/>
                  <a:gd name="T18" fmla="*/ 13 w 113"/>
                  <a:gd name="T19" fmla="*/ 57 h 103"/>
                  <a:gd name="T20" fmla="*/ 56 w 113"/>
                  <a:gd name="T21" fmla="*/ 91 h 103"/>
                  <a:gd name="T22" fmla="*/ 58 w 113"/>
                  <a:gd name="T23" fmla="*/ 91 h 103"/>
                  <a:gd name="T24" fmla="*/ 100 w 113"/>
                  <a:gd name="T25" fmla="*/ 59 h 103"/>
                  <a:gd name="T26" fmla="*/ 88 w 113"/>
                  <a:gd name="T27" fmla="*/ 26 h 103"/>
                  <a:gd name="T28" fmla="*/ 58 w 113"/>
                  <a:gd name="T29" fmla="*/ 12 h 103"/>
                  <a:gd name="T30" fmla="*/ 57 w 113"/>
                  <a:gd name="T31" fmla="*/ 1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" h="103">
                    <a:moveTo>
                      <a:pt x="58" y="103"/>
                    </a:moveTo>
                    <a:cubicBezTo>
                      <a:pt x="57" y="103"/>
                      <a:pt x="56" y="103"/>
                      <a:pt x="56" y="103"/>
                    </a:cubicBezTo>
                    <a:cubicBezTo>
                      <a:pt x="20" y="102"/>
                      <a:pt x="0" y="85"/>
                      <a:pt x="1" y="57"/>
                    </a:cubicBezTo>
                    <a:cubicBezTo>
                      <a:pt x="2" y="25"/>
                      <a:pt x="27" y="0"/>
                      <a:pt x="57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73" y="0"/>
                      <a:pt x="87" y="6"/>
                      <a:pt x="97" y="18"/>
                    </a:cubicBezTo>
                    <a:cubicBezTo>
                      <a:pt x="107" y="29"/>
                      <a:pt x="113" y="44"/>
                      <a:pt x="112" y="59"/>
                    </a:cubicBezTo>
                    <a:cubicBezTo>
                      <a:pt x="112" y="87"/>
                      <a:pt x="92" y="103"/>
                      <a:pt x="58" y="103"/>
                    </a:cubicBezTo>
                    <a:close/>
                    <a:moveTo>
                      <a:pt x="57" y="12"/>
                    </a:moveTo>
                    <a:cubicBezTo>
                      <a:pt x="33" y="12"/>
                      <a:pt x="14" y="32"/>
                      <a:pt x="13" y="57"/>
                    </a:cubicBezTo>
                    <a:cubicBezTo>
                      <a:pt x="13" y="79"/>
                      <a:pt x="27" y="90"/>
                      <a:pt x="56" y="91"/>
                    </a:cubicBezTo>
                    <a:cubicBezTo>
                      <a:pt x="57" y="91"/>
                      <a:pt x="57" y="91"/>
                      <a:pt x="58" y="91"/>
                    </a:cubicBezTo>
                    <a:cubicBezTo>
                      <a:pt x="86" y="91"/>
                      <a:pt x="100" y="80"/>
                      <a:pt x="100" y="59"/>
                    </a:cubicBezTo>
                    <a:cubicBezTo>
                      <a:pt x="100" y="47"/>
                      <a:pt x="96" y="35"/>
                      <a:pt x="88" y="26"/>
                    </a:cubicBezTo>
                    <a:cubicBezTo>
                      <a:pt x="80" y="17"/>
                      <a:pt x="69" y="12"/>
                      <a:pt x="58" y="12"/>
                    </a:cubicBezTo>
                    <a:lnTo>
                      <a:pt x="57" y="12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4" name="Freeform 310"/>
              <p:cNvSpPr>
                <a:spLocks/>
              </p:cNvSpPr>
              <p:nvPr userDrawn="1"/>
            </p:nvSpPr>
            <p:spPr bwMode="auto">
              <a:xfrm>
                <a:off x="1503" y="1278"/>
                <a:ext cx="63" cy="57"/>
              </a:xfrm>
              <a:custGeom>
                <a:avLst/>
                <a:gdLst>
                  <a:gd name="T0" fmla="*/ 1 w 101"/>
                  <a:gd name="T1" fmla="*/ 52 h 92"/>
                  <a:gd name="T2" fmla="*/ 50 w 101"/>
                  <a:gd name="T3" fmla="*/ 92 h 92"/>
                  <a:gd name="T4" fmla="*/ 100 w 101"/>
                  <a:gd name="T5" fmla="*/ 54 h 92"/>
                  <a:gd name="T6" fmla="*/ 52 w 101"/>
                  <a:gd name="T7" fmla="*/ 1 h 92"/>
                  <a:gd name="T8" fmla="*/ 1 w 101"/>
                  <a:gd name="T9" fmla="*/ 5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92">
                    <a:moveTo>
                      <a:pt x="1" y="52"/>
                    </a:moveTo>
                    <a:cubicBezTo>
                      <a:pt x="0" y="81"/>
                      <a:pt x="22" y="91"/>
                      <a:pt x="50" y="92"/>
                    </a:cubicBezTo>
                    <a:cubicBezTo>
                      <a:pt x="77" y="92"/>
                      <a:pt x="99" y="83"/>
                      <a:pt x="100" y="54"/>
                    </a:cubicBezTo>
                    <a:cubicBezTo>
                      <a:pt x="101" y="25"/>
                      <a:pt x="79" y="1"/>
                      <a:pt x="52" y="1"/>
                    </a:cubicBezTo>
                    <a:cubicBezTo>
                      <a:pt x="24" y="0"/>
                      <a:pt x="2" y="23"/>
                      <a:pt x="1" y="52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5" name="Freeform 311"/>
              <p:cNvSpPr>
                <a:spLocks noEditPoints="1"/>
              </p:cNvSpPr>
              <p:nvPr userDrawn="1"/>
            </p:nvSpPr>
            <p:spPr bwMode="auto">
              <a:xfrm>
                <a:off x="1526" y="1272"/>
                <a:ext cx="20" cy="49"/>
              </a:xfrm>
              <a:custGeom>
                <a:avLst/>
                <a:gdLst>
                  <a:gd name="T0" fmla="*/ 16 w 20"/>
                  <a:gd name="T1" fmla="*/ 49 h 49"/>
                  <a:gd name="T2" fmla="*/ 0 w 20"/>
                  <a:gd name="T3" fmla="*/ 49 h 49"/>
                  <a:gd name="T4" fmla="*/ 0 w 20"/>
                  <a:gd name="T5" fmla="*/ 0 h 49"/>
                  <a:gd name="T6" fmla="*/ 20 w 20"/>
                  <a:gd name="T7" fmla="*/ 1 h 49"/>
                  <a:gd name="T8" fmla="*/ 16 w 20"/>
                  <a:gd name="T9" fmla="*/ 49 h 49"/>
                  <a:gd name="T10" fmla="*/ 8 w 20"/>
                  <a:gd name="T11" fmla="*/ 41 h 49"/>
                  <a:gd name="T12" fmla="*/ 10 w 20"/>
                  <a:gd name="T13" fmla="*/ 41 h 49"/>
                  <a:gd name="T14" fmla="*/ 11 w 20"/>
                  <a:gd name="T15" fmla="*/ 8 h 49"/>
                  <a:gd name="T16" fmla="*/ 8 w 20"/>
                  <a:gd name="T17" fmla="*/ 8 h 49"/>
                  <a:gd name="T18" fmla="*/ 8 w 20"/>
                  <a:gd name="T19" fmla="*/ 4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49">
                    <a:moveTo>
                      <a:pt x="16" y="49"/>
                    </a:moveTo>
                    <a:lnTo>
                      <a:pt x="0" y="49"/>
                    </a:lnTo>
                    <a:lnTo>
                      <a:pt x="0" y="0"/>
                    </a:lnTo>
                    <a:lnTo>
                      <a:pt x="20" y="1"/>
                    </a:lnTo>
                    <a:lnTo>
                      <a:pt x="16" y="49"/>
                    </a:lnTo>
                    <a:close/>
                    <a:moveTo>
                      <a:pt x="8" y="41"/>
                    </a:moveTo>
                    <a:lnTo>
                      <a:pt x="10" y="41"/>
                    </a:lnTo>
                    <a:lnTo>
                      <a:pt x="11" y="8"/>
                    </a:lnTo>
                    <a:lnTo>
                      <a:pt x="8" y="8"/>
                    </a:lnTo>
                    <a:lnTo>
                      <a:pt x="8" y="41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6" name="Freeform 312"/>
              <p:cNvSpPr>
                <a:spLocks/>
              </p:cNvSpPr>
              <p:nvPr userDrawn="1"/>
            </p:nvSpPr>
            <p:spPr bwMode="auto">
              <a:xfrm>
                <a:off x="1529" y="1276"/>
                <a:ext cx="12" cy="41"/>
              </a:xfrm>
              <a:custGeom>
                <a:avLst/>
                <a:gdLst>
                  <a:gd name="T0" fmla="*/ 1 w 12"/>
                  <a:gd name="T1" fmla="*/ 41 h 41"/>
                  <a:gd name="T2" fmla="*/ 10 w 12"/>
                  <a:gd name="T3" fmla="*/ 41 h 41"/>
                  <a:gd name="T4" fmla="*/ 12 w 12"/>
                  <a:gd name="T5" fmla="*/ 0 h 41"/>
                  <a:gd name="T6" fmla="*/ 0 w 12"/>
                  <a:gd name="T7" fmla="*/ 0 h 41"/>
                  <a:gd name="T8" fmla="*/ 1 w 12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1">
                    <a:moveTo>
                      <a:pt x="1" y="41"/>
                    </a:moveTo>
                    <a:lnTo>
                      <a:pt x="10" y="4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41"/>
                    </a:ln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7" name="Freeform 313"/>
              <p:cNvSpPr>
                <a:spLocks noEditPoints="1"/>
              </p:cNvSpPr>
              <p:nvPr userDrawn="1"/>
            </p:nvSpPr>
            <p:spPr bwMode="auto">
              <a:xfrm>
                <a:off x="1537" y="1274"/>
                <a:ext cx="47" cy="64"/>
              </a:xfrm>
              <a:custGeom>
                <a:avLst/>
                <a:gdLst>
                  <a:gd name="T0" fmla="*/ 19 w 75"/>
                  <a:gd name="T1" fmla="*/ 102 h 102"/>
                  <a:gd name="T2" fmla="*/ 6 w 75"/>
                  <a:gd name="T3" fmla="*/ 100 h 102"/>
                  <a:gd name="T4" fmla="*/ 0 w 75"/>
                  <a:gd name="T5" fmla="*/ 99 h 102"/>
                  <a:gd name="T6" fmla="*/ 17 w 75"/>
                  <a:gd name="T7" fmla="*/ 0 h 102"/>
                  <a:gd name="T8" fmla="*/ 22 w 75"/>
                  <a:gd name="T9" fmla="*/ 0 h 102"/>
                  <a:gd name="T10" fmla="*/ 64 w 75"/>
                  <a:gd name="T11" fmla="*/ 26 h 102"/>
                  <a:gd name="T12" fmla="*/ 44 w 75"/>
                  <a:gd name="T13" fmla="*/ 91 h 102"/>
                  <a:gd name="T14" fmla="*/ 42 w 75"/>
                  <a:gd name="T15" fmla="*/ 94 h 102"/>
                  <a:gd name="T16" fmla="*/ 19 w 75"/>
                  <a:gd name="T17" fmla="*/ 102 h 102"/>
                  <a:gd name="T18" fmla="*/ 14 w 75"/>
                  <a:gd name="T19" fmla="*/ 89 h 102"/>
                  <a:gd name="T20" fmla="*/ 19 w 75"/>
                  <a:gd name="T21" fmla="*/ 89 h 102"/>
                  <a:gd name="T22" fmla="*/ 33 w 75"/>
                  <a:gd name="T23" fmla="*/ 86 h 102"/>
                  <a:gd name="T24" fmla="*/ 35 w 75"/>
                  <a:gd name="T25" fmla="*/ 83 h 102"/>
                  <a:gd name="T26" fmla="*/ 53 w 75"/>
                  <a:gd name="T27" fmla="*/ 30 h 102"/>
                  <a:gd name="T28" fmla="*/ 27 w 75"/>
                  <a:gd name="T29" fmla="*/ 13 h 102"/>
                  <a:gd name="T30" fmla="*/ 14 w 75"/>
                  <a:gd name="T31" fmla="*/ 8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5" h="102">
                    <a:moveTo>
                      <a:pt x="19" y="102"/>
                    </a:moveTo>
                    <a:cubicBezTo>
                      <a:pt x="12" y="102"/>
                      <a:pt x="6" y="100"/>
                      <a:pt x="6" y="100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2" y="0"/>
                      <a:pt x="57" y="8"/>
                      <a:pt x="64" y="26"/>
                    </a:cubicBezTo>
                    <a:cubicBezTo>
                      <a:pt x="75" y="55"/>
                      <a:pt x="53" y="80"/>
                      <a:pt x="44" y="91"/>
                    </a:cubicBezTo>
                    <a:cubicBezTo>
                      <a:pt x="43" y="92"/>
                      <a:pt x="43" y="93"/>
                      <a:pt x="42" y="94"/>
                    </a:cubicBezTo>
                    <a:cubicBezTo>
                      <a:pt x="38" y="99"/>
                      <a:pt x="30" y="102"/>
                      <a:pt x="19" y="102"/>
                    </a:cubicBezTo>
                    <a:close/>
                    <a:moveTo>
                      <a:pt x="14" y="89"/>
                    </a:moveTo>
                    <a:cubicBezTo>
                      <a:pt x="15" y="89"/>
                      <a:pt x="17" y="89"/>
                      <a:pt x="19" y="89"/>
                    </a:cubicBezTo>
                    <a:cubicBezTo>
                      <a:pt x="26" y="89"/>
                      <a:pt x="31" y="88"/>
                      <a:pt x="33" y="86"/>
                    </a:cubicBezTo>
                    <a:cubicBezTo>
                      <a:pt x="33" y="85"/>
                      <a:pt x="34" y="84"/>
                      <a:pt x="35" y="83"/>
                    </a:cubicBezTo>
                    <a:cubicBezTo>
                      <a:pt x="43" y="73"/>
                      <a:pt x="61" y="53"/>
                      <a:pt x="53" y="30"/>
                    </a:cubicBezTo>
                    <a:cubicBezTo>
                      <a:pt x="49" y="21"/>
                      <a:pt x="36" y="15"/>
                      <a:pt x="27" y="13"/>
                    </a:cubicBezTo>
                    <a:lnTo>
                      <a:pt x="14" y="89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8" name="Freeform 314"/>
              <p:cNvSpPr>
                <a:spLocks/>
              </p:cNvSpPr>
              <p:nvPr userDrawn="1"/>
            </p:nvSpPr>
            <p:spPr bwMode="auto">
              <a:xfrm>
                <a:off x="1541" y="1278"/>
                <a:ext cx="39" cy="58"/>
              </a:xfrm>
              <a:custGeom>
                <a:avLst/>
                <a:gdLst>
                  <a:gd name="T0" fmla="*/ 15 w 62"/>
                  <a:gd name="T1" fmla="*/ 0 h 93"/>
                  <a:gd name="T2" fmla="*/ 51 w 62"/>
                  <a:gd name="T3" fmla="*/ 22 h 93"/>
                  <a:gd name="T4" fmla="*/ 30 w 62"/>
                  <a:gd name="T5" fmla="*/ 84 h 93"/>
                  <a:gd name="T6" fmla="*/ 0 w 62"/>
                  <a:gd name="T7" fmla="*/ 88 h 93"/>
                  <a:gd name="T8" fmla="*/ 15 w 62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93">
                    <a:moveTo>
                      <a:pt x="15" y="0"/>
                    </a:moveTo>
                    <a:cubicBezTo>
                      <a:pt x="22" y="0"/>
                      <a:pt x="46" y="7"/>
                      <a:pt x="51" y="22"/>
                    </a:cubicBezTo>
                    <a:cubicBezTo>
                      <a:pt x="62" y="50"/>
                      <a:pt x="38" y="75"/>
                      <a:pt x="30" y="84"/>
                    </a:cubicBezTo>
                    <a:cubicBezTo>
                      <a:pt x="23" y="93"/>
                      <a:pt x="0" y="88"/>
                      <a:pt x="0" y="88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9" name="Freeform 315"/>
              <p:cNvSpPr>
                <a:spLocks/>
              </p:cNvSpPr>
              <p:nvPr userDrawn="1"/>
            </p:nvSpPr>
            <p:spPr bwMode="auto">
              <a:xfrm>
                <a:off x="1550" y="1283"/>
                <a:ext cx="19" cy="13"/>
              </a:xfrm>
              <a:custGeom>
                <a:avLst/>
                <a:gdLst>
                  <a:gd name="T0" fmla="*/ 1 w 19"/>
                  <a:gd name="T1" fmla="*/ 13 h 13"/>
                  <a:gd name="T2" fmla="*/ 0 w 19"/>
                  <a:gd name="T3" fmla="*/ 11 h 13"/>
                  <a:gd name="T4" fmla="*/ 17 w 19"/>
                  <a:gd name="T5" fmla="*/ 0 h 13"/>
                  <a:gd name="T6" fmla="*/ 19 w 19"/>
                  <a:gd name="T7" fmla="*/ 1 h 13"/>
                  <a:gd name="T8" fmla="*/ 1 w 19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3">
                    <a:moveTo>
                      <a:pt x="1" y="13"/>
                    </a:moveTo>
                    <a:lnTo>
                      <a:pt x="0" y="11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0" name="Freeform 316"/>
              <p:cNvSpPr>
                <a:spLocks/>
              </p:cNvSpPr>
              <p:nvPr userDrawn="1"/>
            </p:nvSpPr>
            <p:spPr bwMode="auto">
              <a:xfrm>
                <a:off x="1547" y="1291"/>
                <a:ext cx="28" cy="20"/>
              </a:xfrm>
              <a:custGeom>
                <a:avLst/>
                <a:gdLst>
                  <a:gd name="T0" fmla="*/ 1 w 28"/>
                  <a:gd name="T1" fmla="*/ 20 h 20"/>
                  <a:gd name="T2" fmla="*/ 0 w 28"/>
                  <a:gd name="T3" fmla="*/ 18 h 20"/>
                  <a:gd name="T4" fmla="*/ 27 w 28"/>
                  <a:gd name="T5" fmla="*/ 0 h 20"/>
                  <a:gd name="T6" fmla="*/ 28 w 28"/>
                  <a:gd name="T7" fmla="*/ 2 h 20"/>
                  <a:gd name="T8" fmla="*/ 1 w 28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0">
                    <a:moveTo>
                      <a:pt x="1" y="20"/>
                    </a:moveTo>
                    <a:lnTo>
                      <a:pt x="0" y="18"/>
                    </a:lnTo>
                    <a:lnTo>
                      <a:pt x="27" y="0"/>
                    </a:lnTo>
                    <a:lnTo>
                      <a:pt x="28" y="2"/>
                    </a:lnTo>
                    <a:lnTo>
                      <a:pt x="1" y="2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1" name="Freeform 317"/>
              <p:cNvSpPr>
                <a:spLocks/>
              </p:cNvSpPr>
              <p:nvPr userDrawn="1"/>
            </p:nvSpPr>
            <p:spPr bwMode="auto">
              <a:xfrm>
                <a:off x="1548" y="1303"/>
                <a:ext cx="29" cy="20"/>
              </a:xfrm>
              <a:custGeom>
                <a:avLst/>
                <a:gdLst>
                  <a:gd name="T0" fmla="*/ 1 w 29"/>
                  <a:gd name="T1" fmla="*/ 20 h 20"/>
                  <a:gd name="T2" fmla="*/ 0 w 29"/>
                  <a:gd name="T3" fmla="*/ 17 h 20"/>
                  <a:gd name="T4" fmla="*/ 27 w 29"/>
                  <a:gd name="T5" fmla="*/ 0 h 20"/>
                  <a:gd name="T6" fmla="*/ 29 w 29"/>
                  <a:gd name="T7" fmla="*/ 1 h 20"/>
                  <a:gd name="T8" fmla="*/ 1 w 29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0">
                    <a:moveTo>
                      <a:pt x="1" y="20"/>
                    </a:moveTo>
                    <a:lnTo>
                      <a:pt x="0" y="17"/>
                    </a:lnTo>
                    <a:lnTo>
                      <a:pt x="27" y="0"/>
                    </a:lnTo>
                    <a:lnTo>
                      <a:pt x="29" y="1"/>
                    </a:lnTo>
                    <a:lnTo>
                      <a:pt x="1" y="2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2" name="Freeform 318"/>
              <p:cNvSpPr>
                <a:spLocks/>
              </p:cNvSpPr>
              <p:nvPr userDrawn="1"/>
            </p:nvSpPr>
            <p:spPr bwMode="auto">
              <a:xfrm>
                <a:off x="1556" y="1317"/>
                <a:ext cx="16" cy="12"/>
              </a:xfrm>
              <a:custGeom>
                <a:avLst/>
                <a:gdLst>
                  <a:gd name="T0" fmla="*/ 0 w 16"/>
                  <a:gd name="T1" fmla="*/ 12 h 12"/>
                  <a:gd name="T2" fmla="*/ 0 w 16"/>
                  <a:gd name="T3" fmla="*/ 9 h 12"/>
                  <a:gd name="T4" fmla="*/ 14 w 16"/>
                  <a:gd name="T5" fmla="*/ 0 h 12"/>
                  <a:gd name="T6" fmla="*/ 16 w 16"/>
                  <a:gd name="T7" fmla="*/ 2 h 12"/>
                  <a:gd name="T8" fmla="*/ 0 w 1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0" y="12"/>
                    </a:moveTo>
                    <a:lnTo>
                      <a:pt x="0" y="9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3" name="Freeform 319"/>
              <p:cNvSpPr>
                <a:spLocks/>
              </p:cNvSpPr>
              <p:nvPr userDrawn="1"/>
            </p:nvSpPr>
            <p:spPr bwMode="auto">
              <a:xfrm>
                <a:off x="1556" y="1279"/>
                <a:ext cx="21" cy="28"/>
              </a:xfrm>
              <a:custGeom>
                <a:avLst/>
                <a:gdLst>
                  <a:gd name="T0" fmla="*/ 19 w 21"/>
                  <a:gd name="T1" fmla="*/ 28 h 28"/>
                  <a:gd name="T2" fmla="*/ 0 w 21"/>
                  <a:gd name="T3" fmla="*/ 2 h 28"/>
                  <a:gd name="T4" fmla="*/ 1 w 21"/>
                  <a:gd name="T5" fmla="*/ 0 h 28"/>
                  <a:gd name="T6" fmla="*/ 21 w 21"/>
                  <a:gd name="T7" fmla="*/ 26 h 28"/>
                  <a:gd name="T8" fmla="*/ 19 w 21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8">
                    <a:moveTo>
                      <a:pt x="19" y="28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1" y="26"/>
                    </a:lnTo>
                    <a:lnTo>
                      <a:pt x="19" y="28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4" name="Freeform 320"/>
              <p:cNvSpPr>
                <a:spLocks/>
              </p:cNvSpPr>
              <p:nvPr userDrawn="1"/>
            </p:nvSpPr>
            <p:spPr bwMode="auto">
              <a:xfrm>
                <a:off x="1552" y="1290"/>
                <a:ext cx="20" cy="28"/>
              </a:xfrm>
              <a:custGeom>
                <a:avLst/>
                <a:gdLst>
                  <a:gd name="T0" fmla="*/ 18 w 20"/>
                  <a:gd name="T1" fmla="*/ 28 h 28"/>
                  <a:gd name="T2" fmla="*/ 0 w 20"/>
                  <a:gd name="T3" fmla="*/ 1 h 28"/>
                  <a:gd name="T4" fmla="*/ 2 w 20"/>
                  <a:gd name="T5" fmla="*/ 0 h 28"/>
                  <a:gd name="T6" fmla="*/ 20 w 20"/>
                  <a:gd name="T7" fmla="*/ 27 h 28"/>
                  <a:gd name="T8" fmla="*/ 18 w 20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8">
                    <a:moveTo>
                      <a:pt x="18" y="28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0" y="27"/>
                    </a:lnTo>
                    <a:lnTo>
                      <a:pt x="18" y="28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5" name="Freeform 321"/>
              <p:cNvSpPr>
                <a:spLocks/>
              </p:cNvSpPr>
              <p:nvPr userDrawn="1"/>
            </p:nvSpPr>
            <p:spPr bwMode="auto">
              <a:xfrm>
                <a:off x="1548" y="1301"/>
                <a:ext cx="19" cy="26"/>
              </a:xfrm>
              <a:custGeom>
                <a:avLst/>
                <a:gdLst>
                  <a:gd name="T0" fmla="*/ 17 w 19"/>
                  <a:gd name="T1" fmla="*/ 26 h 26"/>
                  <a:gd name="T2" fmla="*/ 0 w 19"/>
                  <a:gd name="T3" fmla="*/ 2 h 26"/>
                  <a:gd name="T4" fmla="*/ 2 w 19"/>
                  <a:gd name="T5" fmla="*/ 0 h 26"/>
                  <a:gd name="T6" fmla="*/ 19 w 19"/>
                  <a:gd name="T7" fmla="*/ 25 h 26"/>
                  <a:gd name="T8" fmla="*/ 17 w 19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17" y="2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19" y="25"/>
                    </a:lnTo>
                    <a:lnTo>
                      <a:pt x="17" y="26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6" name="Freeform 322"/>
              <p:cNvSpPr>
                <a:spLocks/>
              </p:cNvSpPr>
              <p:nvPr userDrawn="1"/>
            </p:nvSpPr>
            <p:spPr bwMode="auto">
              <a:xfrm>
                <a:off x="1544" y="1312"/>
                <a:ext cx="12" cy="16"/>
              </a:xfrm>
              <a:custGeom>
                <a:avLst/>
                <a:gdLst>
                  <a:gd name="T0" fmla="*/ 10 w 12"/>
                  <a:gd name="T1" fmla="*/ 16 h 16"/>
                  <a:gd name="T2" fmla="*/ 0 w 12"/>
                  <a:gd name="T3" fmla="*/ 1 h 16"/>
                  <a:gd name="T4" fmla="*/ 2 w 12"/>
                  <a:gd name="T5" fmla="*/ 0 h 16"/>
                  <a:gd name="T6" fmla="*/ 12 w 12"/>
                  <a:gd name="T7" fmla="*/ 14 h 16"/>
                  <a:gd name="T8" fmla="*/ 10 w 12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6">
                    <a:moveTo>
                      <a:pt x="10" y="16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12" y="14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7" name="Freeform 323"/>
              <p:cNvSpPr>
                <a:spLocks/>
              </p:cNvSpPr>
              <p:nvPr userDrawn="1"/>
            </p:nvSpPr>
            <p:spPr bwMode="auto">
              <a:xfrm>
                <a:off x="1539" y="1271"/>
                <a:ext cx="20" cy="44"/>
              </a:xfrm>
              <a:custGeom>
                <a:avLst/>
                <a:gdLst>
                  <a:gd name="T0" fmla="*/ 4 w 33"/>
                  <a:gd name="T1" fmla="*/ 71 h 71"/>
                  <a:gd name="T2" fmla="*/ 1 w 33"/>
                  <a:gd name="T3" fmla="*/ 66 h 71"/>
                  <a:gd name="T4" fmla="*/ 0 w 33"/>
                  <a:gd name="T5" fmla="*/ 64 h 71"/>
                  <a:gd name="T6" fmla="*/ 0 w 33"/>
                  <a:gd name="T7" fmla="*/ 63 h 71"/>
                  <a:gd name="T8" fmla="*/ 14 w 33"/>
                  <a:gd name="T9" fmla="*/ 6 h 71"/>
                  <a:gd name="T10" fmla="*/ 14 w 33"/>
                  <a:gd name="T11" fmla="*/ 5 h 71"/>
                  <a:gd name="T12" fmla="*/ 16 w 33"/>
                  <a:gd name="T13" fmla="*/ 4 h 71"/>
                  <a:gd name="T14" fmla="*/ 31 w 33"/>
                  <a:gd name="T15" fmla="*/ 5 h 71"/>
                  <a:gd name="T16" fmla="*/ 33 w 33"/>
                  <a:gd name="T17" fmla="*/ 11 h 71"/>
                  <a:gd name="T18" fmla="*/ 33 w 33"/>
                  <a:gd name="T19" fmla="*/ 12 h 71"/>
                  <a:gd name="T20" fmla="*/ 33 w 33"/>
                  <a:gd name="T21" fmla="*/ 13 h 71"/>
                  <a:gd name="T22" fmla="*/ 30 w 33"/>
                  <a:gd name="T23" fmla="*/ 19 h 71"/>
                  <a:gd name="T24" fmla="*/ 14 w 33"/>
                  <a:gd name="T25" fmla="*/ 70 h 71"/>
                  <a:gd name="T26" fmla="*/ 3 w 33"/>
                  <a:gd name="T27" fmla="*/ 69 h 71"/>
                  <a:gd name="T28" fmla="*/ 4 w 33"/>
                  <a:gd name="T2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" h="71">
                    <a:moveTo>
                      <a:pt x="4" y="71"/>
                    </a:moveTo>
                    <a:cubicBezTo>
                      <a:pt x="3" y="70"/>
                      <a:pt x="1" y="68"/>
                      <a:pt x="1" y="66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2" y="49"/>
                      <a:pt x="12" y="12"/>
                      <a:pt x="14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9" y="0"/>
                      <a:pt x="27" y="1"/>
                      <a:pt x="31" y="5"/>
                    </a:cubicBezTo>
                    <a:cubicBezTo>
                      <a:pt x="32" y="6"/>
                      <a:pt x="33" y="8"/>
                      <a:pt x="33" y="11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2" y="14"/>
                      <a:pt x="31" y="16"/>
                      <a:pt x="30" y="19"/>
                    </a:cubicBezTo>
                    <a:cubicBezTo>
                      <a:pt x="26" y="31"/>
                      <a:pt x="17" y="53"/>
                      <a:pt x="14" y="70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3" y="70"/>
                      <a:pt x="3" y="71"/>
                      <a:pt x="4" y="71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8" name="Freeform 324"/>
              <p:cNvSpPr>
                <a:spLocks/>
              </p:cNvSpPr>
              <p:nvPr userDrawn="1"/>
            </p:nvSpPr>
            <p:spPr bwMode="auto">
              <a:xfrm>
                <a:off x="1542" y="1274"/>
                <a:ext cx="14" cy="40"/>
              </a:xfrm>
              <a:custGeom>
                <a:avLst/>
                <a:gdLst>
                  <a:gd name="T0" fmla="*/ 0 w 21"/>
                  <a:gd name="T1" fmla="*/ 58 h 63"/>
                  <a:gd name="T2" fmla="*/ 13 w 21"/>
                  <a:gd name="T3" fmla="*/ 2 h 63"/>
                  <a:gd name="T4" fmla="*/ 21 w 21"/>
                  <a:gd name="T5" fmla="*/ 5 h 63"/>
                  <a:gd name="T6" fmla="*/ 2 w 21"/>
                  <a:gd name="T7" fmla="*/ 63 h 63"/>
                  <a:gd name="T8" fmla="*/ 0 w 21"/>
                  <a:gd name="T9" fmla="*/ 5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3">
                    <a:moveTo>
                      <a:pt x="0" y="58"/>
                    </a:moveTo>
                    <a:cubicBezTo>
                      <a:pt x="2" y="44"/>
                      <a:pt x="12" y="8"/>
                      <a:pt x="13" y="2"/>
                    </a:cubicBezTo>
                    <a:cubicBezTo>
                      <a:pt x="16" y="0"/>
                      <a:pt x="21" y="2"/>
                      <a:pt x="21" y="5"/>
                    </a:cubicBezTo>
                    <a:cubicBezTo>
                      <a:pt x="18" y="12"/>
                      <a:pt x="6" y="42"/>
                      <a:pt x="2" y="63"/>
                    </a:cubicBezTo>
                    <a:cubicBezTo>
                      <a:pt x="2" y="59"/>
                      <a:pt x="2" y="62"/>
                      <a:pt x="0" y="58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9" name="Freeform 325"/>
              <p:cNvSpPr>
                <a:spLocks noEditPoints="1"/>
              </p:cNvSpPr>
              <p:nvPr userDrawn="1"/>
            </p:nvSpPr>
            <p:spPr bwMode="auto">
              <a:xfrm>
                <a:off x="1486" y="1274"/>
                <a:ext cx="45" cy="64"/>
              </a:xfrm>
              <a:custGeom>
                <a:avLst/>
                <a:gdLst>
                  <a:gd name="T0" fmla="*/ 56 w 72"/>
                  <a:gd name="T1" fmla="*/ 102 h 102"/>
                  <a:gd name="T2" fmla="*/ 56 w 72"/>
                  <a:gd name="T3" fmla="*/ 102 h 102"/>
                  <a:gd name="T4" fmla="*/ 30 w 72"/>
                  <a:gd name="T5" fmla="*/ 92 h 102"/>
                  <a:gd name="T6" fmla="*/ 29 w 72"/>
                  <a:gd name="T7" fmla="*/ 90 h 102"/>
                  <a:gd name="T8" fmla="*/ 12 w 72"/>
                  <a:gd name="T9" fmla="*/ 24 h 102"/>
                  <a:gd name="T10" fmla="*/ 54 w 72"/>
                  <a:gd name="T11" fmla="*/ 0 h 102"/>
                  <a:gd name="T12" fmla="*/ 60 w 72"/>
                  <a:gd name="T13" fmla="*/ 0 h 102"/>
                  <a:gd name="T14" fmla="*/ 72 w 72"/>
                  <a:gd name="T15" fmla="*/ 100 h 102"/>
                  <a:gd name="T16" fmla="*/ 67 w 72"/>
                  <a:gd name="T17" fmla="*/ 101 h 102"/>
                  <a:gd name="T18" fmla="*/ 56 w 72"/>
                  <a:gd name="T19" fmla="*/ 102 h 102"/>
                  <a:gd name="T20" fmla="*/ 49 w 72"/>
                  <a:gd name="T21" fmla="*/ 12 h 102"/>
                  <a:gd name="T22" fmla="*/ 23 w 72"/>
                  <a:gd name="T23" fmla="*/ 29 h 102"/>
                  <a:gd name="T24" fmla="*/ 38 w 72"/>
                  <a:gd name="T25" fmla="*/ 83 h 102"/>
                  <a:gd name="T26" fmla="*/ 40 w 72"/>
                  <a:gd name="T27" fmla="*/ 85 h 102"/>
                  <a:gd name="T28" fmla="*/ 56 w 72"/>
                  <a:gd name="T29" fmla="*/ 89 h 102"/>
                  <a:gd name="T30" fmla="*/ 59 w 72"/>
                  <a:gd name="T31" fmla="*/ 89 h 102"/>
                  <a:gd name="T32" fmla="*/ 49 w 72"/>
                  <a:gd name="T33" fmla="*/ 1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102">
                    <a:moveTo>
                      <a:pt x="56" y="102"/>
                    </a:moveTo>
                    <a:cubicBezTo>
                      <a:pt x="56" y="102"/>
                      <a:pt x="56" y="102"/>
                      <a:pt x="56" y="102"/>
                    </a:cubicBezTo>
                    <a:cubicBezTo>
                      <a:pt x="44" y="102"/>
                      <a:pt x="35" y="98"/>
                      <a:pt x="30" y="92"/>
                    </a:cubicBezTo>
                    <a:cubicBezTo>
                      <a:pt x="30" y="92"/>
                      <a:pt x="29" y="91"/>
                      <a:pt x="29" y="90"/>
                    </a:cubicBezTo>
                    <a:cubicBezTo>
                      <a:pt x="20" y="79"/>
                      <a:pt x="0" y="52"/>
                      <a:pt x="12" y="24"/>
                    </a:cubicBezTo>
                    <a:cubicBezTo>
                      <a:pt x="19" y="7"/>
                      <a:pt x="45" y="0"/>
                      <a:pt x="54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72" y="100"/>
                      <a:pt x="72" y="100"/>
                      <a:pt x="72" y="100"/>
                    </a:cubicBezTo>
                    <a:cubicBezTo>
                      <a:pt x="67" y="101"/>
                      <a:pt x="67" y="101"/>
                      <a:pt x="67" y="101"/>
                    </a:cubicBezTo>
                    <a:cubicBezTo>
                      <a:pt x="66" y="101"/>
                      <a:pt x="62" y="102"/>
                      <a:pt x="56" y="102"/>
                    </a:cubicBezTo>
                    <a:close/>
                    <a:moveTo>
                      <a:pt x="49" y="12"/>
                    </a:moveTo>
                    <a:cubicBezTo>
                      <a:pt x="41" y="14"/>
                      <a:pt x="27" y="19"/>
                      <a:pt x="23" y="29"/>
                    </a:cubicBezTo>
                    <a:cubicBezTo>
                      <a:pt x="13" y="51"/>
                      <a:pt x="30" y="72"/>
                      <a:pt x="38" y="83"/>
                    </a:cubicBezTo>
                    <a:cubicBezTo>
                      <a:pt x="39" y="83"/>
                      <a:pt x="40" y="84"/>
                      <a:pt x="40" y="85"/>
                    </a:cubicBezTo>
                    <a:cubicBezTo>
                      <a:pt x="42" y="88"/>
                      <a:pt x="48" y="89"/>
                      <a:pt x="56" y="89"/>
                    </a:cubicBezTo>
                    <a:cubicBezTo>
                      <a:pt x="57" y="89"/>
                      <a:pt x="58" y="89"/>
                      <a:pt x="59" y="89"/>
                    </a:cubicBezTo>
                    <a:lnTo>
                      <a:pt x="49" y="12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0" name="Freeform 326"/>
              <p:cNvSpPr>
                <a:spLocks/>
              </p:cNvSpPr>
              <p:nvPr userDrawn="1"/>
            </p:nvSpPr>
            <p:spPr bwMode="auto">
              <a:xfrm>
                <a:off x="1490" y="1277"/>
                <a:ext cx="38" cy="58"/>
              </a:xfrm>
              <a:custGeom>
                <a:avLst/>
                <a:gdLst>
                  <a:gd name="T0" fmla="*/ 49 w 61"/>
                  <a:gd name="T1" fmla="*/ 1 h 93"/>
                  <a:gd name="T2" fmla="*/ 12 w 61"/>
                  <a:gd name="T3" fmla="*/ 21 h 93"/>
                  <a:gd name="T4" fmla="*/ 30 w 61"/>
                  <a:gd name="T5" fmla="*/ 84 h 93"/>
                  <a:gd name="T6" fmla="*/ 61 w 61"/>
                  <a:gd name="T7" fmla="*/ 90 h 93"/>
                  <a:gd name="T8" fmla="*/ 49 w 61"/>
                  <a:gd name="T9" fmla="*/ 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93">
                    <a:moveTo>
                      <a:pt x="49" y="1"/>
                    </a:moveTo>
                    <a:cubicBezTo>
                      <a:pt x="42" y="0"/>
                      <a:pt x="19" y="6"/>
                      <a:pt x="12" y="21"/>
                    </a:cubicBezTo>
                    <a:cubicBezTo>
                      <a:pt x="0" y="49"/>
                      <a:pt x="23" y="74"/>
                      <a:pt x="30" y="84"/>
                    </a:cubicBezTo>
                    <a:cubicBezTo>
                      <a:pt x="37" y="93"/>
                      <a:pt x="61" y="90"/>
                      <a:pt x="61" y="90"/>
                    </a:cubicBezTo>
                    <a:lnTo>
                      <a:pt x="49" y="1"/>
                    </a:ln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1" name="Line 327"/>
              <p:cNvSpPr>
                <a:spLocks noChangeShapeType="1"/>
              </p:cNvSpPr>
              <p:nvPr userDrawn="1"/>
            </p:nvSpPr>
            <p:spPr bwMode="auto">
              <a:xfrm>
                <a:off x="1524" y="1308"/>
                <a:ext cx="0" cy="0"/>
              </a:xfrm>
              <a:prstGeom prst="line">
                <a:avLst/>
              </a:prstGeom>
              <a:noFill/>
              <a:ln w="19050" cap="flat">
                <a:solidFill>
                  <a:srgbClr val="008CC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2" name="Line 328"/>
              <p:cNvSpPr>
                <a:spLocks noChangeShapeType="1"/>
              </p:cNvSpPr>
              <p:nvPr userDrawn="1"/>
            </p:nvSpPr>
            <p:spPr bwMode="auto">
              <a:xfrm>
                <a:off x="1500" y="1285"/>
                <a:ext cx="0" cy="0"/>
              </a:xfrm>
              <a:prstGeom prst="line">
                <a:avLst/>
              </a:prstGeom>
              <a:noFill/>
              <a:ln w="19050" cap="flat">
                <a:solidFill>
                  <a:srgbClr val="008CC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3" name="Freeform 329"/>
              <p:cNvSpPr>
                <a:spLocks/>
              </p:cNvSpPr>
              <p:nvPr userDrawn="1"/>
            </p:nvSpPr>
            <p:spPr bwMode="auto">
              <a:xfrm>
                <a:off x="1512" y="1271"/>
                <a:ext cx="19" cy="44"/>
              </a:xfrm>
              <a:custGeom>
                <a:avLst/>
                <a:gdLst>
                  <a:gd name="T0" fmla="*/ 26 w 30"/>
                  <a:gd name="T1" fmla="*/ 71 h 71"/>
                  <a:gd name="T2" fmla="*/ 27 w 30"/>
                  <a:gd name="T3" fmla="*/ 69 h 71"/>
                  <a:gd name="T4" fmla="*/ 15 w 30"/>
                  <a:gd name="T5" fmla="*/ 69 h 71"/>
                  <a:gd name="T6" fmla="*/ 2 w 30"/>
                  <a:gd name="T7" fmla="*/ 18 h 71"/>
                  <a:gd name="T8" fmla="*/ 0 w 30"/>
                  <a:gd name="T9" fmla="*/ 11 h 71"/>
                  <a:gd name="T10" fmla="*/ 0 w 30"/>
                  <a:gd name="T11" fmla="*/ 10 h 71"/>
                  <a:gd name="T12" fmla="*/ 0 w 30"/>
                  <a:gd name="T13" fmla="*/ 9 h 71"/>
                  <a:gd name="T14" fmla="*/ 10 w 30"/>
                  <a:gd name="T15" fmla="*/ 0 h 71"/>
                  <a:gd name="T16" fmla="*/ 17 w 30"/>
                  <a:gd name="T17" fmla="*/ 3 h 71"/>
                  <a:gd name="T18" fmla="*/ 19 w 30"/>
                  <a:gd name="T19" fmla="*/ 4 h 71"/>
                  <a:gd name="T20" fmla="*/ 19 w 30"/>
                  <a:gd name="T21" fmla="*/ 5 h 71"/>
                  <a:gd name="T22" fmla="*/ 30 w 30"/>
                  <a:gd name="T23" fmla="*/ 63 h 71"/>
                  <a:gd name="T24" fmla="*/ 30 w 30"/>
                  <a:gd name="T25" fmla="*/ 64 h 71"/>
                  <a:gd name="T26" fmla="*/ 30 w 30"/>
                  <a:gd name="T27" fmla="*/ 65 h 71"/>
                  <a:gd name="T28" fmla="*/ 26 w 30"/>
                  <a:gd name="T2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71">
                    <a:moveTo>
                      <a:pt x="26" y="71"/>
                    </a:moveTo>
                    <a:cubicBezTo>
                      <a:pt x="26" y="70"/>
                      <a:pt x="27" y="69"/>
                      <a:pt x="27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3" y="52"/>
                      <a:pt x="6" y="30"/>
                      <a:pt x="2" y="18"/>
                    </a:cubicBezTo>
                    <a:cubicBezTo>
                      <a:pt x="1" y="15"/>
                      <a:pt x="0" y="12"/>
                      <a:pt x="0" y="1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3" y="0"/>
                      <a:pt x="16" y="1"/>
                      <a:pt x="17" y="3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1" y="12"/>
                      <a:pt x="29" y="48"/>
                      <a:pt x="30" y="63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8" y="68"/>
                      <a:pt x="27" y="70"/>
                      <a:pt x="26" y="71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4" name="Freeform 330"/>
              <p:cNvSpPr>
                <a:spLocks/>
              </p:cNvSpPr>
              <p:nvPr userDrawn="1"/>
            </p:nvSpPr>
            <p:spPr bwMode="auto">
              <a:xfrm>
                <a:off x="1516" y="1274"/>
                <a:ext cx="11" cy="39"/>
              </a:xfrm>
              <a:custGeom>
                <a:avLst/>
                <a:gdLst>
                  <a:gd name="T0" fmla="*/ 18 w 18"/>
                  <a:gd name="T1" fmla="*/ 58 h 63"/>
                  <a:gd name="T2" fmla="*/ 7 w 18"/>
                  <a:gd name="T3" fmla="*/ 2 h 63"/>
                  <a:gd name="T4" fmla="*/ 0 w 18"/>
                  <a:gd name="T5" fmla="*/ 4 h 63"/>
                  <a:gd name="T6" fmla="*/ 16 w 18"/>
                  <a:gd name="T7" fmla="*/ 63 h 63"/>
                  <a:gd name="T8" fmla="*/ 18 w 18"/>
                  <a:gd name="T9" fmla="*/ 5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3">
                    <a:moveTo>
                      <a:pt x="18" y="58"/>
                    </a:moveTo>
                    <a:cubicBezTo>
                      <a:pt x="17" y="44"/>
                      <a:pt x="9" y="8"/>
                      <a:pt x="7" y="2"/>
                    </a:cubicBezTo>
                    <a:cubicBezTo>
                      <a:pt x="5" y="0"/>
                      <a:pt x="0" y="1"/>
                      <a:pt x="0" y="4"/>
                    </a:cubicBezTo>
                    <a:cubicBezTo>
                      <a:pt x="2" y="12"/>
                      <a:pt x="13" y="42"/>
                      <a:pt x="16" y="63"/>
                    </a:cubicBezTo>
                    <a:cubicBezTo>
                      <a:pt x="16" y="59"/>
                      <a:pt x="16" y="62"/>
                      <a:pt x="18" y="58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5" name="Freeform 331"/>
              <p:cNvSpPr>
                <a:spLocks/>
              </p:cNvSpPr>
              <p:nvPr userDrawn="1"/>
            </p:nvSpPr>
            <p:spPr bwMode="auto">
              <a:xfrm>
                <a:off x="1502" y="1281"/>
                <a:ext cx="18" cy="13"/>
              </a:xfrm>
              <a:custGeom>
                <a:avLst/>
                <a:gdLst>
                  <a:gd name="T0" fmla="*/ 17 w 18"/>
                  <a:gd name="T1" fmla="*/ 13 h 13"/>
                  <a:gd name="T2" fmla="*/ 0 w 18"/>
                  <a:gd name="T3" fmla="*/ 1 h 13"/>
                  <a:gd name="T4" fmla="*/ 1 w 18"/>
                  <a:gd name="T5" fmla="*/ 0 h 13"/>
                  <a:gd name="T6" fmla="*/ 18 w 18"/>
                  <a:gd name="T7" fmla="*/ 12 h 13"/>
                  <a:gd name="T8" fmla="*/ 17 w 18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3">
                    <a:moveTo>
                      <a:pt x="17" y="1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8" y="12"/>
                    </a:lnTo>
                    <a:lnTo>
                      <a:pt x="17" y="13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6" name="Freeform 332"/>
              <p:cNvSpPr>
                <a:spLocks/>
              </p:cNvSpPr>
              <p:nvPr userDrawn="1"/>
            </p:nvSpPr>
            <p:spPr bwMode="auto">
              <a:xfrm>
                <a:off x="1495" y="1288"/>
                <a:ext cx="28" cy="21"/>
              </a:xfrm>
              <a:custGeom>
                <a:avLst/>
                <a:gdLst>
                  <a:gd name="T0" fmla="*/ 26 w 28"/>
                  <a:gd name="T1" fmla="*/ 21 h 21"/>
                  <a:gd name="T2" fmla="*/ 0 w 28"/>
                  <a:gd name="T3" fmla="*/ 2 h 21"/>
                  <a:gd name="T4" fmla="*/ 1 w 28"/>
                  <a:gd name="T5" fmla="*/ 0 h 21"/>
                  <a:gd name="T6" fmla="*/ 28 w 28"/>
                  <a:gd name="T7" fmla="*/ 20 h 21"/>
                  <a:gd name="T8" fmla="*/ 26 w 28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1">
                    <a:moveTo>
                      <a:pt x="26" y="21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8" y="20"/>
                    </a:lnTo>
                    <a:lnTo>
                      <a:pt x="26" y="21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7" name="Freeform 333"/>
              <p:cNvSpPr>
                <a:spLocks/>
              </p:cNvSpPr>
              <p:nvPr userDrawn="1"/>
            </p:nvSpPr>
            <p:spPr bwMode="auto">
              <a:xfrm>
                <a:off x="1493" y="1300"/>
                <a:ext cx="28" cy="21"/>
              </a:xfrm>
              <a:custGeom>
                <a:avLst/>
                <a:gdLst>
                  <a:gd name="T0" fmla="*/ 26 w 28"/>
                  <a:gd name="T1" fmla="*/ 21 h 21"/>
                  <a:gd name="T2" fmla="*/ 0 w 28"/>
                  <a:gd name="T3" fmla="*/ 2 h 21"/>
                  <a:gd name="T4" fmla="*/ 2 w 28"/>
                  <a:gd name="T5" fmla="*/ 0 h 21"/>
                  <a:gd name="T6" fmla="*/ 28 w 28"/>
                  <a:gd name="T7" fmla="*/ 19 h 21"/>
                  <a:gd name="T8" fmla="*/ 26 w 28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1">
                    <a:moveTo>
                      <a:pt x="26" y="21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8" y="19"/>
                    </a:lnTo>
                    <a:lnTo>
                      <a:pt x="26" y="21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8" name="Freeform 334"/>
              <p:cNvSpPr>
                <a:spLocks/>
              </p:cNvSpPr>
              <p:nvPr userDrawn="1"/>
            </p:nvSpPr>
            <p:spPr bwMode="auto">
              <a:xfrm>
                <a:off x="1497" y="1315"/>
                <a:ext cx="16" cy="12"/>
              </a:xfrm>
              <a:custGeom>
                <a:avLst/>
                <a:gdLst>
                  <a:gd name="T0" fmla="*/ 15 w 16"/>
                  <a:gd name="T1" fmla="*/ 12 h 12"/>
                  <a:gd name="T2" fmla="*/ 0 w 16"/>
                  <a:gd name="T3" fmla="*/ 2 h 12"/>
                  <a:gd name="T4" fmla="*/ 1 w 16"/>
                  <a:gd name="T5" fmla="*/ 0 h 12"/>
                  <a:gd name="T6" fmla="*/ 16 w 16"/>
                  <a:gd name="T7" fmla="*/ 10 h 12"/>
                  <a:gd name="T8" fmla="*/ 15 w 1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5" y="1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6" y="10"/>
                    </a:lnTo>
                    <a:lnTo>
                      <a:pt x="15" y="12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" name="Freeform 335"/>
              <p:cNvSpPr>
                <a:spLocks/>
              </p:cNvSpPr>
              <p:nvPr userDrawn="1"/>
            </p:nvSpPr>
            <p:spPr bwMode="auto">
              <a:xfrm>
                <a:off x="1493" y="1278"/>
                <a:ext cx="22" cy="26"/>
              </a:xfrm>
              <a:custGeom>
                <a:avLst/>
                <a:gdLst>
                  <a:gd name="T0" fmla="*/ 2 w 22"/>
                  <a:gd name="T1" fmla="*/ 26 h 26"/>
                  <a:gd name="T2" fmla="*/ 0 w 22"/>
                  <a:gd name="T3" fmla="*/ 25 h 26"/>
                  <a:gd name="T4" fmla="*/ 20 w 22"/>
                  <a:gd name="T5" fmla="*/ 0 h 26"/>
                  <a:gd name="T6" fmla="*/ 22 w 22"/>
                  <a:gd name="T7" fmla="*/ 1 h 26"/>
                  <a:gd name="T8" fmla="*/ 2 w 2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6">
                    <a:moveTo>
                      <a:pt x="2" y="26"/>
                    </a:moveTo>
                    <a:lnTo>
                      <a:pt x="0" y="25"/>
                    </a:lnTo>
                    <a:lnTo>
                      <a:pt x="20" y="0"/>
                    </a:lnTo>
                    <a:lnTo>
                      <a:pt x="22" y="1"/>
                    </a:lnTo>
                    <a:lnTo>
                      <a:pt x="2" y="26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" name="Freeform 336"/>
              <p:cNvSpPr>
                <a:spLocks/>
              </p:cNvSpPr>
              <p:nvPr userDrawn="1"/>
            </p:nvSpPr>
            <p:spPr bwMode="auto">
              <a:xfrm>
                <a:off x="1496" y="1289"/>
                <a:ext cx="22" cy="27"/>
              </a:xfrm>
              <a:custGeom>
                <a:avLst/>
                <a:gdLst>
                  <a:gd name="T0" fmla="*/ 2 w 22"/>
                  <a:gd name="T1" fmla="*/ 27 h 27"/>
                  <a:gd name="T2" fmla="*/ 0 w 22"/>
                  <a:gd name="T3" fmla="*/ 25 h 27"/>
                  <a:gd name="T4" fmla="*/ 20 w 22"/>
                  <a:gd name="T5" fmla="*/ 0 h 27"/>
                  <a:gd name="T6" fmla="*/ 22 w 22"/>
                  <a:gd name="T7" fmla="*/ 1 h 27"/>
                  <a:gd name="T8" fmla="*/ 2 w 22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7">
                    <a:moveTo>
                      <a:pt x="2" y="27"/>
                    </a:moveTo>
                    <a:lnTo>
                      <a:pt x="0" y="25"/>
                    </a:lnTo>
                    <a:lnTo>
                      <a:pt x="20" y="0"/>
                    </a:lnTo>
                    <a:lnTo>
                      <a:pt x="22" y="1"/>
                    </a:lnTo>
                    <a:lnTo>
                      <a:pt x="2" y="2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1" name="Freeform 337"/>
              <p:cNvSpPr>
                <a:spLocks/>
              </p:cNvSpPr>
              <p:nvPr userDrawn="1"/>
            </p:nvSpPr>
            <p:spPr bwMode="auto">
              <a:xfrm>
                <a:off x="1502" y="1299"/>
                <a:ext cx="20" cy="26"/>
              </a:xfrm>
              <a:custGeom>
                <a:avLst/>
                <a:gdLst>
                  <a:gd name="T0" fmla="*/ 2 w 20"/>
                  <a:gd name="T1" fmla="*/ 26 h 26"/>
                  <a:gd name="T2" fmla="*/ 0 w 20"/>
                  <a:gd name="T3" fmla="*/ 25 h 26"/>
                  <a:gd name="T4" fmla="*/ 18 w 20"/>
                  <a:gd name="T5" fmla="*/ 0 h 26"/>
                  <a:gd name="T6" fmla="*/ 20 w 20"/>
                  <a:gd name="T7" fmla="*/ 2 h 26"/>
                  <a:gd name="T8" fmla="*/ 2 w 20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6">
                    <a:moveTo>
                      <a:pt x="2" y="26"/>
                    </a:moveTo>
                    <a:lnTo>
                      <a:pt x="0" y="25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" y="26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2" name="Freeform 338"/>
              <p:cNvSpPr>
                <a:spLocks/>
              </p:cNvSpPr>
              <p:nvPr userDrawn="1"/>
            </p:nvSpPr>
            <p:spPr bwMode="auto">
              <a:xfrm>
                <a:off x="1513" y="1311"/>
                <a:ext cx="12" cy="15"/>
              </a:xfrm>
              <a:custGeom>
                <a:avLst/>
                <a:gdLst>
                  <a:gd name="T0" fmla="*/ 2 w 12"/>
                  <a:gd name="T1" fmla="*/ 15 h 15"/>
                  <a:gd name="T2" fmla="*/ 0 w 12"/>
                  <a:gd name="T3" fmla="*/ 13 h 15"/>
                  <a:gd name="T4" fmla="*/ 10 w 12"/>
                  <a:gd name="T5" fmla="*/ 0 h 15"/>
                  <a:gd name="T6" fmla="*/ 12 w 12"/>
                  <a:gd name="T7" fmla="*/ 1 h 15"/>
                  <a:gd name="T8" fmla="*/ 2 w 12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2" y="15"/>
                    </a:moveTo>
                    <a:lnTo>
                      <a:pt x="0" y="13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3" name="Freeform 339"/>
              <p:cNvSpPr>
                <a:spLocks/>
              </p:cNvSpPr>
              <p:nvPr userDrawn="1"/>
            </p:nvSpPr>
            <p:spPr bwMode="auto">
              <a:xfrm>
                <a:off x="1523" y="1240"/>
                <a:ext cx="26" cy="25"/>
              </a:xfrm>
              <a:custGeom>
                <a:avLst/>
                <a:gdLst>
                  <a:gd name="T0" fmla="*/ 21 w 26"/>
                  <a:gd name="T1" fmla="*/ 25 h 25"/>
                  <a:gd name="T2" fmla="*/ 5 w 26"/>
                  <a:gd name="T3" fmla="*/ 25 h 25"/>
                  <a:gd name="T4" fmla="*/ 6 w 26"/>
                  <a:gd name="T5" fmla="*/ 19 h 25"/>
                  <a:gd name="T6" fmla="*/ 0 w 26"/>
                  <a:gd name="T7" fmla="*/ 20 h 25"/>
                  <a:gd name="T8" fmla="*/ 1 w 26"/>
                  <a:gd name="T9" fmla="*/ 4 h 25"/>
                  <a:gd name="T10" fmla="*/ 6 w 26"/>
                  <a:gd name="T11" fmla="*/ 6 h 25"/>
                  <a:gd name="T12" fmla="*/ 5 w 26"/>
                  <a:gd name="T13" fmla="*/ 0 h 25"/>
                  <a:gd name="T14" fmla="*/ 21 w 26"/>
                  <a:gd name="T15" fmla="*/ 0 h 25"/>
                  <a:gd name="T16" fmla="*/ 20 w 26"/>
                  <a:gd name="T17" fmla="*/ 6 h 25"/>
                  <a:gd name="T18" fmla="*/ 26 w 26"/>
                  <a:gd name="T19" fmla="*/ 5 h 25"/>
                  <a:gd name="T20" fmla="*/ 26 w 26"/>
                  <a:gd name="T21" fmla="*/ 21 h 25"/>
                  <a:gd name="T22" fmla="*/ 19 w 26"/>
                  <a:gd name="T23" fmla="*/ 19 h 25"/>
                  <a:gd name="T24" fmla="*/ 21 w 26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25">
                    <a:moveTo>
                      <a:pt x="21" y="25"/>
                    </a:moveTo>
                    <a:lnTo>
                      <a:pt x="5" y="25"/>
                    </a:lnTo>
                    <a:lnTo>
                      <a:pt x="6" y="19"/>
                    </a:lnTo>
                    <a:lnTo>
                      <a:pt x="0" y="20"/>
                    </a:lnTo>
                    <a:lnTo>
                      <a:pt x="1" y="4"/>
                    </a:lnTo>
                    <a:lnTo>
                      <a:pt x="6" y="6"/>
                    </a:lnTo>
                    <a:lnTo>
                      <a:pt x="5" y="0"/>
                    </a:lnTo>
                    <a:lnTo>
                      <a:pt x="21" y="0"/>
                    </a:lnTo>
                    <a:lnTo>
                      <a:pt x="20" y="6"/>
                    </a:lnTo>
                    <a:lnTo>
                      <a:pt x="26" y="5"/>
                    </a:lnTo>
                    <a:lnTo>
                      <a:pt x="26" y="21"/>
                    </a:lnTo>
                    <a:lnTo>
                      <a:pt x="19" y="19"/>
                    </a:lnTo>
                    <a:lnTo>
                      <a:pt x="21" y="25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4" name="Freeform 340"/>
              <p:cNvSpPr>
                <a:spLocks/>
              </p:cNvSpPr>
              <p:nvPr userDrawn="1"/>
            </p:nvSpPr>
            <p:spPr bwMode="auto">
              <a:xfrm>
                <a:off x="1527" y="1243"/>
                <a:ext cx="18" cy="18"/>
              </a:xfrm>
              <a:custGeom>
                <a:avLst/>
                <a:gdLst>
                  <a:gd name="T0" fmla="*/ 12 w 18"/>
                  <a:gd name="T1" fmla="*/ 18 h 18"/>
                  <a:gd name="T2" fmla="*/ 10 w 18"/>
                  <a:gd name="T3" fmla="*/ 11 h 18"/>
                  <a:gd name="T4" fmla="*/ 18 w 18"/>
                  <a:gd name="T5" fmla="*/ 13 h 18"/>
                  <a:gd name="T6" fmla="*/ 18 w 18"/>
                  <a:gd name="T7" fmla="*/ 7 h 18"/>
                  <a:gd name="T8" fmla="*/ 10 w 18"/>
                  <a:gd name="T9" fmla="*/ 8 h 18"/>
                  <a:gd name="T10" fmla="*/ 12 w 18"/>
                  <a:gd name="T11" fmla="*/ 0 h 18"/>
                  <a:gd name="T12" fmla="*/ 6 w 18"/>
                  <a:gd name="T13" fmla="*/ 0 h 18"/>
                  <a:gd name="T14" fmla="*/ 7 w 18"/>
                  <a:gd name="T15" fmla="*/ 8 h 18"/>
                  <a:gd name="T16" fmla="*/ 1 w 18"/>
                  <a:gd name="T17" fmla="*/ 6 h 18"/>
                  <a:gd name="T18" fmla="*/ 0 w 18"/>
                  <a:gd name="T19" fmla="*/ 12 h 18"/>
                  <a:gd name="T20" fmla="*/ 7 w 18"/>
                  <a:gd name="T21" fmla="*/ 11 h 18"/>
                  <a:gd name="T22" fmla="*/ 6 w 18"/>
                  <a:gd name="T23" fmla="*/ 18 h 18"/>
                  <a:gd name="T24" fmla="*/ 12 w 18"/>
                  <a:gd name="T2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18">
                    <a:moveTo>
                      <a:pt x="12" y="18"/>
                    </a:moveTo>
                    <a:lnTo>
                      <a:pt x="10" y="11"/>
                    </a:lnTo>
                    <a:lnTo>
                      <a:pt x="18" y="13"/>
                    </a:lnTo>
                    <a:lnTo>
                      <a:pt x="18" y="7"/>
                    </a:lnTo>
                    <a:lnTo>
                      <a:pt x="10" y="8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7" y="8"/>
                    </a:lnTo>
                    <a:lnTo>
                      <a:pt x="1" y="6"/>
                    </a:lnTo>
                    <a:lnTo>
                      <a:pt x="0" y="12"/>
                    </a:lnTo>
                    <a:lnTo>
                      <a:pt x="7" y="11"/>
                    </a:lnTo>
                    <a:lnTo>
                      <a:pt x="6" y="18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5" name="Freeform 341"/>
              <p:cNvSpPr>
                <a:spLocks noEditPoints="1"/>
              </p:cNvSpPr>
              <p:nvPr userDrawn="1"/>
            </p:nvSpPr>
            <p:spPr bwMode="auto">
              <a:xfrm>
                <a:off x="1526" y="1258"/>
                <a:ext cx="20" cy="21"/>
              </a:xfrm>
              <a:custGeom>
                <a:avLst/>
                <a:gdLst>
                  <a:gd name="T0" fmla="*/ 16 w 33"/>
                  <a:gd name="T1" fmla="*/ 33 h 33"/>
                  <a:gd name="T2" fmla="*/ 16 w 33"/>
                  <a:gd name="T3" fmla="*/ 33 h 33"/>
                  <a:gd name="T4" fmla="*/ 16 w 33"/>
                  <a:gd name="T5" fmla="*/ 33 h 33"/>
                  <a:gd name="T6" fmla="*/ 4 w 33"/>
                  <a:gd name="T7" fmla="*/ 28 h 33"/>
                  <a:gd name="T8" fmla="*/ 0 w 33"/>
                  <a:gd name="T9" fmla="*/ 16 h 33"/>
                  <a:gd name="T10" fmla="*/ 16 w 33"/>
                  <a:gd name="T11" fmla="*/ 0 h 33"/>
                  <a:gd name="T12" fmla="*/ 17 w 33"/>
                  <a:gd name="T13" fmla="*/ 0 h 33"/>
                  <a:gd name="T14" fmla="*/ 33 w 33"/>
                  <a:gd name="T15" fmla="*/ 17 h 33"/>
                  <a:gd name="T16" fmla="*/ 16 w 33"/>
                  <a:gd name="T17" fmla="*/ 33 h 33"/>
                  <a:gd name="T18" fmla="*/ 16 w 33"/>
                  <a:gd name="T19" fmla="*/ 12 h 33"/>
                  <a:gd name="T20" fmla="*/ 12 w 33"/>
                  <a:gd name="T21" fmla="*/ 17 h 33"/>
                  <a:gd name="T22" fmla="*/ 13 w 33"/>
                  <a:gd name="T23" fmla="*/ 20 h 33"/>
                  <a:gd name="T24" fmla="*/ 16 w 33"/>
                  <a:gd name="T25" fmla="*/ 21 h 33"/>
                  <a:gd name="T26" fmla="*/ 16 w 33"/>
                  <a:gd name="T27" fmla="*/ 27 h 33"/>
                  <a:gd name="T28" fmla="*/ 16 w 33"/>
                  <a:gd name="T29" fmla="*/ 21 h 33"/>
                  <a:gd name="T30" fmla="*/ 21 w 33"/>
                  <a:gd name="T31" fmla="*/ 17 h 33"/>
                  <a:gd name="T32" fmla="*/ 16 w 33"/>
                  <a:gd name="T33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6" y="33"/>
                    </a:move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1" y="33"/>
                      <a:pt x="7" y="31"/>
                      <a:pt x="4" y="28"/>
                    </a:cubicBezTo>
                    <a:cubicBezTo>
                      <a:pt x="1" y="25"/>
                      <a:pt x="0" y="21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6" y="0"/>
                      <a:pt x="33" y="8"/>
                      <a:pt x="33" y="17"/>
                    </a:cubicBezTo>
                    <a:cubicBezTo>
                      <a:pt x="32" y="26"/>
                      <a:pt x="25" y="33"/>
                      <a:pt x="16" y="33"/>
                    </a:cubicBezTo>
                    <a:close/>
                    <a:moveTo>
                      <a:pt x="16" y="12"/>
                    </a:moveTo>
                    <a:cubicBezTo>
                      <a:pt x="14" y="12"/>
                      <a:pt x="12" y="14"/>
                      <a:pt x="12" y="17"/>
                    </a:cubicBezTo>
                    <a:cubicBezTo>
                      <a:pt x="12" y="18"/>
                      <a:pt x="12" y="19"/>
                      <a:pt x="13" y="20"/>
                    </a:cubicBezTo>
                    <a:cubicBezTo>
                      <a:pt x="14" y="21"/>
                      <a:pt x="15" y="21"/>
                      <a:pt x="16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9" y="21"/>
                      <a:pt x="20" y="19"/>
                      <a:pt x="21" y="17"/>
                    </a:cubicBezTo>
                    <a:cubicBezTo>
                      <a:pt x="21" y="14"/>
                      <a:pt x="19" y="12"/>
                      <a:pt x="16" y="12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6" name="Freeform 342"/>
              <p:cNvSpPr>
                <a:spLocks/>
              </p:cNvSpPr>
              <p:nvPr userDrawn="1"/>
            </p:nvSpPr>
            <p:spPr bwMode="auto">
              <a:xfrm>
                <a:off x="1529" y="1262"/>
                <a:ext cx="13" cy="13"/>
              </a:xfrm>
              <a:custGeom>
                <a:avLst/>
                <a:gdLst>
                  <a:gd name="T0" fmla="*/ 0 w 21"/>
                  <a:gd name="T1" fmla="*/ 10 h 21"/>
                  <a:gd name="T2" fmla="*/ 10 w 21"/>
                  <a:gd name="T3" fmla="*/ 21 h 21"/>
                  <a:gd name="T4" fmla="*/ 21 w 21"/>
                  <a:gd name="T5" fmla="*/ 11 h 21"/>
                  <a:gd name="T6" fmla="*/ 10 w 21"/>
                  <a:gd name="T7" fmla="*/ 0 h 21"/>
                  <a:gd name="T8" fmla="*/ 0 w 21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0" y="10"/>
                    </a:moveTo>
                    <a:cubicBezTo>
                      <a:pt x="0" y="16"/>
                      <a:pt x="4" y="21"/>
                      <a:pt x="10" y="21"/>
                    </a:cubicBezTo>
                    <a:cubicBezTo>
                      <a:pt x="16" y="21"/>
                      <a:pt x="20" y="17"/>
                      <a:pt x="21" y="11"/>
                    </a:cubicBezTo>
                    <a:cubicBezTo>
                      <a:pt x="21" y="5"/>
                      <a:pt x="16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7" name="Freeform 343"/>
              <p:cNvSpPr>
                <a:spLocks noEditPoints="1"/>
              </p:cNvSpPr>
              <p:nvPr userDrawn="1"/>
            </p:nvSpPr>
            <p:spPr bwMode="auto">
              <a:xfrm>
                <a:off x="1531" y="1278"/>
                <a:ext cx="8" cy="7"/>
              </a:xfrm>
              <a:custGeom>
                <a:avLst/>
                <a:gdLst>
                  <a:gd name="T0" fmla="*/ 7 w 13"/>
                  <a:gd name="T1" fmla="*/ 12 h 12"/>
                  <a:gd name="T2" fmla="*/ 7 w 13"/>
                  <a:gd name="T3" fmla="*/ 12 h 12"/>
                  <a:gd name="T4" fmla="*/ 6 w 13"/>
                  <a:gd name="T5" fmla="*/ 12 h 12"/>
                  <a:gd name="T6" fmla="*/ 2 w 13"/>
                  <a:gd name="T7" fmla="*/ 10 h 12"/>
                  <a:gd name="T8" fmla="*/ 0 w 13"/>
                  <a:gd name="T9" fmla="*/ 6 h 12"/>
                  <a:gd name="T10" fmla="*/ 6 w 13"/>
                  <a:gd name="T11" fmla="*/ 0 h 12"/>
                  <a:gd name="T12" fmla="*/ 11 w 13"/>
                  <a:gd name="T13" fmla="*/ 2 h 12"/>
                  <a:gd name="T14" fmla="*/ 13 w 13"/>
                  <a:gd name="T15" fmla="*/ 6 h 12"/>
                  <a:gd name="T16" fmla="*/ 7 w 13"/>
                  <a:gd name="T17" fmla="*/ 12 h 12"/>
                  <a:gd name="T18" fmla="*/ 6 w 13"/>
                  <a:gd name="T19" fmla="*/ 6 h 12"/>
                  <a:gd name="T20" fmla="*/ 6 w 13"/>
                  <a:gd name="T21" fmla="*/ 6 h 12"/>
                  <a:gd name="T22" fmla="*/ 6 w 13"/>
                  <a:gd name="T23" fmla="*/ 6 h 12"/>
                  <a:gd name="T24" fmla="*/ 7 w 13"/>
                  <a:gd name="T25" fmla="*/ 9 h 12"/>
                  <a:gd name="T26" fmla="*/ 7 w 13"/>
                  <a:gd name="T27" fmla="*/ 6 h 12"/>
                  <a:gd name="T28" fmla="*/ 7 w 13"/>
                  <a:gd name="T29" fmla="*/ 6 h 12"/>
                  <a:gd name="T30" fmla="*/ 7 w 13"/>
                  <a:gd name="T31" fmla="*/ 6 h 12"/>
                  <a:gd name="T32" fmla="*/ 7 w 13"/>
                  <a:gd name="T33" fmla="*/ 6 h 12"/>
                  <a:gd name="T34" fmla="*/ 6 w 13"/>
                  <a:gd name="T3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12">
                    <a:moveTo>
                      <a:pt x="7" y="12"/>
                    </a:moveTo>
                    <a:cubicBezTo>
                      <a:pt x="7" y="12"/>
                      <a:pt x="7" y="12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3" y="12"/>
                      <a:pt x="2" y="10"/>
                    </a:cubicBezTo>
                    <a:cubicBezTo>
                      <a:pt x="1" y="9"/>
                      <a:pt x="0" y="8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8" y="0"/>
                      <a:pt x="10" y="1"/>
                      <a:pt x="11" y="2"/>
                    </a:cubicBezTo>
                    <a:cubicBezTo>
                      <a:pt x="12" y="3"/>
                      <a:pt x="13" y="5"/>
                      <a:pt x="13" y="6"/>
                    </a:cubicBezTo>
                    <a:cubicBezTo>
                      <a:pt x="13" y="10"/>
                      <a:pt x="10" y="12"/>
                      <a:pt x="7" y="12"/>
                    </a:cubicBezTo>
                    <a:close/>
                    <a:moveTo>
                      <a:pt x="6" y="6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6"/>
                      <a:pt x="6" y="6"/>
                      <a:pt x="6" y="6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8" name="Freeform 344"/>
              <p:cNvSpPr>
                <a:spLocks/>
              </p:cNvSpPr>
              <p:nvPr userDrawn="1"/>
            </p:nvSpPr>
            <p:spPr bwMode="auto">
              <a:xfrm>
                <a:off x="1533" y="1279"/>
                <a:ext cx="4" cy="4"/>
              </a:xfrm>
              <a:custGeom>
                <a:avLst/>
                <a:gdLst>
                  <a:gd name="T0" fmla="*/ 0 w 7"/>
                  <a:gd name="T1" fmla="*/ 3 h 6"/>
                  <a:gd name="T2" fmla="*/ 3 w 7"/>
                  <a:gd name="T3" fmla="*/ 6 h 6"/>
                  <a:gd name="T4" fmla="*/ 7 w 7"/>
                  <a:gd name="T5" fmla="*/ 3 h 6"/>
                  <a:gd name="T6" fmla="*/ 4 w 7"/>
                  <a:gd name="T7" fmla="*/ 0 h 6"/>
                  <a:gd name="T8" fmla="*/ 0 w 7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3"/>
                    </a:moveTo>
                    <a:cubicBezTo>
                      <a:pt x="0" y="5"/>
                      <a:pt x="2" y="6"/>
                      <a:pt x="3" y="6"/>
                    </a:cubicBezTo>
                    <a:cubicBezTo>
                      <a:pt x="5" y="6"/>
                      <a:pt x="7" y="5"/>
                      <a:pt x="7" y="3"/>
                    </a:cubicBezTo>
                    <a:cubicBezTo>
                      <a:pt x="7" y="1"/>
                      <a:pt x="5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9" name="Freeform 345"/>
              <p:cNvSpPr>
                <a:spLocks noEditPoints="1"/>
              </p:cNvSpPr>
              <p:nvPr userDrawn="1"/>
            </p:nvSpPr>
            <p:spPr bwMode="auto">
              <a:xfrm>
                <a:off x="1531" y="1285"/>
                <a:ext cx="8" cy="8"/>
              </a:xfrm>
              <a:custGeom>
                <a:avLst/>
                <a:gdLst>
                  <a:gd name="T0" fmla="*/ 6 w 13"/>
                  <a:gd name="T1" fmla="*/ 12 h 12"/>
                  <a:gd name="T2" fmla="*/ 6 w 13"/>
                  <a:gd name="T3" fmla="*/ 12 h 12"/>
                  <a:gd name="T4" fmla="*/ 6 w 13"/>
                  <a:gd name="T5" fmla="*/ 12 h 12"/>
                  <a:gd name="T6" fmla="*/ 2 w 13"/>
                  <a:gd name="T7" fmla="*/ 10 h 12"/>
                  <a:gd name="T8" fmla="*/ 0 w 13"/>
                  <a:gd name="T9" fmla="*/ 6 h 12"/>
                  <a:gd name="T10" fmla="*/ 6 w 13"/>
                  <a:gd name="T11" fmla="*/ 0 h 12"/>
                  <a:gd name="T12" fmla="*/ 11 w 13"/>
                  <a:gd name="T13" fmla="*/ 1 h 12"/>
                  <a:gd name="T14" fmla="*/ 13 w 13"/>
                  <a:gd name="T15" fmla="*/ 6 h 12"/>
                  <a:gd name="T16" fmla="*/ 6 w 13"/>
                  <a:gd name="T17" fmla="*/ 12 h 12"/>
                  <a:gd name="T18" fmla="*/ 6 w 13"/>
                  <a:gd name="T19" fmla="*/ 6 h 12"/>
                  <a:gd name="T20" fmla="*/ 6 w 13"/>
                  <a:gd name="T21" fmla="*/ 9 h 12"/>
                  <a:gd name="T22" fmla="*/ 6 w 13"/>
                  <a:gd name="T23" fmla="*/ 6 h 12"/>
                  <a:gd name="T24" fmla="*/ 6 w 13"/>
                  <a:gd name="T25" fmla="*/ 6 h 12"/>
                  <a:gd name="T26" fmla="*/ 6 w 13"/>
                  <a:gd name="T27" fmla="*/ 3 h 12"/>
                  <a:gd name="T28" fmla="*/ 6 w 13"/>
                  <a:gd name="T29" fmla="*/ 6 h 12"/>
                  <a:gd name="T30" fmla="*/ 6 w 13"/>
                  <a:gd name="T31" fmla="*/ 6 h 12"/>
                  <a:gd name="T32" fmla="*/ 6 w 13"/>
                  <a:gd name="T33" fmla="*/ 6 h 12"/>
                  <a:gd name="T34" fmla="*/ 6 w 13"/>
                  <a:gd name="T35" fmla="*/ 9 h 12"/>
                  <a:gd name="T36" fmla="*/ 6 w 13"/>
                  <a:gd name="T3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" h="12">
                    <a:moveTo>
                      <a:pt x="6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4" y="12"/>
                      <a:pt x="3" y="11"/>
                      <a:pt x="2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8" y="0"/>
                      <a:pt x="10" y="0"/>
                      <a:pt x="11" y="1"/>
                    </a:cubicBezTo>
                    <a:cubicBezTo>
                      <a:pt x="12" y="3"/>
                      <a:pt x="13" y="4"/>
                      <a:pt x="13" y="6"/>
                    </a:cubicBezTo>
                    <a:cubicBezTo>
                      <a:pt x="12" y="9"/>
                      <a:pt x="10" y="12"/>
                      <a:pt x="6" y="12"/>
                    </a:cubicBezTo>
                    <a:close/>
                    <a:moveTo>
                      <a:pt x="6" y="6"/>
                    </a:moveTo>
                    <a:cubicBezTo>
                      <a:pt x="6" y="9"/>
                      <a:pt x="6" y="9"/>
                      <a:pt x="6" y="9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9"/>
                      <a:pt x="6" y="9"/>
                      <a:pt x="6" y="9"/>
                    </a:cubicBez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0" name="Freeform 346"/>
              <p:cNvSpPr>
                <a:spLocks/>
              </p:cNvSpPr>
              <p:nvPr userDrawn="1"/>
            </p:nvSpPr>
            <p:spPr bwMode="auto">
              <a:xfrm>
                <a:off x="1533" y="1286"/>
                <a:ext cx="4" cy="5"/>
              </a:xfrm>
              <a:custGeom>
                <a:avLst/>
                <a:gdLst>
                  <a:gd name="T0" fmla="*/ 0 w 7"/>
                  <a:gd name="T1" fmla="*/ 4 h 7"/>
                  <a:gd name="T2" fmla="*/ 3 w 7"/>
                  <a:gd name="T3" fmla="*/ 7 h 7"/>
                  <a:gd name="T4" fmla="*/ 6 w 7"/>
                  <a:gd name="T5" fmla="*/ 4 h 7"/>
                  <a:gd name="T6" fmla="*/ 3 w 7"/>
                  <a:gd name="T7" fmla="*/ 1 h 7"/>
                  <a:gd name="T8" fmla="*/ 0 w 7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4"/>
                    </a:moveTo>
                    <a:cubicBezTo>
                      <a:pt x="0" y="6"/>
                      <a:pt x="1" y="7"/>
                      <a:pt x="3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2"/>
                      <a:pt x="5" y="1"/>
                      <a:pt x="3" y="1"/>
                    </a:cubicBezTo>
                    <a:cubicBezTo>
                      <a:pt x="1" y="0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1" name="Freeform 347"/>
              <p:cNvSpPr>
                <a:spLocks/>
              </p:cNvSpPr>
              <p:nvPr userDrawn="1"/>
            </p:nvSpPr>
            <p:spPr bwMode="auto">
              <a:xfrm>
                <a:off x="1531" y="1292"/>
                <a:ext cx="8" cy="8"/>
              </a:xfrm>
              <a:custGeom>
                <a:avLst/>
                <a:gdLst>
                  <a:gd name="T0" fmla="*/ 6 w 12"/>
                  <a:gd name="T1" fmla="*/ 13 h 13"/>
                  <a:gd name="T2" fmla="*/ 6 w 12"/>
                  <a:gd name="T3" fmla="*/ 13 h 13"/>
                  <a:gd name="T4" fmla="*/ 6 w 12"/>
                  <a:gd name="T5" fmla="*/ 13 h 13"/>
                  <a:gd name="T6" fmla="*/ 0 w 12"/>
                  <a:gd name="T7" fmla="*/ 6 h 13"/>
                  <a:gd name="T8" fmla="*/ 6 w 12"/>
                  <a:gd name="T9" fmla="*/ 0 h 13"/>
                  <a:gd name="T10" fmla="*/ 11 w 12"/>
                  <a:gd name="T11" fmla="*/ 2 h 13"/>
                  <a:gd name="T12" fmla="*/ 12 w 12"/>
                  <a:gd name="T13" fmla="*/ 7 h 13"/>
                  <a:gd name="T14" fmla="*/ 6 w 12"/>
                  <a:gd name="T1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3">
                    <a:moveTo>
                      <a:pt x="6" y="13"/>
                    </a:move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8" y="0"/>
                      <a:pt x="9" y="1"/>
                      <a:pt x="11" y="2"/>
                    </a:cubicBezTo>
                    <a:cubicBezTo>
                      <a:pt x="12" y="3"/>
                      <a:pt x="12" y="5"/>
                      <a:pt x="12" y="7"/>
                    </a:cubicBezTo>
                    <a:cubicBezTo>
                      <a:pt x="12" y="10"/>
                      <a:pt x="9" y="13"/>
                      <a:pt x="6" y="13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2" name="Freeform 348"/>
              <p:cNvSpPr>
                <a:spLocks/>
              </p:cNvSpPr>
              <p:nvPr userDrawn="1"/>
            </p:nvSpPr>
            <p:spPr bwMode="auto">
              <a:xfrm>
                <a:off x="1533" y="1294"/>
                <a:ext cx="4" cy="4"/>
              </a:xfrm>
              <a:custGeom>
                <a:avLst/>
                <a:gdLst>
                  <a:gd name="T0" fmla="*/ 0 w 6"/>
                  <a:gd name="T1" fmla="*/ 3 h 7"/>
                  <a:gd name="T2" fmla="*/ 3 w 6"/>
                  <a:gd name="T3" fmla="*/ 7 h 7"/>
                  <a:gd name="T4" fmla="*/ 6 w 6"/>
                  <a:gd name="T5" fmla="*/ 4 h 7"/>
                  <a:gd name="T6" fmla="*/ 3 w 6"/>
                  <a:gd name="T7" fmla="*/ 0 h 7"/>
                  <a:gd name="T8" fmla="*/ 0 w 6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3"/>
                    </a:moveTo>
                    <a:cubicBezTo>
                      <a:pt x="0" y="5"/>
                      <a:pt x="1" y="7"/>
                      <a:pt x="3" y="7"/>
                    </a:cubicBezTo>
                    <a:cubicBezTo>
                      <a:pt x="5" y="7"/>
                      <a:pt x="6" y="5"/>
                      <a:pt x="6" y="4"/>
                    </a:cubicBezTo>
                    <a:cubicBezTo>
                      <a:pt x="6" y="2"/>
                      <a:pt x="5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3" name="Freeform 349"/>
              <p:cNvSpPr>
                <a:spLocks noEditPoints="1"/>
              </p:cNvSpPr>
              <p:nvPr userDrawn="1"/>
            </p:nvSpPr>
            <p:spPr bwMode="auto">
              <a:xfrm>
                <a:off x="1534" y="1316"/>
                <a:ext cx="18" cy="10"/>
              </a:xfrm>
              <a:custGeom>
                <a:avLst/>
                <a:gdLst>
                  <a:gd name="T0" fmla="*/ 19 w 30"/>
                  <a:gd name="T1" fmla="*/ 16 h 16"/>
                  <a:gd name="T2" fmla="*/ 19 w 30"/>
                  <a:gd name="T3" fmla="*/ 16 h 16"/>
                  <a:gd name="T4" fmla="*/ 3 w 30"/>
                  <a:gd name="T5" fmla="*/ 13 h 16"/>
                  <a:gd name="T6" fmla="*/ 0 w 30"/>
                  <a:gd name="T7" fmla="*/ 11 h 16"/>
                  <a:gd name="T8" fmla="*/ 3 w 30"/>
                  <a:gd name="T9" fmla="*/ 8 h 16"/>
                  <a:gd name="T10" fmla="*/ 19 w 30"/>
                  <a:gd name="T11" fmla="*/ 4 h 16"/>
                  <a:gd name="T12" fmla="*/ 21 w 30"/>
                  <a:gd name="T13" fmla="*/ 4 h 16"/>
                  <a:gd name="T14" fmla="*/ 24 w 30"/>
                  <a:gd name="T15" fmla="*/ 4 h 16"/>
                  <a:gd name="T16" fmla="*/ 28 w 30"/>
                  <a:gd name="T17" fmla="*/ 0 h 16"/>
                  <a:gd name="T18" fmla="*/ 29 w 30"/>
                  <a:gd name="T19" fmla="*/ 5 h 16"/>
                  <a:gd name="T20" fmla="*/ 29 w 30"/>
                  <a:gd name="T21" fmla="*/ 12 h 16"/>
                  <a:gd name="T22" fmla="*/ 19 w 30"/>
                  <a:gd name="T23" fmla="*/ 16 h 16"/>
                  <a:gd name="T24" fmla="*/ 16 w 30"/>
                  <a:gd name="T25" fmla="*/ 10 h 16"/>
                  <a:gd name="T26" fmla="*/ 19 w 30"/>
                  <a:gd name="T27" fmla="*/ 10 h 16"/>
                  <a:gd name="T28" fmla="*/ 19 w 30"/>
                  <a:gd name="T29" fmla="*/ 13 h 16"/>
                  <a:gd name="T30" fmla="*/ 19 w 30"/>
                  <a:gd name="T31" fmla="*/ 10 h 16"/>
                  <a:gd name="T32" fmla="*/ 21 w 30"/>
                  <a:gd name="T33" fmla="*/ 10 h 16"/>
                  <a:gd name="T34" fmla="*/ 21 w 30"/>
                  <a:gd name="T35" fmla="*/ 10 h 16"/>
                  <a:gd name="T36" fmla="*/ 19 w 30"/>
                  <a:gd name="T37" fmla="*/ 10 h 16"/>
                  <a:gd name="T38" fmla="*/ 16 w 30"/>
                  <a:gd name="T39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0" h="16">
                    <a:moveTo>
                      <a:pt x="19" y="16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7" y="16"/>
                      <a:pt x="8" y="16"/>
                      <a:pt x="3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7" y="6"/>
                      <a:pt x="14" y="4"/>
                      <a:pt x="19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4"/>
                      <a:pt x="24" y="4"/>
                      <a:pt x="24" y="4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7"/>
                      <a:pt x="30" y="10"/>
                      <a:pt x="29" y="12"/>
                    </a:cubicBezTo>
                    <a:cubicBezTo>
                      <a:pt x="27" y="15"/>
                      <a:pt x="23" y="16"/>
                      <a:pt x="19" y="16"/>
                    </a:cubicBezTo>
                    <a:close/>
                    <a:moveTo>
                      <a:pt x="16" y="10"/>
                    </a:moveTo>
                    <a:cubicBezTo>
                      <a:pt x="17" y="10"/>
                      <a:pt x="18" y="10"/>
                      <a:pt x="19" y="10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20" y="10"/>
                      <a:pt x="20" y="10"/>
                      <a:pt x="21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8" y="10"/>
                      <a:pt x="17" y="10"/>
                      <a:pt x="16" y="10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4" name="Freeform 350"/>
              <p:cNvSpPr>
                <a:spLocks/>
              </p:cNvSpPr>
              <p:nvPr userDrawn="1"/>
            </p:nvSpPr>
            <p:spPr bwMode="auto">
              <a:xfrm>
                <a:off x="1537" y="1320"/>
                <a:ext cx="14" cy="4"/>
              </a:xfrm>
              <a:custGeom>
                <a:avLst/>
                <a:gdLst>
                  <a:gd name="T0" fmla="*/ 14 w 23"/>
                  <a:gd name="T1" fmla="*/ 7 h 7"/>
                  <a:gd name="T2" fmla="*/ 0 w 23"/>
                  <a:gd name="T3" fmla="*/ 5 h 7"/>
                  <a:gd name="T4" fmla="*/ 14 w 23"/>
                  <a:gd name="T5" fmla="*/ 1 h 7"/>
                  <a:gd name="T6" fmla="*/ 21 w 23"/>
                  <a:gd name="T7" fmla="*/ 0 h 7"/>
                  <a:gd name="T8" fmla="*/ 14 w 23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7">
                    <a:moveTo>
                      <a:pt x="14" y="7"/>
                    </a:moveTo>
                    <a:cubicBezTo>
                      <a:pt x="10" y="7"/>
                      <a:pt x="3" y="7"/>
                      <a:pt x="0" y="5"/>
                    </a:cubicBezTo>
                    <a:cubicBezTo>
                      <a:pt x="3" y="3"/>
                      <a:pt x="10" y="1"/>
                      <a:pt x="14" y="1"/>
                    </a:cubicBezTo>
                    <a:cubicBezTo>
                      <a:pt x="18" y="1"/>
                      <a:pt x="20" y="1"/>
                      <a:pt x="21" y="0"/>
                    </a:cubicBezTo>
                    <a:cubicBezTo>
                      <a:pt x="23" y="4"/>
                      <a:pt x="18" y="7"/>
                      <a:pt x="14" y="7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5" name="Freeform 351"/>
              <p:cNvSpPr>
                <a:spLocks noEditPoints="1"/>
              </p:cNvSpPr>
              <p:nvPr userDrawn="1"/>
            </p:nvSpPr>
            <p:spPr bwMode="auto">
              <a:xfrm>
                <a:off x="1535" y="1302"/>
                <a:ext cx="12" cy="19"/>
              </a:xfrm>
              <a:custGeom>
                <a:avLst/>
                <a:gdLst>
                  <a:gd name="T0" fmla="*/ 15 w 19"/>
                  <a:gd name="T1" fmla="*/ 5 h 30"/>
                  <a:gd name="T2" fmla="*/ 14 w 19"/>
                  <a:gd name="T3" fmla="*/ 17 h 30"/>
                  <a:gd name="T4" fmla="*/ 3 w 19"/>
                  <a:gd name="T5" fmla="*/ 25 h 30"/>
                  <a:gd name="T6" fmla="*/ 6 w 19"/>
                  <a:gd name="T7" fmla="*/ 12 h 30"/>
                  <a:gd name="T8" fmla="*/ 15 w 19"/>
                  <a:gd name="T9" fmla="*/ 5 h 30"/>
                  <a:gd name="T10" fmla="*/ 16 w 19"/>
                  <a:gd name="T11" fmla="*/ 0 h 30"/>
                  <a:gd name="T12" fmla="*/ 13 w 19"/>
                  <a:gd name="T13" fmla="*/ 2 h 30"/>
                  <a:gd name="T14" fmla="*/ 3 w 19"/>
                  <a:gd name="T15" fmla="*/ 10 h 30"/>
                  <a:gd name="T16" fmla="*/ 0 w 19"/>
                  <a:gd name="T17" fmla="*/ 25 h 30"/>
                  <a:gd name="T18" fmla="*/ 1 w 19"/>
                  <a:gd name="T19" fmla="*/ 30 h 30"/>
                  <a:gd name="T20" fmla="*/ 5 w 19"/>
                  <a:gd name="T21" fmla="*/ 28 h 30"/>
                  <a:gd name="T22" fmla="*/ 16 w 19"/>
                  <a:gd name="T23" fmla="*/ 18 h 30"/>
                  <a:gd name="T24" fmla="*/ 17 w 19"/>
                  <a:gd name="T25" fmla="*/ 4 h 30"/>
                  <a:gd name="T26" fmla="*/ 16 w 19"/>
                  <a:gd name="T2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30">
                    <a:moveTo>
                      <a:pt x="15" y="5"/>
                    </a:moveTo>
                    <a:cubicBezTo>
                      <a:pt x="15" y="7"/>
                      <a:pt x="16" y="13"/>
                      <a:pt x="14" y="17"/>
                    </a:cubicBezTo>
                    <a:cubicBezTo>
                      <a:pt x="12" y="20"/>
                      <a:pt x="7" y="24"/>
                      <a:pt x="3" y="25"/>
                    </a:cubicBezTo>
                    <a:cubicBezTo>
                      <a:pt x="3" y="22"/>
                      <a:pt x="4" y="15"/>
                      <a:pt x="6" y="12"/>
                    </a:cubicBezTo>
                    <a:cubicBezTo>
                      <a:pt x="8" y="8"/>
                      <a:pt x="11" y="6"/>
                      <a:pt x="15" y="5"/>
                    </a:cubicBezTo>
                    <a:moveTo>
                      <a:pt x="16" y="0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0" y="4"/>
                      <a:pt x="6" y="6"/>
                      <a:pt x="3" y="10"/>
                    </a:cubicBezTo>
                    <a:cubicBezTo>
                      <a:pt x="1" y="15"/>
                      <a:pt x="0" y="21"/>
                      <a:pt x="0" y="25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9" y="26"/>
                      <a:pt x="14" y="22"/>
                      <a:pt x="16" y="18"/>
                    </a:cubicBezTo>
                    <a:cubicBezTo>
                      <a:pt x="19" y="14"/>
                      <a:pt x="18" y="6"/>
                      <a:pt x="17" y="4"/>
                    </a:cubicBezTo>
                    <a:cubicBezTo>
                      <a:pt x="16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6" name="Freeform 352"/>
              <p:cNvSpPr>
                <a:spLocks/>
              </p:cNvSpPr>
              <p:nvPr userDrawn="1"/>
            </p:nvSpPr>
            <p:spPr bwMode="auto">
              <a:xfrm>
                <a:off x="1537" y="1305"/>
                <a:ext cx="8" cy="13"/>
              </a:xfrm>
              <a:custGeom>
                <a:avLst/>
                <a:gdLst>
                  <a:gd name="T0" fmla="*/ 11 w 13"/>
                  <a:gd name="T1" fmla="*/ 12 h 20"/>
                  <a:gd name="T2" fmla="*/ 0 w 13"/>
                  <a:gd name="T3" fmla="*/ 20 h 20"/>
                  <a:gd name="T4" fmla="*/ 3 w 13"/>
                  <a:gd name="T5" fmla="*/ 7 h 20"/>
                  <a:gd name="T6" fmla="*/ 12 w 13"/>
                  <a:gd name="T7" fmla="*/ 0 h 20"/>
                  <a:gd name="T8" fmla="*/ 11 w 13"/>
                  <a:gd name="T9" fmla="*/ 1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0">
                    <a:moveTo>
                      <a:pt x="11" y="12"/>
                    </a:moveTo>
                    <a:cubicBezTo>
                      <a:pt x="9" y="15"/>
                      <a:pt x="4" y="19"/>
                      <a:pt x="0" y="20"/>
                    </a:cubicBezTo>
                    <a:cubicBezTo>
                      <a:pt x="0" y="17"/>
                      <a:pt x="1" y="10"/>
                      <a:pt x="3" y="7"/>
                    </a:cubicBezTo>
                    <a:cubicBezTo>
                      <a:pt x="5" y="3"/>
                      <a:pt x="8" y="1"/>
                      <a:pt x="12" y="0"/>
                    </a:cubicBezTo>
                    <a:cubicBezTo>
                      <a:pt x="12" y="2"/>
                      <a:pt x="13" y="8"/>
                      <a:pt x="11" y="12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7" name="Freeform 353"/>
              <p:cNvSpPr>
                <a:spLocks noEditPoints="1"/>
              </p:cNvSpPr>
              <p:nvPr userDrawn="1"/>
            </p:nvSpPr>
            <p:spPr bwMode="auto">
              <a:xfrm>
                <a:off x="1534" y="1305"/>
                <a:ext cx="21" cy="19"/>
              </a:xfrm>
              <a:custGeom>
                <a:avLst/>
                <a:gdLst>
                  <a:gd name="T0" fmla="*/ 4 w 34"/>
                  <a:gd name="T1" fmla="*/ 30 h 30"/>
                  <a:gd name="T2" fmla="*/ 0 w 34"/>
                  <a:gd name="T3" fmla="*/ 22 h 30"/>
                  <a:gd name="T4" fmla="*/ 9 w 34"/>
                  <a:gd name="T5" fmla="*/ 14 h 30"/>
                  <a:gd name="T6" fmla="*/ 17 w 34"/>
                  <a:gd name="T7" fmla="*/ 6 h 30"/>
                  <a:gd name="T8" fmla="*/ 23 w 34"/>
                  <a:gd name="T9" fmla="*/ 5 h 30"/>
                  <a:gd name="T10" fmla="*/ 24 w 34"/>
                  <a:gd name="T11" fmla="*/ 5 h 30"/>
                  <a:gd name="T12" fmla="*/ 25 w 34"/>
                  <a:gd name="T13" fmla="*/ 4 h 30"/>
                  <a:gd name="T14" fmla="*/ 29 w 34"/>
                  <a:gd name="T15" fmla="*/ 0 h 30"/>
                  <a:gd name="T16" fmla="*/ 32 w 34"/>
                  <a:gd name="T17" fmla="*/ 5 h 30"/>
                  <a:gd name="T18" fmla="*/ 33 w 34"/>
                  <a:gd name="T19" fmla="*/ 13 h 30"/>
                  <a:gd name="T20" fmla="*/ 24 w 34"/>
                  <a:gd name="T21" fmla="*/ 25 h 30"/>
                  <a:gd name="T22" fmla="*/ 11 w 34"/>
                  <a:gd name="T23" fmla="*/ 29 h 30"/>
                  <a:gd name="T24" fmla="*/ 4 w 34"/>
                  <a:gd name="T25" fmla="*/ 30 h 30"/>
                  <a:gd name="T26" fmla="*/ 23 w 34"/>
                  <a:gd name="T27" fmla="*/ 14 h 30"/>
                  <a:gd name="T28" fmla="*/ 21 w 34"/>
                  <a:gd name="T29" fmla="*/ 15 h 30"/>
                  <a:gd name="T30" fmla="*/ 17 w 34"/>
                  <a:gd name="T31" fmla="*/ 18 h 30"/>
                  <a:gd name="T32" fmla="*/ 19 w 34"/>
                  <a:gd name="T33" fmla="*/ 17 h 30"/>
                  <a:gd name="T34" fmla="*/ 23 w 34"/>
                  <a:gd name="T35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30">
                    <a:moveTo>
                      <a:pt x="4" y="30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3" y="20"/>
                      <a:pt x="6" y="17"/>
                      <a:pt x="9" y="14"/>
                    </a:cubicBezTo>
                    <a:cubicBezTo>
                      <a:pt x="11" y="11"/>
                      <a:pt x="14" y="8"/>
                      <a:pt x="17" y="6"/>
                    </a:cubicBezTo>
                    <a:cubicBezTo>
                      <a:pt x="20" y="5"/>
                      <a:pt x="22" y="5"/>
                      <a:pt x="23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5"/>
                      <a:pt x="25" y="5"/>
                      <a:pt x="25" y="4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4" y="7"/>
                      <a:pt x="34" y="10"/>
                      <a:pt x="33" y="13"/>
                    </a:cubicBezTo>
                    <a:cubicBezTo>
                      <a:pt x="32" y="18"/>
                      <a:pt x="28" y="23"/>
                      <a:pt x="24" y="25"/>
                    </a:cubicBezTo>
                    <a:cubicBezTo>
                      <a:pt x="21" y="27"/>
                      <a:pt x="16" y="28"/>
                      <a:pt x="11" y="29"/>
                    </a:cubicBezTo>
                    <a:cubicBezTo>
                      <a:pt x="8" y="29"/>
                      <a:pt x="5" y="29"/>
                      <a:pt x="4" y="30"/>
                    </a:cubicBezTo>
                    <a:close/>
                    <a:moveTo>
                      <a:pt x="23" y="14"/>
                    </a:moveTo>
                    <a:cubicBezTo>
                      <a:pt x="22" y="14"/>
                      <a:pt x="22" y="14"/>
                      <a:pt x="21" y="15"/>
                    </a:cubicBezTo>
                    <a:cubicBezTo>
                      <a:pt x="19" y="15"/>
                      <a:pt x="18" y="17"/>
                      <a:pt x="17" y="18"/>
                    </a:cubicBezTo>
                    <a:cubicBezTo>
                      <a:pt x="18" y="18"/>
                      <a:pt x="19" y="18"/>
                      <a:pt x="19" y="17"/>
                    </a:cubicBezTo>
                    <a:cubicBezTo>
                      <a:pt x="21" y="16"/>
                      <a:pt x="22" y="15"/>
                      <a:pt x="23" y="14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8" name="Freeform 354"/>
              <p:cNvSpPr>
                <a:spLocks/>
              </p:cNvSpPr>
              <p:nvPr userDrawn="1"/>
            </p:nvSpPr>
            <p:spPr bwMode="auto">
              <a:xfrm>
                <a:off x="1535" y="1309"/>
                <a:ext cx="18" cy="12"/>
              </a:xfrm>
              <a:custGeom>
                <a:avLst/>
                <a:gdLst>
                  <a:gd name="T0" fmla="*/ 20 w 29"/>
                  <a:gd name="T1" fmla="*/ 14 h 19"/>
                  <a:gd name="T2" fmla="*/ 0 w 29"/>
                  <a:gd name="T3" fmla="*/ 19 h 19"/>
                  <a:gd name="T4" fmla="*/ 17 w 29"/>
                  <a:gd name="T5" fmla="*/ 4 h 19"/>
                  <a:gd name="T6" fmla="*/ 26 w 29"/>
                  <a:gd name="T7" fmla="*/ 0 h 19"/>
                  <a:gd name="T8" fmla="*/ 20 w 29"/>
                  <a:gd name="T9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9">
                    <a:moveTo>
                      <a:pt x="20" y="14"/>
                    </a:moveTo>
                    <a:cubicBezTo>
                      <a:pt x="15" y="17"/>
                      <a:pt x="5" y="17"/>
                      <a:pt x="0" y="19"/>
                    </a:cubicBezTo>
                    <a:cubicBezTo>
                      <a:pt x="8" y="14"/>
                      <a:pt x="12" y="6"/>
                      <a:pt x="17" y="4"/>
                    </a:cubicBezTo>
                    <a:cubicBezTo>
                      <a:pt x="22" y="1"/>
                      <a:pt x="22" y="4"/>
                      <a:pt x="26" y="0"/>
                    </a:cubicBezTo>
                    <a:cubicBezTo>
                      <a:pt x="29" y="5"/>
                      <a:pt x="24" y="11"/>
                      <a:pt x="20" y="14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9" name="Freeform 355"/>
              <p:cNvSpPr>
                <a:spLocks noEditPoints="1"/>
              </p:cNvSpPr>
              <p:nvPr userDrawn="1"/>
            </p:nvSpPr>
            <p:spPr bwMode="auto">
              <a:xfrm>
                <a:off x="1516" y="1316"/>
                <a:ext cx="19" cy="10"/>
              </a:xfrm>
              <a:custGeom>
                <a:avLst/>
                <a:gdLst>
                  <a:gd name="T0" fmla="*/ 13 w 30"/>
                  <a:gd name="T1" fmla="*/ 17 h 17"/>
                  <a:gd name="T2" fmla="*/ 13 w 30"/>
                  <a:gd name="T3" fmla="*/ 17 h 17"/>
                  <a:gd name="T4" fmla="*/ 11 w 30"/>
                  <a:gd name="T5" fmla="*/ 16 h 17"/>
                  <a:gd name="T6" fmla="*/ 2 w 30"/>
                  <a:gd name="T7" fmla="*/ 12 h 17"/>
                  <a:gd name="T8" fmla="*/ 1 w 30"/>
                  <a:gd name="T9" fmla="*/ 4 h 17"/>
                  <a:gd name="T10" fmla="*/ 3 w 30"/>
                  <a:gd name="T11" fmla="*/ 0 h 17"/>
                  <a:gd name="T12" fmla="*/ 6 w 30"/>
                  <a:gd name="T13" fmla="*/ 4 h 17"/>
                  <a:gd name="T14" fmla="*/ 11 w 30"/>
                  <a:gd name="T15" fmla="*/ 4 h 17"/>
                  <a:gd name="T16" fmla="*/ 12 w 30"/>
                  <a:gd name="T17" fmla="*/ 4 h 17"/>
                  <a:gd name="T18" fmla="*/ 27 w 30"/>
                  <a:gd name="T19" fmla="*/ 9 h 17"/>
                  <a:gd name="T20" fmla="*/ 30 w 30"/>
                  <a:gd name="T21" fmla="*/ 12 h 17"/>
                  <a:gd name="T22" fmla="*/ 27 w 30"/>
                  <a:gd name="T23" fmla="*/ 14 h 17"/>
                  <a:gd name="T24" fmla="*/ 13 w 30"/>
                  <a:gd name="T25" fmla="*/ 17 h 17"/>
                  <a:gd name="T26" fmla="*/ 9 w 30"/>
                  <a:gd name="T27" fmla="*/ 10 h 17"/>
                  <a:gd name="T28" fmla="*/ 11 w 30"/>
                  <a:gd name="T29" fmla="*/ 10 h 17"/>
                  <a:gd name="T30" fmla="*/ 14 w 30"/>
                  <a:gd name="T31" fmla="*/ 10 h 17"/>
                  <a:gd name="T32" fmla="*/ 11 w 30"/>
                  <a:gd name="T33" fmla="*/ 10 h 17"/>
                  <a:gd name="T34" fmla="*/ 11 w 30"/>
                  <a:gd name="T35" fmla="*/ 10 h 17"/>
                  <a:gd name="T36" fmla="*/ 9 w 30"/>
                  <a:gd name="T3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17">
                    <a:moveTo>
                      <a:pt x="13" y="17"/>
                    </a:moveTo>
                    <a:cubicBezTo>
                      <a:pt x="13" y="17"/>
                      <a:pt x="13" y="17"/>
                      <a:pt x="13" y="17"/>
                    </a:cubicBezTo>
                    <a:cubicBezTo>
                      <a:pt x="12" y="17"/>
                      <a:pt x="12" y="17"/>
                      <a:pt x="11" y="16"/>
                    </a:cubicBezTo>
                    <a:cubicBezTo>
                      <a:pt x="7" y="16"/>
                      <a:pt x="3" y="14"/>
                      <a:pt x="2" y="12"/>
                    </a:cubicBezTo>
                    <a:cubicBezTo>
                      <a:pt x="0" y="9"/>
                      <a:pt x="0" y="7"/>
                      <a:pt x="1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9" y="4"/>
                      <a:pt x="11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6" y="4"/>
                      <a:pt x="23" y="6"/>
                      <a:pt x="27" y="9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3" y="16"/>
                      <a:pt x="18" y="17"/>
                      <a:pt x="13" y="17"/>
                    </a:cubicBezTo>
                    <a:close/>
                    <a:moveTo>
                      <a:pt x="9" y="10"/>
                    </a:moveTo>
                    <a:cubicBezTo>
                      <a:pt x="10" y="10"/>
                      <a:pt x="10" y="10"/>
                      <a:pt x="11" y="10"/>
                    </a:cubicBezTo>
                    <a:cubicBezTo>
                      <a:pt x="12" y="10"/>
                      <a:pt x="13" y="10"/>
                      <a:pt x="14" y="10"/>
                    </a:cubicBezTo>
                    <a:cubicBezTo>
                      <a:pt x="13" y="10"/>
                      <a:pt x="12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0" y="10"/>
                      <a:pt x="10" y="10"/>
                      <a:pt x="9" y="10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0" name="Freeform 356"/>
              <p:cNvSpPr>
                <a:spLocks/>
              </p:cNvSpPr>
              <p:nvPr userDrawn="1"/>
            </p:nvSpPr>
            <p:spPr bwMode="auto">
              <a:xfrm>
                <a:off x="1518" y="1319"/>
                <a:ext cx="14" cy="5"/>
              </a:xfrm>
              <a:custGeom>
                <a:avLst/>
                <a:gdLst>
                  <a:gd name="T0" fmla="*/ 9 w 23"/>
                  <a:gd name="T1" fmla="*/ 7 h 8"/>
                  <a:gd name="T2" fmla="*/ 23 w 23"/>
                  <a:gd name="T3" fmla="*/ 5 h 8"/>
                  <a:gd name="T4" fmla="*/ 10 w 23"/>
                  <a:gd name="T5" fmla="*/ 1 h 8"/>
                  <a:gd name="T6" fmla="*/ 2 w 23"/>
                  <a:gd name="T7" fmla="*/ 0 h 8"/>
                  <a:gd name="T8" fmla="*/ 9 w 23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8">
                    <a:moveTo>
                      <a:pt x="9" y="7"/>
                    </a:moveTo>
                    <a:cubicBezTo>
                      <a:pt x="13" y="8"/>
                      <a:pt x="20" y="7"/>
                      <a:pt x="23" y="5"/>
                    </a:cubicBezTo>
                    <a:cubicBezTo>
                      <a:pt x="20" y="3"/>
                      <a:pt x="14" y="1"/>
                      <a:pt x="10" y="1"/>
                    </a:cubicBezTo>
                    <a:cubicBezTo>
                      <a:pt x="5" y="1"/>
                      <a:pt x="3" y="1"/>
                      <a:pt x="2" y="0"/>
                    </a:cubicBezTo>
                    <a:cubicBezTo>
                      <a:pt x="0" y="4"/>
                      <a:pt x="5" y="7"/>
                      <a:pt x="9" y="7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1" name="Freeform 357"/>
              <p:cNvSpPr>
                <a:spLocks noEditPoints="1"/>
              </p:cNvSpPr>
              <p:nvPr userDrawn="1"/>
            </p:nvSpPr>
            <p:spPr bwMode="auto">
              <a:xfrm>
                <a:off x="1523" y="1302"/>
                <a:ext cx="11" cy="19"/>
              </a:xfrm>
              <a:custGeom>
                <a:avLst/>
                <a:gdLst>
                  <a:gd name="T0" fmla="*/ 5 w 19"/>
                  <a:gd name="T1" fmla="*/ 4 h 30"/>
                  <a:gd name="T2" fmla="*/ 13 w 19"/>
                  <a:gd name="T3" fmla="*/ 12 h 30"/>
                  <a:gd name="T4" fmla="*/ 15 w 19"/>
                  <a:gd name="T5" fmla="*/ 25 h 30"/>
                  <a:gd name="T6" fmla="*/ 5 w 19"/>
                  <a:gd name="T7" fmla="*/ 16 h 30"/>
                  <a:gd name="T8" fmla="*/ 5 w 19"/>
                  <a:gd name="T9" fmla="*/ 4 h 30"/>
                  <a:gd name="T10" fmla="*/ 3 w 19"/>
                  <a:gd name="T11" fmla="*/ 0 h 30"/>
                  <a:gd name="T12" fmla="*/ 2 w 19"/>
                  <a:gd name="T13" fmla="*/ 3 h 30"/>
                  <a:gd name="T14" fmla="*/ 3 w 19"/>
                  <a:gd name="T15" fmla="*/ 17 h 30"/>
                  <a:gd name="T16" fmla="*/ 14 w 19"/>
                  <a:gd name="T17" fmla="*/ 28 h 30"/>
                  <a:gd name="T18" fmla="*/ 18 w 19"/>
                  <a:gd name="T19" fmla="*/ 30 h 30"/>
                  <a:gd name="T20" fmla="*/ 18 w 19"/>
                  <a:gd name="T21" fmla="*/ 25 h 30"/>
                  <a:gd name="T22" fmla="*/ 16 w 19"/>
                  <a:gd name="T23" fmla="*/ 10 h 30"/>
                  <a:gd name="T24" fmla="*/ 7 w 19"/>
                  <a:gd name="T25" fmla="*/ 1 h 30"/>
                  <a:gd name="T26" fmla="*/ 3 w 19"/>
                  <a:gd name="T2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30">
                    <a:moveTo>
                      <a:pt x="5" y="4"/>
                    </a:moveTo>
                    <a:cubicBezTo>
                      <a:pt x="8" y="6"/>
                      <a:pt x="12" y="8"/>
                      <a:pt x="13" y="12"/>
                    </a:cubicBezTo>
                    <a:cubicBezTo>
                      <a:pt x="15" y="15"/>
                      <a:pt x="16" y="21"/>
                      <a:pt x="15" y="25"/>
                    </a:cubicBezTo>
                    <a:cubicBezTo>
                      <a:pt x="12" y="23"/>
                      <a:pt x="7" y="20"/>
                      <a:pt x="5" y="16"/>
                    </a:cubicBezTo>
                    <a:cubicBezTo>
                      <a:pt x="4" y="12"/>
                      <a:pt x="4" y="6"/>
                      <a:pt x="5" y="4"/>
                    </a:cubicBezTo>
                    <a:moveTo>
                      <a:pt x="3" y="0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6"/>
                      <a:pt x="0" y="13"/>
                      <a:pt x="3" y="17"/>
                    </a:cubicBezTo>
                    <a:cubicBezTo>
                      <a:pt x="5" y="22"/>
                      <a:pt x="10" y="25"/>
                      <a:pt x="14" y="28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9" y="21"/>
                      <a:pt x="18" y="15"/>
                      <a:pt x="16" y="10"/>
                    </a:cubicBezTo>
                    <a:cubicBezTo>
                      <a:pt x="14" y="6"/>
                      <a:pt x="10" y="3"/>
                      <a:pt x="7" y="1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2" name="Freeform 358"/>
              <p:cNvSpPr>
                <a:spLocks/>
              </p:cNvSpPr>
              <p:nvPr userDrawn="1"/>
            </p:nvSpPr>
            <p:spPr bwMode="auto">
              <a:xfrm>
                <a:off x="1525" y="1304"/>
                <a:ext cx="8" cy="14"/>
              </a:xfrm>
              <a:custGeom>
                <a:avLst/>
                <a:gdLst>
                  <a:gd name="T0" fmla="*/ 1 w 12"/>
                  <a:gd name="T1" fmla="*/ 12 h 21"/>
                  <a:gd name="T2" fmla="*/ 11 w 12"/>
                  <a:gd name="T3" fmla="*/ 21 h 21"/>
                  <a:gd name="T4" fmla="*/ 9 w 12"/>
                  <a:gd name="T5" fmla="*/ 8 h 21"/>
                  <a:gd name="T6" fmla="*/ 1 w 12"/>
                  <a:gd name="T7" fmla="*/ 0 h 21"/>
                  <a:gd name="T8" fmla="*/ 1 w 12"/>
                  <a:gd name="T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1">
                    <a:moveTo>
                      <a:pt x="1" y="12"/>
                    </a:moveTo>
                    <a:cubicBezTo>
                      <a:pt x="3" y="16"/>
                      <a:pt x="8" y="19"/>
                      <a:pt x="11" y="21"/>
                    </a:cubicBezTo>
                    <a:cubicBezTo>
                      <a:pt x="12" y="17"/>
                      <a:pt x="11" y="11"/>
                      <a:pt x="9" y="8"/>
                    </a:cubicBezTo>
                    <a:cubicBezTo>
                      <a:pt x="8" y="4"/>
                      <a:pt x="4" y="2"/>
                      <a:pt x="1" y="0"/>
                    </a:cubicBezTo>
                    <a:cubicBezTo>
                      <a:pt x="0" y="2"/>
                      <a:pt x="0" y="8"/>
                      <a:pt x="1" y="12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3" name="Freeform 359"/>
              <p:cNvSpPr>
                <a:spLocks noEditPoints="1"/>
              </p:cNvSpPr>
              <p:nvPr userDrawn="1"/>
            </p:nvSpPr>
            <p:spPr bwMode="auto">
              <a:xfrm>
                <a:off x="1514" y="1304"/>
                <a:ext cx="22" cy="20"/>
              </a:xfrm>
              <a:custGeom>
                <a:avLst/>
                <a:gdLst>
                  <a:gd name="T0" fmla="*/ 30 w 34"/>
                  <a:gd name="T1" fmla="*/ 31 h 31"/>
                  <a:gd name="T2" fmla="*/ 23 w 34"/>
                  <a:gd name="T3" fmla="*/ 29 h 31"/>
                  <a:gd name="T4" fmla="*/ 9 w 34"/>
                  <a:gd name="T5" fmla="*/ 25 h 31"/>
                  <a:gd name="T6" fmla="*/ 1 w 34"/>
                  <a:gd name="T7" fmla="*/ 12 h 31"/>
                  <a:gd name="T8" fmla="*/ 2 w 34"/>
                  <a:gd name="T9" fmla="*/ 5 h 31"/>
                  <a:gd name="T10" fmla="*/ 5 w 34"/>
                  <a:gd name="T11" fmla="*/ 0 h 31"/>
                  <a:gd name="T12" fmla="*/ 9 w 34"/>
                  <a:gd name="T13" fmla="*/ 4 h 31"/>
                  <a:gd name="T14" fmla="*/ 10 w 34"/>
                  <a:gd name="T15" fmla="*/ 5 h 31"/>
                  <a:gd name="T16" fmla="*/ 11 w 34"/>
                  <a:gd name="T17" fmla="*/ 5 h 31"/>
                  <a:gd name="T18" fmla="*/ 18 w 34"/>
                  <a:gd name="T19" fmla="*/ 7 h 31"/>
                  <a:gd name="T20" fmla="*/ 25 w 34"/>
                  <a:gd name="T21" fmla="*/ 14 h 31"/>
                  <a:gd name="T22" fmla="*/ 34 w 34"/>
                  <a:gd name="T23" fmla="*/ 23 h 31"/>
                  <a:gd name="T24" fmla="*/ 30 w 34"/>
                  <a:gd name="T25" fmla="*/ 31 h 31"/>
                  <a:gd name="T26" fmla="*/ 11 w 34"/>
                  <a:gd name="T27" fmla="*/ 14 h 31"/>
                  <a:gd name="T28" fmla="*/ 15 w 34"/>
                  <a:gd name="T29" fmla="*/ 18 h 31"/>
                  <a:gd name="T30" fmla="*/ 17 w 34"/>
                  <a:gd name="T31" fmla="*/ 19 h 31"/>
                  <a:gd name="T32" fmla="*/ 13 w 34"/>
                  <a:gd name="T33" fmla="*/ 15 h 31"/>
                  <a:gd name="T34" fmla="*/ 11 w 34"/>
                  <a:gd name="T35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31">
                    <a:moveTo>
                      <a:pt x="30" y="31"/>
                    </a:moveTo>
                    <a:cubicBezTo>
                      <a:pt x="28" y="30"/>
                      <a:pt x="25" y="30"/>
                      <a:pt x="23" y="29"/>
                    </a:cubicBezTo>
                    <a:cubicBezTo>
                      <a:pt x="18" y="28"/>
                      <a:pt x="13" y="27"/>
                      <a:pt x="9" y="25"/>
                    </a:cubicBezTo>
                    <a:cubicBezTo>
                      <a:pt x="6" y="23"/>
                      <a:pt x="2" y="18"/>
                      <a:pt x="1" y="12"/>
                    </a:cubicBezTo>
                    <a:cubicBezTo>
                      <a:pt x="0" y="10"/>
                      <a:pt x="1" y="7"/>
                      <a:pt x="2" y="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1" y="5"/>
                    </a:cubicBezTo>
                    <a:cubicBezTo>
                      <a:pt x="12" y="5"/>
                      <a:pt x="14" y="5"/>
                      <a:pt x="18" y="7"/>
                    </a:cubicBezTo>
                    <a:cubicBezTo>
                      <a:pt x="21" y="8"/>
                      <a:pt x="23" y="11"/>
                      <a:pt x="25" y="14"/>
                    </a:cubicBezTo>
                    <a:cubicBezTo>
                      <a:pt x="28" y="17"/>
                      <a:pt x="30" y="20"/>
                      <a:pt x="34" y="23"/>
                    </a:cubicBezTo>
                    <a:lnTo>
                      <a:pt x="30" y="31"/>
                    </a:lnTo>
                    <a:close/>
                    <a:moveTo>
                      <a:pt x="11" y="14"/>
                    </a:moveTo>
                    <a:cubicBezTo>
                      <a:pt x="12" y="15"/>
                      <a:pt x="13" y="17"/>
                      <a:pt x="15" y="18"/>
                    </a:cubicBezTo>
                    <a:cubicBezTo>
                      <a:pt x="15" y="18"/>
                      <a:pt x="16" y="18"/>
                      <a:pt x="17" y="19"/>
                    </a:cubicBezTo>
                    <a:cubicBezTo>
                      <a:pt x="16" y="17"/>
                      <a:pt x="14" y="15"/>
                      <a:pt x="13" y="15"/>
                    </a:cubicBezTo>
                    <a:cubicBezTo>
                      <a:pt x="12" y="14"/>
                      <a:pt x="12" y="14"/>
                      <a:pt x="11" y="14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4" name="Freeform 360"/>
              <p:cNvSpPr>
                <a:spLocks/>
              </p:cNvSpPr>
              <p:nvPr userDrawn="1"/>
            </p:nvSpPr>
            <p:spPr bwMode="auto">
              <a:xfrm>
                <a:off x="1516" y="1309"/>
                <a:ext cx="18" cy="12"/>
              </a:xfrm>
              <a:custGeom>
                <a:avLst/>
                <a:gdLst>
                  <a:gd name="T0" fmla="*/ 9 w 28"/>
                  <a:gd name="T1" fmla="*/ 14 h 20"/>
                  <a:gd name="T2" fmla="*/ 28 w 28"/>
                  <a:gd name="T3" fmla="*/ 20 h 20"/>
                  <a:gd name="T4" fmla="*/ 12 w 28"/>
                  <a:gd name="T5" fmla="*/ 4 h 20"/>
                  <a:gd name="T6" fmla="*/ 3 w 28"/>
                  <a:gd name="T7" fmla="*/ 0 h 20"/>
                  <a:gd name="T8" fmla="*/ 9 w 28"/>
                  <a:gd name="T9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0">
                    <a:moveTo>
                      <a:pt x="9" y="14"/>
                    </a:moveTo>
                    <a:cubicBezTo>
                      <a:pt x="13" y="17"/>
                      <a:pt x="23" y="18"/>
                      <a:pt x="28" y="20"/>
                    </a:cubicBezTo>
                    <a:cubicBezTo>
                      <a:pt x="21" y="14"/>
                      <a:pt x="17" y="6"/>
                      <a:pt x="12" y="4"/>
                    </a:cubicBezTo>
                    <a:cubicBezTo>
                      <a:pt x="7" y="1"/>
                      <a:pt x="7" y="4"/>
                      <a:pt x="3" y="0"/>
                    </a:cubicBezTo>
                    <a:cubicBezTo>
                      <a:pt x="0" y="4"/>
                      <a:pt x="5" y="11"/>
                      <a:pt x="9" y="14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5" name="Freeform 361"/>
              <p:cNvSpPr>
                <a:spLocks noEditPoints="1"/>
              </p:cNvSpPr>
              <p:nvPr userDrawn="1"/>
            </p:nvSpPr>
            <p:spPr bwMode="auto">
              <a:xfrm>
                <a:off x="1527" y="1296"/>
                <a:ext cx="15" cy="32"/>
              </a:xfrm>
              <a:custGeom>
                <a:avLst/>
                <a:gdLst>
                  <a:gd name="T0" fmla="*/ 11 w 24"/>
                  <a:gd name="T1" fmla="*/ 51 h 51"/>
                  <a:gd name="T2" fmla="*/ 7 w 24"/>
                  <a:gd name="T3" fmla="*/ 39 h 51"/>
                  <a:gd name="T4" fmla="*/ 4 w 24"/>
                  <a:gd name="T5" fmla="*/ 28 h 51"/>
                  <a:gd name="T6" fmla="*/ 2 w 24"/>
                  <a:gd name="T7" fmla="*/ 22 h 51"/>
                  <a:gd name="T8" fmla="*/ 9 w 24"/>
                  <a:gd name="T9" fmla="*/ 3 h 51"/>
                  <a:gd name="T10" fmla="*/ 12 w 24"/>
                  <a:gd name="T11" fmla="*/ 0 h 51"/>
                  <a:gd name="T12" fmla="*/ 15 w 24"/>
                  <a:gd name="T13" fmla="*/ 3 h 51"/>
                  <a:gd name="T14" fmla="*/ 22 w 24"/>
                  <a:gd name="T15" fmla="*/ 23 h 51"/>
                  <a:gd name="T16" fmla="*/ 21 w 24"/>
                  <a:gd name="T17" fmla="*/ 26 h 51"/>
                  <a:gd name="T18" fmla="*/ 16 w 24"/>
                  <a:gd name="T19" fmla="*/ 39 h 51"/>
                  <a:gd name="T20" fmla="*/ 11 w 24"/>
                  <a:gd name="T21" fmla="*/ 51 h 51"/>
                  <a:gd name="T22" fmla="*/ 12 w 24"/>
                  <a:gd name="T23" fmla="*/ 13 h 51"/>
                  <a:gd name="T24" fmla="*/ 11 w 24"/>
                  <a:gd name="T25" fmla="*/ 19 h 51"/>
                  <a:gd name="T26" fmla="*/ 12 w 24"/>
                  <a:gd name="T27" fmla="*/ 23 h 51"/>
                  <a:gd name="T28" fmla="*/ 13 w 24"/>
                  <a:gd name="T29" fmla="*/ 20 h 51"/>
                  <a:gd name="T30" fmla="*/ 12 w 24"/>
                  <a:gd name="T31" fmla="*/ 1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51">
                    <a:moveTo>
                      <a:pt x="11" y="51"/>
                    </a:moveTo>
                    <a:cubicBezTo>
                      <a:pt x="7" y="39"/>
                      <a:pt x="7" y="39"/>
                      <a:pt x="7" y="39"/>
                    </a:cubicBezTo>
                    <a:cubicBezTo>
                      <a:pt x="6" y="35"/>
                      <a:pt x="5" y="31"/>
                      <a:pt x="4" y="28"/>
                    </a:cubicBezTo>
                    <a:cubicBezTo>
                      <a:pt x="3" y="26"/>
                      <a:pt x="3" y="24"/>
                      <a:pt x="2" y="22"/>
                    </a:cubicBezTo>
                    <a:cubicBezTo>
                      <a:pt x="0" y="15"/>
                      <a:pt x="3" y="8"/>
                      <a:pt x="9" y="3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22" y="9"/>
                      <a:pt x="24" y="16"/>
                      <a:pt x="22" y="23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9" y="30"/>
                      <a:pt x="18" y="34"/>
                      <a:pt x="16" y="39"/>
                    </a:cubicBezTo>
                    <a:lnTo>
                      <a:pt x="11" y="51"/>
                    </a:lnTo>
                    <a:close/>
                    <a:moveTo>
                      <a:pt x="12" y="13"/>
                    </a:moveTo>
                    <a:cubicBezTo>
                      <a:pt x="11" y="15"/>
                      <a:pt x="10" y="17"/>
                      <a:pt x="11" y="19"/>
                    </a:cubicBezTo>
                    <a:cubicBezTo>
                      <a:pt x="11" y="20"/>
                      <a:pt x="12" y="22"/>
                      <a:pt x="12" y="23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4" y="17"/>
                      <a:pt x="13" y="15"/>
                      <a:pt x="12" y="13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6" name="Freeform 362"/>
              <p:cNvSpPr>
                <a:spLocks/>
              </p:cNvSpPr>
              <p:nvPr userDrawn="1"/>
            </p:nvSpPr>
            <p:spPr bwMode="auto">
              <a:xfrm>
                <a:off x="1530" y="1300"/>
                <a:ext cx="9" cy="20"/>
              </a:xfrm>
              <a:custGeom>
                <a:avLst/>
                <a:gdLst>
                  <a:gd name="T0" fmla="*/ 7 w 14"/>
                  <a:gd name="T1" fmla="*/ 0 h 32"/>
                  <a:gd name="T2" fmla="*/ 12 w 14"/>
                  <a:gd name="T3" fmla="*/ 15 h 32"/>
                  <a:gd name="T4" fmla="*/ 7 w 14"/>
                  <a:gd name="T5" fmla="*/ 32 h 32"/>
                  <a:gd name="T6" fmla="*/ 2 w 14"/>
                  <a:gd name="T7" fmla="*/ 14 h 32"/>
                  <a:gd name="T8" fmla="*/ 7 w 1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2">
                    <a:moveTo>
                      <a:pt x="7" y="0"/>
                    </a:moveTo>
                    <a:cubicBezTo>
                      <a:pt x="12" y="5"/>
                      <a:pt x="14" y="10"/>
                      <a:pt x="12" y="15"/>
                    </a:cubicBezTo>
                    <a:cubicBezTo>
                      <a:pt x="10" y="21"/>
                      <a:pt x="9" y="25"/>
                      <a:pt x="7" y="32"/>
                    </a:cubicBezTo>
                    <a:cubicBezTo>
                      <a:pt x="4" y="25"/>
                      <a:pt x="3" y="20"/>
                      <a:pt x="2" y="14"/>
                    </a:cubicBezTo>
                    <a:cubicBezTo>
                      <a:pt x="0" y="9"/>
                      <a:pt x="2" y="4"/>
                      <a:pt x="7" y="0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7" name="Freeform 363"/>
              <p:cNvSpPr>
                <a:spLocks noEditPoints="1"/>
              </p:cNvSpPr>
              <p:nvPr userDrawn="1"/>
            </p:nvSpPr>
            <p:spPr bwMode="auto">
              <a:xfrm>
                <a:off x="1529" y="1317"/>
                <a:ext cx="11" cy="9"/>
              </a:xfrm>
              <a:custGeom>
                <a:avLst/>
                <a:gdLst>
                  <a:gd name="T0" fmla="*/ 9 w 18"/>
                  <a:gd name="T1" fmla="*/ 15 h 15"/>
                  <a:gd name="T2" fmla="*/ 9 w 18"/>
                  <a:gd name="T3" fmla="*/ 15 h 15"/>
                  <a:gd name="T4" fmla="*/ 9 w 18"/>
                  <a:gd name="T5" fmla="*/ 15 h 15"/>
                  <a:gd name="T6" fmla="*/ 0 w 18"/>
                  <a:gd name="T7" fmla="*/ 7 h 15"/>
                  <a:gd name="T8" fmla="*/ 9 w 18"/>
                  <a:gd name="T9" fmla="*/ 0 h 15"/>
                  <a:gd name="T10" fmla="*/ 18 w 18"/>
                  <a:gd name="T11" fmla="*/ 8 h 15"/>
                  <a:gd name="T12" fmla="*/ 9 w 18"/>
                  <a:gd name="T13" fmla="*/ 15 h 15"/>
                  <a:gd name="T14" fmla="*/ 9 w 18"/>
                  <a:gd name="T15" fmla="*/ 9 h 15"/>
                  <a:gd name="T16" fmla="*/ 9 w 18"/>
                  <a:gd name="T17" fmla="*/ 11 h 15"/>
                  <a:gd name="T18" fmla="*/ 9 w 18"/>
                  <a:gd name="T19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5">
                    <a:moveTo>
                      <a:pt x="9" y="15"/>
                    </a:move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4" y="15"/>
                      <a:pt x="0" y="12"/>
                      <a:pt x="0" y="7"/>
                    </a:cubicBezTo>
                    <a:cubicBezTo>
                      <a:pt x="0" y="3"/>
                      <a:pt x="4" y="0"/>
                      <a:pt x="9" y="0"/>
                    </a:cubicBezTo>
                    <a:cubicBezTo>
                      <a:pt x="14" y="0"/>
                      <a:pt x="18" y="3"/>
                      <a:pt x="18" y="8"/>
                    </a:cubicBezTo>
                    <a:cubicBezTo>
                      <a:pt x="18" y="12"/>
                      <a:pt x="14" y="15"/>
                      <a:pt x="9" y="15"/>
                    </a:cubicBezTo>
                    <a:close/>
                    <a:moveTo>
                      <a:pt x="9" y="9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9" y="9"/>
                      <a:pt x="9" y="9"/>
                      <a:pt x="9" y="9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8" name="Freeform 364"/>
              <p:cNvSpPr>
                <a:spLocks/>
              </p:cNvSpPr>
              <p:nvPr userDrawn="1"/>
            </p:nvSpPr>
            <p:spPr bwMode="auto">
              <a:xfrm>
                <a:off x="1532" y="1319"/>
                <a:ext cx="5" cy="5"/>
              </a:xfrm>
              <a:custGeom>
                <a:avLst/>
                <a:gdLst>
                  <a:gd name="T0" fmla="*/ 0 w 9"/>
                  <a:gd name="T1" fmla="*/ 3 h 7"/>
                  <a:gd name="T2" fmla="*/ 4 w 9"/>
                  <a:gd name="T3" fmla="*/ 7 h 7"/>
                  <a:gd name="T4" fmla="*/ 9 w 9"/>
                  <a:gd name="T5" fmla="*/ 4 h 7"/>
                  <a:gd name="T6" fmla="*/ 4 w 9"/>
                  <a:gd name="T7" fmla="*/ 0 h 7"/>
                  <a:gd name="T8" fmla="*/ 0 w 9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0" y="3"/>
                    </a:moveTo>
                    <a:cubicBezTo>
                      <a:pt x="0" y="5"/>
                      <a:pt x="2" y="7"/>
                      <a:pt x="4" y="7"/>
                    </a:cubicBezTo>
                    <a:cubicBezTo>
                      <a:pt x="7" y="7"/>
                      <a:pt x="9" y="5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9" name="Freeform 365"/>
              <p:cNvSpPr>
                <a:spLocks noEditPoints="1"/>
              </p:cNvSpPr>
              <p:nvPr userDrawn="1"/>
            </p:nvSpPr>
            <p:spPr bwMode="auto">
              <a:xfrm>
                <a:off x="1503" y="1322"/>
                <a:ext cx="62" cy="23"/>
              </a:xfrm>
              <a:custGeom>
                <a:avLst/>
                <a:gdLst>
                  <a:gd name="T0" fmla="*/ 93 w 99"/>
                  <a:gd name="T1" fmla="*/ 37 h 37"/>
                  <a:gd name="T2" fmla="*/ 89 w 99"/>
                  <a:gd name="T3" fmla="*/ 36 h 37"/>
                  <a:gd name="T4" fmla="*/ 49 w 99"/>
                  <a:gd name="T5" fmla="*/ 29 h 37"/>
                  <a:gd name="T6" fmla="*/ 8 w 99"/>
                  <a:gd name="T7" fmla="*/ 34 h 37"/>
                  <a:gd name="T8" fmla="*/ 3 w 99"/>
                  <a:gd name="T9" fmla="*/ 34 h 37"/>
                  <a:gd name="T10" fmla="*/ 0 w 99"/>
                  <a:gd name="T11" fmla="*/ 29 h 37"/>
                  <a:gd name="T12" fmla="*/ 1 w 99"/>
                  <a:gd name="T13" fmla="*/ 13 h 37"/>
                  <a:gd name="T14" fmla="*/ 45 w 99"/>
                  <a:gd name="T15" fmla="*/ 0 h 37"/>
                  <a:gd name="T16" fmla="*/ 51 w 99"/>
                  <a:gd name="T17" fmla="*/ 0 h 37"/>
                  <a:gd name="T18" fmla="*/ 99 w 99"/>
                  <a:gd name="T19" fmla="*/ 15 h 37"/>
                  <a:gd name="T20" fmla="*/ 99 w 99"/>
                  <a:gd name="T21" fmla="*/ 31 h 37"/>
                  <a:gd name="T22" fmla="*/ 95 w 99"/>
                  <a:gd name="T23" fmla="*/ 36 h 37"/>
                  <a:gd name="T24" fmla="*/ 93 w 99"/>
                  <a:gd name="T25" fmla="*/ 37 h 37"/>
                  <a:gd name="T26" fmla="*/ 49 w 99"/>
                  <a:gd name="T27" fmla="*/ 16 h 37"/>
                  <a:gd name="T28" fmla="*/ 87 w 99"/>
                  <a:gd name="T29" fmla="*/ 21 h 37"/>
                  <a:gd name="T30" fmla="*/ 87 w 99"/>
                  <a:gd name="T31" fmla="*/ 17 h 37"/>
                  <a:gd name="T32" fmla="*/ 50 w 99"/>
                  <a:gd name="T33" fmla="*/ 12 h 37"/>
                  <a:gd name="T34" fmla="*/ 45 w 99"/>
                  <a:gd name="T35" fmla="*/ 12 h 37"/>
                  <a:gd name="T36" fmla="*/ 13 w 99"/>
                  <a:gd name="T37" fmla="*/ 16 h 37"/>
                  <a:gd name="T38" fmla="*/ 13 w 99"/>
                  <a:gd name="T39" fmla="*/ 21 h 37"/>
                  <a:gd name="T40" fmla="*/ 49 w 99"/>
                  <a:gd name="T41" fmla="*/ 1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9" h="37">
                    <a:moveTo>
                      <a:pt x="93" y="37"/>
                    </a:moveTo>
                    <a:cubicBezTo>
                      <a:pt x="91" y="37"/>
                      <a:pt x="90" y="36"/>
                      <a:pt x="89" y="36"/>
                    </a:cubicBezTo>
                    <a:cubicBezTo>
                      <a:pt x="82" y="31"/>
                      <a:pt x="67" y="29"/>
                      <a:pt x="49" y="29"/>
                    </a:cubicBezTo>
                    <a:cubicBezTo>
                      <a:pt x="34" y="29"/>
                      <a:pt x="18" y="31"/>
                      <a:pt x="8" y="34"/>
                    </a:cubicBezTo>
                    <a:cubicBezTo>
                      <a:pt x="7" y="35"/>
                      <a:pt x="4" y="35"/>
                      <a:pt x="3" y="34"/>
                    </a:cubicBezTo>
                    <a:cubicBezTo>
                      <a:pt x="1" y="32"/>
                      <a:pt x="0" y="31"/>
                      <a:pt x="0" y="29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0"/>
                      <a:pt x="1" y="0"/>
                      <a:pt x="45" y="0"/>
                    </a:cubicBezTo>
                    <a:cubicBezTo>
                      <a:pt x="47" y="0"/>
                      <a:pt x="49" y="0"/>
                      <a:pt x="51" y="0"/>
                    </a:cubicBezTo>
                    <a:cubicBezTo>
                      <a:pt x="73" y="1"/>
                      <a:pt x="99" y="4"/>
                      <a:pt x="99" y="15"/>
                    </a:cubicBezTo>
                    <a:cubicBezTo>
                      <a:pt x="99" y="15"/>
                      <a:pt x="99" y="22"/>
                      <a:pt x="99" y="31"/>
                    </a:cubicBezTo>
                    <a:cubicBezTo>
                      <a:pt x="99" y="33"/>
                      <a:pt x="97" y="35"/>
                      <a:pt x="95" y="36"/>
                    </a:cubicBezTo>
                    <a:cubicBezTo>
                      <a:pt x="95" y="36"/>
                      <a:pt x="94" y="37"/>
                      <a:pt x="93" y="37"/>
                    </a:cubicBezTo>
                    <a:close/>
                    <a:moveTo>
                      <a:pt x="49" y="16"/>
                    </a:moveTo>
                    <a:cubicBezTo>
                      <a:pt x="57" y="16"/>
                      <a:pt x="74" y="17"/>
                      <a:pt x="87" y="21"/>
                    </a:cubicBezTo>
                    <a:cubicBezTo>
                      <a:pt x="87" y="20"/>
                      <a:pt x="87" y="18"/>
                      <a:pt x="87" y="17"/>
                    </a:cubicBezTo>
                    <a:cubicBezTo>
                      <a:pt x="83" y="16"/>
                      <a:pt x="70" y="13"/>
                      <a:pt x="50" y="12"/>
                    </a:cubicBezTo>
                    <a:cubicBezTo>
                      <a:pt x="49" y="12"/>
                      <a:pt x="47" y="12"/>
                      <a:pt x="45" y="12"/>
                    </a:cubicBezTo>
                    <a:cubicBezTo>
                      <a:pt x="27" y="12"/>
                      <a:pt x="16" y="14"/>
                      <a:pt x="13" y="16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23" y="18"/>
                      <a:pt x="36" y="16"/>
                      <a:pt x="49" y="16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0" name="Freeform 366"/>
              <p:cNvSpPr>
                <a:spLocks/>
              </p:cNvSpPr>
              <p:nvPr userDrawn="1"/>
            </p:nvSpPr>
            <p:spPr bwMode="auto">
              <a:xfrm>
                <a:off x="1507" y="1326"/>
                <a:ext cx="54" cy="15"/>
              </a:xfrm>
              <a:custGeom>
                <a:avLst/>
                <a:gdLst>
                  <a:gd name="T0" fmla="*/ 45 w 87"/>
                  <a:gd name="T1" fmla="*/ 0 h 25"/>
                  <a:gd name="T2" fmla="*/ 87 w 87"/>
                  <a:gd name="T3" fmla="*/ 9 h 25"/>
                  <a:gd name="T4" fmla="*/ 87 w 87"/>
                  <a:gd name="T5" fmla="*/ 25 h 25"/>
                  <a:gd name="T6" fmla="*/ 0 w 87"/>
                  <a:gd name="T7" fmla="*/ 23 h 25"/>
                  <a:gd name="T8" fmla="*/ 1 w 87"/>
                  <a:gd name="T9" fmla="*/ 7 h 25"/>
                  <a:gd name="T10" fmla="*/ 45 w 87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25">
                    <a:moveTo>
                      <a:pt x="45" y="0"/>
                    </a:moveTo>
                    <a:cubicBezTo>
                      <a:pt x="68" y="1"/>
                      <a:pt x="87" y="5"/>
                      <a:pt x="87" y="9"/>
                    </a:cubicBezTo>
                    <a:cubicBezTo>
                      <a:pt x="87" y="9"/>
                      <a:pt x="87" y="16"/>
                      <a:pt x="87" y="25"/>
                    </a:cubicBezTo>
                    <a:cubicBezTo>
                      <a:pt x="70" y="14"/>
                      <a:pt x="24" y="14"/>
                      <a:pt x="0" y="23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3"/>
                      <a:pt x="21" y="0"/>
                      <a:pt x="45" y="0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1" name="Freeform 367"/>
              <p:cNvSpPr>
                <a:spLocks/>
              </p:cNvSpPr>
              <p:nvPr userDrawn="1"/>
            </p:nvSpPr>
            <p:spPr bwMode="auto">
              <a:xfrm>
                <a:off x="1505" y="1331"/>
                <a:ext cx="59" cy="10"/>
              </a:xfrm>
              <a:custGeom>
                <a:avLst/>
                <a:gdLst>
                  <a:gd name="T0" fmla="*/ 92 w 94"/>
                  <a:gd name="T1" fmla="*/ 15 h 15"/>
                  <a:gd name="T2" fmla="*/ 92 w 94"/>
                  <a:gd name="T3" fmla="*/ 15 h 15"/>
                  <a:gd name="T4" fmla="*/ 90 w 94"/>
                  <a:gd name="T5" fmla="*/ 13 h 15"/>
                  <a:gd name="T6" fmla="*/ 47 w 94"/>
                  <a:gd name="T7" fmla="*/ 5 h 15"/>
                  <a:gd name="T8" fmla="*/ 4 w 94"/>
                  <a:gd name="T9" fmla="*/ 12 h 15"/>
                  <a:gd name="T10" fmla="*/ 2 w 94"/>
                  <a:gd name="T11" fmla="*/ 14 h 15"/>
                  <a:gd name="T12" fmla="*/ 0 w 94"/>
                  <a:gd name="T13" fmla="*/ 11 h 15"/>
                  <a:gd name="T14" fmla="*/ 47 w 94"/>
                  <a:gd name="T15" fmla="*/ 0 h 15"/>
                  <a:gd name="T16" fmla="*/ 93 w 94"/>
                  <a:gd name="T17" fmla="*/ 10 h 15"/>
                  <a:gd name="T18" fmla="*/ 94 w 94"/>
                  <a:gd name="T19" fmla="*/ 13 h 15"/>
                  <a:gd name="T20" fmla="*/ 92 w 94"/>
                  <a:gd name="T2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15">
                    <a:moveTo>
                      <a:pt x="92" y="15"/>
                    </a:moveTo>
                    <a:cubicBezTo>
                      <a:pt x="92" y="15"/>
                      <a:pt x="92" y="15"/>
                      <a:pt x="92" y="15"/>
                    </a:cubicBezTo>
                    <a:cubicBezTo>
                      <a:pt x="91" y="15"/>
                      <a:pt x="90" y="15"/>
                      <a:pt x="90" y="13"/>
                    </a:cubicBezTo>
                    <a:cubicBezTo>
                      <a:pt x="88" y="11"/>
                      <a:pt x="70" y="6"/>
                      <a:pt x="47" y="5"/>
                    </a:cubicBezTo>
                    <a:cubicBezTo>
                      <a:pt x="24" y="4"/>
                      <a:pt x="6" y="9"/>
                      <a:pt x="4" y="12"/>
                    </a:cubicBezTo>
                    <a:cubicBezTo>
                      <a:pt x="4" y="13"/>
                      <a:pt x="3" y="14"/>
                      <a:pt x="2" y="14"/>
                    </a:cubicBezTo>
                    <a:cubicBezTo>
                      <a:pt x="1" y="14"/>
                      <a:pt x="0" y="13"/>
                      <a:pt x="0" y="11"/>
                    </a:cubicBezTo>
                    <a:cubicBezTo>
                      <a:pt x="0" y="4"/>
                      <a:pt x="28" y="0"/>
                      <a:pt x="47" y="0"/>
                    </a:cubicBezTo>
                    <a:cubicBezTo>
                      <a:pt x="68" y="1"/>
                      <a:pt x="88" y="5"/>
                      <a:pt x="93" y="10"/>
                    </a:cubicBezTo>
                    <a:cubicBezTo>
                      <a:pt x="94" y="11"/>
                      <a:pt x="94" y="12"/>
                      <a:pt x="94" y="13"/>
                    </a:cubicBezTo>
                    <a:cubicBezTo>
                      <a:pt x="94" y="14"/>
                      <a:pt x="93" y="15"/>
                      <a:pt x="92" y="15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2" name="Freeform 368"/>
              <p:cNvSpPr>
                <a:spLocks noEditPoints="1"/>
              </p:cNvSpPr>
              <p:nvPr userDrawn="1"/>
            </p:nvSpPr>
            <p:spPr bwMode="auto">
              <a:xfrm>
                <a:off x="1529" y="1324"/>
                <a:ext cx="11" cy="10"/>
              </a:xfrm>
              <a:custGeom>
                <a:avLst/>
                <a:gdLst>
                  <a:gd name="T0" fmla="*/ 8 w 17"/>
                  <a:gd name="T1" fmla="*/ 15 h 15"/>
                  <a:gd name="T2" fmla="*/ 8 w 17"/>
                  <a:gd name="T3" fmla="*/ 15 h 15"/>
                  <a:gd name="T4" fmla="*/ 8 w 17"/>
                  <a:gd name="T5" fmla="*/ 15 h 15"/>
                  <a:gd name="T6" fmla="*/ 0 w 17"/>
                  <a:gd name="T7" fmla="*/ 7 h 15"/>
                  <a:gd name="T8" fmla="*/ 8 w 17"/>
                  <a:gd name="T9" fmla="*/ 0 h 15"/>
                  <a:gd name="T10" fmla="*/ 16 w 17"/>
                  <a:gd name="T11" fmla="*/ 8 h 15"/>
                  <a:gd name="T12" fmla="*/ 8 w 17"/>
                  <a:gd name="T13" fmla="*/ 15 h 15"/>
                  <a:gd name="T14" fmla="*/ 8 w 17"/>
                  <a:gd name="T15" fmla="*/ 6 h 15"/>
                  <a:gd name="T16" fmla="*/ 7 w 17"/>
                  <a:gd name="T17" fmla="*/ 8 h 15"/>
                  <a:gd name="T18" fmla="*/ 8 w 17"/>
                  <a:gd name="T19" fmla="*/ 9 h 15"/>
                  <a:gd name="T20" fmla="*/ 9 w 17"/>
                  <a:gd name="T21" fmla="*/ 8 h 15"/>
                  <a:gd name="T22" fmla="*/ 8 w 17"/>
                  <a:gd name="T23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5">
                    <a:moveTo>
                      <a:pt x="8" y="15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3" y="0"/>
                      <a:pt x="17" y="4"/>
                      <a:pt x="16" y="8"/>
                    </a:cubicBezTo>
                    <a:cubicBezTo>
                      <a:pt x="16" y="12"/>
                      <a:pt x="13" y="15"/>
                      <a:pt x="8" y="15"/>
                    </a:cubicBezTo>
                    <a:close/>
                    <a:moveTo>
                      <a:pt x="8" y="6"/>
                    </a:moveTo>
                    <a:cubicBezTo>
                      <a:pt x="8" y="6"/>
                      <a:pt x="7" y="7"/>
                      <a:pt x="7" y="8"/>
                    </a:cubicBezTo>
                    <a:cubicBezTo>
                      <a:pt x="7" y="8"/>
                      <a:pt x="8" y="9"/>
                      <a:pt x="8" y="9"/>
                    </a:cubicBezTo>
                    <a:cubicBezTo>
                      <a:pt x="8" y="9"/>
                      <a:pt x="9" y="8"/>
                      <a:pt x="9" y="8"/>
                    </a:cubicBezTo>
                    <a:cubicBezTo>
                      <a:pt x="9" y="7"/>
                      <a:pt x="8" y="6"/>
                      <a:pt x="8" y="6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3" name="Freeform 369"/>
              <p:cNvSpPr>
                <a:spLocks/>
              </p:cNvSpPr>
              <p:nvPr userDrawn="1"/>
            </p:nvSpPr>
            <p:spPr bwMode="auto">
              <a:xfrm>
                <a:off x="1532" y="1327"/>
                <a:ext cx="5" cy="4"/>
              </a:xfrm>
              <a:custGeom>
                <a:avLst/>
                <a:gdLst>
                  <a:gd name="T0" fmla="*/ 0 w 8"/>
                  <a:gd name="T1" fmla="*/ 3 h 7"/>
                  <a:gd name="T2" fmla="*/ 4 w 8"/>
                  <a:gd name="T3" fmla="*/ 7 h 7"/>
                  <a:gd name="T4" fmla="*/ 8 w 8"/>
                  <a:gd name="T5" fmla="*/ 4 h 7"/>
                  <a:gd name="T6" fmla="*/ 4 w 8"/>
                  <a:gd name="T7" fmla="*/ 1 h 7"/>
                  <a:gd name="T8" fmla="*/ 0 w 8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3"/>
                    </a:moveTo>
                    <a:cubicBezTo>
                      <a:pt x="0" y="5"/>
                      <a:pt x="2" y="7"/>
                      <a:pt x="4" y="7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8" y="2"/>
                      <a:pt x="6" y="1"/>
                      <a:pt x="4" y="1"/>
                    </a:cubicBezTo>
                    <a:cubicBezTo>
                      <a:pt x="2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4" name="Freeform 370"/>
              <p:cNvSpPr>
                <a:spLocks noEditPoints="1"/>
              </p:cNvSpPr>
              <p:nvPr userDrawn="1"/>
            </p:nvSpPr>
            <p:spPr bwMode="auto">
              <a:xfrm>
                <a:off x="1516" y="1324"/>
                <a:ext cx="12" cy="10"/>
              </a:xfrm>
              <a:custGeom>
                <a:avLst/>
                <a:gdLst>
                  <a:gd name="T0" fmla="*/ 9 w 18"/>
                  <a:gd name="T1" fmla="*/ 16 h 16"/>
                  <a:gd name="T2" fmla="*/ 1 w 18"/>
                  <a:gd name="T3" fmla="*/ 10 h 16"/>
                  <a:gd name="T4" fmla="*/ 8 w 18"/>
                  <a:gd name="T5" fmla="*/ 1 h 16"/>
                  <a:gd name="T6" fmla="*/ 17 w 18"/>
                  <a:gd name="T7" fmla="*/ 8 h 16"/>
                  <a:gd name="T8" fmla="*/ 10 w 18"/>
                  <a:gd name="T9" fmla="*/ 16 h 16"/>
                  <a:gd name="T10" fmla="*/ 9 w 18"/>
                  <a:gd name="T11" fmla="*/ 16 h 16"/>
                  <a:gd name="T12" fmla="*/ 9 w 18"/>
                  <a:gd name="T13" fmla="*/ 10 h 16"/>
                  <a:gd name="T14" fmla="*/ 9 w 18"/>
                  <a:gd name="T15" fmla="*/ 10 h 16"/>
                  <a:gd name="T16" fmla="*/ 10 w 18"/>
                  <a:gd name="T17" fmla="*/ 9 h 16"/>
                  <a:gd name="T18" fmla="*/ 9 w 18"/>
                  <a:gd name="T19" fmla="*/ 7 h 16"/>
                  <a:gd name="T20" fmla="*/ 9 w 18"/>
                  <a:gd name="T21" fmla="*/ 7 h 16"/>
                  <a:gd name="T22" fmla="*/ 9 w 18"/>
                  <a:gd name="T23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6">
                    <a:moveTo>
                      <a:pt x="9" y="16"/>
                    </a:moveTo>
                    <a:cubicBezTo>
                      <a:pt x="4" y="16"/>
                      <a:pt x="1" y="13"/>
                      <a:pt x="1" y="10"/>
                    </a:cubicBezTo>
                    <a:cubicBezTo>
                      <a:pt x="0" y="5"/>
                      <a:pt x="3" y="2"/>
                      <a:pt x="8" y="1"/>
                    </a:cubicBezTo>
                    <a:cubicBezTo>
                      <a:pt x="13" y="0"/>
                      <a:pt x="17" y="3"/>
                      <a:pt x="17" y="8"/>
                    </a:cubicBezTo>
                    <a:cubicBezTo>
                      <a:pt x="18" y="12"/>
                      <a:pt x="14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lose/>
                    <a:moveTo>
                      <a:pt x="9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10" y="9"/>
                      <a:pt x="10" y="9"/>
                    </a:cubicBezTo>
                    <a:cubicBezTo>
                      <a:pt x="10" y="8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lnTo>
                      <a:pt x="9" y="1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5" name="Freeform 371"/>
              <p:cNvSpPr>
                <a:spLocks/>
              </p:cNvSpPr>
              <p:nvPr userDrawn="1"/>
            </p:nvSpPr>
            <p:spPr bwMode="auto">
              <a:xfrm>
                <a:off x="1519" y="1328"/>
                <a:ext cx="5" cy="4"/>
              </a:xfrm>
              <a:custGeom>
                <a:avLst/>
                <a:gdLst>
                  <a:gd name="T0" fmla="*/ 0 w 8"/>
                  <a:gd name="T1" fmla="*/ 4 h 7"/>
                  <a:gd name="T2" fmla="*/ 4 w 8"/>
                  <a:gd name="T3" fmla="*/ 7 h 7"/>
                  <a:gd name="T4" fmla="*/ 8 w 8"/>
                  <a:gd name="T5" fmla="*/ 3 h 7"/>
                  <a:gd name="T6" fmla="*/ 4 w 8"/>
                  <a:gd name="T7" fmla="*/ 1 h 7"/>
                  <a:gd name="T8" fmla="*/ 0 w 8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4"/>
                    </a:moveTo>
                    <a:cubicBezTo>
                      <a:pt x="0" y="6"/>
                      <a:pt x="2" y="7"/>
                      <a:pt x="4" y="7"/>
                    </a:cubicBezTo>
                    <a:cubicBezTo>
                      <a:pt x="6" y="6"/>
                      <a:pt x="8" y="5"/>
                      <a:pt x="8" y="3"/>
                    </a:cubicBezTo>
                    <a:cubicBezTo>
                      <a:pt x="7" y="1"/>
                      <a:pt x="6" y="0"/>
                      <a:pt x="4" y="1"/>
                    </a:cubicBezTo>
                    <a:cubicBezTo>
                      <a:pt x="1" y="1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6" name="Freeform 372"/>
              <p:cNvSpPr>
                <a:spLocks noEditPoints="1"/>
              </p:cNvSpPr>
              <p:nvPr userDrawn="1"/>
            </p:nvSpPr>
            <p:spPr bwMode="auto">
              <a:xfrm>
                <a:off x="1504" y="1327"/>
                <a:ext cx="12" cy="10"/>
              </a:xfrm>
              <a:custGeom>
                <a:avLst/>
                <a:gdLst>
                  <a:gd name="T0" fmla="*/ 8 w 18"/>
                  <a:gd name="T1" fmla="*/ 16 h 16"/>
                  <a:gd name="T2" fmla="*/ 8 w 18"/>
                  <a:gd name="T3" fmla="*/ 16 h 16"/>
                  <a:gd name="T4" fmla="*/ 0 w 18"/>
                  <a:gd name="T5" fmla="*/ 10 h 16"/>
                  <a:gd name="T6" fmla="*/ 8 w 18"/>
                  <a:gd name="T7" fmla="*/ 1 h 16"/>
                  <a:gd name="T8" fmla="*/ 17 w 18"/>
                  <a:gd name="T9" fmla="*/ 8 h 16"/>
                  <a:gd name="T10" fmla="*/ 10 w 18"/>
                  <a:gd name="T11" fmla="*/ 16 h 16"/>
                  <a:gd name="T12" fmla="*/ 8 w 18"/>
                  <a:gd name="T13" fmla="*/ 16 h 16"/>
                  <a:gd name="T14" fmla="*/ 8 w 18"/>
                  <a:gd name="T15" fmla="*/ 10 h 16"/>
                  <a:gd name="T16" fmla="*/ 9 w 18"/>
                  <a:gd name="T17" fmla="*/ 10 h 16"/>
                  <a:gd name="T18" fmla="*/ 10 w 18"/>
                  <a:gd name="T19" fmla="*/ 9 h 16"/>
                  <a:gd name="T20" fmla="*/ 8 w 18"/>
                  <a:gd name="T21" fmla="*/ 7 h 16"/>
                  <a:gd name="T22" fmla="*/ 8 w 18"/>
                  <a:gd name="T23" fmla="*/ 7 h 16"/>
                  <a:gd name="T24" fmla="*/ 8 w 18"/>
                  <a:gd name="T25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16">
                    <a:moveTo>
                      <a:pt x="8" y="16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4" y="16"/>
                      <a:pt x="1" y="13"/>
                      <a:pt x="0" y="10"/>
                    </a:cubicBezTo>
                    <a:cubicBezTo>
                      <a:pt x="0" y="5"/>
                      <a:pt x="3" y="2"/>
                      <a:pt x="8" y="1"/>
                    </a:cubicBezTo>
                    <a:cubicBezTo>
                      <a:pt x="13" y="0"/>
                      <a:pt x="17" y="3"/>
                      <a:pt x="17" y="8"/>
                    </a:cubicBezTo>
                    <a:cubicBezTo>
                      <a:pt x="18" y="12"/>
                      <a:pt x="14" y="16"/>
                      <a:pt x="10" y="16"/>
                    </a:cubicBezTo>
                    <a:cubicBezTo>
                      <a:pt x="9" y="16"/>
                      <a:pt x="9" y="16"/>
                      <a:pt x="8" y="16"/>
                    </a:cubicBezTo>
                    <a:close/>
                    <a:moveTo>
                      <a:pt x="8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10" y="9"/>
                      <a:pt x="10" y="9"/>
                    </a:cubicBezTo>
                    <a:cubicBezTo>
                      <a:pt x="9" y="8"/>
                      <a:pt x="9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7" name="Freeform 373"/>
              <p:cNvSpPr>
                <a:spLocks/>
              </p:cNvSpPr>
              <p:nvPr userDrawn="1"/>
            </p:nvSpPr>
            <p:spPr bwMode="auto">
              <a:xfrm>
                <a:off x="1508" y="1330"/>
                <a:ext cx="5" cy="4"/>
              </a:xfrm>
              <a:custGeom>
                <a:avLst/>
                <a:gdLst>
                  <a:gd name="T0" fmla="*/ 0 w 8"/>
                  <a:gd name="T1" fmla="*/ 4 h 7"/>
                  <a:gd name="T2" fmla="*/ 4 w 8"/>
                  <a:gd name="T3" fmla="*/ 7 h 7"/>
                  <a:gd name="T4" fmla="*/ 8 w 8"/>
                  <a:gd name="T5" fmla="*/ 3 h 7"/>
                  <a:gd name="T6" fmla="*/ 3 w 8"/>
                  <a:gd name="T7" fmla="*/ 1 h 7"/>
                  <a:gd name="T8" fmla="*/ 0 w 8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4"/>
                    </a:moveTo>
                    <a:cubicBezTo>
                      <a:pt x="0" y="6"/>
                      <a:pt x="2" y="7"/>
                      <a:pt x="4" y="7"/>
                    </a:cubicBezTo>
                    <a:cubicBezTo>
                      <a:pt x="6" y="6"/>
                      <a:pt x="8" y="5"/>
                      <a:pt x="8" y="3"/>
                    </a:cubicBezTo>
                    <a:cubicBezTo>
                      <a:pt x="7" y="1"/>
                      <a:pt x="6" y="0"/>
                      <a:pt x="3" y="1"/>
                    </a:cubicBezTo>
                    <a:cubicBezTo>
                      <a:pt x="1" y="1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8" name="Freeform 374"/>
              <p:cNvSpPr>
                <a:spLocks noEditPoints="1"/>
              </p:cNvSpPr>
              <p:nvPr userDrawn="1"/>
            </p:nvSpPr>
            <p:spPr bwMode="auto">
              <a:xfrm>
                <a:off x="1541" y="1325"/>
                <a:ext cx="11" cy="10"/>
              </a:xfrm>
              <a:custGeom>
                <a:avLst/>
                <a:gdLst>
                  <a:gd name="T0" fmla="*/ 9 w 18"/>
                  <a:gd name="T1" fmla="*/ 16 h 16"/>
                  <a:gd name="T2" fmla="*/ 8 w 18"/>
                  <a:gd name="T3" fmla="*/ 16 h 16"/>
                  <a:gd name="T4" fmla="*/ 1 w 18"/>
                  <a:gd name="T5" fmla="*/ 7 h 16"/>
                  <a:gd name="T6" fmla="*/ 10 w 18"/>
                  <a:gd name="T7" fmla="*/ 1 h 16"/>
                  <a:gd name="T8" fmla="*/ 17 w 18"/>
                  <a:gd name="T9" fmla="*/ 10 h 16"/>
                  <a:gd name="T10" fmla="*/ 9 w 18"/>
                  <a:gd name="T11" fmla="*/ 16 h 16"/>
                  <a:gd name="T12" fmla="*/ 9 w 18"/>
                  <a:gd name="T13" fmla="*/ 7 h 16"/>
                  <a:gd name="T14" fmla="*/ 8 w 18"/>
                  <a:gd name="T15" fmla="*/ 9 h 16"/>
                  <a:gd name="T16" fmla="*/ 9 w 18"/>
                  <a:gd name="T17" fmla="*/ 10 h 16"/>
                  <a:gd name="T18" fmla="*/ 10 w 18"/>
                  <a:gd name="T19" fmla="*/ 8 h 16"/>
                  <a:gd name="T20" fmla="*/ 9 w 18"/>
                  <a:gd name="T21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9" y="16"/>
                    </a:moveTo>
                    <a:cubicBezTo>
                      <a:pt x="9" y="16"/>
                      <a:pt x="8" y="16"/>
                      <a:pt x="8" y="16"/>
                    </a:cubicBezTo>
                    <a:cubicBezTo>
                      <a:pt x="3" y="15"/>
                      <a:pt x="0" y="11"/>
                      <a:pt x="1" y="7"/>
                    </a:cubicBezTo>
                    <a:cubicBezTo>
                      <a:pt x="1" y="3"/>
                      <a:pt x="5" y="0"/>
                      <a:pt x="10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7" y="13"/>
                      <a:pt x="13" y="16"/>
                      <a:pt x="9" y="16"/>
                    </a:cubicBezTo>
                    <a:close/>
                    <a:moveTo>
                      <a:pt x="9" y="7"/>
                    </a:moveTo>
                    <a:cubicBezTo>
                      <a:pt x="9" y="7"/>
                      <a:pt x="8" y="8"/>
                      <a:pt x="8" y="9"/>
                    </a:cubicBezTo>
                    <a:cubicBezTo>
                      <a:pt x="8" y="9"/>
                      <a:pt x="8" y="10"/>
                      <a:pt x="9" y="10"/>
                    </a:cubicBezTo>
                    <a:cubicBezTo>
                      <a:pt x="9" y="10"/>
                      <a:pt x="10" y="9"/>
                      <a:pt x="10" y="8"/>
                    </a:cubicBezTo>
                    <a:cubicBezTo>
                      <a:pt x="10" y="8"/>
                      <a:pt x="10" y="7"/>
                      <a:pt x="9" y="7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9" name="Freeform 375"/>
              <p:cNvSpPr>
                <a:spLocks/>
              </p:cNvSpPr>
              <p:nvPr userDrawn="1"/>
            </p:nvSpPr>
            <p:spPr bwMode="auto">
              <a:xfrm>
                <a:off x="1544" y="1328"/>
                <a:ext cx="5" cy="5"/>
              </a:xfrm>
              <a:custGeom>
                <a:avLst/>
                <a:gdLst>
                  <a:gd name="T0" fmla="*/ 8 w 8"/>
                  <a:gd name="T1" fmla="*/ 4 h 7"/>
                  <a:gd name="T2" fmla="*/ 4 w 8"/>
                  <a:gd name="T3" fmla="*/ 7 h 7"/>
                  <a:gd name="T4" fmla="*/ 0 w 8"/>
                  <a:gd name="T5" fmla="*/ 3 h 7"/>
                  <a:gd name="T6" fmla="*/ 4 w 8"/>
                  <a:gd name="T7" fmla="*/ 0 h 7"/>
                  <a:gd name="T8" fmla="*/ 8 w 8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8" y="4"/>
                    </a:moveTo>
                    <a:cubicBezTo>
                      <a:pt x="7" y="6"/>
                      <a:pt x="6" y="7"/>
                      <a:pt x="4" y="7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6" y="1"/>
                      <a:pt x="8" y="2"/>
                      <a:pt x="8" y="4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0" name="Freeform 376"/>
              <p:cNvSpPr>
                <a:spLocks noEditPoints="1"/>
              </p:cNvSpPr>
              <p:nvPr userDrawn="1"/>
            </p:nvSpPr>
            <p:spPr bwMode="auto">
              <a:xfrm>
                <a:off x="1554" y="1328"/>
                <a:ext cx="10" cy="10"/>
              </a:xfrm>
              <a:custGeom>
                <a:avLst/>
                <a:gdLst>
                  <a:gd name="T0" fmla="*/ 9 w 17"/>
                  <a:gd name="T1" fmla="*/ 16 h 16"/>
                  <a:gd name="T2" fmla="*/ 7 w 17"/>
                  <a:gd name="T3" fmla="*/ 16 h 16"/>
                  <a:gd name="T4" fmla="*/ 0 w 17"/>
                  <a:gd name="T5" fmla="*/ 7 h 16"/>
                  <a:gd name="T6" fmla="*/ 10 w 17"/>
                  <a:gd name="T7" fmla="*/ 1 h 16"/>
                  <a:gd name="T8" fmla="*/ 17 w 17"/>
                  <a:gd name="T9" fmla="*/ 10 h 16"/>
                  <a:gd name="T10" fmla="*/ 9 w 17"/>
                  <a:gd name="T11" fmla="*/ 16 h 16"/>
                  <a:gd name="T12" fmla="*/ 9 w 17"/>
                  <a:gd name="T13" fmla="*/ 7 h 16"/>
                  <a:gd name="T14" fmla="*/ 8 w 17"/>
                  <a:gd name="T15" fmla="*/ 8 h 16"/>
                  <a:gd name="T16" fmla="*/ 8 w 17"/>
                  <a:gd name="T17" fmla="*/ 10 h 16"/>
                  <a:gd name="T18" fmla="*/ 9 w 17"/>
                  <a:gd name="T19" fmla="*/ 8 h 16"/>
                  <a:gd name="T20" fmla="*/ 9 w 17"/>
                  <a:gd name="T21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6">
                    <a:moveTo>
                      <a:pt x="9" y="16"/>
                    </a:moveTo>
                    <a:cubicBezTo>
                      <a:pt x="8" y="16"/>
                      <a:pt x="8" y="16"/>
                      <a:pt x="7" y="16"/>
                    </a:cubicBezTo>
                    <a:cubicBezTo>
                      <a:pt x="3" y="15"/>
                      <a:pt x="0" y="11"/>
                      <a:pt x="0" y="7"/>
                    </a:cubicBezTo>
                    <a:cubicBezTo>
                      <a:pt x="1" y="3"/>
                      <a:pt x="5" y="0"/>
                      <a:pt x="10" y="1"/>
                    </a:cubicBezTo>
                    <a:cubicBezTo>
                      <a:pt x="14" y="1"/>
                      <a:pt x="17" y="5"/>
                      <a:pt x="17" y="10"/>
                    </a:cubicBezTo>
                    <a:cubicBezTo>
                      <a:pt x="16" y="13"/>
                      <a:pt x="13" y="16"/>
                      <a:pt x="9" y="16"/>
                    </a:cubicBezTo>
                    <a:close/>
                    <a:moveTo>
                      <a:pt x="9" y="7"/>
                    </a:moveTo>
                    <a:cubicBezTo>
                      <a:pt x="9" y="7"/>
                      <a:pt x="8" y="7"/>
                      <a:pt x="8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8" y="10"/>
                      <a:pt x="9" y="9"/>
                      <a:pt x="9" y="8"/>
                    </a:cubicBezTo>
                    <a:cubicBezTo>
                      <a:pt x="9" y="7"/>
                      <a:pt x="9" y="7"/>
                      <a:pt x="9" y="7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1" name="Freeform 377"/>
              <p:cNvSpPr>
                <a:spLocks/>
              </p:cNvSpPr>
              <p:nvPr userDrawn="1"/>
            </p:nvSpPr>
            <p:spPr bwMode="auto">
              <a:xfrm>
                <a:off x="1557" y="1331"/>
                <a:ext cx="5" cy="5"/>
              </a:xfrm>
              <a:custGeom>
                <a:avLst/>
                <a:gdLst>
                  <a:gd name="T0" fmla="*/ 7 w 8"/>
                  <a:gd name="T1" fmla="*/ 4 h 7"/>
                  <a:gd name="T2" fmla="*/ 3 w 8"/>
                  <a:gd name="T3" fmla="*/ 6 h 7"/>
                  <a:gd name="T4" fmla="*/ 0 w 8"/>
                  <a:gd name="T5" fmla="*/ 3 h 7"/>
                  <a:gd name="T6" fmla="*/ 4 w 8"/>
                  <a:gd name="T7" fmla="*/ 0 h 7"/>
                  <a:gd name="T8" fmla="*/ 7 w 8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7" y="4"/>
                    </a:moveTo>
                    <a:cubicBezTo>
                      <a:pt x="7" y="6"/>
                      <a:pt x="5" y="7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6" y="1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2" name="Freeform 378"/>
              <p:cNvSpPr>
                <a:spLocks/>
              </p:cNvSpPr>
              <p:nvPr userDrawn="1"/>
            </p:nvSpPr>
            <p:spPr bwMode="auto">
              <a:xfrm>
                <a:off x="1528" y="1260"/>
                <a:ext cx="16" cy="13"/>
              </a:xfrm>
              <a:custGeom>
                <a:avLst/>
                <a:gdLst>
                  <a:gd name="T0" fmla="*/ 23 w 27"/>
                  <a:gd name="T1" fmla="*/ 20 h 20"/>
                  <a:gd name="T2" fmla="*/ 22 w 27"/>
                  <a:gd name="T3" fmla="*/ 20 h 20"/>
                  <a:gd name="T4" fmla="*/ 13 w 27"/>
                  <a:gd name="T5" fmla="*/ 18 h 20"/>
                  <a:gd name="T6" fmla="*/ 12 w 27"/>
                  <a:gd name="T7" fmla="*/ 18 h 20"/>
                  <a:gd name="T8" fmla="*/ 4 w 27"/>
                  <a:gd name="T9" fmla="*/ 19 h 20"/>
                  <a:gd name="T10" fmla="*/ 3 w 27"/>
                  <a:gd name="T11" fmla="*/ 19 h 20"/>
                  <a:gd name="T12" fmla="*/ 0 w 27"/>
                  <a:gd name="T13" fmla="*/ 16 h 20"/>
                  <a:gd name="T14" fmla="*/ 0 w 27"/>
                  <a:gd name="T15" fmla="*/ 13 h 20"/>
                  <a:gd name="T16" fmla="*/ 0 w 27"/>
                  <a:gd name="T17" fmla="*/ 12 h 20"/>
                  <a:gd name="T18" fmla="*/ 2 w 27"/>
                  <a:gd name="T19" fmla="*/ 9 h 20"/>
                  <a:gd name="T20" fmla="*/ 8 w 27"/>
                  <a:gd name="T21" fmla="*/ 8 h 20"/>
                  <a:gd name="T22" fmla="*/ 8 w 27"/>
                  <a:gd name="T23" fmla="*/ 3 h 20"/>
                  <a:gd name="T24" fmla="*/ 11 w 27"/>
                  <a:gd name="T25" fmla="*/ 0 h 20"/>
                  <a:gd name="T26" fmla="*/ 13 w 27"/>
                  <a:gd name="T27" fmla="*/ 0 h 20"/>
                  <a:gd name="T28" fmla="*/ 16 w 27"/>
                  <a:gd name="T29" fmla="*/ 1 h 20"/>
                  <a:gd name="T30" fmla="*/ 19 w 27"/>
                  <a:gd name="T31" fmla="*/ 4 h 20"/>
                  <a:gd name="T32" fmla="*/ 18 w 27"/>
                  <a:gd name="T33" fmla="*/ 9 h 20"/>
                  <a:gd name="T34" fmla="*/ 24 w 27"/>
                  <a:gd name="T35" fmla="*/ 10 h 20"/>
                  <a:gd name="T36" fmla="*/ 27 w 27"/>
                  <a:gd name="T37" fmla="*/ 13 h 20"/>
                  <a:gd name="T38" fmla="*/ 27 w 27"/>
                  <a:gd name="T39" fmla="*/ 14 h 20"/>
                  <a:gd name="T40" fmla="*/ 26 w 27"/>
                  <a:gd name="T41" fmla="*/ 18 h 20"/>
                  <a:gd name="T42" fmla="*/ 24 w 27"/>
                  <a:gd name="T43" fmla="*/ 19 h 20"/>
                  <a:gd name="T44" fmla="*/ 23 w 27"/>
                  <a:gd name="T4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7" h="20">
                    <a:moveTo>
                      <a:pt x="23" y="20"/>
                    </a:moveTo>
                    <a:cubicBezTo>
                      <a:pt x="23" y="20"/>
                      <a:pt x="22" y="20"/>
                      <a:pt x="22" y="20"/>
                    </a:cubicBezTo>
                    <a:cubicBezTo>
                      <a:pt x="19" y="18"/>
                      <a:pt x="16" y="18"/>
                      <a:pt x="13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9" y="18"/>
                      <a:pt x="6" y="18"/>
                      <a:pt x="4" y="19"/>
                    </a:cubicBezTo>
                    <a:cubicBezTo>
                      <a:pt x="4" y="19"/>
                      <a:pt x="3" y="19"/>
                      <a:pt x="3" y="19"/>
                    </a:cubicBezTo>
                    <a:cubicBezTo>
                      <a:pt x="2" y="19"/>
                      <a:pt x="0" y="18"/>
                      <a:pt x="0" y="16"/>
                    </a:cubicBezTo>
                    <a:cubicBezTo>
                      <a:pt x="0" y="15"/>
                      <a:pt x="0" y="14"/>
                      <a:pt x="0" y="13"/>
                    </a:cubicBezTo>
                    <a:cubicBezTo>
                      <a:pt x="0" y="13"/>
                      <a:pt x="0" y="12"/>
                      <a:pt x="0" y="12"/>
                    </a:cubicBezTo>
                    <a:cubicBezTo>
                      <a:pt x="0" y="10"/>
                      <a:pt x="1" y="9"/>
                      <a:pt x="2" y="9"/>
                    </a:cubicBezTo>
                    <a:cubicBezTo>
                      <a:pt x="4" y="9"/>
                      <a:pt x="6" y="8"/>
                      <a:pt x="8" y="8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9" y="1"/>
                      <a:pt x="11" y="0"/>
                    </a:cubicBezTo>
                    <a:cubicBezTo>
                      <a:pt x="12" y="0"/>
                      <a:pt x="12" y="0"/>
                      <a:pt x="13" y="0"/>
                    </a:cubicBezTo>
                    <a:cubicBezTo>
                      <a:pt x="14" y="0"/>
                      <a:pt x="15" y="0"/>
                      <a:pt x="16" y="1"/>
                    </a:cubicBezTo>
                    <a:cubicBezTo>
                      <a:pt x="18" y="1"/>
                      <a:pt x="19" y="2"/>
                      <a:pt x="19" y="4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9"/>
                      <a:pt x="23" y="9"/>
                      <a:pt x="24" y="10"/>
                    </a:cubicBezTo>
                    <a:cubicBezTo>
                      <a:pt x="26" y="10"/>
                      <a:pt x="26" y="11"/>
                      <a:pt x="27" y="13"/>
                    </a:cubicBezTo>
                    <a:cubicBezTo>
                      <a:pt x="27" y="13"/>
                      <a:pt x="27" y="14"/>
                      <a:pt x="27" y="14"/>
                    </a:cubicBezTo>
                    <a:cubicBezTo>
                      <a:pt x="27" y="15"/>
                      <a:pt x="26" y="16"/>
                      <a:pt x="26" y="18"/>
                    </a:cubicBezTo>
                    <a:cubicBezTo>
                      <a:pt x="26" y="18"/>
                      <a:pt x="25" y="19"/>
                      <a:pt x="24" y="19"/>
                    </a:cubicBezTo>
                    <a:cubicBezTo>
                      <a:pt x="24" y="20"/>
                      <a:pt x="24" y="20"/>
                      <a:pt x="23" y="20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3" name="Freeform 379"/>
              <p:cNvSpPr>
                <a:spLocks/>
              </p:cNvSpPr>
              <p:nvPr userDrawn="1"/>
            </p:nvSpPr>
            <p:spPr bwMode="auto">
              <a:xfrm>
                <a:off x="1529" y="1262"/>
                <a:ext cx="13" cy="9"/>
              </a:xfrm>
              <a:custGeom>
                <a:avLst/>
                <a:gdLst>
                  <a:gd name="T0" fmla="*/ 0 w 21"/>
                  <a:gd name="T1" fmla="*/ 9 h 14"/>
                  <a:gd name="T2" fmla="*/ 8 w 21"/>
                  <a:gd name="T3" fmla="*/ 8 h 14"/>
                  <a:gd name="T4" fmla="*/ 8 w 21"/>
                  <a:gd name="T5" fmla="*/ 0 h 14"/>
                  <a:gd name="T6" fmla="*/ 10 w 21"/>
                  <a:gd name="T7" fmla="*/ 0 h 14"/>
                  <a:gd name="T8" fmla="*/ 12 w 21"/>
                  <a:gd name="T9" fmla="*/ 1 h 14"/>
                  <a:gd name="T10" fmla="*/ 12 w 21"/>
                  <a:gd name="T11" fmla="*/ 8 h 14"/>
                  <a:gd name="T12" fmla="*/ 20 w 21"/>
                  <a:gd name="T13" fmla="*/ 10 h 14"/>
                  <a:gd name="T14" fmla="*/ 21 w 21"/>
                  <a:gd name="T15" fmla="*/ 11 h 14"/>
                  <a:gd name="T16" fmla="*/ 20 w 21"/>
                  <a:gd name="T17" fmla="*/ 14 h 14"/>
                  <a:gd name="T18" fmla="*/ 10 w 21"/>
                  <a:gd name="T19" fmla="*/ 12 h 14"/>
                  <a:gd name="T20" fmla="*/ 0 w 21"/>
                  <a:gd name="T21" fmla="*/ 13 h 14"/>
                  <a:gd name="T22" fmla="*/ 0 w 21"/>
                  <a:gd name="T23" fmla="*/ 13 h 14"/>
                  <a:gd name="T24" fmla="*/ 0 w 21"/>
                  <a:gd name="T25" fmla="*/ 10 h 14"/>
                  <a:gd name="T26" fmla="*/ 0 w 21"/>
                  <a:gd name="T2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14">
                    <a:moveTo>
                      <a:pt x="0" y="9"/>
                    </a:moveTo>
                    <a:cubicBezTo>
                      <a:pt x="2" y="8"/>
                      <a:pt x="6" y="8"/>
                      <a:pt x="8" y="8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1" y="0"/>
                      <a:pt x="12" y="0"/>
                      <a:pt x="12" y="1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5" y="8"/>
                      <a:pt x="18" y="9"/>
                      <a:pt x="20" y="10"/>
                    </a:cubicBezTo>
                    <a:cubicBezTo>
                      <a:pt x="21" y="10"/>
                      <a:pt x="21" y="11"/>
                      <a:pt x="21" y="11"/>
                    </a:cubicBezTo>
                    <a:cubicBezTo>
                      <a:pt x="21" y="12"/>
                      <a:pt x="20" y="13"/>
                      <a:pt x="20" y="14"/>
                    </a:cubicBezTo>
                    <a:cubicBezTo>
                      <a:pt x="17" y="13"/>
                      <a:pt x="14" y="12"/>
                      <a:pt x="10" y="12"/>
                    </a:cubicBezTo>
                    <a:cubicBezTo>
                      <a:pt x="7" y="12"/>
                      <a:pt x="3" y="12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2"/>
                      <a:pt x="0" y="11"/>
                      <a:pt x="0" y="10"/>
                    </a:cubicBezTo>
                    <a:cubicBezTo>
                      <a:pt x="0" y="10"/>
                      <a:pt x="0" y="9"/>
                      <a:pt x="0" y="9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4" name="Freeform 380"/>
              <p:cNvSpPr>
                <a:spLocks noEditPoints="1"/>
              </p:cNvSpPr>
              <p:nvPr userDrawn="1"/>
            </p:nvSpPr>
            <p:spPr bwMode="auto">
              <a:xfrm>
                <a:off x="1499" y="1725"/>
                <a:ext cx="53" cy="58"/>
              </a:xfrm>
              <a:custGeom>
                <a:avLst/>
                <a:gdLst>
                  <a:gd name="T0" fmla="*/ 56 w 84"/>
                  <a:gd name="T1" fmla="*/ 93 h 93"/>
                  <a:gd name="T2" fmla="*/ 52 w 84"/>
                  <a:gd name="T3" fmla="*/ 93 h 93"/>
                  <a:gd name="T4" fmla="*/ 45 w 84"/>
                  <a:gd name="T5" fmla="*/ 92 h 93"/>
                  <a:gd name="T6" fmla="*/ 27 w 84"/>
                  <a:gd name="T7" fmla="*/ 90 h 93"/>
                  <a:gd name="T8" fmla="*/ 2 w 84"/>
                  <a:gd name="T9" fmla="*/ 80 h 93"/>
                  <a:gd name="T10" fmla="*/ 2 w 84"/>
                  <a:gd name="T11" fmla="*/ 68 h 93"/>
                  <a:gd name="T12" fmla="*/ 3 w 84"/>
                  <a:gd name="T13" fmla="*/ 65 h 93"/>
                  <a:gd name="T14" fmla="*/ 6 w 84"/>
                  <a:gd name="T15" fmla="*/ 65 h 93"/>
                  <a:gd name="T16" fmla="*/ 19 w 84"/>
                  <a:gd name="T17" fmla="*/ 56 h 93"/>
                  <a:gd name="T18" fmla="*/ 19 w 84"/>
                  <a:gd name="T19" fmla="*/ 54 h 93"/>
                  <a:gd name="T20" fmla="*/ 20 w 84"/>
                  <a:gd name="T21" fmla="*/ 52 h 93"/>
                  <a:gd name="T22" fmla="*/ 26 w 84"/>
                  <a:gd name="T23" fmla="*/ 46 h 93"/>
                  <a:gd name="T24" fmla="*/ 26 w 84"/>
                  <a:gd name="T25" fmla="*/ 46 h 93"/>
                  <a:gd name="T26" fmla="*/ 23 w 84"/>
                  <a:gd name="T27" fmla="*/ 45 h 93"/>
                  <a:gd name="T28" fmla="*/ 18 w 84"/>
                  <a:gd name="T29" fmla="*/ 42 h 93"/>
                  <a:gd name="T30" fmla="*/ 21 w 84"/>
                  <a:gd name="T31" fmla="*/ 37 h 93"/>
                  <a:gd name="T32" fmla="*/ 29 w 84"/>
                  <a:gd name="T33" fmla="*/ 23 h 93"/>
                  <a:gd name="T34" fmla="*/ 39 w 84"/>
                  <a:gd name="T35" fmla="*/ 6 h 93"/>
                  <a:gd name="T36" fmla="*/ 42 w 84"/>
                  <a:gd name="T37" fmla="*/ 0 h 93"/>
                  <a:gd name="T38" fmla="*/ 47 w 84"/>
                  <a:gd name="T39" fmla="*/ 3 h 93"/>
                  <a:gd name="T40" fmla="*/ 63 w 84"/>
                  <a:gd name="T41" fmla="*/ 25 h 93"/>
                  <a:gd name="T42" fmla="*/ 78 w 84"/>
                  <a:gd name="T43" fmla="*/ 52 h 93"/>
                  <a:gd name="T44" fmla="*/ 80 w 84"/>
                  <a:gd name="T45" fmla="*/ 77 h 93"/>
                  <a:gd name="T46" fmla="*/ 56 w 84"/>
                  <a:gd name="T47" fmla="*/ 93 h 93"/>
                  <a:gd name="T48" fmla="*/ 15 w 84"/>
                  <a:gd name="T49" fmla="*/ 75 h 93"/>
                  <a:gd name="T50" fmla="*/ 28 w 84"/>
                  <a:gd name="T51" fmla="*/ 78 h 93"/>
                  <a:gd name="T52" fmla="*/ 47 w 84"/>
                  <a:gd name="T53" fmla="*/ 80 h 93"/>
                  <a:gd name="T54" fmla="*/ 53 w 84"/>
                  <a:gd name="T55" fmla="*/ 81 h 93"/>
                  <a:gd name="T56" fmla="*/ 56 w 84"/>
                  <a:gd name="T57" fmla="*/ 81 h 93"/>
                  <a:gd name="T58" fmla="*/ 56 w 84"/>
                  <a:gd name="T59" fmla="*/ 81 h 93"/>
                  <a:gd name="T60" fmla="*/ 69 w 84"/>
                  <a:gd name="T61" fmla="*/ 72 h 93"/>
                  <a:gd name="T62" fmla="*/ 69 w 84"/>
                  <a:gd name="T63" fmla="*/ 60 h 93"/>
                  <a:gd name="T64" fmla="*/ 51 w 84"/>
                  <a:gd name="T65" fmla="*/ 29 h 93"/>
                  <a:gd name="T66" fmla="*/ 47 w 84"/>
                  <a:gd name="T67" fmla="*/ 18 h 93"/>
                  <a:gd name="T68" fmla="*/ 39 w 84"/>
                  <a:gd name="T69" fmla="*/ 30 h 93"/>
                  <a:gd name="T70" fmla="*/ 35 w 84"/>
                  <a:gd name="T71" fmla="*/ 36 h 93"/>
                  <a:gd name="T72" fmla="*/ 47 w 84"/>
                  <a:gd name="T73" fmla="*/ 47 h 93"/>
                  <a:gd name="T74" fmla="*/ 51 w 84"/>
                  <a:gd name="T75" fmla="*/ 60 h 93"/>
                  <a:gd name="T76" fmla="*/ 39 w 84"/>
                  <a:gd name="T77" fmla="*/ 54 h 93"/>
                  <a:gd name="T78" fmla="*/ 38 w 84"/>
                  <a:gd name="T79" fmla="*/ 54 h 93"/>
                  <a:gd name="T80" fmla="*/ 31 w 84"/>
                  <a:gd name="T81" fmla="*/ 58 h 93"/>
                  <a:gd name="T82" fmla="*/ 15 w 84"/>
                  <a:gd name="T83" fmla="*/ 7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4" h="93">
                    <a:moveTo>
                      <a:pt x="56" y="93"/>
                    </a:moveTo>
                    <a:cubicBezTo>
                      <a:pt x="54" y="93"/>
                      <a:pt x="53" y="93"/>
                      <a:pt x="52" y="93"/>
                    </a:cubicBezTo>
                    <a:cubicBezTo>
                      <a:pt x="45" y="92"/>
                      <a:pt x="45" y="92"/>
                      <a:pt x="45" y="92"/>
                    </a:cubicBezTo>
                    <a:cubicBezTo>
                      <a:pt x="38" y="91"/>
                      <a:pt x="35" y="90"/>
                      <a:pt x="27" y="90"/>
                    </a:cubicBezTo>
                    <a:cubicBezTo>
                      <a:pt x="23" y="90"/>
                      <a:pt x="7" y="89"/>
                      <a:pt x="2" y="80"/>
                    </a:cubicBezTo>
                    <a:cubicBezTo>
                      <a:pt x="0" y="76"/>
                      <a:pt x="0" y="72"/>
                      <a:pt x="2" y="68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11" y="64"/>
                      <a:pt x="18" y="62"/>
                      <a:pt x="19" y="56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21" y="50"/>
                      <a:pt x="23" y="48"/>
                      <a:pt x="26" y="46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24" y="45"/>
                      <a:pt x="24" y="45"/>
                      <a:pt x="23" y="45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4" y="31"/>
                      <a:pt x="26" y="27"/>
                      <a:pt x="29" y="23"/>
                    </a:cubicBezTo>
                    <a:cubicBezTo>
                      <a:pt x="33" y="18"/>
                      <a:pt x="36" y="13"/>
                      <a:pt x="39" y="6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55" y="6"/>
                      <a:pt x="59" y="15"/>
                      <a:pt x="63" y="25"/>
                    </a:cubicBezTo>
                    <a:cubicBezTo>
                      <a:pt x="66" y="34"/>
                      <a:pt x="70" y="44"/>
                      <a:pt x="78" y="52"/>
                    </a:cubicBezTo>
                    <a:cubicBezTo>
                      <a:pt x="83" y="59"/>
                      <a:pt x="84" y="68"/>
                      <a:pt x="80" y="77"/>
                    </a:cubicBezTo>
                    <a:cubicBezTo>
                      <a:pt x="76" y="87"/>
                      <a:pt x="67" y="93"/>
                      <a:pt x="56" y="93"/>
                    </a:cubicBezTo>
                    <a:close/>
                    <a:moveTo>
                      <a:pt x="15" y="75"/>
                    </a:moveTo>
                    <a:cubicBezTo>
                      <a:pt x="17" y="76"/>
                      <a:pt x="22" y="78"/>
                      <a:pt x="28" y="78"/>
                    </a:cubicBezTo>
                    <a:cubicBezTo>
                      <a:pt x="36" y="78"/>
                      <a:pt x="39" y="79"/>
                      <a:pt x="47" y="80"/>
                    </a:cubicBezTo>
                    <a:cubicBezTo>
                      <a:pt x="53" y="81"/>
                      <a:pt x="53" y="81"/>
                      <a:pt x="53" y="81"/>
                    </a:cubicBezTo>
                    <a:cubicBezTo>
                      <a:pt x="54" y="81"/>
                      <a:pt x="55" y="81"/>
                      <a:pt x="56" y="81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64" y="81"/>
                      <a:pt x="68" y="75"/>
                      <a:pt x="69" y="72"/>
                    </a:cubicBezTo>
                    <a:cubicBezTo>
                      <a:pt x="71" y="68"/>
                      <a:pt x="71" y="63"/>
                      <a:pt x="69" y="60"/>
                    </a:cubicBezTo>
                    <a:cubicBezTo>
                      <a:pt x="59" y="50"/>
                      <a:pt x="55" y="38"/>
                      <a:pt x="51" y="29"/>
                    </a:cubicBezTo>
                    <a:cubicBezTo>
                      <a:pt x="50" y="25"/>
                      <a:pt x="48" y="21"/>
                      <a:pt x="47" y="18"/>
                    </a:cubicBezTo>
                    <a:cubicBezTo>
                      <a:pt x="44" y="23"/>
                      <a:pt x="42" y="26"/>
                      <a:pt x="39" y="30"/>
                    </a:cubicBezTo>
                    <a:cubicBezTo>
                      <a:pt x="38" y="32"/>
                      <a:pt x="36" y="34"/>
                      <a:pt x="35" y="36"/>
                    </a:cubicBezTo>
                    <a:cubicBezTo>
                      <a:pt x="40" y="39"/>
                      <a:pt x="45" y="42"/>
                      <a:pt x="47" y="47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4"/>
                      <a:pt x="38" y="54"/>
                      <a:pt x="38" y="54"/>
                    </a:cubicBezTo>
                    <a:cubicBezTo>
                      <a:pt x="36" y="54"/>
                      <a:pt x="33" y="55"/>
                      <a:pt x="31" y="58"/>
                    </a:cubicBezTo>
                    <a:cubicBezTo>
                      <a:pt x="30" y="66"/>
                      <a:pt x="24" y="72"/>
                      <a:pt x="15" y="75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5" name="Freeform 381"/>
              <p:cNvSpPr>
                <a:spLocks/>
              </p:cNvSpPr>
              <p:nvPr userDrawn="1"/>
            </p:nvSpPr>
            <p:spPr bwMode="auto">
              <a:xfrm>
                <a:off x="1501" y="1730"/>
                <a:ext cx="50" cy="51"/>
              </a:xfrm>
              <a:custGeom>
                <a:avLst/>
                <a:gdLst>
                  <a:gd name="T0" fmla="*/ 42 w 79"/>
                  <a:gd name="T1" fmla="*/ 0 h 81"/>
                  <a:gd name="T2" fmla="*/ 70 w 79"/>
                  <a:gd name="T3" fmla="*/ 48 h 81"/>
                  <a:gd name="T4" fmla="*/ 49 w 79"/>
                  <a:gd name="T5" fmla="*/ 79 h 81"/>
                  <a:gd name="T6" fmla="*/ 25 w 79"/>
                  <a:gd name="T7" fmla="*/ 76 h 81"/>
                  <a:gd name="T8" fmla="*/ 4 w 79"/>
                  <a:gd name="T9" fmla="*/ 63 h 81"/>
                  <a:gd name="T10" fmla="*/ 22 w 79"/>
                  <a:gd name="T11" fmla="*/ 48 h 81"/>
                  <a:gd name="T12" fmla="*/ 38 w 79"/>
                  <a:gd name="T13" fmla="*/ 41 h 81"/>
                  <a:gd name="T14" fmla="*/ 23 w 79"/>
                  <a:gd name="T15" fmla="*/ 32 h 81"/>
                  <a:gd name="T16" fmla="*/ 42 w 79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81">
                    <a:moveTo>
                      <a:pt x="42" y="0"/>
                    </a:moveTo>
                    <a:cubicBezTo>
                      <a:pt x="53" y="5"/>
                      <a:pt x="53" y="29"/>
                      <a:pt x="70" y="48"/>
                    </a:cubicBezTo>
                    <a:cubicBezTo>
                      <a:pt x="79" y="58"/>
                      <a:pt x="70" y="81"/>
                      <a:pt x="49" y="79"/>
                    </a:cubicBezTo>
                    <a:cubicBezTo>
                      <a:pt x="37" y="77"/>
                      <a:pt x="35" y="76"/>
                      <a:pt x="25" y="76"/>
                    </a:cubicBezTo>
                    <a:cubicBezTo>
                      <a:pt x="13" y="76"/>
                      <a:pt x="0" y="71"/>
                      <a:pt x="4" y="63"/>
                    </a:cubicBezTo>
                    <a:cubicBezTo>
                      <a:pt x="12" y="61"/>
                      <a:pt x="21" y="57"/>
                      <a:pt x="22" y="48"/>
                    </a:cubicBezTo>
                    <a:cubicBezTo>
                      <a:pt x="26" y="41"/>
                      <a:pt x="34" y="39"/>
                      <a:pt x="38" y="41"/>
                    </a:cubicBezTo>
                    <a:cubicBezTo>
                      <a:pt x="36" y="35"/>
                      <a:pt x="24" y="32"/>
                      <a:pt x="23" y="32"/>
                    </a:cubicBezTo>
                    <a:cubicBezTo>
                      <a:pt x="30" y="19"/>
                      <a:pt x="36" y="13"/>
                      <a:pt x="42" y="0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6" name="Freeform 382"/>
              <p:cNvSpPr>
                <a:spLocks noEditPoints="1"/>
              </p:cNvSpPr>
              <p:nvPr userDrawn="1"/>
            </p:nvSpPr>
            <p:spPr bwMode="auto">
              <a:xfrm>
                <a:off x="1513" y="1711"/>
                <a:ext cx="53" cy="57"/>
              </a:xfrm>
              <a:custGeom>
                <a:avLst/>
                <a:gdLst>
                  <a:gd name="T0" fmla="*/ 26 w 84"/>
                  <a:gd name="T1" fmla="*/ 91 h 91"/>
                  <a:gd name="T2" fmla="*/ 3 w 84"/>
                  <a:gd name="T3" fmla="*/ 83 h 91"/>
                  <a:gd name="T4" fmla="*/ 2 w 84"/>
                  <a:gd name="T5" fmla="*/ 71 h 91"/>
                  <a:gd name="T6" fmla="*/ 3 w 84"/>
                  <a:gd name="T7" fmla="*/ 69 h 91"/>
                  <a:gd name="T8" fmla="*/ 6 w 84"/>
                  <a:gd name="T9" fmla="*/ 68 h 91"/>
                  <a:gd name="T10" fmla="*/ 17 w 84"/>
                  <a:gd name="T11" fmla="*/ 57 h 91"/>
                  <a:gd name="T12" fmla="*/ 17 w 84"/>
                  <a:gd name="T13" fmla="*/ 56 h 91"/>
                  <a:gd name="T14" fmla="*/ 18 w 84"/>
                  <a:gd name="T15" fmla="*/ 54 h 91"/>
                  <a:gd name="T16" fmla="*/ 23 w 84"/>
                  <a:gd name="T17" fmla="*/ 47 h 91"/>
                  <a:gd name="T18" fmla="*/ 23 w 84"/>
                  <a:gd name="T19" fmla="*/ 47 h 91"/>
                  <a:gd name="T20" fmla="*/ 20 w 84"/>
                  <a:gd name="T21" fmla="*/ 46 h 91"/>
                  <a:gd name="T22" fmla="*/ 15 w 84"/>
                  <a:gd name="T23" fmla="*/ 44 h 91"/>
                  <a:gd name="T24" fmla="*/ 17 w 84"/>
                  <a:gd name="T25" fmla="*/ 38 h 91"/>
                  <a:gd name="T26" fmla="*/ 24 w 84"/>
                  <a:gd name="T27" fmla="*/ 24 h 91"/>
                  <a:gd name="T28" fmla="*/ 33 w 84"/>
                  <a:gd name="T29" fmla="*/ 6 h 91"/>
                  <a:gd name="T30" fmla="*/ 35 w 84"/>
                  <a:gd name="T31" fmla="*/ 0 h 91"/>
                  <a:gd name="T32" fmla="*/ 40 w 84"/>
                  <a:gd name="T33" fmla="*/ 2 h 91"/>
                  <a:gd name="T34" fmla="*/ 58 w 84"/>
                  <a:gd name="T35" fmla="*/ 22 h 91"/>
                  <a:gd name="T36" fmla="*/ 76 w 84"/>
                  <a:gd name="T37" fmla="*/ 48 h 91"/>
                  <a:gd name="T38" fmla="*/ 80 w 84"/>
                  <a:gd name="T39" fmla="*/ 74 h 91"/>
                  <a:gd name="T40" fmla="*/ 55 w 84"/>
                  <a:gd name="T41" fmla="*/ 91 h 91"/>
                  <a:gd name="T42" fmla="*/ 55 w 84"/>
                  <a:gd name="T43" fmla="*/ 91 h 91"/>
                  <a:gd name="T44" fmla="*/ 54 w 84"/>
                  <a:gd name="T45" fmla="*/ 91 h 91"/>
                  <a:gd name="T46" fmla="*/ 47 w 84"/>
                  <a:gd name="T47" fmla="*/ 91 h 91"/>
                  <a:gd name="T48" fmla="*/ 29 w 84"/>
                  <a:gd name="T49" fmla="*/ 91 h 91"/>
                  <a:gd name="T50" fmla="*/ 26 w 84"/>
                  <a:gd name="T51" fmla="*/ 91 h 91"/>
                  <a:gd name="T52" fmla="*/ 15 w 84"/>
                  <a:gd name="T53" fmla="*/ 77 h 91"/>
                  <a:gd name="T54" fmla="*/ 26 w 84"/>
                  <a:gd name="T55" fmla="*/ 79 h 91"/>
                  <a:gd name="T56" fmla="*/ 29 w 84"/>
                  <a:gd name="T57" fmla="*/ 79 h 91"/>
                  <a:gd name="T58" fmla="*/ 48 w 84"/>
                  <a:gd name="T59" fmla="*/ 79 h 91"/>
                  <a:gd name="T60" fmla="*/ 55 w 84"/>
                  <a:gd name="T61" fmla="*/ 79 h 91"/>
                  <a:gd name="T62" fmla="*/ 69 w 84"/>
                  <a:gd name="T63" fmla="*/ 69 h 91"/>
                  <a:gd name="T64" fmla="*/ 67 w 84"/>
                  <a:gd name="T65" fmla="*/ 57 h 91"/>
                  <a:gd name="T66" fmla="*/ 47 w 84"/>
                  <a:gd name="T67" fmla="*/ 28 h 91"/>
                  <a:gd name="T68" fmla="*/ 41 w 84"/>
                  <a:gd name="T69" fmla="*/ 17 h 91"/>
                  <a:gd name="T70" fmla="*/ 35 w 84"/>
                  <a:gd name="T71" fmla="*/ 30 h 91"/>
                  <a:gd name="T72" fmla="*/ 31 w 84"/>
                  <a:gd name="T73" fmla="*/ 37 h 91"/>
                  <a:gd name="T74" fmla="*/ 44 w 84"/>
                  <a:gd name="T75" fmla="*/ 46 h 91"/>
                  <a:gd name="T76" fmla="*/ 50 w 84"/>
                  <a:gd name="T77" fmla="*/ 58 h 91"/>
                  <a:gd name="T78" fmla="*/ 37 w 84"/>
                  <a:gd name="T79" fmla="*/ 54 h 91"/>
                  <a:gd name="T80" fmla="*/ 36 w 84"/>
                  <a:gd name="T81" fmla="*/ 54 h 91"/>
                  <a:gd name="T82" fmla="*/ 29 w 84"/>
                  <a:gd name="T83" fmla="*/ 58 h 91"/>
                  <a:gd name="T84" fmla="*/ 15 w 84"/>
                  <a:gd name="T85" fmla="*/ 77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4" h="91">
                    <a:moveTo>
                      <a:pt x="26" y="91"/>
                    </a:moveTo>
                    <a:cubicBezTo>
                      <a:pt x="20" y="91"/>
                      <a:pt x="8" y="90"/>
                      <a:pt x="3" y="83"/>
                    </a:cubicBezTo>
                    <a:cubicBezTo>
                      <a:pt x="1" y="79"/>
                      <a:pt x="0" y="75"/>
                      <a:pt x="2" y="71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10" y="66"/>
                      <a:pt x="18" y="63"/>
                      <a:pt x="17" y="57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9" y="51"/>
                      <a:pt x="21" y="49"/>
                      <a:pt x="23" y="47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2" y="47"/>
                      <a:pt x="21" y="46"/>
                      <a:pt x="20" y="46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20" y="33"/>
                      <a:pt x="22" y="28"/>
                      <a:pt x="24" y="24"/>
                    </a:cubicBezTo>
                    <a:cubicBezTo>
                      <a:pt x="27" y="18"/>
                      <a:pt x="30" y="13"/>
                      <a:pt x="33" y="6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8" y="4"/>
                      <a:pt x="53" y="12"/>
                      <a:pt x="58" y="22"/>
                    </a:cubicBezTo>
                    <a:cubicBezTo>
                      <a:pt x="62" y="31"/>
                      <a:pt x="67" y="40"/>
                      <a:pt x="76" y="48"/>
                    </a:cubicBezTo>
                    <a:cubicBezTo>
                      <a:pt x="82" y="54"/>
                      <a:pt x="84" y="64"/>
                      <a:pt x="80" y="74"/>
                    </a:cubicBezTo>
                    <a:cubicBezTo>
                      <a:pt x="76" y="85"/>
                      <a:pt x="66" y="91"/>
                      <a:pt x="55" y="91"/>
                    </a:cubicBezTo>
                    <a:cubicBezTo>
                      <a:pt x="55" y="91"/>
                      <a:pt x="55" y="91"/>
                      <a:pt x="55" y="91"/>
                    </a:cubicBezTo>
                    <a:cubicBezTo>
                      <a:pt x="54" y="91"/>
                      <a:pt x="54" y="91"/>
                      <a:pt x="54" y="91"/>
                    </a:cubicBezTo>
                    <a:cubicBezTo>
                      <a:pt x="47" y="91"/>
                      <a:pt x="47" y="91"/>
                      <a:pt x="47" y="91"/>
                    </a:cubicBezTo>
                    <a:cubicBezTo>
                      <a:pt x="40" y="90"/>
                      <a:pt x="37" y="90"/>
                      <a:pt x="29" y="91"/>
                    </a:cubicBezTo>
                    <a:cubicBezTo>
                      <a:pt x="28" y="91"/>
                      <a:pt x="27" y="91"/>
                      <a:pt x="26" y="91"/>
                    </a:cubicBezTo>
                    <a:close/>
                    <a:moveTo>
                      <a:pt x="15" y="77"/>
                    </a:moveTo>
                    <a:cubicBezTo>
                      <a:pt x="17" y="78"/>
                      <a:pt x="21" y="79"/>
                      <a:pt x="26" y="79"/>
                    </a:cubicBezTo>
                    <a:cubicBezTo>
                      <a:pt x="27" y="79"/>
                      <a:pt x="28" y="79"/>
                      <a:pt x="29" y="79"/>
                    </a:cubicBezTo>
                    <a:cubicBezTo>
                      <a:pt x="37" y="78"/>
                      <a:pt x="40" y="78"/>
                      <a:pt x="48" y="79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64" y="79"/>
                      <a:pt x="68" y="72"/>
                      <a:pt x="69" y="69"/>
                    </a:cubicBezTo>
                    <a:cubicBezTo>
                      <a:pt x="71" y="65"/>
                      <a:pt x="70" y="60"/>
                      <a:pt x="67" y="57"/>
                    </a:cubicBezTo>
                    <a:cubicBezTo>
                      <a:pt x="57" y="48"/>
                      <a:pt x="51" y="37"/>
                      <a:pt x="47" y="28"/>
                    </a:cubicBezTo>
                    <a:cubicBezTo>
                      <a:pt x="45" y="24"/>
                      <a:pt x="43" y="20"/>
                      <a:pt x="41" y="17"/>
                    </a:cubicBezTo>
                    <a:cubicBezTo>
                      <a:pt x="39" y="22"/>
                      <a:pt x="37" y="26"/>
                      <a:pt x="35" y="30"/>
                    </a:cubicBezTo>
                    <a:cubicBezTo>
                      <a:pt x="34" y="32"/>
                      <a:pt x="32" y="34"/>
                      <a:pt x="31" y="37"/>
                    </a:cubicBezTo>
                    <a:cubicBezTo>
                      <a:pt x="36" y="38"/>
                      <a:pt x="42" y="41"/>
                      <a:pt x="44" y="46"/>
                    </a:cubicBezTo>
                    <a:cubicBezTo>
                      <a:pt x="50" y="58"/>
                      <a:pt x="50" y="58"/>
                      <a:pt x="50" y="58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7" y="54"/>
                      <a:pt x="37" y="54"/>
                      <a:pt x="36" y="54"/>
                    </a:cubicBezTo>
                    <a:cubicBezTo>
                      <a:pt x="34" y="54"/>
                      <a:pt x="31" y="55"/>
                      <a:pt x="29" y="58"/>
                    </a:cubicBezTo>
                    <a:cubicBezTo>
                      <a:pt x="29" y="66"/>
                      <a:pt x="24" y="73"/>
                      <a:pt x="15" y="77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7" name="Freeform 383"/>
              <p:cNvSpPr>
                <a:spLocks/>
              </p:cNvSpPr>
              <p:nvPr userDrawn="1"/>
            </p:nvSpPr>
            <p:spPr bwMode="auto">
              <a:xfrm>
                <a:off x="1516" y="1715"/>
                <a:ext cx="48" cy="49"/>
              </a:xfrm>
              <a:custGeom>
                <a:avLst/>
                <a:gdLst>
                  <a:gd name="T0" fmla="*/ 34 w 77"/>
                  <a:gd name="T1" fmla="*/ 0 h 78"/>
                  <a:gd name="T2" fmla="*/ 67 w 77"/>
                  <a:gd name="T3" fmla="*/ 46 h 78"/>
                  <a:gd name="T4" fmla="*/ 50 w 77"/>
                  <a:gd name="T5" fmla="*/ 78 h 78"/>
                  <a:gd name="T6" fmla="*/ 25 w 77"/>
                  <a:gd name="T7" fmla="*/ 78 h 78"/>
                  <a:gd name="T8" fmla="*/ 3 w 77"/>
                  <a:gd name="T9" fmla="*/ 67 h 78"/>
                  <a:gd name="T10" fmla="*/ 19 w 77"/>
                  <a:gd name="T11" fmla="*/ 50 h 78"/>
                  <a:gd name="T12" fmla="*/ 35 w 77"/>
                  <a:gd name="T13" fmla="*/ 41 h 78"/>
                  <a:gd name="T14" fmla="*/ 19 w 77"/>
                  <a:gd name="T15" fmla="*/ 34 h 78"/>
                  <a:gd name="T16" fmla="*/ 34 w 77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7" h="78">
                    <a:moveTo>
                      <a:pt x="34" y="0"/>
                    </a:moveTo>
                    <a:cubicBezTo>
                      <a:pt x="46" y="4"/>
                      <a:pt x="49" y="29"/>
                      <a:pt x="67" y="46"/>
                    </a:cubicBezTo>
                    <a:cubicBezTo>
                      <a:pt x="77" y="54"/>
                      <a:pt x="71" y="78"/>
                      <a:pt x="50" y="78"/>
                    </a:cubicBezTo>
                    <a:cubicBezTo>
                      <a:pt x="37" y="77"/>
                      <a:pt x="35" y="77"/>
                      <a:pt x="25" y="78"/>
                    </a:cubicBezTo>
                    <a:cubicBezTo>
                      <a:pt x="13" y="78"/>
                      <a:pt x="0" y="75"/>
                      <a:pt x="3" y="67"/>
                    </a:cubicBezTo>
                    <a:cubicBezTo>
                      <a:pt x="11" y="64"/>
                      <a:pt x="20" y="59"/>
                      <a:pt x="19" y="50"/>
                    </a:cubicBezTo>
                    <a:cubicBezTo>
                      <a:pt x="23" y="43"/>
                      <a:pt x="30" y="40"/>
                      <a:pt x="35" y="41"/>
                    </a:cubicBezTo>
                    <a:cubicBezTo>
                      <a:pt x="32" y="36"/>
                      <a:pt x="20" y="34"/>
                      <a:pt x="19" y="34"/>
                    </a:cubicBezTo>
                    <a:cubicBezTo>
                      <a:pt x="24" y="21"/>
                      <a:pt x="30" y="14"/>
                      <a:pt x="34" y="0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8" name="Freeform 384"/>
              <p:cNvSpPr>
                <a:spLocks noEditPoints="1"/>
              </p:cNvSpPr>
              <p:nvPr userDrawn="1"/>
            </p:nvSpPr>
            <p:spPr bwMode="auto">
              <a:xfrm>
                <a:off x="1524" y="1696"/>
                <a:ext cx="51" cy="58"/>
              </a:xfrm>
              <a:custGeom>
                <a:avLst/>
                <a:gdLst>
                  <a:gd name="T0" fmla="*/ 20 w 82"/>
                  <a:gd name="T1" fmla="*/ 92 h 92"/>
                  <a:gd name="T2" fmla="*/ 3 w 82"/>
                  <a:gd name="T3" fmla="*/ 86 h 92"/>
                  <a:gd name="T4" fmla="*/ 1 w 82"/>
                  <a:gd name="T5" fmla="*/ 75 h 92"/>
                  <a:gd name="T6" fmla="*/ 2 w 82"/>
                  <a:gd name="T7" fmla="*/ 72 h 92"/>
                  <a:gd name="T8" fmla="*/ 4 w 82"/>
                  <a:gd name="T9" fmla="*/ 71 h 92"/>
                  <a:gd name="T10" fmla="*/ 14 w 82"/>
                  <a:gd name="T11" fmla="*/ 59 h 92"/>
                  <a:gd name="T12" fmla="*/ 14 w 82"/>
                  <a:gd name="T13" fmla="*/ 57 h 92"/>
                  <a:gd name="T14" fmla="*/ 15 w 82"/>
                  <a:gd name="T15" fmla="*/ 56 h 92"/>
                  <a:gd name="T16" fmla="*/ 19 w 82"/>
                  <a:gd name="T17" fmla="*/ 48 h 92"/>
                  <a:gd name="T18" fmla="*/ 19 w 82"/>
                  <a:gd name="T19" fmla="*/ 48 h 92"/>
                  <a:gd name="T20" fmla="*/ 16 w 82"/>
                  <a:gd name="T21" fmla="*/ 48 h 92"/>
                  <a:gd name="T22" fmla="*/ 10 w 82"/>
                  <a:gd name="T23" fmla="*/ 46 h 92"/>
                  <a:gd name="T24" fmla="*/ 12 w 82"/>
                  <a:gd name="T25" fmla="*/ 40 h 92"/>
                  <a:gd name="T26" fmla="*/ 17 w 82"/>
                  <a:gd name="T27" fmla="*/ 25 h 92"/>
                  <a:gd name="T28" fmla="*/ 23 w 82"/>
                  <a:gd name="T29" fmla="*/ 6 h 92"/>
                  <a:gd name="T30" fmla="*/ 24 w 82"/>
                  <a:gd name="T31" fmla="*/ 0 h 92"/>
                  <a:gd name="T32" fmla="*/ 30 w 82"/>
                  <a:gd name="T33" fmla="*/ 1 h 92"/>
                  <a:gd name="T34" fmla="*/ 50 w 82"/>
                  <a:gd name="T35" fmla="*/ 19 h 92"/>
                  <a:gd name="T36" fmla="*/ 71 w 82"/>
                  <a:gd name="T37" fmla="*/ 42 h 92"/>
                  <a:gd name="T38" fmla="*/ 79 w 82"/>
                  <a:gd name="T39" fmla="*/ 68 h 92"/>
                  <a:gd name="T40" fmla="*/ 55 w 82"/>
                  <a:gd name="T41" fmla="*/ 88 h 92"/>
                  <a:gd name="T42" fmla="*/ 49 w 82"/>
                  <a:gd name="T43" fmla="*/ 88 h 92"/>
                  <a:gd name="T44" fmla="*/ 31 w 82"/>
                  <a:gd name="T45" fmla="*/ 91 h 92"/>
                  <a:gd name="T46" fmla="*/ 20 w 82"/>
                  <a:gd name="T47" fmla="*/ 92 h 92"/>
                  <a:gd name="T48" fmla="*/ 15 w 82"/>
                  <a:gd name="T49" fmla="*/ 79 h 92"/>
                  <a:gd name="T50" fmla="*/ 20 w 82"/>
                  <a:gd name="T51" fmla="*/ 80 h 92"/>
                  <a:gd name="T52" fmla="*/ 29 w 82"/>
                  <a:gd name="T53" fmla="*/ 79 h 92"/>
                  <a:gd name="T54" fmla="*/ 48 w 82"/>
                  <a:gd name="T55" fmla="*/ 76 h 92"/>
                  <a:gd name="T56" fmla="*/ 54 w 82"/>
                  <a:gd name="T57" fmla="*/ 76 h 92"/>
                  <a:gd name="T58" fmla="*/ 67 w 82"/>
                  <a:gd name="T59" fmla="*/ 65 h 92"/>
                  <a:gd name="T60" fmla="*/ 64 w 82"/>
                  <a:gd name="T61" fmla="*/ 52 h 92"/>
                  <a:gd name="T62" fmla="*/ 40 w 82"/>
                  <a:gd name="T63" fmla="*/ 26 h 92"/>
                  <a:gd name="T64" fmla="*/ 33 w 82"/>
                  <a:gd name="T65" fmla="*/ 16 h 92"/>
                  <a:gd name="T66" fmla="*/ 29 w 82"/>
                  <a:gd name="T67" fmla="*/ 29 h 92"/>
                  <a:gd name="T68" fmla="*/ 26 w 82"/>
                  <a:gd name="T69" fmla="*/ 37 h 92"/>
                  <a:gd name="T70" fmla="*/ 40 w 82"/>
                  <a:gd name="T71" fmla="*/ 44 h 92"/>
                  <a:gd name="T72" fmla="*/ 47 w 82"/>
                  <a:gd name="T73" fmla="*/ 56 h 92"/>
                  <a:gd name="T74" fmla="*/ 34 w 82"/>
                  <a:gd name="T75" fmla="*/ 53 h 92"/>
                  <a:gd name="T76" fmla="*/ 34 w 82"/>
                  <a:gd name="T77" fmla="*/ 53 h 92"/>
                  <a:gd name="T78" fmla="*/ 27 w 82"/>
                  <a:gd name="T79" fmla="*/ 59 h 92"/>
                  <a:gd name="T80" fmla="*/ 15 w 82"/>
                  <a:gd name="T81" fmla="*/ 7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2" h="92">
                    <a:moveTo>
                      <a:pt x="20" y="92"/>
                    </a:moveTo>
                    <a:cubicBezTo>
                      <a:pt x="15" y="92"/>
                      <a:pt x="7" y="91"/>
                      <a:pt x="3" y="86"/>
                    </a:cubicBezTo>
                    <a:cubicBezTo>
                      <a:pt x="1" y="83"/>
                      <a:pt x="0" y="79"/>
                      <a:pt x="1" y="75"/>
                    </a:cubicBezTo>
                    <a:cubicBezTo>
                      <a:pt x="2" y="72"/>
                      <a:pt x="2" y="72"/>
                      <a:pt x="2" y="72"/>
                    </a:cubicBezTo>
                    <a:cubicBezTo>
                      <a:pt x="4" y="71"/>
                      <a:pt x="4" y="71"/>
                      <a:pt x="4" y="71"/>
                    </a:cubicBezTo>
                    <a:cubicBezTo>
                      <a:pt x="9" y="69"/>
                      <a:pt x="16" y="65"/>
                      <a:pt x="14" y="59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6" y="53"/>
                      <a:pt x="17" y="50"/>
                      <a:pt x="19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8" y="48"/>
                      <a:pt x="17" y="48"/>
                      <a:pt x="16" y="48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4" y="34"/>
                      <a:pt x="15" y="30"/>
                      <a:pt x="17" y="25"/>
                    </a:cubicBezTo>
                    <a:cubicBezTo>
                      <a:pt x="20" y="19"/>
                      <a:pt x="22" y="13"/>
                      <a:pt x="23" y="6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9" y="2"/>
                      <a:pt x="44" y="10"/>
                      <a:pt x="50" y="19"/>
                    </a:cubicBezTo>
                    <a:cubicBezTo>
                      <a:pt x="55" y="27"/>
                      <a:pt x="62" y="36"/>
                      <a:pt x="71" y="42"/>
                    </a:cubicBezTo>
                    <a:cubicBezTo>
                      <a:pt x="78" y="48"/>
                      <a:pt x="82" y="58"/>
                      <a:pt x="79" y="68"/>
                    </a:cubicBezTo>
                    <a:cubicBezTo>
                      <a:pt x="76" y="79"/>
                      <a:pt x="67" y="86"/>
                      <a:pt x="55" y="88"/>
                    </a:cubicBezTo>
                    <a:cubicBezTo>
                      <a:pt x="49" y="88"/>
                      <a:pt x="49" y="88"/>
                      <a:pt x="49" y="88"/>
                    </a:cubicBezTo>
                    <a:cubicBezTo>
                      <a:pt x="41" y="89"/>
                      <a:pt x="39" y="89"/>
                      <a:pt x="31" y="91"/>
                    </a:cubicBezTo>
                    <a:cubicBezTo>
                      <a:pt x="27" y="91"/>
                      <a:pt x="24" y="92"/>
                      <a:pt x="20" y="92"/>
                    </a:cubicBezTo>
                    <a:close/>
                    <a:moveTo>
                      <a:pt x="15" y="79"/>
                    </a:moveTo>
                    <a:cubicBezTo>
                      <a:pt x="16" y="79"/>
                      <a:pt x="18" y="80"/>
                      <a:pt x="20" y="80"/>
                    </a:cubicBezTo>
                    <a:cubicBezTo>
                      <a:pt x="23" y="80"/>
                      <a:pt x="26" y="79"/>
                      <a:pt x="29" y="79"/>
                    </a:cubicBezTo>
                    <a:cubicBezTo>
                      <a:pt x="37" y="77"/>
                      <a:pt x="40" y="77"/>
                      <a:pt x="48" y="76"/>
                    </a:cubicBezTo>
                    <a:cubicBezTo>
                      <a:pt x="54" y="76"/>
                      <a:pt x="54" y="76"/>
                      <a:pt x="54" y="76"/>
                    </a:cubicBezTo>
                    <a:cubicBezTo>
                      <a:pt x="64" y="75"/>
                      <a:pt x="66" y="68"/>
                      <a:pt x="67" y="65"/>
                    </a:cubicBezTo>
                    <a:cubicBezTo>
                      <a:pt x="68" y="60"/>
                      <a:pt x="67" y="54"/>
                      <a:pt x="64" y="52"/>
                    </a:cubicBezTo>
                    <a:cubicBezTo>
                      <a:pt x="53" y="44"/>
                      <a:pt x="46" y="34"/>
                      <a:pt x="40" y="26"/>
                    </a:cubicBezTo>
                    <a:cubicBezTo>
                      <a:pt x="38" y="22"/>
                      <a:pt x="35" y="19"/>
                      <a:pt x="33" y="16"/>
                    </a:cubicBezTo>
                    <a:cubicBezTo>
                      <a:pt x="32" y="21"/>
                      <a:pt x="30" y="25"/>
                      <a:pt x="29" y="29"/>
                    </a:cubicBezTo>
                    <a:cubicBezTo>
                      <a:pt x="28" y="32"/>
                      <a:pt x="27" y="34"/>
                      <a:pt x="26" y="37"/>
                    </a:cubicBezTo>
                    <a:cubicBezTo>
                      <a:pt x="31" y="38"/>
                      <a:pt x="37" y="40"/>
                      <a:pt x="40" y="44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2" y="53"/>
                      <a:pt x="28" y="55"/>
                      <a:pt x="27" y="59"/>
                    </a:cubicBezTo>
                    <a:cubicBezTo>
                      <a:pt x="27" y="67"/>
                      <a:pt x="23" y="74"/>
                      <a:pt x="15" y="79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9" name="Freeform 385"/>
              <p:cNvSpPr>
                <a:spLocks/>
              </p:cNvSpPr>
              <p:nvPr userDrawn="1"/>
            </p:nvSpPr>
            <p:spPr bwMode="auto">
              <a:xfrm>
                <a:off x="1528" y="1701"/>
                <a:ext cx="45" cy="50"/>
              </a:xfrm>
              <a:custGeom>
                <a:avLst/>
                <a:gdLst>
                  <a:gd name="T0" fmla="*/ 24 w 73"/>
                  <a:gd name="T1" fmla="*/ 0 h 80"/>
                  <a:gd name="T2" fmla="*/ 63 w 73"/>
                  <a:gd name="T3" fmla="*/ 40 h 80"/>
                  <a:gd name="T4" fmla="*/ 49 w 73"/>
                  <a:gd name="T5" fmla="*/ 75 h 80"/>
                  <a:gd name="T6" fmla="*/ 25 w 73"/>
                  <a:gd name="T7" fmla="*/ 78 h 80"/>
                  <a:gd name="T8" fmla="*/ 2 w 73"/>
                  <a:gd name="T9" fmla="*/ 70 h 80"/>
                  <a:gd name="T10" fmla="*/ 15 w 73"/>
                  <a:gd name="T11" fmla="*/ 51 h 80"/>
                  <a:gd name="T12" fmla="*/ 30 w 73"/>
                  <a:gd name="T13" fmla="*/ 40 h 80"/>
                  <a:gd name="T14" fmla="*/ 13 w 73"/>
                  <a:gd name="T15" fmla="*/ 35 h 80"/>
                  <a:gd name="T16" fmla="*/ 24 w 73"/>
                  <a:gd name="T1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80">
                    <a:moveTo>
                      <a:pt x="24" y="0"/>
                    </a:moveTo>
                    <a:cubicBezTo>
                      <a:pt x="36" y="2"/>
                      <a:pt x="42" y="26"/>
                      <a:pt x="63" y="40"/>
                    </a:cubicBezTo>
                    <a:cubicBezTo>
                      <a:pt x="73" y="48"/>
                      <a:pt x="71" y="72"/>
                      <a:pt x="49" y="75"/>
                    </a:cubicBezTo>
                    <a:cubicBezTo>
                      <a:pt x="37" y="76"/>
                      <a:pt x="35" y="76"/>
                      <a:pt x="25" y="78"/>
                    </a:cubicBezTo>
                    <a:cubicBezTo>
                      <a:pt x="13" y="80"/>
                      <a:pt x="0" y="78"/>
                      <a:pt x="2" y="70"/>
                    </a:cubicBezTo>
                    <a:cubicBezTo>
                      <a:pt x="9" y="66"/>
                      <a:pt x="17" y="60"/>
                      <a:pt x="15" y="51"/>
                    </a:cubicBezTo>
                    <a:cubicBezTo>
                      <a:pt x="18" y="44"/>
                      <a:pt x="25" y="40"/>
                      <a:pt x="30" y="40"/>
                    </a:cubicBezTo>
                    <a:cubicBezTo>
                      <a:pt x="27" y="36"/>
                      <a:pt x="14" y="35"/>
                      <a:pt x="13" y="35"/>
                    </a:cubicBezTo>
                    <a:cubicBezTo>
                      <a:pt x="17" y="21"/>
                      <a:pt x="21" y="14"/>
                      <a:pt x="24" y="0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0" name="Freeform 386"/>
              <p:cNvSpPr>
                <a:spLocks/>
              </p:cNvSpPr>
              <p:nvPr userDrawn="1"/>
            </p:nvSpPr>
            <p:spPr bwMode="auto">
              <a:xfrm>
                <a:off x="1551" y="1741"/>
                <a:ext cx="6" cy="10"/>
              </a:xfrm>
              <a:custGeom>
                <a:avLst/>
                <a:gdLst>
                  <a:gd name="T0" fmla="*/ 2 w 9"/>
                  <a:gd name="T1" fmla="*/ 15 h 15"/>
                  <a:gd name="T2" fmla="*/ 4 w 9"/>
                  <a:gd name="T3" fmla="*/ 13 h 15"/>
                  <a:gd name="T4" fmla="*/ 8 w 9"/>
                  <a:gd name="T5" fmla="*/ 8 h 15"/>
                  <a:gd name="T6" fmla="*/ 9 w 9"/>
                  <a:gd name="T7" fmla="*/ 2 h 15"/>
                  <a:gd name="T8" fmla="*/ 9 w 9"/>
                  <a:gd name="T9" fmla="*/ 0 h 15"/>
                  <a:gd name="T10" fmla="*/ 9 w 9"/>
                  <a:gd name="T11" fmla="*/ 2 h 15"/>
                  <a:gd name="T12" fmla="*/ 6 w 9"/>
                  <a:gd name="T13" fmla="*/ 7 h 15"/>
                  <a:gd name="T14" fmla="*/ 2 w 9"/>
                  <a:gd name="T15" fmla="*/ 11 h 15"/>
                  <a:gd name="T16" fmla="*/ 0 w 9"/>
                  <a:gd name="T17" fmla="*/ 12 h 15"/>
                  <a:gd name="T18" fmla="*/ 2 w 9"/>
                  <a:gd name="T1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5">
                    <a:moveTo>
                      <a:pt x="2" y="15"/>
                    </a:moveTo>
                    <a:cubicBezTo>
                      <a:pt x="2" y="15"/>
                      <a:pt x="3" y="15"/>
                      <a:pt x="4" y="13"/>
                    </a:cubicBezTo>
                    <a:cubicBezTo>
                      <a:pt x="5" y="12"/>
                      <a:pt x="7" y="10"/>
                      <a:pt x="8" y="8"/>
                    </a:cubicBezTo>
                    <a:cubicBezTo>
                      <a:pt x="9" y="6"/>
                      <a:pt x="9" y="4"/>
                      <a:pt x="9" y="2"/>
                    </a:cubicBezTo>
                    <a:cubicBezTo>
                      <a:pt x="9" y="1"/>
                      <a:pt x="9" y="0"/>
                      <a:pt x="9" y="0"/>
                    </a:cubicBezTo>
                    <a:cubicBezTo>
                      <a:pt x="9" y="0"/>
                      <a:pt x="9" y="1"/>
                      <a:pt x="9" y="2"/>
                    </a:cubicBezTo>
                    <a:cubicBezTo>
                      <a:pt x="8" y="4"/>
                      <a:pt x="7" y="6"/>
                      <a:pt x="6" y="7"/>
                    </a:cubicBezTo>
                    <a:cubicBezTo>
                      <a:pt x="5" y="9"/>
                      <a:pt x="3" y="10"/>
                      <a:pt x="2" y="11"/>
                    </a:cubicBezTo>
                    <a:cubicBezTo>
                      <a:pt x="1" y="12"/>
                      <a:pt x="0" y="12"/>
                      <a:pt x="0" y="12"/>
                    </a:cubicBez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1" name="Freeform 387"/>
              <p:cNvSpPr>
                <a:spLocks/>
              </p:cNvSpPr>
              <p:nvPr userDrawn="1"/>
            </p:nvSpPr>
            <p:spPr bwMode="auto">
              <a:xfrm>
                <a:off x="1556" y="1741"/>
                <a:ext cx="6" cy="10"/>
              </a:xfrm>
              <a:custGeom>
                <a:avLst/>
                <a:gdLst>
                  <a:gd name="T0" fmla="*/ 2 w 10"/>
                  <a:gd name="T1" fmla="*/ 16 h 16"/>
                  <a:gd name="T2" fmla="*/ 4 w 10"/>
                  <a:gd name="T3" fmla="*/ 14 h 16"/>
                  <a:gd name="T4" fmla="*/ 8 w 10"/>
                  <a:gd name="T5" fmla="*/ 9 h 16"/>
                  <a:gd name="T6" fmla="*/ 10 w 10"/>
                  <a:gd name="T7" fmla="*/ 3 h 16"/>
                  <a:gd name="T8" fmla="*/ 9 w 10"/>
                  <a:gd name="T9" fmla="*/ 0 h 16"/>
                  <a:gd name="T10" fmla="*/ 9 w 10"/>
                  <a:gd name="T11" fmla="*/ 3 h 16"/>
                  <a:gd name="T12" fmla="*/ 6 w 10"/>
                  <a:gd name="T13" fmla="*/ 8 h 16"/>
                  <a:gd name="T14" fmla="*/ 2 w 10"/>
                  <a:gd name="T15" fmla="*/ 11 h 16"/>
                  <a:gd name="T16" fmla="*/ 0 w 10"/>
                  <a:gd name="T17" fmla="*/ 12 h 16"/>
                  <a:gd name="T18" fmla="*/ 2 w 10"/>
                  <a:gd name="T1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6">
                    <a:moveTo>
                      <a:pt x="2" y="16"/>
                    </a:moveTo>
                    <a:cubicBezTo>
                      <a:pt x="2" y="16"/>
                      <a:pt x="3" y="15"/>
                      <a:pt x="4" y="14"/>
                    </a:cubicBezTo>
                    <a:cubicBezTo>
                      <a:pt x="6" y="13"/>
                      <a:pt x="7" y="11"/>
                      <a:pt x="8" y="9"/>
                    </a:cubicBezTo>
                    <a:cubicBezTo>
                      <a:pt x="9" y="7"/>
                      <a:pt x="9" y="4"/>
                      <a:pt x="10" y="3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9" y="0"/>
                      <a:pt x="9" y="1"/>
                      <a:pt x="9" y="3"/>
                    </a:cubicBezTo>
                    <a:cubicBezTo>
                      <a:pt x="8" y="4"/>
                      <a:pt x="8" y="6"/>
                      <a:pt x="6" y="8"/>
                    </a:cubicBezTo>
                    <a:cubicBezTo>
                      <a:pt x="5" y="9"/>
                      <a:pt x="3" y="11"/>
                      <a:pt x="2" y="11"/>
                    </a:cubicBezTo>
                    <a:cubicBezTo>
                      <a:pt x="1" y="12"/>
                      <a:pt x="0" y="12"/>
                      <a:pt x="0" y="12"/>
                    </a:cubicBez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2" name="Freeform 388"/>
              <p:cNvSpPr>
                <a:spLocks/>
              </p:cNvSpPr>
              <p:nvPr userDrawn="1"/>
            </p:nvSpPr>
            <p:spPr bwMode="auto">
              <a:xfrm>
                <a:off x="1534" y="1758"/>
                <a:ext cx="7" cy="8"/>
              </a:xfrm>
              <a:custGeom>
                <a:avLst/>
                <a:gdLst>
                  <a:gd name="T0" fmla="*/ 2 w 11"/>
                  <a:gd name="T1" fmla="*/ 13 h 13"/>
                  <a:gd name="T2" fmla="*/ 2 w 11"/>
                  <a:gd name="T3" fmla="*/ 13 h 13"/>
                  <a:gd name="T4" fmla="*/ 4 w 11"/>
                  <a:gd name="T5" fmla="*/ 12 h 13"/>
                  <a:gd name="T6" fmla="*/ 8 w 11"/>
                  <a:gd name="T7" fmla="*/ 8 h 13"/>
                  <a:gd name="T8" fmla="*/ 11 w 11"/>
                  <a:gd name="T9" fmla="*/ 2 h 13"/>
                  <a:gd name="T10" fmla="*/ 11 w 11"/>
                  <a:gd name="T11" fmla="*/ 0 h 13"/>
                  <a:gd name="T12" fmla="*/ 10 w 11"/>
                  <a:gd name="T13" fmla="*/ 2 h 13"/>
                  <a:gd name="T14" fmla="*/ 7 w 11"/>
                  <a:gd name="T15" fmla="*/ 6 h 13"/>
                  <a:gd name="T16" fmla="*/ 2 w 11"/>
                  <a:gd name="T17" fmla="*/ 9 h 13"/>
                  <a:gd name="T18" fmla="*/ 0 w 11"/>
                  <a:gd name="T19" fmla="*/ 9 h 13"/>
                  <a:gd name="T20" fmla="*/ 2 w 11"/>
                  <a:gd name="T2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3">
                    <a:moveTo>
                      <a:pt x="2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3" y="13"/>
                      <a:pt x="4" y="12"/>
                      <a:pt x="4" y="12"/>
                    </a:cubicBezTo>
                    <a:cubicBezTo>
                      <a:pt x="6" y="11"/>
                      <a:pt x="7" y="9"/>
                      <a:pt x="8" y="8"/>
                    </a:cubicBezTo>
                    <a:cubicBezTo>
                      <a:pt x="10" y="6"/>
                      <a:pt x="11" y="4"/>
                      <a:pt x="11" y="2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11" y="0"/>
                      <a:pt x="11" y="1"/>
                      <a:pt x="10" y="2"/>
                    </a:cubicBezTo>
                    <a:cubicBezTo>
                      <a:pt x="10" y="3"/>
                      <a:pt x="8" y="5"/>
                      <a:pt x="7" y="6"/>
                    </a:cubicBezTo>
                    <a:cubicBezTo>
                      <a:pt x="5" y="7"/>
                      <a:pt x="4" y="8"/>
                      <a:pt x="2" y="9"/>
                    </a:cubicBezTo>
                    <a:cubicBezTo>
                      <a:pt x="1" y="9"/>
                      <a:pt x="0" y="9"/>
                      <a:pt x="0" y="9"/>
                    </a:cubicBez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3" name="Freeform 389"/>
              <p:cNvSpPr>
                <a:spLocks/>
              </p:cNvSpPr>
              <p:nvPr userDrawn="1"/>
            </p:nvSpPr>
            <p:spPr bwMode="auto">
              <a:xfrm>
                <a:off x="1540" y="1760"/>
                <a:ext cx="6" cy="6"/>
              </a:xfrm>
              <a:custGeom>
                <a:avLst/>
                <a:gdLst>
                  <a:gd name="T0" fmla="*/ 2 w 10"/>
                  <a:gd name="T1" fmla="*/ 11 h 11"/>
                  <a:gd name="T2" fmla="*/ 2 w 10"/>
                  <a:gd name="T3" fmla="*/ 11 h 11"/>
                  <a:gd name="T4" fmla="*/ 4 w 10"/>
                  <a:gd name="T5" fmla="*/ 10 h 11"/>
                  <a:gd name="T6" fmla="*/ 7 w 10"/>
                  <a:gd name="T7" fmla="*/ 6 h 11"/>
                  <a:gd name="T8" fmla="*/ 9 w 10"/>
                  <a:gd name="T9" fmla="*/ 2 h 11"/>
                  <a:gd name="T10" fmla="*/ 10 w 10"/>
                  <a:gd name="T11" fmla="*/ 0 h 11"/>
                  <a:gd name="T12" fmla="*/ 9 w 10"/>
                  <a:gd name="T13" fmla="*/ 2 h 11"/>
                  <a:gd name="T14" fmla="*/ 6 w 10"/>
                  <a:gd name="T15" fmla="*/ 5 h 11"/>
                  <a:gd name="T16" fmla="*/ 2 w 10"/>
                  <a:gd name="T17" fmla="*/ 7 h 11"/>
                  <a:gd name="T18" fmla="*/ 1 w 10"/>
                  <a:gd name="T19" fmla="*/ 7 h 11"/>
                  <a:gd name="T20" fmla="*/ 0 w 10"/>
                  <a:gd name="T21" fmla="*/ 8 h 11"/>
                  <a:gd name="T22" fmla="*/ 2 w 10"/>
                  <a:gd name="T2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11">
                    <a:moveTo>
                      <a:pt x="2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3" y="11"/>
                      <a:pt x="3" y="11"/>
                      <a:pt x="4" y="10"/>
                    </a:cubicBezTo>
                    <a:cubicBezTo>
                      <a:pt x="5" y="9"/>
                      <a:pt x="6" y="8"/>
                      <a:pt x="7" y="6"/>
                    </a:cubicBezTo>
                    <a:cubicBezTo>
                      <a:pt x="8" y="5"/>
                      <a:pt x="9" y="3"/>
                      <a:pt x="9" y="2"/>
                    </a:cubicBezTo>
                    <a:cubicBezTo>
                      <a:pt x="10" y="1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2"/>
                    </a:cubicBezTo>
                    <a:cubicBezTo>
                      <a:pt x="8" y="3"/>
                      <a:pt x="7" y="4"/>
                      <a:pt x="6" y="5"/>
                    </a:cubicBezTo>
                    <a:cubicBezTo>
                      <a:pt x="5" y="6"/>
                      <a:pt x="3" y="7"/>
                      <a:pt x="2" y="7"/>
                    </a:cubicBezTo>
                    <a:cubicBezTo>
                      <a:pt x="2" y="7"/>
                      <a:pt x="1" y="7"/>
                      <a:pt x="1" y="7"/>
                    </a:cubicBezTo>
                    <a:cubicBezTo>
                      <a:pt x="1" y="8"/>
                      <a:pt x="0" y="8"/>
                      <a:pt x="0" y="8"/>
                    </a:cubicBez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4" name="Freeform 390"/>
              <p:cNvSpPr>
                <a:spLocks/>
              </p:cNvSpPr>
              <p:nvPr userDrawn="1"/>
            </p:nvSpPr>
            <p:spPr bwMode="auto">
              <a:xfrm>
                <a:off x="1524" y="1773"/>
                <a:ext cx="7" cy="8"/>
              </a:xfrm>
              <a:custGeom>
                <a:avLst/>
                <a:gdLst>
                  <a:gd name="T0" fmla="*/ 1 w 11"/>
                  <a:gd name="T1" fmla="*/ 13 h 13"/>
                  <a:gd name="T2" fmla="*/ 2 w 11"/>
                  <a:gd name="T3" fmla="*/ 12 h 13"/>
                  <a:gd name="T4" fmla="*/ 4 w 11"/>
                  <a:gd name="T5" fmla="*/ 11 h 13"/>
                  <a:gd name="T6" fmla="*/ 8 w 11"/>
                  <a:gd name="T7" fmla="*/ 7 h 13"/>
                  <a:gd name="T8" fmla="*/ 11 w 11"/>
                  <a:gd name="T9" fmla="*/ 2 h 13"/>
                  <a:gd name="T10" fmla="*/ 11 w 11"/>
                  <a:gd name="T11" fmla="*/ 0 h 13"/>
                  <a:gd name="T12" fmla="*/ 10 w 11"/>
                  <a:gd name="T13" fmla="*/ 2 h 13"/>
                  <a:gd name="T14" fmla="*/ 7 w 11"/>
                  <a:gd name="T15" fmla="*/ 6 h 13"/>
                  <a:gd name="T16" fmla="*/ 2 w 11"/>
                  <a:gd name="T17" fmla="*/ 8 h 13"/>
                  <a:gd name="T18" fmla="*/ 0 w 11"/>
                  <a:gd name="T19" fmla="*/ 9 h 13"/>
                  <a:gd name="T20" fmla="*/ 1 w 11"/>
                  <a:gd name="T2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3">
                    <a:moveTo>
                      <a:pt x="1" y="13"/>
                    </a:moveTo>
                    <a:cubicBezTo>
                      <a:pt x="1" y="13"/>
                      <a:pt x="2" y="13"/>
                      <a:pt x="2" y="12"/>
                    </a:cubicBezTo>
                    <a:cubicBezTo>
                      <a:pt x="3" y="12"/>
                      <a:pt x="3" y="12"/>
                      <a:pt x="4" y="11"/>
                    </a:cubicBezTo>
                    <a:cubicBezTo>
                      <a:pt x="5" y="10"/>
                      <a:pt x="7" y="9"/>
                      <a:pt x="8" y="7"/>
                    </a:cubicBezTo>
                    <a:cubicBezTo>
                      <a:pt x="9" y="5"/>
                      <a:pt x="10" y="4"/>
                      <a:pt x="11" y="2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11" y="0"/>
                      <a:pt x="11" y="1"/>
                      <a:pt x="10" y="2"/>
                    </a:cubicBezTo>
                    <a:cubicBezTo>
                      <a:pt x="9" y="3"/>
                      <a:pt x="8" y="5"/>
                      <a:pt x="7" y="6"/>
                    </a:cubicBezTo>
                    <a:cubicBezTo>
                      <a:pt x="5" y="7"/>
                      <a:pt x="3" y="8"/>
                      <a:pt x="2" y="8"/>
                    </a:cubicBezTo>
                    <a:cubicBezTo>
                      <a:pt x="1" y="9"/>
                      <a:pt x="0" y="9"/>
                      <a:pt x="0" y="9"/>
                    </a:cubicBez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5" name="Freeform 391"/>
              <p:cNvSpPr>
                <a:spLocks/>
              </p:cNvSpPr>
              <p:nvPr userDrawn="1"/>
            </p:nvSpPr>
            <p:spPr bwMode="auto">
              <a:xfrm>
                <a:off x="1530" y="1774"/>
                <a:ext cx="6" cy="7"/>
              </a:xfrm>
              <a:custGeom>
                <a:avLst/>
                <a:gdLst>
                  <a:gd name="T0" fmla="*/ 1 w 9"/>
                  <a:gd name="T1" fmla="*/ 12 h 12"/>
                  <a:gd name="T2" fmla="*/ 2 w 9"/>
                  <a:gd name="T3" fmla="*/ 12 h 12"/>
                  <a:gd name="T4" fmla="*/ 3 w 9"/>
                  <a:gd name="T5" fmla="*/ 11 h 12"/>
                  <a:gd name="T6" fmla="*/ 7 w 9"/>
                  <a:gd name="T7" fmla="*/ 7 h 12"/>
                  <a:gd name="T8" fmla="*/ 9 w 9"/>
                  <a:gd name="T9" fmla="*/ 3 h 12"/>
                  <a:gd name="T10" fmla="*/ 9 w 9"/>
                  <a:gd name="T11" fmla="*/ 0 h 12"/>
                  <a:gd name="T12" fmla="*/ 8 w 9"/>
                  <a:gd name="T13" fmla="*/ 2 h 12"/>
                  <a:gd name="T14" fmla="*/ 6 w 9"/>
                  <a:gd name="T15" fmla="*/ 6 h 12"/>
                  <a:gd name="T16" fmla="*/ 2 w 9"/>
                  <a:gd name="T17" fmla="*/ 8 h 12"/>
                  <a:gd name="T18" fmla="*/ 0 w 9"/>
                  <a:gd name="T19" fmla="*/ 8 h 12"/>
                  <a:gd name="T20" fmla="*/ 1 w 9"/>
                  <a:gd name="T2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12">
                    <a:moveTo>
                      <a:pt x="1" y="12"/>
                    </a:moveTo>
                    <a:cubicBezTo>
                      <a:pt x="1" y="12"/>
                      <a:pt x="2" y="12"/>
                      <a:pt x="2" y="12"/>
                    </a:cubicBezTo>
                    <a:cubicBezTo>
                      <a:pt x="2" y="11"/>
                      <a:pt x="3" y="11"/>
                      <a:pt x="3" y="11"/>
                    </a:cubicBezTo>
                    <a:cubicBezTo>
                      <a:pt x="5" y="10"/>
                      <a:pt x="6" y="9"/>
                      <a:pt x="7" y="7"/>
                    </a:cubicBezTo>
                    <a:cubicBezTo>
                      <a:pt x="8" y="6"/>
                      <a:pt x="9" y="4"/>
                      <a:pt x="9" y="3"/>
                    </a:cubicBezTo>
                    <a:cubicBezTo>
                      <a:pt x="9" y="1"/>
                      <a:pt x="9" y="0"/>
                      <a:pt x="9" y="0"/>
                    </a:cubicBezTo>
                    <a:cubicBezTo>
                      <a:pt x="9" y="0"/>
                      <a:pt x="9" y="1"/>
                      <a:pt x="8" y="2"/>
                    </a:cubicBezTo>
                    <a:cubicBezTo>
                      <a:pt x="8" y="3"/>
                      <a:pt x="7" y="5"/>
                      <a:pt x="6" y="6"/>
                    </a:cubicBezTo>
                    <a:cubicBezTo>
                      <a:pt x="4" y="7"/>
                      <a:pt x="3" y="7"/>
                      <a:pt x="2" y="8"/>
                    </a:cubicBezTo>
                    <a:cubicBezTo>
                      <a:pt x="1" y="8"/>
                      <a:pt x="0" y="8"/>
                      <a:pt x="0" y="8"/>
                    </a:cubicBezTo>
                    <a:lnTo>
                      <a:pt x="1" y="12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6" name="Freeform 392"/>
              <p:cNvSpPr>
                <a:spLocks noEditPoints="1"/>
              </p:cNvSpPr>
              <p:nvPr userDrawn="1"/>
            </p:nvSpPr>
            <p:spPr bwMode="auto">
              <a:xfrm>
                <a:off x="1398" y="1841"/>
                <a:ext cx="57" cy="121"/>
              </a:xfrm>
              <a:custGeom>
                <a:avLst/>
                <a:gdLst>
                  <a:gd name="T0" fmla="*/ 46 w 92"/>
                  <a:gd name="T1" fmla="*/ 195 h 195"/>
                  <a:gd name="T2" fmla="*/ 42 w 92"/>
                  <a:gd name="T3" fmla="*/ 192 h 195"/>
                  <a:gd name="T4" fmla="*/ 4 w 92"/>
                  <a:gd name="T5" fmla="*/ 130 h 195"/>
                  <a:gd name="T6" fmla="*/ 11 w 92"/>
                  <a:gd name="T7" fmla="*/ 98 h 195"/>
                  <a:gd name="T8" fmla="*/ 30 w 92"/>
                  <a:gd name="T9" fmla="*/ 8 h 195"/>
                  <a:gd name="T10" fmla="*/ 46 w 92"/>
                  <a:gd name="T11" fmla="*/ 0 h 195"/>
                  <a:gd name="T12" fmla="*/ 46 w 92"/>
                  <a:gd name="T13" fmla="*/ 0 h 195"/>
                  <a:gd name="T14" fmla="*/ 46 w 92"/>
                  <a:gd name="T15" fmla="*/ 0 h 195"/>
                  <a:gd name="T16" fmla="*/ 62 w 92"/>
                  <a:gd name="T17" fmla="*/ 8 h 195"/>
                  <a:gd name="T18" fmla="*/ 81 w 92"/>
                  <a:gd name="T19" fmla="*/ 98 h 195"/>
                  <a:gd name="T20" fmla="*/ 89 w 92"/>
                  <a:gd name="T21" fmla="*/ 130 h 195"/>
                  <a:gd name="T22" fmla="*/ 50 w 92"/>
                  <a:gd name="T23" fmla="*/ 192 h 195"/>
                  <a:gd name="T24" fmla="*/ 46 w 92"/>
                  <a:gd name="T25" fmla="*/ 195 h 195"/>
                  <a:gd name="T26" fmla="*/ 42 w 92"/>
                  <a:gd name="T27" fmla="*/ 13 h 195"/>
                  <a:gd name="T28" fmla="*/ 23 w 92"/>
                  <a:gd name="T29" fmla="*/ 102 h 195"/>
                  <a:gd name="T30" fmla="*/ 16 w 92"/>
                  <a:gd name="T31" fmla="*/ 131 h 195"/>
                  <a:gd name="T32" fmla="*/ 46 w 92"/>
                  <a:gd name="T33" fmla="*/ 180 h 195"/>
                  <a:gd name="T34" fmla="*/ 77 w 92"/>
                  <a:gd name="T35" fmla="*/ 131 h 195"/>
                  <a:gd name="T36" fmla="*/ 70 w 92"/>
                  <a:gd name="T37" fmla="*/ 102 h 195"/>
                  <a:gd name="T38" fmla="*/ 50 w 92"/>
                  <a:gd name="T39" fmla="*/ 13 h 195"/>
                  <a:gd name="T40" fmla="*/ 46 w 92"/>
                  <a:gd name="T41" fmla="*/ 12 h 195"/>
                  <a:gd name="T42" fmla="*/ 46 w 92"/>
                  <a:gd name="T43" fmla="*/ 12 h 195"/>
                  <a:gd name="T44" fmla="*/ 46 w 92"/>
                  <a:gd name="T45" fmla="*/ 12 h 195"/>
                  <a:gd name="T46" fmla="*/ 42 w 92"/>
                  <a:gd name="T47" fmla="*/ 13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2" h="195">
                    <a:moveTo>
                      <a:pt x="46" y="195"/>
                    </a:moveTo>
                    <a:cubicBezTo>
                      <a:pt x="42" y="192"/>
                      <a:pt x="42" y="192"/>
                      <a:pt x="42" y="192"/>
                    </a:cubicBezTo>
                    <a:cubicBezTo>
                      <a:pt x="29" y="183"/>
                      <a:pt x="0" y="164"/>
                      <a:pt x="4" y="130"/>
                    </a:cubicBezTo>
                    <a:cubicBezTo>
                      <a:pt x="4" y="120"/>
                      <a:pt x="7" y="110"/>
                      <a:pt x="11" y="98"/>
                    </a:cubicBezTo>
                    <a:cubicBezTo>
                      <a:pt x="17" y="80"/>
                      <a:pt x="25" y="54"/>
                      <a:pt x="30" y="8"/>
                    </a:cubicBezTo>
                    <a:cubicBezTo>
                      <a:pt x="31" y="1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7" y="0"/>
                      <a:pt x="61" y="1"/>
                      <a:pt x="62" y="8"/>
                    </a:cubicBezTo>
                    <a:cubicBezTo>
                      <a:pt x="68" y="54"/>
                      <a:pt x="75" y="80"/>
                      <a:pt x="81" y="98"/>
                    </a:cubicBezTo>
                    <a:cubicBezTo>
                      <a:pt x="85" y="110"/>
                      <a:pt x="88" y="120"/>
                      <a:pt x="89" y="130"/>
                    </a:cubicBezTo>
                    <a:cubicBezTo>
                      <a:pt x="92" y="164"/>
                      <a:pt x="63" y="183"/>
                      <a:pt x="50" y="192"/>
                    </a:cubicBezTo>
                    <a:lnTo>
                      <a:pt x="46" y="195"/>
                    </a:lnTo>
                    <a:close/>
                    <a:moveTo>
                      <a:pt x="42" y="13"/>
                    </a:moveTo>
                    <a:cubicBezTo>
                      <a:pt x="36" y="58"/>
                      <a:pt x="28" y="83"/>
                      <a:pt x="23" y="102"/>
                    </a:cubicBezTo>
                    <a:cubicBezTo>
                      <a:pt x="19" y="114"/>
                      <a:pt x="16" y="122"/>
                      <a:pt x="16" y="131"/>
                    </a:cubicBezTo>
                    <a:cubicBezTo>
                      <a:pt x="13" y="156"/>
                      <a:pt x="33" y="171"/>
                      <a:pt x="46" y="180"/>
                    </a:cubicBezTo>
                    <a:cubicBezTo>
                      <a:pt x="60" y="171"/>
                      <a:pt x="79" y="156"/>
                      <a:pt x="77" y="131"/>
                    </a:cubicBezTo>
                    <a:cubicBezTo>
                      <a:pt x="76" y="122"/>
                      <a:pt x="73" y="114"/>
                      <a:pt x="70" y="102"/>
                    </a:cubicBezTo>
                    <a:cubicBezTo>
                      <a:pt x="64" y="83"/>
                      <a:pt x="56" y="58"/>
                      <a:pt x="50" y="13"/>
                    </a:cubicBezTo>
                    <a:cubicBezTo>
                      <a:pt x="49" y="13"/>
                      <a:pt x="47" y="12"/>
                      <a:pt x="46" y="12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5" y="12"/>
                      <a:pt x="43" y="13"/>
                      <a:pt x="42" y="13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7" name="Freeform 393"/>
              <p:cNvSpPr>
                <a:spLocks/>
              </p:cNvSpPr>
              <p:nvPr userDrawn="1"/>
            </p:nvSpPr>
            <p:spPr bwMode="auto">
              <a:xfrm>
                <a:off x="1402" y="1844"/>
                <a:ext cx="49" cy="113"/>
              </a:xfrm>
              <a:custGeom>
                <a:avLst/>
                <a:gdLst>
                  <a:gd name="T0" fmla="*/ 76 w 78"/>
                  <a:gd name="T1" fmla="*/ 124 h 181"/>
                  <a:gd name="T2" fmla="*/ 49 w 78"/>
                  <a:gd name="T3" fmla="*/ 3 h 181"/>
                  <a:gd name="T4" fmla="*/ 39 w 78"/>
                  <a:gd name="T5" fmla="*/ 0 h 181"/>
                  <a:gd name="T6" fmla="*/ 29 w 78"/>
                  <a:gd name="T7" fmla="*/ 3 h 181"/>
                  <a:gd name="T8" fmla="*/ 3 w 78"/>
                  <a:gd name="T9" fmla="*/ 124 h 181"/>
                  <a:gd name="T10" fmla="*/ 39 w 78"/>
                  <a:gd name="T11" fmla="*/ 181 h 181"/>
                  <a:gd name="T12" fmla="*/ 76 w 78"/>
                  <a:gd name="T13" fmla="*/ 12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181">
                    <a:moveTo>
                      <a:pt x="76" y="124"/>
                    </a:moveTo>
                    <a:cubicBezTo>
                      <a:pt x="73" y="100"/>
                      <a:pt x="58" y="79"/>
                      <a:pt x="49" y="3"/>
                    </a:cubicBezTo>
                    <a:cubicBezTo>
                      <a:pt x="49" y="2"/>
                      <a:pt x="42" y="0"/>
                      <a:pt x="39" y="0"/>
                    </a:cubicBezTo>
                    <a:cubicBezTo>
                      <a:pt x="36" y="0"/>
                      <a:pt x="30" y="2"/>
                      <a:pt x="29" y="3"/>
                    </a:cubicBezTo>
                    <a:cubicBezTo>
                      <a:pt x="20" y="79"/>
                      <a:pt x="5" y="100"/>
                      <a:pt x="3" y="124"/>
                    </a:cubicBezTo>
                    <a:cubicBezTo>
                      <a:pt x="0" y="155"/>
                      <a:pt x="26" y="172"/>
                      <a:pt x="39" y="181"/>
                    </a:cubicBezTo>
                    <a:cubicBezTo>
                      <a:pt x="52" y="172"/>
                      <a:pt x="78" y="155"/>
                      <a:pt x="76" y="124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8" name="Freeform 394"/>
              <p:cNvSpPr>
                <a:spLocks/>
              </p:cNvSpPr>
              <p:nvPr userDrawn="1"/>
            </p:nvSpPr>
            <p:spPr bwMode="auto">
              <a:xfrm>
                <a:off x="1424" y="1849"/>
                <a:ext cx="6" cy="83"/>
              </a:xfrm>
              <a:custGeom>
                <a:avLst/>
                <a:gdLst>
                  <a:gd name="T0" fmla="*/ 6 w 6"/>
                  <a:gd name="T1" fmla="*/ 0 h 83"/>
                  <a:gd name="T2" fmla="*/ 2 w 6"/>
                  <a:gd name="T3" fmla="*/ 83 h 83"/>
                  <a:gd name="T4" fmla="*/ 0 w 6"/>
                  <a:gd name="T5" fmla="*/ 0 h 83"/>
                  <a:gd name="T6" fmla="*/ 6 w 6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3">
                    <a:moveTo>
                      <a:pt x="6" y="0"/>
                    </a:moveTo>
                    <a:lnTo>
                      <a:pt x="2" y="83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9" name="Freeform 395"/>
              <p:cNvSpPr>
                <a:spLocks noEditPoints="1"/>
              </p:cNvSpPr>
              <p:nvPr userDrawn="1"/>
            </p:nvSpPr>
            <p:spPr bwMode="auto">
              <a:xfrm>
                <a:off x="1267" y="1806"/>
                <a:ext cx="144" cy="101"/>
              </a:xfrm>
              <a:custGeom>
                <a:avLst/>
                <a:gdLst>
                  <a:gd name="T0" fmla="*/ 75 w 232"/>
                  <a:gd name="T1" fmla="*/ 162 h 162"/>
                  <a:gd name="T2" fmla="*/ 40 w 232"/>
                  <a:gd name="T3" fmla="*/ 131 h 162"/>
                  <a:gd name="T4" fmla="*/ 5 w 232"/>
                  <a:gd name="T5" fmla="*/ 124 h 162"/>
                  <a:gd name="T6" fmla="*/ 3 w 232"/>
                  <a:gd name="T7" fmla="*/ 101 h 162"/>
                  <a:gd name="T8" fmla="*/ 14 w 232"/>
                  <a:gd name="T9" fmla="*/ 104 h 162"/>
                  <a:gd name="T10" fmla="*/ 140 w 232"/>
                  <a:gd name="T11" fmla="*/ 53 h 162"/>
                  <a:gd name="T12" fmla="*/ 204 w 232"/>
                  <a:gd name="T13" fmla="*/ 0 h 162"/>
                  <a:gd name="T14" fmla="*/ 212 w 232"/>
                  <a:gd name="T15" fmla="*/ 11 h 162"/>
                  <a:gd name="T16" fmla="*/ 220 w 232"/>
                  <a:gd name="T17" fmla="*/ 11 h 162"/>
                  <a:gd name="T18" fmla="*/ 231 w 232"/>
                  <a:gd name="T19" fmla="*/ 21 h 162"/>
                  <a:gd name="T20" fmla="*/ 174 w 232"/>
                  <a:gd name="T21" fmla="*/ 77 h 162"/>
                  <a:gd name="T22" fmla="*/ 153 w 232"/>
                  <a:gd name="T23" fmla="*/ 97 h 162"/>
                  <a:gd name="T24" fmla="*/ 153 w 232"/>
                  <a:gd name="T25" fmla="*/ 97 h 162"/>
                  <a:gd name="T26" fmla="*/ 157 w 232"/>
                  <a:gd name="T27" fmla="*/ 103 h 162"/>
                  <a:gd name="T28" fmla="*/ 122 w 232"/>
                  <a:gd name="T29" fmla="*/ 107 h 162"/>
                  <a:gd name="T30" fmla="*/ 98 w 232"/>
                  <a:gd name="T31" fmla="*/ 108 h 162"/>
                  <a:gd name="T32" fmla="*/ 105 w 232"/>
                  <a:gd name="T33" fmla="*/ 115 h 162"/>
                  <a:gd name="T34" fmla="*/ 116 w 232"/>
                  <a:gd name="T35" fmla="*/ 111 h 162"/>
                  <a:gd name="T36" fmla="*/ 112 w 232"/>
                  <a:gd name="T37" fmla="*/ 146 h 162"/>
                  <a:gd name="T38" fmla="*/ 43 w 232"/>
                  <a:gd name="T39" fmla="*/ 114 h 162"/>
                  <a:gd name="T40" fmla="*/ 55 w 232"/>
                  <a:gd name="T41" fmla="*/ 137 h 162"/>
                  <a:gd name="T42" fmla="*/ 102 w 232"/>
                  <a:gd name="T43" fmla="*/ 139 h 162"/>
                  <a:gd name="T44" fmla="*/ 92 w 232"/>
                  <a:gd name="T45" fmla="*/ 121 h 162"/>
                  <a:gd name="T46" fmla="*/ 128 w 232"/>
                  <a:gd name="T47" fmla="*/ 76 h 162"/>
                  <a:gd name="T48" fmla="*/ 144 w 232"/>
                  <a:gd name="T49" fmla="*/ 78 h 162"/>
                  <a:gd name="T50" fmla="*/ 133 w 232"/>
                  <a:gd name="T51" fmla="*/ 102 h 162"/>
                  <a:gd name="T52" fmla="*/ 144 w 232"/>
                  <a:gd name="T53" fmla="*/ 105 h 162"/>
                  <a:gd name="T54" fmla="*/ 170 w 232"/>
                  <a:gd name="T55" fmla="*/ 66 h 162"/>
                  <a:gd name="T56" fmla="*/ 218 w 232"/>
                  <a:gd name="T57" fmla="*/ 23 h 162"/>
                  <a:gd name="T58" fmla="*/ 212 w 232"/>
                  <a:gd name="T59" fmla="*/ 23 h 162"/>
                  <a:gd name="T60" fmla="*/ 140 w 232"/>
                  <a:gd name="T61" fmla="*/ 65 h 162"/>
                  <a:gd name="T62" fmla="*/ 14 w 232"/>
                  <a:gd name="T63" fmla="*/ 116 h 162"/>
                  <a:gd name="T64" fmla="*/ 14 w 232"/>
                  <a:gd name="T65" fmla="*/ 117 h 162"/>
                  <a:gd name="T66" fmla="*/ 43 w 232"/>
                  <a:gd name="T67" fmla="*/ 11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2" h="162">
                    <a:moveTo>
                      <a:pt x="77" y="162"/>
                    </a:moveTo>
                    <a:cubicBezTo>
                      <a:pt x="76" y="162"/>
                      <a:pt x="76" y="162"/>
                      <a:pt x="75" y="162"/>
                    </a:cubicBezTo>
                    <a:cubicBezTo>
                      <a:pt x="64" y="161"/>
                      <a:pt x="52" y="154"/>
                      <a:pt x="45" y="143"/>
                    </a:cubicBezTo>
                    <a:cubicBezTo>
                      <a:pt x="43" y="139"/>
                      <a:pt x="41" y="135"/>
                      <a:pt x="40" y="131"/>
                    </a:cubicBezTo>
                    <a:cubicBezTo>
                      <a:pt x="36" y="133"/>
                      <a:pt x="31" y="134"/>
                      <a:pt x="26" y="134"/>
                    </a:cubicBezTo>
                    <a:cubicBezTo>
                      <a:pt x="17" y="134"/>
                      <a:pt x="9" y="130"/>
                      <a:pt x="5" y="124"/>
                    </a:cubicBezTo>
                    <a:cubicBezTo>
                      <a:pt x="1" y="120"/>
                      <a:pt x="0" y="114"/>
                      <a:pt x="1" y="108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9" y="103"/>
                      <a:pt x="9" y="103"/>
                      <a:pt x="9" y="103"/>
                    </a:cubicBezTo>
                    <a:cubicBezTo>
                      <a:pt x="11" y="104"/>
                      <a:pt x="12" y="104"/>
                      <a:pt x="14" y="104"/>
                    </a:cubicBezTo>
                    <a:cubicBezTo>
                      <a:pt x="23" y="104"/>
                      <a:pt x="32" y="96"/>
                      <a:pt x="45" y="79"/>
                    </a:cubicBezTo>
                    <a:cubicBezTo>
                      <a:pt x="64" y="53"/>
                      <a:pt x="94" y="53"/>
                      <a:pt x="140" y="53"/>
                    </a:cubicBezTo>
                    <a:cubicBezTo>
                      <a:pt x="162" y="53"/>
                      <a:pt x="185" y="37"/>
                      <a:pt x="198" y="12"/>
                    </a:cubicBezTo>
                    <a:cubicBezTo>
                      <a:pt x="204" y="0"/>
                      <a:pt x="204" y="0"/>
                      <a:pt x="204" y="0"/>
                    </a:cubicBezTo>
                    <a:cubicBezTo>
                      <a:pt x="208" y="11"/>
                      <a:pt x="208" y="11"/>
                      <a:pt x="208" y="11"/>
                    </a:cubicBezTo>
                    <a:cubicBezTo>
                      <a:pt x="209" y="11"/>
                      <a:pt x="210" y="11"/>
                      <a:pt x="212" y="11"/>
                    </a:cubicBezTo>
                    <a:cubicBezTo>
                      <a:pt x="213" y="11"/>
                      <a:pt x="215" y="11"/>
                      <a:pt x="216" y="11"/>
                    </a:cubicBezTo>
                    <a:cubicBezTo>
                      <a:pt x="217" y="11"/>
                      <a:pt x="218" y="11"/>
                      <a:pt x="220" y="11"/>
                    </a:cubicBezTo>
                    <a:cubicBezTo>
                      <a:pt x="223" y="11"/>
                      <a:pt x="228" y="11"/>
                      <a:pt x="230" y="14"/>
                    </a:cubicBezTo>
                    <a:cubicBezTo>
                      <a:pt x="232" y="16"/>
                      <a:pt x="232" y="19"/>
                      <a:pt x="231" y="21"/>
                    </a:cubicBezTo>
                    <a:cubicBezTo>
                      <a:pt x="220" y="62"/>
                      <a:pt x="195" y="70"/>
                      <a:pt x="178" y="76"/>
                    </a:cubicBezTo>
                    <a:cubicBezTo>
                      <a:pt x="176" y="76"/>
                      <a:pt x="175" y="77"/>
                      <a:pt x="174" y="77"/>
                    </a:cubicBezTo>
                    <a:cubicBezTo>
                      <a:pt x="167" y="80"/>
                      <a:pt x="156" y="86"/>
                      <a:pt x="154" y="92"/>
                    </a:cubicBezTo>
                    <a:cubicBezTo>
                      <a:pt x="152" y="95"/>
                      <a:pt x="153" y="96"/>
                      <a:pt x="153" y="97"/>
                    </a:cubicBezTo>
                    <a:cubicBezTo>
                      <a:pt x="153" y="97"/>
                      <a:pt x="153" y="97"/>
                      <a:pt x="153" y="97"/>
                    </a:cubicBezTo>
                    <a:cubicBezTo>
                      <a:pt x="153" y="97"/>
                      <a:pt x="153" y="97"/>
                      <a:pt x="153" y="97"/>
                    </a:cubicBezTo>
                    <a:cubicBezTo>
                      <a:pt x="158" y="99"/>
                      <a:pt x="158" y="99"/>
                      <a:pt x="158" y="99"/>
                    </a:cubicBezTo>
                    <a:cubicBezTo>
                      <a:pt x="157" y="103"/>
                      <a:pt x="157" y="103"/>
                      <a:pt x="157" y="103"/>
                    </a:cubicBezTo>
                    <a:cubicBezTo>
                      <a:pt x="155" y="115"/>
                      <a:pt x="147" y="119"/>
                      <a:pt x="140" y="119"/>
                    </a:cubicBezTo>
                    <a:cubicBezTo>
                      <a:pt x="133" y="119"/>
                      <a:pt x="126" y="114"/>
                      <a:pt x="122" y="107"/>
                    </a:cubicBezTo>
                    <a:cubicBezTo>
                      <a:pt x="119" y="102"/>
                      <a:pt x="119" y="95"/>
                      <a:pt x="122" y="89"/>
                    </a:cubicBezTo>
                    <a:cubicBezTo>
                      <a:pt x="109" y="91"/>
                      <a:pt x="98" y="100"/>
                      <a:pt x="98" y="108"/>
                    </a:cubicBezTo>
                    <a:cubicBezTo>
                      <a:pt x="98" y="110"/>
                      <a:pt x="99" y="111"/>
                      <a:pt x="100" y="113"/>
                    </a:cubicBezTo>
                    <a:cubicBezTo>
                      <a:pt x="101" y="114"/>
                      <a:pt x="103" y="115"/>
                      <a:pt x="105" y="115"/>
                    </a:cubicBezTo>
                    <a:cubicBezTo>
                      <a:pt x="107" y="115"/>
                      <a:pt x="108" y="114"/>
                      <a:pt x="109" y="114"/>
                    </a:cubicBezTo>
                    <a:cubicBezTo>
                      <a:pt x="116" y="111"/>
                      <a:pt x="116" y="111"/>
                      <a:pt x="116" y="111"/>
                    </a:cubicBezTo>
                    <a:cubicBezTo>
                      <a:pt x="117" y="118"/>
                      <a:pt x="117" y="118"/>
                      <a:pt x="117" y="118"/>
                    </a:cubicBezTo>
                    <a:cubicBezTo>
                      <a:pt x="120" y="128"/>
                      <a:pt x="118" y="138"/>
                      <a:pt x="112" y="146"/>
                    </a:cubicBezTo>
                    <a:cubicBezTo>
                      <a:pt x="104" y="156"/>
                      <a:pt x="91" y="162"/>
                      <a:pt x="77" y="162"/>
                    </a:cubicBezTo>
                    <a:close/>
                    <a:moveTo>
                      <a:pt x="43" y="114"/>
                    </a:moveTo>
                    <a:cubicBezTo>
                      <a:pt x="53" y="121"/>
                      <a:pt x="53" y="121"/>
                      <a:pt x="53" y="121"/>
                    </a:cubicBezTo>
                    <a:cubicBezTo>
                      <a:pt x="50" y="127"/>
                      <a:pt x="53" y="134"/>
                      <a:pt x="55" y="137"/>
                    </a:cubicBezTo>
                    <a:cubicBezTo>
                      <a:pt x="60" y="144"/>
                      <a:pt x="68" y="149"/>
                      <a:pt x="76" y="150"/>
                    </a:cubicBezTo>
                    <a:cubicBezTo>
                      <a:pt x="86" y="150"/>
                      <a:pt x="97" y="146"/>
                      <a:pt x="102" y="139"/>
                    </a:cubicBezTo>
                    <a:cubicBezTo>
                      <a:pt x="105" y="135"/>
                      <a:pt x="106" y="131"/>
                      <a:pt x="106" y="127"/>
                    </a:cubicBezTo>
                    <a:cubicBezTo>
                      <a:pt x="101" y="127"/>
                      <a:pt x="95" y="125"/>
                      <a:pt x="92" y="121"/>
                    </a:cubicBezTo>
                    <a:cubicBezTo>
                      <a:pt x="88" y="118"/>
                      <a:pt x="86" y="113"/>
                      <a:pt x="86" y="108"/>
                    </a:cubicBezTo>
                    <a:cubicBezTo>
                      <a:pt x="86" y="92"/>
                      <a:pt x="106" y="76"/>
                      <a:pt x="128" y="76"/>
                    </a:cubicBezTo>
                    <a:cubicBezTo>
                      <a:pt x="130" y="76"/>
                      <a:pt x="131" y="77"/>
                      <a:pt x="133" y="77"/>
                    </a:cubicBezTo>
                    <a:cubicBezTo>
                      <a:pt x="144" y="78"/>
                      <a:pt x="144" y="78"/>
                      <a:pt x="144" y="78"/>
                    </a:cubicBezTo>
                    <a:cubicBezTo>
                      <a:pt x="137" y="87"/>
                      <a:pt x="137" y="87"/>
                      <a:pt x="137" y="87"/>
                    </a:cubicBezTo>
                    <a:cubicBezTo>
                      <a:pt x="132" y="92"/>
                      <a:pt x="131" y="98"/>
                      <a:pt x="133" y="102"/>
                    </a:cubicBezTo>
                    <a:cubicBezTo>
                      <a:pt x="135" y="105"/>
                      <a:pt x="138" y="107"/>
                      <a:pt x="140" y="107"/>
                    </a:cubicBezTo>
                    <a:cubicBezTo>
                      <a:pt x="142" y="107"/>
                      <a:pt x="143" y="106"/>
                      <a:pt x="144" y="105"/>
                    </a:cubicBezTo>
                    <a:cubicBezTo>
                      <a:pt x="141" y="102"/>
                      <a:pt x="139" y="96"/>
                      <a:pt x="142" y="87"/>
                    </a:cubicBezTo>
                    <a:cubicBezTo>
                      <a:pt x="147" y="77"/>
                      <a:pt x="163" y="68"/>
                      <a:pt x="170" y="66"/>
                    </a:cubicBezTo>
                    <a:cubicBezTo>
                      <a:pt x="171" y="65"/>
                      <a:pt x="173" y="65"/>
                      <a:pt x="174" y="64"/>
                    </a:cubicBezTo>
                    <a:cubicBezTo>
                      <a:pt x="190" y="59"/>
                      <a:pt x="208" y="53"/>
                      <a:pt x="218" y="23"/>
                    </a:cubicBezTo>
                    <a:cubicBezTo>
                      <a:pt x="217" y="23"/>
                      <a:pt x="217" y="23"/>
                      <a:pt x="216" y="23"/>
                    </a:cubicBezTo>
                    <a:cubicBezTo>
                      <a:pt x="215" y="23"/>
                      <a:pt x="213" y="23"/>
                      <a:pt x="212" y="23"/>
                    </a:cubicBezTo>
                    <a:cubicBezTo>
                      <a:pt x="210" y="23"/>
                      <a:pt x="208" y="23"/>
                      <a:pt x="206" y="23"/>
                    </a:cubicBezTo>
                    <a:cubicBezTo>
                      <a:pt x="191" y="49"/>
                      <a:pt x="165" y="65"/>
                      <a:pt x="140" y="65"/>
                    </a:cubicBezTo>
                    <a:cubicBezTo>
                      <a:pt x="93" y="65"/>
                      <a:pt x="69" y="66"/>
                      <a:pt x="54" y="86"/>
                    </a:cubicBezTo>
                    <a:cubicBezTo>
                      <a:pt x="39" y="107"/>
                      <a:pt x="27" y="116"/>
                      <a:pt x="14" y="116"/>
                    </a:cubicBezTo>
                    <a:cubicBezTo>
                      <a:pt x="14" y="116"/>
                      <a:pt x="14" y="116"/>
                      <a:pt x="14" y="116"/>
                    </a:cubicBezTo>
                    <a:cubicBezTo>
                      <a:pt x="14" y="116"/>
                      <a:pt x="14" y="117"/>
                      <a:pt x="14" y="117"/>
                    </a:cubicBezTo>
                    <a:cubicBezTo>
                      <a:pt x="17" y="120"/>
                      <a:pt x="21" y="122"/>
                      <a:pt x="26" y="122"/>
                    </a:cubicBezTo>
                    <a:cubicBezTo>
                      <a:pt x="33" y="122"/>
                      <a:pt x="39" y="119"/>
                      <a:pt x="43" y="114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0" name="Freeform 396"/>
              <p:cNvSpPr>
                <a:spLocks/>
              </p:cNvSpPr>
              <p:nvPr userDrawn="1"/>
            </p:nvSpPr>
            <p:spPr bwMode="auto">
              <a:xfrm>
                <a:off x="1268" y="1815"/>
                <a:ext cx="140" cy="89"/>
              </a:xfrm>
              <a:custGeom>
                <a:avLst/>
                <a:gdLst>
                  <a:gd name="T0" fmla="*/ 137 w 224"/>
                  <a:gd name="T1" fmla="*/ 45 h 142"/>
                  <a:gd name="T2" fmla="*/ 47 w 224"/>
                  <a:gd name="T3" fmla="*/ 69 h 142"/>
                  <a:gd name="T4" fmla="*/ 4 w 224"/>
                  <a:gd name="T5" fmla="*/ 95 h 142"/>
                  <a:gd name="T6" fmla="*/ 45 w 224"/>
                  <a:gd name="T7" fmla="*/ 105 h 142"/>
                  <a:gd name="T8" fmla="*/ 72 w 224"/>
                  <a:gd name="T9" fmla="*/ 142 h 142"/>
                  <a:gd name="T10" fmla="*/ 109 w 224"/>
                  <a:gd name="T11" fmla="*/ 105 h 142"/>
                  <a:gd name="T12" fmla="*/ 89 w 224"/>
                  <a:gd name="T13" fmla="*/ 94 h 142"/>
                  <a:gd name="T14" fmla="*/ 129 w 224"/>
                  <a:gd name="T15" fmla="*/ 69 h 142"/>
                  <a:gd name="T16" fmla="*/ 148 w 224"/>
                  <a:gd name="T17" fmla="*/ 88 h 142"/>
                  <a:gd name="T18" fmla="*/ 145 w 224"/>
                  <a:gd name="T19" fmla="*/ 76 h 142"/>
                  <a:gd name="T20" fmla="*/ 169 w 224"/>
                  <a:gd name="T21" fmla="*/ 57 h 142"/>
                  <a:gd name="T22" fmla="*/ 223 w 224"/>
                  <a:gd name="T23" fmla="*/ 5 h 142"/>
                  <a:gd name="T24" fmla="*/ 200 w 224"/>
                  <a:gd name="T25" fmla="*/ 1 h 142"/>
                  <a:gd name="T26" fmla="*/ 137 w 224"/>
                  <a:gd name="T27" fmla="*/ 4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4" h="142">
                    <a:moveTo>
                      <a:pt x="137" y="45"/>
                    </a:moveTo>
                    <a:cubicBezTo>
                      <a:pt x="91" y="45"/>
                      <a:pt x="64" y="45"/>
                      <a:pt x="47" y="69"/>
                    </a:cubicBezTo>
                    <a:cubicBezTo>
                      <a:pt x="30" y="91"/>
                      <a:pt x="18" y="99"/>
                      <a:pt x="4" y="95"/>
                    </a:cubicBezTo>
                    <a:cubicBezTo>
                      <a:pt x="0" y="114"/>
                      <a:pt x="29" y="121"/>
                      <a:pt x="45" y="105"/>
                    </a:cubicBezTo>
                    <a:cubicBezTo>
                      <a:pt x="38" y="121"/>
                      <a:pt x="55" y="141"/>
                      <a:pt x="72" y="142"/>
                    </a:cubicBezTo>
                    <a:cubicBezTo>
                      <a:pt x="94" y="142"/>
                      <a:pt x="114" y="127"/>
                      <a:pt x="109" y="105"/>
                    </a:cubicBezTo>
                    <a:cubicBezTo>
                      <a:pt x="97" y="110"/>
                      <a:pt x="89" y="102"/>
                      <a:pt x="89" y="94"/>
                    </a:cubicBezTo>
                    <a:cubicBezTo>
                      <a:pt x="89" y="80"/>
                      <a:pt x="110" y="66"/>
                      <a:pt x="129" y="69"/>
                    </a:cubicBezTo>
                    <a:cubicBezTo>
                      <a:pt x="109" y="93"/>
                      <a:pt x="144" y="111"/>
                      <a:pt x="148" y="88"/>
                    </a:cubicBezTo>
                    <a:cubicBezTo>
                      <a:pt x="142" y="86"/>
                      <a:pt x="144" y="80"/>
                      <a:pt x="145" y="76"/>
                    </a:cubicBezTo>
                    <a:cubicBezTo>
                      <a:pt x="148" y="68"/>
                      <a:pt x="162" y="60"/>
                      <a:pt x="169" y="57"/>
                    </a:cubicBezTo>
                    <a:cubicBezTo>
                      <a:pt x="186" y="52"/>
                      <a:pt x="211" y="47"/>
                      <a:pt x="223" y="5"/>
                    </a:cubicBezTo>
                    <a:cubicBezTo>
                      <a:pt x="224" y="0"/>
                      <a:pt x="203" y="6"/>
                      <a:pt x="200" y="1"/>
                    </a:cubicBezTo>
                    <a:cubicBezTo>
                      <a:pt x="186" y="28"/>
                      <a:pt x="161" y="45"/>
                      <a:pt x="137" y="45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1" name="Freeform 397"/>
              <p:cNvSpPr>
                <a:spLocks noEditPoints="1"/>
              </p:cNvSpPr>
              <p:nvPr userDrawn="1"/>
            </p:nvSpPr>
            <p:spPr bwMode="auto">
              <a:xfrm>
                <a:off x="1291" y="1804"/>
                <a:ext cx="135" cy="135"/>
              </a:xfrm>
              <a:custGeom>
                <a:avLst/>
                <a:gdLst>
                  <a:gd name="T0" fmla="*/ 67 w 217"/>
                  <a:gd name="T1" fmla="*/ 217 h 217"/>
                  <a:gd name="T2" fmla="*/ 67 w 217"/>
                  <a:gd name="T3" fmla="*/ 217 h 217"/>
                  <a:gd name="T4" fmla="*/ 25 w 217"/>
                  <a:gd name="T5" fmla="*/ 205 h 217"/>
                  <a:gd name="T6" fmla="*/ 3 w 217"/>
                  <a:gd name="T7" fmla="*/ 164 h 217"/>
                  <a:gd name="T8" fmla="*/ 15 w 217"/>
                  <a:gd name="T9" fmla="*/ 153 h 217"/>
                  <a:gd name="T10" fmla="*/ 23 w 217"/>
                  <a:gd name="T11" fmla="*/ 156 h 217"/>
                  <a:gd name="T12" fmla="*/ 29 w 217"/>
                  <a:gd name="T13" fmla="*/ 160 h 217"/>
                  <a:gd name="T14" fmla="*/ 25 w 217"/>
                  <a:gd name="T15" fmla="*/ 165 h 217"/>
                  <a:gd name="T16" fmla="*/ 24 w 217"/>
                  <a:gd name="T17" fmla="*/ 170 h 217"/>
                  <a:gd name="T18" fmla="*/ 36 w 217"/>
                  <a:gd name="T19" fmla="*/ 178 h 217"/>
                  <a:gd name="T20" fmla="*/ 38 w 217"/>
                  <a:gd name="T21" fmla="*/ 178 h 217"/>
                  <a:gd name="T22" fmla="*/ 62 w 217"/>
                  <a:gd name="T23" fmla="*/ 155 h 217"/>
                  <a:gd name="T24" fmla="*/ 79 w 217"/>
                  <a:gd name="T25" fmla="*/ 133 h 217"/>
                  <a:gd name="T26" fmla="*/ 116 w 217"/>
                  <a:gd name="T27" fmla="*/ 112 h 217"/>
                  <a:gd name="T28" fmla="*/ 182 w 217"/>
                  <a:gd name="T29" fmla="*/ 9 h 217"/>
                  <a:gd name="T30" fmla="*/ 182 w 217"/>
                  <a:gd name="T31" fmla="*/ 4 h 217"/>
                  <a:gd name="T32" fmla="*/ 187 w 217"/>
                  <a:gd name="T33" fmla="*/ 3 h 217"/>
                  <a:gd name="T34" fmla="*/ 202 w 217"/>
                  <a:gd name="T35" fmla="*/ 0 h 217"/>
                  <a:gd name="T36" fmla="*/ 214 w 217"/>
                  <a:gd name="T37" fmla="*/ 5 h 217"/>
                  <a:gd name="T38" fmla="*/ 216 w 217"/>
                  <a:gd name="T39" fmla="*/ 13 h 217"/>
                  <a:gd name="T40" fmla="*/ 155 w 217"/>
                  <a:gd name="T41" fmla="*/ 146 h 217"/>
                  <a:gd name="T42" fmla="*/ 141 w 217"/>
                  <a:gd name="T43" fmla="*/ 162 h 217"/>
                  <a:gd name="T44" fmla="*/ 67 w 217"/>
                  <a:gd name="T45" fmla="*/ 217 h 217"/>
                  <a:gd name="T46" fmla="*/ 19 w 217"/>
                  <a:gd name="T47" fmla="*/ 183 h 217"/>
                  <a:gd name="T48" fmla="*/ 32 w 217"/>
                  <a:gd name="T49" fmla="*/ 195 h 217"/>
                  <a:gd name="T50" fmla="*/ 67 w 217"/>
                  <a:gd name="T51" fmla="*/ 205 h 217"/>
                  <a:gd name="T52" fmla="*/ 130 w 217"/>
                  <a:gd name="T53" fmla="*/ 158 h 217"/>
                  <a:gd name="T54" fmla="*/ 147 w 217"/>
                  <a:gd name="T55" fmla="*/ 137 h 217"/>
                  <a:gd name="T56" fmla="*/ 204 w 217"/>
                  <a:gd name="T57" fmla="*/ 13 h 217"/>
                  <a:gd name="T58" fmla="*/ 202 w 217"/>
                  <a:gd name="T59" fmla="*/ 13 h 217"/>
                  <a:gd name="T60" fmla="*/ 194 w 217"/>
                  <a:gd name="T61" fmla="*/ 13 h 217"/>
                  <a:gd name="T62" fmla="*/ 121 w 217"/>
                  <a:gd name="T63" fmla="*/ 123 h 217"/>
                  <a:gd name="T64" fmla="*/ 87 w 217"/>
                  <a:gd name="T65" fmla="*/ 142 h 217"/>
                  <a:gd name="T66" fmla="*/ 73 w 217"/>
                  <a:gd name="T67" fmla="*/ 161 h 217"/>
                  <a:gd name="T68" fmla="*/ 38 w 217"/>
                  <a:gd name="T69" fmla="*/ 190 h 217"/>
                  <a:gd name="T70" fmla="*/ 34 w 217"/>
                  <a:gd name="T71" fmla="*/ 190 h 217"/>
                  <a:gd name="T72" fmla="*/ 19 w 217"/>
                  <a:gd name="T73" fmla="*/ 183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7" h="217">
                    <a:moveTo>
                      <a:pt x="67" y="217"/>
                    </a:moveTo>
                    <a:cubicBezTo>
                      <a:pt x="67" y="217"/>
                      <a:pt x="67" y="217"/>
                      <a:pt x="67" y="217"/>
                    </a:cubicBezTo>
                    <a:cubicBezTo>
                      <a:pt x="52" y="217"/>
                      <a:pt x="38" y="213"/>
                      <a:pt x="25" y="205"/>
                    </a:cubicBezTo>
                    <a:cubicBezTo>
                      <a:pt x="5" y="192"/>
                      <a:pt x="0" y="175"/>
                      <a:pt x="3" y="164"/>
                    </a:cubicBezTo>
                    <a:cubicBezTo>
                      <a:pt x="5" y="157"/>
                      <a:pt x="10" y="153"/>
                      <a:pt x="15" y="153"/>
                    </a:cubicBezTo>
                    <a:cubicBezTo>
                      <a:pt x="18" y="153"/>
                      <a:pt x="21" y="154"/>
                      <a:pt x="23" y="156"/>
                    </a:cubicBezTo>
                    <a:cubicBezTo>
                      <a:pt x="29" y="160"/>
                      <a:pt x="29" y="160"/>
                      <a:pt x="29" y="160"/>
                    </a:cubicBezTo>
                    <a:cubicBezTo>
                      <a:pt x="25" y="165"/>
                      <a:pt x="25" y="165"/>
                      <a:pt x="25" y="165"/>
                    </a:cubicBezTo>
                    <a:cubicBezTo>
                      <a:pt x="24" y="166"/>
                      <a:pt x="23" y="168"/>
                      <a:pt x="24" y="170"/>
                    </a:cubicBezTo>
                    <a:cubicBezTo>
                      <a:pt x="25" y="172"/>
                      <a:pt x="28" y="177"/>
                      <a:pt x="36" y="178"/>
                    </a:cubicBezTo>
                    <a:cubicBezTo>
                      <a:pt x="37" y="178"/>
                      <a:pt x="38" y="178"/>
                      <a:pt x="38" y="178"/>
                    </a:cubicBezTo>
                    <a:cubicBezTo>
                      <a:pt x="48" y="178"/>
                      <a:pt x="55" y="167"/>
                      <a:pt x="62" y="155"/>
                    </a:cubicBezTo>
                    <a:cubicBezTo>
                      <a:pt x="67" y="147"/>
                      <a:pt x="72" y="138"/>
                      <a:pt x="79" y="133"/>
                    </a:cubicBezTo>
                    <a:cubicBezTo>
                      <a:pt x="89" y="123"/>
                      <a:pt x="102" y="118"/>
                      <a:pt x="116" y="112"/>
                    </a:cubicBezTo>
                    <a:cubicBezTo>
                      <a:pt x="151" y="98"/>
                      <a:pt x="186" y="83"/>
                      <a:pt x="182" y="9"/>
                    </a:cubicBezTo>
                    <a:cubicBezTo>
                      <a:pt x="182" y="4"/>
                      <a:pt x="182" y="4"/>
                      <a:pt x="182" y="4"/>
                    </a:cubicBezTo>
                    <a:cubicBezTo>
                      <a:pt x="187" y="3"/>
                      <a:pt x="187" y="3"/>
                      <a:pt x="187" y="3"/>
                    </a:cubicBezTo>
                    <a:cubicBezTo>
                      <a:pt x="187" y="2"/>
                      <a:pt x="195" y="0"/>
                      <a:pt x="202" y="0"/>
                    </a:cubicBezTo>
                    <a:cubicBezTo>
                      <a:pt x="208" y="0"/>
                      <a:pt x="212" y="2"/>
                      <a:pt x="214" y="5"/>
                    </a:cubicBezTo>
                    <a:cubicBezTo>
                      <a:pt x="216" y="7"/>
                      <a:pt x="217" y="10"/>
                      <a:pt x="216" y="13"/>
                    </a:cubicBezTo>
                    <a:cubicBezTo>
                      <a:pt x="201" y="103"/>
                      <a:pt x="173" y="129"/>
                      <a:pt x="155" y="146"/>
                    </a:cubicBezTo>
                    <a:cubicBezTo>
                      <a:pt x="148" y="152"/>
                      <a:pt x="143" y="156"/>
                      <a:pt x="141" y="162"/>
                    </a:cubicBezTo>
                    <a:cubicBezTo>
                      <a:pt x="130" y="195"/>
                      <a:pt x="100" y="217"/>
                      <a:pt x="67" y="217"/>
                    </a:cubicBezTo>
                    <a:close/>
                    <a:moveTo>
                      <a:pt x="19" y="183"/>
                    </a:moveTo>
                    <a:cubicBezTo>
                      <a:pt x="22" y="187"/>
                      <a:pt x="26" y="191"/>
                      <a:pt x="32" y="195"/>
                    </a:cubicBezTo>
                    <a:cubicBezTo>
                      <a:pt x="43" y="202"/>
                      <a:pt x="55" y="205"/>
                      <a:pt x="67" y="205"/>
                    </a:cubicBezTo>
                    <a:cubicBezTo>
                      <a:pt x="94" y="205"/>
                      <a:pt x="121" y="186"/>
                      <a:pt x="130" y="158"/>
                    </a:cubicBezTo>
                    <a:cubicBezTo>
                      <a:pt x="133" y="150"/>
                      <a:pt x="139" y="144"/>
                      <a:pt x="147" y="137"/>
                    </a:cubicBezTo>
                    <a:cubicBezTo>
                      <a:pt x="164" y="121"/>
                      <a:pt x="189" y="98"/>
                      <a:pt x="204" y="13"/>
                    </a:cubicBezTo>
                    <a:cubicBezTo>
                      <a:pt x="203" y="13"/>
                      <a:pt x="203" y="13"/>
                      <a:pt x="202" y="13"/>
                    </a:cubicBezTo>
                    <a:cubicBezTo>
                      <a:pt x="199" y="13"/>
                      <a:pt x="197" y="13"/>
                      <a:pt x="194" y="13"/>
                    </a:cubicBezTo>
                    <a:cubicBezTo>
                      <a:pt x="197" y="91"/>
                      <a:pt x="155" y="109"/>
                      <a:pt x="121" y="123"/>
                    </a:cubicBezTo>
                    <a:cubicBezTo>
                      <a:pt x="108" y="129"/>
                      <a:pt x="96" y="134"/>
                      <a:pt x="87" y="142"/>
                    </a:cubicBezTo>
                    <a:cubicBezTo>
                      <a:pt x="82" y="146"/>
                      <a:pt x="77" y="154"/>
                      <a:pt x="73" y="161"/>
                    </a:cubicBezTo>
                    <a:cubicBezTo>
                      <a:pt x="65" y="175"/>
                      <a:pt x="55" y="190"/>
                      <a:pt x="38" y="190"/>
                    </a:cubicBezTo>
                    <a:cubicBezTo>
                      <a:pt x="37" y="190"/>
                      <a:pt x="36" y="190"/>
                      <a:pt x="34" y="190"/>
                    </a:cubicBezTo>
                    <a:cubicBezTo>
                      <a:pt x="28" y="189"/>
                      <a:pt x="23" y="187"/>
                      <a:pt x="19" y="183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2" name="Freeform 398"/>
              <p:cNvSpPr>
                <a:spLocks/>
              </p:cNvSpPr>
              <p:nvPr userDrawn="1"/>
            </p:nvSpPr>
            <p:spPr bwMode="auto">
              <a:xfrm>
                <a:off x="1289" y="1805"/>
                <a:ext cx="134" cy="141"/>
              </a:xfrm>
              <a:custGeom>
                <a:avLst/>
                <a:gdLst>
                  <a:gd name="T0" fmla="*/ 191 w 215"/>
                  <a:gd name="T1" fmla="*/ 6 h 225"/>
                  <a:gd name="T2" fmla="*/ 86 w 215"/>
                  <a:gd name="T3" fmla="*/ 135 h 225"/>
                  <a:gd name="T4" fmla="*/ 38 w 215"/>
                  <a:gd name="T5" fmla="*/ 182 h 225"/>
                  <a:gd name="T6" fmla="*/ 23 w 215"/>
                  <a:gd name="T7" fmla="*/ 159 h 225"/>
                  <a:gd name="T8" fmla="*/ 32 w 215"/>
                  <a:gd name="T9" fmla="*/ 198 h 225"/>
                  <a:gd name="T10" fmla="*/ 139 w 215"/>
                  <a:gd name="T11" fmla="*/ 158 h 225"/>
                  <a:gd name="T12" fmla="*/ 213 w 215"/>
                  <a:gd name="T13" fmla="*/ 10 h 225"/>
                  <a:gd name="T14" fmla="*/ 191 w 215"/>
                  <a:gd name="T15" fmla="*/ 6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5" h="225">
                    <a:moveTo>
                      <a:pt x="191" y="6"/>
                    </a:moveTo>
                    <a:cubicBezTo>
                      <a:pt x="197" y="115"/>
                      <a:pt x="120" y="104"/>
                      <a:pt x="86" y="135"/>
                    </a:cubicBezTo>
                    <a:cubicBezTo>
                      <a:pt x="69" y="150"/>
                      <a:pt x="62" y="185"/>
                      <a:pt x="38" y="182"/>
                    </a:cubicBezTo>
                    <a:cubicBezTo>
                      <a:pt x="22" y="179"/>
                      <a:pt x="18" y="165"/>
                      <a:pt x="23" y="159"/>
                    </a:cubicBezTo>
                    <a:cubicBezTo>
                      <a:pt x="11" y="150"/>
                      <a:pt x="0" y="178"/>
                      <a:pt x="32" y="198"/>
                    </a:cubicBezTo>
                    <a:cubicBezTo>
                      <a:pt x="75" y="225"/>
                      <a:pt x="124" y="200"/>
                      <a:pt x="139" y="158"/>
                    </a:cubicBezTo>
                    <a:cubicBezTo>
                      <a:pt x="147" y="133"/>
                      <a:pt x="192" y="134"/>
                      <a:pt x="213" y="10"/>
                    </a:cubicBezTo>
                    <a:cubicBezTo>
                      <a:pt x="215" y="0"/>
                      <a:pt x="191" y="6"/>
                      <a:pt x="191" y="6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3" name="Freeform 399"/>
              <p:cNvSpPr>
                <a:spLocks/>
              </p:cNvSpPr>
              <p:nvPr userDrawn="1"/>
            </p:nvSpPr>
            <p:spPr bwMode="auto">
              <a:xfrm>
                <a:off x="1301" y="1908"/>
                <a:ext cx="53" cy="19"/>
              </a:xfrm>
              <a:custGeom>
                <a:avLst/>
                <a:gdLst>
                  <a:gd name="T0" fmla="*/ 2 w 84"/>
                  <a:gd name="T1" fmla="*/ 0 h 31"/>
                  <a:gd name="T2" fmla="*/ 1 w 84"/>
                  <a:gd name="T3" fmla="*/ 2 h 31"/>
                  <a:gd name="T4" fmla="*/ 0 w 84"/>
                  <a:gd name="T5" fmla="*/ 3 h 31"/>
                  <a:gd name="T6" fmla="*/ 0 w 84"/>
                  <a:gd name="T7" fmla="*/ 5 h 31"/>
                  <a:gd name="T8" fmla="*/ 0 w 84"/>
                  <a:gd name="T9" fmla="*/ 8 h 31"/>
                  <a:gd name="T10" fmla="*/ 0 w 84"/>
                  <a:gd name="T11" fmla="*/ 12 h 31"/>
                  <a:gd name="T12" fmla="*/ 3 w 84"/>
                  <a:gd name="T13" fmla="*/ 18 h 31"/>
                  <a:gd name="T14" fmla="*/ 19 w 84"/>
                  <a:gd name="T15" fmla="*/ 28 h 31"/>
                  <a:gd name="T16" fmla="*/ 39 w 84"/>
                  <a:gd name="T17" fmla="*/ 30 h 31"/>
                  <a:gd name="T18" fmla="*/ 59 w 84"/>
                  <a:gd name="T19" fmla="*/ 26 h 31"/>
                  <a:gd name="T20" fmla="*/ 74 w 84"/>
                  <a:gd name="T21" fmla="*/ 16 h 31"/>
                  <a:gd name="T22" fmla="*/ 82 w 84"/>
                  <a:gd name="T23" fmla="*/ 7 h 31"/>
                  <a:gd name="T24" fmla="*/ 84 w 84"/>
                  <a:gd name="T25" fmla="*/ 3 h 31"/>
                  <a:gd name="T26" fmla="*/ 82 w 84"/>
                  <a:gd name="T27" fmla="*/ 7 h 31"/>
                  <a:gd name="T28" fmla="*/ 73 w 84"/>
                  <a:gd name="T29" fmla="*/ 16 h 31"/>
                  <a:gd name="T30" fmla="*/ 59 w 84"/>
                  <a:gd name="T31" fmla="*/ 25 h 31"/>
                  <a:gd name="T32" fmla="*/ 39 w 84"/>
                  <a:gd name="T33" fmla="*/ 28 h 31"/>
                  <a:gd name="T34" fmla="*/ 20 w 84"/>
                  <a:gd name="T35" fmla="*/ 25 h 31"/>
                  <a:gd name="T36" fmla="*/ 6 w 84"/>
                  <a:gd name="T37" fmla="*/ 16 h 31"/>
                  <a:gd name="T38" fmla="*/ 3 w 84"/>
                  <a:gd name="T39" fmla="*/ 11 h 31"/>
                  <a:gd name="T40" fmla="*/ 4 w 84"/>
                  <a:gd name="T41" fmla="*/ 6 h 31"/>
                  <a:gd name="T42" fmla="*/ 4 w 84"/>
                  <a:gd name="T43" fmla="*/ 4 h 31"/>
                  <a:gd name="T44" fmla="*/ 5 w 84"/>
                  <a:gd name="T45" fmla="*/ 3 h 31"/>
                  <a:gd name="T46" fmla="*/ 5 w 84"/>
                  <a:gd name="T47" fmla="*/ 2 h 31"/>
                  <a:gd name="T48" fmla="*/ 2 w 84"/>
                  <a:gd name="T4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4" h="31">
                    <a:moveTo>
                      <a:pt x="2" y="0"/>
                    </a:moveTo>
                    <a:cubicBezTo>
                      <a:pt x="2" y="0"/>
                      <a:pt x="1" y="1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0" y="9"/>
                      <a:pt x="0" y="10"/>
                      <a:pt x="0" y="12"/>
                    </a:cubicBezTo>
                    <a:cubicBezTo>
                      <a:pt x="0" y="14"/>
                      <a:pt x="2" y="16"/>
                      <a:pt x="3" y="18"/>
                    </a:cubicBezTo>
                    <a:cubicBezTo>
                      <a:pt x="7" y="23"/>
                      <a:pt x="13" y="26"/>
                      <a:pt x="19" y="28"/>
                    </a:cubicBezTo>
                    <a:cubicBezTo>
                      <a:pt x="25" y="30"/>
                      <a:pt x="32" y="31"/>
                      <a:pt x="39" y="30"/>
                    </a:cubicBezTo>
                    <a:cubicBezTo>
                      <a:pt x="46" y="30"/>
                      <a:pt x="53" y="28"/>
                      <a:pt x="59" y="26"/>
                    </a:cubicBezTo>
                    <a:cubicBezTo>
                      <a:pt x="65" y="23"/>
                      <a:pt x="70" y="20"/>
                      <a:pt x="74" y="16"/>
                    </a:cubicBezTo>
                    <a:cubicBezTo>
                      <a:pt x="78" y="13"/>
                      <a:pt x="80" y="9"/>
                      <a:pt x="82" y="7"/>
                    </a:cubicBezTo>
                    <a:cubicBezTo>
                      <a:pt x="83" y="4"/>
                      <a:pt x="84" y="3"/>
                      <a:pt x="84" y="3"/>
                    </a:cubicBezTo>
                    <a:cubicBezTo>
                      <a:pt x="84" y="3"/>
                      <a:pt x="83" y="4"/>
                      <a:pt x="82" y="7"/>
                    </a:cubicBezTo>
                    <a:cubicBezTo>
                      <a:pt x="80" y="9"/>
                      <a:pt x="77" y="12"/>
                      <a:pt x="73" y="16"/>
                    </a:cubicBezTo>
                    <a:cubicBezTo>
                      <a:pt x="70" y="19"/>
                      <a:pt x="64" y="22"/>
                      <a:pt x="59" y="25"/>
                    </a:cubicBezTo>
                    <a:cubicBezTo>
                      <a:pt x="53" y="27"/>
                      <a:pt x="46" y="28"/>
                      <a:pt x="39" y="28"/>
                    </a:cubicBezTo>
                    <a:cubicBezTo>
                      <a:pt x="32" y="28"/>
                      <a:pt x="26" y="27"/>
                      <a:pt x="20" y="25"/>
                    </a:cubicBezTo>
                    <a:cubicBezTo>
                      <a:pt x="14" y="23"/>
                      <a:pt x="9" y="20"/>
                      <a:pt x="6" y="16"/>
                    </a:cubicBezTo>
                    <a:cubicBezTo>
                      <a:pt x="5" y="14"/>
                      <a:pt x="4" y="12"/>
                      <a:pt x="3" y="11"/>
                    </a:cubicBezTo>
                    <a:cubicBezTo>
                      <a:pt x="3" y="9"/>
                      <a:pt x="3" y="7"/>
                      <a:pt x="4" y="6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4"/>
                      <a:pt x="5" y="4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4" name="Freeform 400"/>
              <p:cNvSpPr>
                <a:spLocks noEditPoints="1"/>
              </p:cNvSpPr>
              <p:nvPr userDrawn="1"/>
            </p:nvSpPr>
            <p:spPr bwMode="auto">
              <a:xfrm>
                <a:off x="1354" y="1826"/>
                <a:ext cx="68" cy="133"/>
              </a:xfrm>
              <a:custGeom>
                <a:avLst/>
                <a:gdLst>
                  <a:gd name="T0" fmla="*/ 56 w 109"/>
                  <a:gd name="T1" fmla="*/ 214 h 214"/>
                  <a:gd name="T2" fmla="*/ 30 w 109"/>
                  <a:gd name="T3" fmla="*/ 207 h 214"/>
                  <a:gd name="T4" fmla="*/ 3 w 109"/>
                  <a:gd name="T5" fmla="*/ 169 h 214"/>
                  <a:gd name="T6" fmla="*/ 19 w 109"/>
                  <a:gd name="T7" fmla="*/ 116 h 214"/>
                  <a:gd name="T8" fmla="*/ 42 w 109"/>
                  <a:gd name="T9" fmla="*/ 94 h 214"/>
                  <a:gd name="T10" fmla="*/ 88 w 109"/>
                  <a:gd name="T11" fmla="*/ 15 h 214"/>
                  <a:gd name="T12" fmla="*/ 88 w 109"/>
                  <a:gd name="T13" fmla="*/ 15 h 214"/>
                  <a:gd name="T14" fmla="*/ 88 w 109"/>
                  <a:gd name="T15" fmla="*/ 15 h 214"/>
                  <a:gd name="T16" fmla="*/ 91 w 109"/>
                  <a:gd name="T17" fmla="*/ 15 h 214"/>
                  <a:gd name="T18" fmla="*/ 92 w 109"/>
                  <a:gd name="T19" fmla="*/ 14 h 214"/>
                  <a:gd name="T20" fmla="*/ 101 w 109"/>
                  <a:gd name="T21" fmla="*/ 0 h 214"/>
                  <a:gd name="T22" fmla="*/ 103 w 109"/>
                  <a:gd name="T23" fmla="*/ 16 h 214"/>
                  <a:gd name="T24" fmla="*/ 78 w 109"/>
                  <a:gd name="T25" fmla="*/ 122 h 214"/>
                  <a:gd name="T26" fmla="*/ 65 w 109"/>
                  <a:gd name="T27" fmla="*/ 158 h 214"/>
                  <a:gd name="T28" fmla="*/ 75 w 109"/>
                  <a:gd name="T29" fmla="*/ 179 h 214"/>
                  <a:gd name="T30" fmla="*/ 76 w 109"/>
                  <a:gd name="T31" fmla="*/ 179 h 214"/>
                  <a:gd name="T32" fmla="*/ 79 w 109"/>
                  <a:gd name="T33" fmla="*/ 177 h 214"/>
                  <a:gd name="T34" fmla="*/ 82 w 109"/>
                  <a:gd name="T35" fmla="*/ 168 h 214"/>
                  <a:gd name="T36" fmla="*/ 89 w 109"/>
                  <a:gd name="T37" fmla="*/ 175 h 214"/>
                  <a:gd name="T38" fmla="*/ 93 w 109"/>
                  <a:gd name="T39" fmla="*/ 194 h 214"/>
                  <a:gd name="T40" fmla="*/ 56 w 109"/>
                  <a:gd name="T41" fmla="*/ 214 h 214"/>
                  <a:gd name="T42" fmla="*/ 92 w 109"/>
                  <a:gd name="T43" fmla="*/ 46 h 214"/>
                  <a:gd name="T44" fmla="*/ 49 w 109"/>
                  <a:gd name="T45" fmla="*/ 103 h 214"/>
                  <a:gd name="T46" fmla="*/ 28 w 109"/>
                  <a:gd name="T47" fmla="*/ 123 h 214"/>
                  <a:gd name="T48" fmla="*/ 15 w 109"/>
                  <a:gd name="T49" fmla="*/ 166 h 214"/>
                  <a:gd name="T50" fmla="*/ 37 w 109"/>
                  <a:gd name="T51" fmla="*/ 197 h 214"/>
                  <a:gd name="T52" fmla="*/ 56 w 109"/>
                  <a:gd name="T53" fmla="*/ 202 h 214"/>
                  <a:gd name="T54" fmla="*/ 82 w 109"/>
                  <a:gd name="T55" fmla="*/ 190 h 214"/>
                  <a:gd name="T56" fmla="*/ 71 w 109"/>
                  <a:gd name="T57" fmla="*/ 190 h 214"/>
                  <a:gd name="T58" fmla="*/ 52 w 109"/>
                  <a:gd name="T59" fmla="*/ 158 h 214"/>
                  <a:gd name="T60" fmla="*/ 68 w 109"/>
                  <a:gd name="T61" fmla="*/ 116 h 214"/>
                  <a:gd name="T62" fmla="*/ 92 w 109"/>
                  <a:gd name="T63" fmla="*/ 46 h 214"/>
                  <a:gd name="T64" fmla="*/ 91 w 109"/>
                  <a:gd name="T65" fmla="*/ 15 h 214"/>
                  <a:gd name="T66" fmla="*/ 98 w 109"/>
                  <a:gd name="T67" fmla="*/ 17 h 214"/>
                  <a:gd name="T68" fmla="*/ 94 w 109"/>
                  <a:gd name="T69" fmla="*/ 14 h 214"/>
                  <a:gd name="T70" fmla="*/ 94 w 109"/>
                  <a:gd name="T71" fmla="*/ 14 h 214"/>
                  <a:gd name="T72" fmla="*/ 91 w 109"/>
                  <a:gd name="T73" fmla="*/ 15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9" h="214">
                    <a:moveTo>
                      <a:pt x="56" y="214"/>
                    </a:moveTo>
                    <a:cubicBezTo>
                      <a:pt x="46" y="214"/>
                      <a:pt x="38" y="212"/>
                      <a:pt x="30" y="207"/>
                    </a:cubicBezTo>
                    <a:cubicBezTo>
                      <a:pt x="16" y="198"/>
                      <a:pt x="6" y="184"/>
                      <a:pt x="3" y="169"/>
                    </a:cubicBezTo>
                    <a:cubicBezTo>
                      <a:pt x="0" y="152"/>
                      <a:pt x="5" y="134"/>
                      <a:pt x="19" y="116"/>
                    </a:cubicBezTo>
                    <a:cubicBezTo>
                      <a:pt x="26" y="107"/>
                      <a:pt x="34" y="100"/>
                      <a:pt x="42" y="94"/>
                    </a:cubicBezTo>
                    <a:cubicBezTo>
                      <a:pt x="59" y="79"/>
                      <a:pt x="78" y="64"/>
                      <a:pt x="88" y="15"/>
                    </a:cubicBezTo>
                    <a:cubicBezTo>
                      <a:pt x="88" y="15"/>
                      <a:pt x="88" y="15"/>
                      <a:pt x="88" y="15"/>
                    </a:cubicBezTo>
                    <a:cubicBezTo>
                      <a:pt x="88" y="15"/>
                      <a:pt x="88" y="15"/>
                      <a:pt x="88" y="15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91" y="15"/>
                      <a:pt x="92" y="14"/>
                      <a:pt x="92" y="14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9" y="64"/>
                      <a:pt x="92" y="96"/>
                      <a:pt x="78" y="122"/>
                    </a:cubicBezTo>
                    <a:cubicBezTo>
                      <a:pt x="71" y="136"/>
                      <a:pt x="65" y="148"/>
                      <a:pt x="65" y="158"/>
                    </a:cubicBezTo>
                    <a:cubicBezTo>
                      <a:pt x="64" y="170"/>
                      <a:pt x="67" y="176"/>
                      <a:pt x="75" y="179"/>
                    </a:cubicBezTo>
                    <a:cubicBezTo>
                      <a:pt x="75" y="179"/>
                      <a:pt x="76" y="179"/>
                      <a:pt x="76" y="179"/>
                    </a:cubicBezTo>
                    <a:cubicBezTo>
                      <a:pt x="77" y="179"/>
                      <a:pt x="79" y="179"/>
                      <a:pt x="79" y="177"/>
                    </a:cubicBezTo>
                    <a:cubicBezTo>
                      <a:pt x="82" y="168"/>
                      <a:pt x="82" y="168"/>
                      <a:pt x="82" y="168"/>
                    </a:cubicBezTo>
                    <a:cubicBezTo>
                      <a:pt x="89" y="175"/>
                      <a:pt x="89" y="175"/>
                      <a:pt x="89" y="175"/>
                    </a:cubicBezTo>
                    <a:cubicBezTo>
                      <a:pt x="95" y="180"/>
                      <a:pt x="96" y="188"/>
                      <a:pt x="93" y="194"/>
                    </a:cubicBezTo>
                    <a:cubicBezTo>
                      <a:pt x="89" y="206"/>
                      <a:pt x="72" y="214"/>
                      <a:pt x="56" y="214"/>
                    </a:cubicBezTo>
                    <a:close/>
                    <a:moveTo>
                      <a:pt x="92" y="46"/>
                    </a:moveTo>
                    <a:cubicBezTo>
                      <a:pt x="80" y="78"/>
                      <a:pt x="64" y="91"/>
                      <a:pt x="49" y="103"/>
                    </a:cubicBezTo>
                    <a:cubicBezTo>
                      <a:pt x="42" y="109"/>
                      <a:pt x="34" y="115"/>
                      <a:pt x="28" y="123"/>
                    </a:cubicBezTo>
                    <a:cubicBezTo>
                      <a:pt x="17" y="139"/>
                      <a:pt x="13" y="153"/>
                      <a:pt x="15" y="166"/>
                    </a:cubicBezTo>
                    <a:cubicBezTo>
                      <a:pt x="18" y="183"/>
                      <a:pt x="31" y="193"/>
                      <a:pt x="37" y="197"/>
                    </a:cubicBezTo>
                    <a:cubicBezTo>
                      <a:pt x="42" y="200"/>
                      <a:pt x="49" y="202"/>
                      <a:pt x="56" y="202"/>
                    </a:cubicBezTo>
                    <a:cubicBezTo>
                      <a:pt x="68" y="202"/>
                      <a:pt x="80" y="196"/>
                      <a:pt x="82" y="190"/>
                    </a:cubicBezTo>
                    <a:cubicBezTo>
                      <a:pt x="79" y="191"/>
                      <a:pt x="74" y="191"/>
                      <a:pt x="71" y="190"/>
                    </a:cubicBezTo>
                    <a:cubicBezTo>
                      <a:pt x="52" y="183"/>
                      <a:pt x="52" y="164"/>
                      <a:pt x="52" y="158"/>
                    </a:cubicBezTo>
                    <a:cubicBezTo>
                      <a:pt x="52" y="145"/>
                      <a:pt x="59" y="131"/>
                      <a:pt x="68" y="116"/>
                    </a:cubicBezTo>
                    <a:cubicBezTo>
                      <a:pt x="77" y="97"/>
                      <a:pt x="89" y="75"/>
                      <a:pt x="92" y="46"/>
                    </a:cubicBezTo>
                    <a:close/>
                    <a:moveTo>
                      <a:pt x="91" y="15"/>
                    </a:moveTo>
                    <a:cubicBezTo>
                      <a:pt x="98" y="17"/>
                      <a:pt x="98" y="17"/>
                      <a:pt x="98" y="17"/>
                    </a:cubicBezTo>
                    <a:cubicBezTo>
                      <a:pt x="97" y="15"/>
                      <a:pt x="96" y="14"/>
                      <a:pt x="94" y="14"/>
                    </a:cubicBezTo>
                    <a:cubicBezTo>
                      <a:pt x="94" y="14"/>
                      <a:pt x="94" y="14"/>
                      <a:pt x="94" y="14"/>
                    </a:cubicBezTo>
                    <a:cubicBezTo>
                      <a:pt x="92" y="14"/>
                      <a:pt x="91" y="15"/>
                      <a:pt x="91" y="15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5" name="Freeform 401"/>
              <p:cNvSpPr>
                <a:spLocks/>
              </p:cNvSpPr>
              <p:nvPr userDrawn="1"/>
            </p:nvSpPr>
            <p:spPr bwMode="auto">
              <a:xfrm>
                <a:off x="1351" y="1836"/>
                <a:ext cx="69" cy="127"/>
              </a:xfrm>
              <a:custGeom>
                <a:avLst/>
                <a:gdLst>
                  <a:gd name="T0" fmla="*/ 103 w 112"/>
                  <a:gd name="T1" fmla="*/ 1 h 204"/>
                  <a:gd name="T2" fmla="*/ 64 w 112"/>
                  <a:gd name="T3" fmla="*/ 142 h 204"/>
                  <a:gd name="T4" fmla="*/ 79 w 112"/>
                  <a:gd name="T5" fmla="*/ 168 h 204"/>
                  <a:gd name="T6" fmla="*/ 91 w 112"/>
                  <a:gd name="T7" fmla="*/ 163 h 204"/>
                  <a:gd name="T8" fmla="*/ 40 w 112"/>
                  <a:gd name="T9" fmla="*/ 186 h 204"/>
                  <a:gd name="T10" fmla="*/ 30 w 112"/>
                  <a:gd name="T11" fmla="*/ 104 h 204"/>
                  <a:gd name="T12" fmla="*/ 100 w 112"/>
                  <a:gd name="T13" fmla="*/ 0 h 204"/>
                  <a:gd name="T14" fmla="*/ 103 w 112"/>
                  <a:gd name="T15" fmla="*/ 1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204">
                    <a:moveTo>
                      <a:pt x="103" y="1"/>
                    </a:moveTo>
                    <a:cubicBezTo>
                      <a:pt x="112" y="74"/>
                      <a:pt x="65" y="110"/>
                      <a:pt x="64" y="142"/>
                    </a:cubicBezTo>
                    <a:cubicBezTo>
                      <a:pt x="64" y="153"/>
                      <a:pt x="67" y="164"/>
                      <a:pt x="79" y="168"/>
                    </a:cubicBezTo>
                    <a:cubicBezTo>
                      <a:pt x="83" y="170"/>
                      <a:pt x="89" y="168"/>
                      <a:pt x="91" y="163"/>
                    </a:cubicBezTo>
                    <a:cubicBezTo>
                      <a:pt x="107" y="180"/>
                      <a:pt x="67" y="204"/>
                      <a:pt x="40" y="186"/>
                    </a:cubicBezTo>
                    <a:cubicBezTo>
                      <a:pt x="20" y="173"/>
                      <a:pt x="0" y="144"/>
                      <a:pt x="30" y="104"/>
                    </a:cubicBezTo>
                    <a:cubicBezTo>
                      <a:pt x="51" y="75"/>
                      <a:pt x="85" y="74"/>
                      <a:pt x="100" y="0"/>
                    </a:cubicBezTo>
                    <a:cubicBezTo>
                      <a:pt x="98" y="9"/>
                      <a:pt x="103" y="1"/>
                      <a:pt x="103" y="1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6" name="Freeform 402"/>
              <p:cNvSpPr>
                <a:spLocks/>
              </p:cNvSpPr>
              <p:nvPr userDrawn="1"/>
            </p:nvSpPr>
            <p:spPr bwMode="auto">
              <a:xfrm>
                <a:off x="1373" y="1835"/>
                <a:ext cx="44" cy="103"/>
              </a:xfrm>
              <a:custGeom>
                <a:avLst/>
                <a:gdLst>
                  <a:gd name="T0" fmla="*/ 70 w 70"/>
                  <a:gd name="T1" fmla="*/ 0 h 165"/>
                  <a:gd name="T2" fmla="*/ 70 w 70"/>
                  <a:gd name="T3" fmla="*/ 2 h 165"/>
                  <a:gd name="T4" fmla="*/ 70 w 70"/>
                  <a:gd name="T5" fmla="*/ 9 h 165"/>
                  <a:gd name="T6" fmla="*/ 66 w 70"/>
                  <a:gd name="T7" fmla="*/ 31 h 165"/>
                  <a:gd name="T8" fmla="*/ 55 w 70"/>
                  <a:gd name="T9" fmla="*/ 60 h 165"/>
                  <a:gd name="T10" fmla="*/ 45 w 70"/>
                  <a:gd name="T11" fmla="*/ 75 h 165"/>
                  <a:gd name="T12" fmla="*/ 32 w 70"/>
                  <a:gd name="T13" fmla="*/ 88 h 165"/>
                  <a:gd name="T14" fmla="*/ 9 w 70"/>
                  <a:gd name="T15" fmla="*/ 114 h 165"/>
                  <a:gd name="T16" fmla="*/ 3 w 70"/>
                  <a:gd name="T17" fmla="*/ 128 h 165"/>
                  <a:gd name="T18" fmla="*/ 2 w 70"/>
                  <a:gd name="T19" fmla="*/ 142 h 165"/>
                  <a:gd name="T20" fmla="*/ 11 w 70"/>
                  <a:gd name="T21" fmla="*/ 161 h 165"/>
                  <a:gd name="T22" fmla="*/ 16 w 70"/>
                  <a:gd name="T23" fmla="*/ 165 h 165"/>
                  <a:gd name="T24" fmla="*/ 18 w 70"/>
                  <a:gd name="T25" fmla="*/ 165 h 165"/>
                  <a:gd name="T26" fmla="*/ 16 w 70"/>
                  <a:gd name="T27" fmla="*/ 165 h 165"/>
                  <a:gd name="T28" fmla="*/ 11 w 70"/>
                  <a:gd name="T29" fmla="*/ 161 h 165"/>
                  <a:gd name="T30" fmla="*/ 1 w 70"/>
                  <a:gd name="T31" fmla="*/ 142 h 165"/>
                  <a:gd name="T32" fmla="*/ 1 w 70"/>
                  <a:gd name="T33" fmla="*/ 127 h 165"/>
                  <a:gd name="T34" fmla="*/ 7 w 70"/>
                  <a:gd name="T35" fmla="*/ 112 h 165"/>
                  <a:gd name="T36" fmla="*/ 30 w 70"/>
                  <a:gd name="T37" fmla="*/ 85 h 165"/>
                  <a:gd name="T38" fmla="*/ 41 w 70"/>
                  <a:gd name="T39" fmla="*/ 72 h 165"/>
                  <a:gd name="T40" fmla="*/ 50 w 70"/>
                  <a:gd name="T41" fmla="*/ 57 h 165"/>
                  <a:gd name="T42" fmla="*/ 60 w 70"/>
                  <a:gd name="T43" fmla="*/ 29 h 165"/>
                  <a:gd name="T44" fmla="*/ 62 w 70"/>
                  <a:gd name="T45" fmla="*/ 8 h 165"/>
                  <a:gd name="T46" fmla="*/ 62 w 70"/>
                  <a:gd name="T47" fmla="*/ 2 h 165"/>
                  <a:gd name="T48" fmla="*/ 62 w 70"/>
                  <a:gd name="T49" fmla="*/ 0 h 165"/>
                  <a:gd name="T50" fmla="*/ 70 w 70"/>
                  <a:gd name="T51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0" h="165">
                    <a:moveTo>
                      <a:pt x="70" y="0"/>
                    </a:moveTo>
                    <a:cubicBezTo>
                      <a:pt x="70" y="0"/>
                      <a:pt x="70" y="1"/>
                      <a:pt x="70" y="2"/>
                    </a:cubicBezTo>
                    <a:cubicBezTo>
                      <a:pt x="70" y="4"/>
                      <a:pt x="70" y="6"/>
                      <a:pt x="70" y="9"/>
                    </a:cubicBezTo>
                    <a:cubicBezTo>
                      <a:pt x="69" y="14"/>
                      <a:pt x="68" y="22"/>
                      <a:pt x="66" y="31"/>
                    </a:cubicBezTo>
                    <a:cubicBezTo>
                      <a:pt x="64" y="40"/>
                      <a:pt x="60" y="50"/>
                      <a:pt x="55" y="60"/>
                    </a:cubicBezTo>
                    <a:cubicBezTo>
                      <a:pt x="52" y="65"/>
                      <a:pt x="49" y="70"/>
                      <a:pt x="45" y="75"/>
                    </a:cubicBezTo>
                    <a:cubicBezTo>
                      <a:pt x="41" y="79"/>
                      <a:pt x="37" y="84"/>
                      <a:pt x="32" y="88"/>
                    </a:cubicBezTo>
                    <a:cubicBezTo>
                      <a:pt x="24" y="96"/>
                      <a:pt x="15" y="104"/>
                      <a:pt x="9" y="114"/>
                    </a:cubicBezTo>
                    <a:cubicBezTo>
                      <a:pt x="7" y="118"/>
                      <a:pt x="4" y="123"/>
                      <a:pt x="3" y="128"/>
                    </a:cubicBezTo>
                    <a:cubicBezTo>
                      <a:pt x="1" y="133"/>
                      <a:pt x="1" y="138"/>
                      <a:pt x="2" y="142"/>
                    </a:cubicBezTo>
                    <a:cubicBezTo>
                      <a:pt x="4" y="151"/>
                      <a:pt x="8" y="157"/>
                      <a:pt x="11" y="161"/>
                    </a:cubicBezTo>
                    <a:cubicBezTo>
                      <a:pt x="13" y="163"/>
                      <a:pt x="15" y="164"/>
                      <a:pt x="16" y="165"/>
                    </a:cubicBezTo>
                    <a:cubicBezTo>
                      <a:pt x="17" y="165"/>
                      <a:pt x="18" y="165"/>
                      <a:pt x="18" y="165"/>
                    </a:cubicBezTo>
                    <a:cubicBezTo>
                      <a:pt x="18" y="165"/>
                      <a:pt x="17" y="165"/>
                      <a:pt x="16" y="165"/>
                    </a:cubicBezTo>
                    <a:cubicBezTo>
                      <a:pt x="15" y="164"/>
                      <a:pt x="13" y="163"/>
                      <a:pt x="11" y="161"/>
                    </a:cubicBezTo>
                    <a:cubicBezTo>
                      <a:pt x="7" y="158"/>
                      <a:pt x="3" y="151"/>
                      <a:pt x="1" y="142"/>
                    </a:cubicBezTo>
                    <a:cubicBezTo>
                      <a:pt x="0" y="138"/>
                      <a:pt x="0" y="133"/>
                      <a:pt x="1" y="127"/>
                    </a:cubicBezTo>
                    <a:cubicBezTo>
                      <a:pt x="2" y="122"/>
                      <a:pt x="4" y="117"/>
                      <a:pt x="7" y="112"/>
                    </a:cubicBezTo>
                    <a:cubicBezTo>
                      <a:pt x="13" y="102"/>
                      <a:pt x="21" y="93"/>
                      <a:pt x="30" y="85"/>
                    </a:cubicBezTo>
                    <a:cubicBezTo>
                      <a:pt x="34" y="80"/>
                      <a:pt x="38" y="76"/>
                      <a:pt x="41" y="72"/>
                    </a:cubicBezTo>
                    <a:cubicBezTo>
                      <a:pt x="45" y="67"/>
                      <a:pt x="48" y="62"/>
                      <a:pt x="50" y="57"/>
                    </a:cubicBezTo>
                    <a:cubicBezTo>
                      <a:pt x="55" y="47"/>
                      <a:pt x="58" y="38"/>
                      <a:pt x="60" y="29"/>
                    </a:cubicBezTo>
                    <a:cubicBezTo>
                      <a:pt x="61" y="21"/>
                      <a:pt x="62" y="13"/>
                      <a:pt x="62" y="8"/>
                    </a:cubicBezTo>
                    <a:cubicBezTo>
                      <a:pt x="62" y="6"/>
                      <a:pt x="62" y="4"/>
                      <a:pt x="62" y="2"/>
                    </a:cubicBezTo>
                    <a:cubicBezTo>
                      <a:pt x="62" y="1"/>
                      <a:pt x="62" y="0"/>
                      <a:pt x="62" y="0"/>
                    </a:cubicBez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7" name="Freeform 403"/>
              <p:cNvSpPr>
                <a:spLocks/>
              </p:cNvSpPr>
              <p:nvPr userDrawn="1"/>
            </p:nvSpPr>
            <p:spPr bwMode="auto">
              <a:xfrm>
                <a:off x="1370" y="1937"/>
                <a:ext cx="35" cy="15"/>
              </a:xfrm>
              <a:custGeom>
                <a:avLst/>
                <a:gdLst>
                  <a:gd name="T0" fmla="*/ 52 w 57"/>
                  <a:gd name="T1" fmla="*/ 2 h 25"/>
                  <a:gd name="T2" fmla="*/ 53 w 57"/>
                  <a:gd name="T3" fmla="*/ 4 h 25"/>
                  <a:gd name="T4" fmla="*/ 52 w 57"/>
                  <a:gd name="T5" fmla="*/ 11 h 25"/>
                  <a:gd name="T6" fmla="*/ 32 w 57"/>
                  <a:gd name="T7" fmla="*/ 22 h 25"/>
                  <a:gd name="T8" fmla="*/ 9 w 57"/>
                  <a:gd name="T9" fmla="*/ 18 h 25"/>
                  <a:gd name="T10" fmla="*/ 2 w 57"/>
                  <a:gd name="T11" fmla="*/ 13 h 25"/>
                  <a:gd name="T12" fmla="*/ 0 w 57"/>
                  <a:gd name="T13" fmla="*/ 11 h 25"/>
                  <a:gd name="T14" fmla="*/ 2 w 57"/>
                  <a:gd name="T15" fmla="*/ 13 h 25"/>
                  <a:gd name="T16" fmla="*/ 9 w 57"/>
                  <a:gd name="T17" fmla="*/ 18 h 25"/>
                  <a:gd name="T18" fmla="*/ 33 w 57"/>
                  <a:gd name="T19" fmla="*/ 24 h 25"/>
                  <a:gd name="T20" fmla="*/ 55 w 57"/>
                  <a:gd name="T21" fmla="*/ 12 h 25"/>
                  <a:gd name="T22" fmla="*/ 56 w 57"/>
                  <a:gd name="T23" fmla="*/ 3 h 25"/>
                  <a:gd name="T24" fmla="*/ 55 w 57"/>
                  <a:gd name="T25" fmla="*/ 0 h 25"/>
                  <a:gd name="T26" fmla="*/ 52 w 57"/>
                  <a:gd name="T27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25">
                    <a:moveTo>
                      <a:pt x="52" y="2"/>
                    </a:moveTo>
                    <a:cubicBezTo>
                      <a:pt x="52" y="2"/>
                      <a:pt x="52" y="3"/>
                      <a:pt x="53" y="4"/>
                    </a:cubicBezTo>
                    <a:cubicBezTo>
                      <a:pt x="53" y="6"/>
                      <a:pt x="53" y="8"/>
                      <a:pt x="52" y="11"/>
                    </a:cubicBezTo>
                    <a:cubicBezTo>
                      <a:pt x="49" y="16"/>
                      <a:pt x="41" y="21"/>
                      <a:pt x="32" y="22"/>
                    </a:cubicBezTo>
                    <a:cubicBezTo>
                      <a:pt x="24" y="24"/>
                      <a:pt x="15" y="21"/>
                      <a:pt x="9" y="18"/>
                    </a:cubicBezTo>
                    <a:cubicBezTo>
                      <a:pt x="6" y="16"/>
                      <a:pt x="4" y="14"/>
                      <a:pt x="2" y="13"/>
                    </a:cubicBezTo>
                    <a:cubicBezTo>
                      <a:pt x="1" y="12"/>
                      <a:pt x="0" y="11"/>
                      <a:pt x="0" y="11"/>
                    </a:cubicBezTo>
                    <a:cubicBezTo>
                      <a:pt x="0" y="11"/>
                      <a:pt x="1" y="12"/>
                      <a:pt x="2" y="13"/>
                    </a:cubicBezTo>
                    <a:cubicBezTo>
                      <a:pt x="4" y="14"/>
                      <a:pt x="6" y="16"/>
                      <a:pt x="9" y="18"/>
                    </a:cubicBezTo>
                    <a:cubicBezTo>
                      <a:pt x="14" y="22"/>
                      <a:pt x="23" y="25"/>
                      <a:pt x="33" y="24"/>
                    </a:cubicBezTo>
                    <a:cubicBezTo>
                      <a:pt x="42" y="24"/>
                      <a:pt x="51" y="19"/>
                      <a:pt x="55" y="12"/>
                    </a:cubicBezTo>
                    <a:cubicBezTo>
                      <a:pt x="57" y="9"/>
                      <a:pt x="57" y="6"/>
                      <a:pt x="56" y="3"/>
                    </a:cubicBezTo>
                    <a:cubicBezTo>
                      <a:pt x="56" y="1"/>
                      <a:pt x="55" y="0"/>
                      <a:pt x="55" y="0"/>
                    </a:cubicBezTo>
                    <a:lnTo>
                      <a:pt x="52" y="2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8" name="Freeform 404"/>
              <p:cNvSpPr>
                <a:spLocks/>
              </p:cNvSpPr>
              <p:nvPr userDrawn="1"/>
            </p:nvSpPr>
            <p:spPr bwMode="auto">
              <a:xfrm>
                <a:off x="1275" y="1874"/>
                <a:ext cx="17" cy="6"/>
              </a:xfrm>
              <a:custGeom>
                <a:avLst/>
                <a:gdLst>
                  <a:gd name="T0" fmla="*/ 0 w 28"/>
                  <a:gd name="T1" fmla="*/ 1 h 10"/>
                  <a:gd name="T2" fmla="*/ 0 w 28"/>
                  <a:gd name="T3" fmla="*/ 2 h 10"/>
                  <a:gd name="T4" fmla="*/ 3 w 28"/>
                  <a:gd name="T5" fmla="*/ 6 h 10"/>
                  <a:gd name="T6" fmla="*/ 8 w 28"/>
                  <a:gd name="T7" fmla="*/ 9 h 10"/>
                  <a:gd name="T8" fmla="*/ 14 w 28"/>
                  <a:gd name="T9" fmla="*/ 9 h 10"/>
                  <a:gd name="T10" fmla="*/ 25 w 28"/>
                  <a:gd name="T11" fmla="*/ 5 h 10"/>
                  <a:gd name="T12" fmla="*/ 27 w 28"/>
                  <a:gd name="T13" fmla="*/ 3 h 10"/>
                  <a:gd name="T14" fmla="*/ 28 w 28"/>
                  <a:gd name="T15" fmla="*/ 1 h 10"/>
                  <a:gd name="T16" fmla="*/ 27 w 28"/>
                  <a:gd name="T17" fmla="*/ 2 h 10"/>
                  <a:gd name="T18" fmla="*/ 24 w 28"/>
                  <a:gd name="T19" fmla="*/ 5 h 10"/>
                  <a:gd name="T20" fmla="*/ 14 w 28"/>
                  <a:gd name="T21" fmla="*/ 7 h 10"/>
                  <a:gd name="T22" fmla="*/ 9 w 28"/>
                  <a:gd name="T23" fmla="*/ 6 h 10"/>
                  <a:gd name="T24" fmla="*/ 5 w 28"/>
                  <a:gd name="T25" fmla="*/ 4 h 10"/>
                  <a:gd name="T26" fmla="*/ 4 w 28"/>
                  <a:gd name="T27" fmla="*/ 0 h 10"/>
                  <a:gd name="T28" fmla="*/ 0 w 28"/>
                  <a:gd name="T2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10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1" y="5"/>
                      <a:pt x="3" y="6"/>
                    </a:cubicBezTo>
                    <a:cubicBezTo>
                      <a:pt x="4" y="7"/>
                      <a:pt x="6" y="8"/>
                      <a:pt x="8" y="9"/>
                    </a:cubicBezTo>
                    <a:cubicBezTo>
                      <a:pt x="10" y="9"/>
                      <a:pt x="12" y="10"/>
                      <a:pt x="14" y="9"/>
                    </a:cubicBezTo>
                    <a:cubicBezTo>
                      <a:pt x="18" y="9"/>
                      <a:pt x="22" y="7"/>
                      <a:pt x="25" y="5"/>
                    </a:cubicBezTo>
                    <a:cubicBezTo>
                      <a:pt x="26" y="4"/>
                      <a:pt x="27" y="3"/>
                      <a:pt x="27" y="3"/>
                    </a:cubicBezTo>
                    <a:cubicBezTo>
                      <a:pt x="28" y="2"/>
                      <a:pt x="28" y="1"/>
                      <a:pt x="28" y="1"/>
                    </a:cubicBezTo>
                    <a:cubicBezTo>
                      <a:pt x="28" y="1"/>
                      <a:pt x="28" y="2"/>
                      <a:pt x="27" y="2"/>
                    </a:cubicBezTo>
                    <a:cubicBezTo>
                      <a:pt x="26" y="3"/>
                      <a:pt x="25" y="4"/>
                      <a:pt x="24" y="5"/>
                    </a:cubicBezTo>
                    <a:cubicBezTo>
                      <a:pt x="22" y="6"/>
                      <a:pt x="18" y="8"/>
                      <a:pt x="14" y="7"/>
                    </a:cubicBezTo>
                    <a:cubicBezTo>
                      <a:pt x="12" y="7"/>
                      <a:pt x="10" y="7"/>
                      <a:pt x="9" y="6"/>
                    </a:cubicBezTo>
                    <a:cubicBezTo>
                      <a:pt x="7" y="5"/>
                      <a:pt x="6" y="5"/>
                      <a:pt x="5" y="4"/>
                    </a:cubicBezTo>
                    <a:cubicBezTo>
                      <a:pt x="3" y="2"/>
                      <a:pt x="4" y="0"/>
                      <a:pt x="4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9" name="Freeform 405"/>
              <p:cNvSpPr>
                <a:spLocks/>
              </p:cNvSpPr>
              <p:nvPr userDrawn="1"/>
            </p:nvSpPr>
            <p:spPr bwMode="auto">
              <a:xfrm>
                <a:off x="1385" y="1939"/>
                <a:ext cx="15" cy="8"/>
              </a:xfrm>
              <a:custGeom>
                <a:avLst/>
                <a:gdLst>
                  <a:gd name="T0" fmla="*/ 21 w 25"/>
                  <a:gd name="T1" fmla="*/ 0 h 13"/>
                  <a:gd name="T2" fmla="*/ 21 w 25"/>
                  <a:gd name="T3" fmla="*/ 1 h 13"/>
                  <a:gd name="T4" fmla="*/ 20 w 25"/>
                  <a:gd name="T5" fmla="*/ 3 h 13"/>
                  <a:gd name="T6" fmla="*/ 13 w 25"/>
                  <a:gd name="T7" fmla="*/ 9 h 13"/>
                  <a:gd name="T8" fmla="*/ 4 w 25"/>
                  <a:gd name="T9" fmla="*/ 12 h 13"/>
                  <a:gd name="T10" fmla="*/ 1 w 25"/>
                  <a:gd name="T11" fmla="*/ 11 h 13"/>
                  <a:gd name="T12" fmla="*/ 0 w 25"/>
                  <a:gd name="T13" fmla="*/ 11 h 13"/>
                  <a:gd name="T14" fmla="*/ 1 w 25"/>
                  <a:gd name="T15" fmla="*/ 11 h 13"/>
                  <a:gd name="T16" fmla="*/ 4 w 25"/>
                  <a:gd name="T17" fmla="*/ 12 h 13"/>
                  <a:gd name="T18" fmla="*/ 14 w 25"/>
                  <a:gd name="T19" fmla="*/ 11 h 13"/>
                  <a:gd name="T20" fmla="*/ 22 w 25"/>
                  <a:gd name="T21" fmla="*/ 5 h 13"/>
                  <a:gd name="T22" fmla="*/ 24 w 25"/>
                  <a:gd name="T23" fmla="*/ 2 h 13"/>
                  <a:gd name="T24" fmla="*/ 25 w 25"/>
                  <a:gd name="T25" fmla="*/ 1 h 13"/>
                  <a:gd name="T26" fmla="*/ 21 w 25"/>
                  <a:gd name="T2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" h="13">
                    <a:moveTo>
                      <a:pt x="21" y="0"/>
                    </a:moveTo>
                    <a:cubicBezTo>
                      <a:pt x="21" y="0"/>
                      <a:pt x="21" y="0"/>
                      <a:pt x="21" y="1"/>
                    </a:cubicBezTo>
                    <a:cubicBezTo>
                      <a:pt x="21" y="1"/>
                      <a:pt x="20" y="2"/>
                      <a:pt x="20" y="3"/>
                    </a:cubicBezTo>
                    <a:cubicBezTo>
                      <a:pt x="19" y="5"/>
                      <a:pt x="16" y="8"/>
                      <a:pt x="13" y="9"/>
                    </a:cubicBezTo>
                    <a:cubicBezTo>
                      <a:pt x="10" y="11"/>
                      <a:pt x="7" y="12"/>
                      <a:pt x="4" y="12"/>
                    </a:cubicBezTo>
                    <a:cubicBezTo>
                      <a:pt x="3" y="12"/>
                      <a:pt x="2" y="11"/>
                      <a:pt x="1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1" y="11"/>
                    </a:cubicBezTo>
                    <a:cubicBezTo>
                      <a:pt x="2" y="12"/>
                      <a:pt x="3" y="12"/>
                      <a:pt x="4" y="12"/>
                    </a:cubicBezTo>
                    <a:cubicBezTo>
                      <a:pt x="7" y="13"/>
                      <a:pt x="10" y="12"/>
                      <a:pt x="14" y="11"/>
                    </a:cubicBezTo>
                    <a:cubicBezTo>
                      <a:pt x="17" y="10"/>
                      <a:pt x="21" y="8"/>
                      <a:pt x="22" y="5"/>
                    </a:cubicBezTo>
                    <a:cubicBezTo>
                      <a:pt x="23" y="4"/>
                      <a:pt x="24" y="3"/>
                      <a:pt x="24" y="2"/>
                    </a:cubicBezTo>
                    <a:cubicBezTo>
                      <a:pt x="25" y="1"/>
                      <a:pt x="25" y="1"/>
                      <a:pt x="25" y="1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2" name="Group 607"/>
            <p:cNvGrpSpPr>
              <a:grpSpLocks/>
            </p:cNvGrpSpPr>
            <p:nvPr userDrawn="1"/>
          </p:nvGrpSpPr>
          <p:grpSpPr bwMode="auto">
            <a:xfrm>
              <a:off x="1039" y="1289"/>
              <a:ext cx="776" cy="674"/>
              <a:chOff x="1039" y="1289"/>
              <a:chExt cx="776" cy="674"/>
            </a:xfrm>
          </p:grpSpPr>
          <p:sp>
            <p:nvSpPr>
              <p:cNvPr id="340" name="Freeform 407"/>
              <p:cNvSpPr>
                <a:spLocks/>
              </p:cNvSpPr>
              <p:nvPr userDrawn="1"/>
            </p:nvSpPr>
            <p:spPr bwMode="auto">
              <a:xfrm>
                <a:off x="1303" y="1843"/>
                <a:ext cx="45" cy="52"/>
              </a:xfrm>
              <a:custGeom>
                <a:avLst/>
                <a:gdLst>
                  <a:gd name="T0" fmla="*/ 72 w 72"/>
                  <a:gd name="T1" fmla="*/ 8 h 84"/>
                  <a:gd name="T2" fmla="*/ 65 w 72"/>
                  <a:gd name="T3" fmla="*/ 9 h 84"/>
                  <a:gd name="T4" fmla="*/ 62 w 72"/>
                  <a:gd name="T5" fmla="*/ 9 h 84"/>
                  <a:gd name="T6" fmla="*/ 58 w 72"/>
                  <a:gd name="T7" fmla="*/ 9 h 84"/>
                  <a:gd name="T8" fmla="*/ 53 w 72"/>
                  <a:gd name="T9" fmla="*/ 10 h 84"/>
                  <a:gd name="T10" fmla="*/ 48 w 72"/>
                  <a:gd name="T11" fmla="*/ 11 h 84"/>
                  <a:gd name="T12" fmla="*/ 25 w 72"/>
                  <a:gd name="T13" fmla="*/ 20 h 84"/>
                  <a:gd name="T14" fmla="*/ 7 w 72"/>
                  <a:gd name="T15" fmla="*/ 40 h 84"/>
                  <a:gd name="T16" fmla="*/ 3 w 72"/>
                  <a:gd name="T17" fmla="*/ 53 h 84"/>
                  <a:gd name="T18" fmla="*/ 3 w 72"/>
                  <a:gd name="T19" fmla="*/ 57 h 84"/>
                  <a:gd name="T20" fmla="*/ 4 w 72"/>
                  <a:gd name="T21" fmla="*/ 60 h 84"/>
                  <a:gd name="T22" fmla="*/ 5 w 72"/>
                  <a:gd name="T23" fmla="*/ 67 h 84"/>
                  <a:gd name="T24" fmla="*/ 13 w 72"/>
                  <a:gd name="T25" fmla="*/ 78 h 84"/>
                  <a:gd name="T26" fmla="*/ 23 w 72"/>
                  <a:gd name="T27" fmla="*/ 82 h 84"/>
                  <a:gd name="T28" fmla="*/ 40 w 72"/>
                  <a:gd name="T29" fmla="*/ 78 h 84"/>
                  <a:gd name="T30" fmla="*/ 43 w 72"/>
                  <a:gd name="T31" fmla="*/ 74 h 84"/>
                  <a:gd name="T32" fmla="*/ 43 w 72"/>
                  <a:gd name="T33" fmla="*/ 72 h 84"/>
                  <a:gd name="T34" fmla="*/ 43 w 72"/>
                  <a:gd name="T35" fmla="*/ 74 h 84"/>
                  <a:gd name="T36" fmla="*/ 40 w 72"/>
                  <a:gd name="T37" fmla="*/ 78 h 84"/>
                  <a:gd name="T38" fmla="*/ 23 w 72"/>
                  <a:gd name="T39" fmla="*/ 84 h 84"/>
                  <a:gd name="T40" fmla="*/ 11 w 72"/>
                  <a:gd name="T41" fmla="*/ 79 h 84"/>
                  <a:gd name="T42" fmla="*/ 3 w 72"/>
                  <a:gd name="T43" fmla="*/ 68 h 84"/>
                  <a:gd name="T44" fmla="*/ 1 w 72"/>
                  <a:gd name="T45" fmla="*/ 61 h 84"/>
                  <a:gd name="T46" fmla="*/ 0 w 72"/>
                  <a:gd name="T47" fmla="*/ 57 h 84"/>
                  <a:gd name="T48" fmla="*/ 0 w 72"/>
                  <a:gd name="T49" fmla="*/ 53 h 84"/>
                  <a:gd name="T50" fmla="*/ 3 w 72"/>
                  <a:gd name="T51" fmla="*/ 38 h 84"/>
                  <a:gd name="T52" fmla="*/ 22 w 72"/>
                  <a:gd name="T53" fmla="*/ 15 h 84"/>
                  <a:gd name="T54" fmla="*/ 46 w 72"/>
                  <a:gd name="T55" fmla="*/ 4 h 84"/>
                  <a:gd name="T56" fmla="*/ 52 w 72"/>
                  <a:gd name="T57" fmla="*/ 3 h 84"/>
                  <a:gd name="T58" fmla="*/ 57 w 72"/>
                  <a:gd name="T59" fmla="*/ 2 h 84"/>
                  <a:gd name="T60" fmla="*/ 61 w 72"/>
                  <a:gd name="T61" fmla="*/ 1 h 84"/>
                  <a:gd name="T62" fmla="*/ 65 w 72"/>
                  <a:gd name="T63" fmla="*/ 1 h 84"/>
                  <a:gd name="T64" fmla="*/ 72 w 72"/>
                  <a:gd name="T65" fmla="*/ 0 h 84"/>
                  <a:gd name="T66" fmla="*/ 72 w 72"/>
                  <a:gd name="T67" fmla="*/ 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2" h="84">
                    <a:moveTo>
                      <a:pt x="72" y="8"/>
                    </a:moveTo>
                    <a:cubicBezTo>
                      <a:pt x="72" y="8"/>
                      <a:pt x="70" y="8"/>
                      <a:pt x="65" y="9"/>
                    </a:cubicBezTo>
                    <a:cubicBezTo>
                      <a:pt x="64" y="9"/>
                      <a:pt x="63" y="9"/>
                      <a:pt x="62" y="9"/>
                    </a:cubicBezTo>
                    <a:cubicBezTo>
                      <a:pt x="61" y="9"/>
                      <a:pt x="59" y="9"/>
                      <a:pt x="58" y="9"/>
                    </a:cubicBezTo>
                    <a:cubicBezTo>
                      <a:pt x="56" y="9"/>
                      <a:pt x="55" y="10"/>
                      <a:pt x="53" y="10"/>
                    </a:cubicBezTo>
                    <a:cubicBezTo>
                      <a:pt x="52" y="10"/>
                      <a:pt x="50" y="10"/>
                      <a:pt x="48" y="11"/>
                    </a:cubicBezTo>
                    <a:cubicBezTo>
                      <a:pt x="41" y="12"/>
                      <a:pt x="33" y="15"/>
                      <a:pt x="25" y="20"/>
                    </a:cubicBezTo>
                    <a:cubicBezTo>
                      <a:pt x="18" y="24"/>
                      <a:pt x="11" y="31"/>
                      <a:pt x="7" y="40"/>
                    </a:cubicBezTo>
                    <a:cubicBezTo>
                      <a:pt x="5" y="44"/>
                      <a:pt x="3" y="49"/>
                      <a:pt x="3" y="53"/>
                    </a:cubicBezTo>
                    <a:cubicBezTo>
                      <a:pt x="3" y="55"/>
                      <a:pt x="3" y="56"/>
                      <a:pt x="3" y="57"/>
                    </a:cubicBezTo>
                    <a:cubicBezTo>
                      <a:pt x="3" y="58"/>
                      <a:pt x="3" y="59"/>
                      <a:pt x="4" y="60"/>
                    </a:cubicBezTo>
                    <a:cubicBezTo>
                      <a:pt x="4" y="63"/>
                      <a:pt x="5" y="65"/>
                      <a:pt x="5" y="67"/>
                    </a:cubicBezTo>
                    <a:cubicBezTo>
                      <a:pt x="7" y="71"/>
                      <a:pt x="9" y="75"/>
                      <a:pt x="13" y="78"/>
                    </a:cubicBezTo>
                    <a:cubicBezTo>
                      <a:pt x="16" y="80"/>
                      <a:pt x="19" y="82"/>
                      <a:pt x="23" y="82"/>
                    </a:cubicBezTo>
                    <a:cubicBezTo>
                      <a:pt x="30" y="83"/>
                      <a:pt x="36" y="80"/>
                      <a:pt x="40" y="78"/>
                    </a:cubicBezTo>
                    <a:cubicBezTo>
                      <a:pt x="41" y="76"/>
                      <a:pt x="42" y="75"/>
                      <a:pt x="43" y="74"/>
                    </a:cubicBezTo>
                    <a:cubicBezTo>
                      <a:pt x="43" y="73"/>
                      <a:pt x="43" y="72"/>
                      <a:pt x="43" y="72"/>
                    </a:cubicBezTo>
                    <a:cubicBezTo>
                      <a:pt x="43" y="72"/>
                      <a:pt x="43" y="73"/>
                      <a:pt x="43" y="74"/>
                    </a:cubicBezTo>
                    <a:cubicBezTo>
                      <a:pt x="42" y="75"/>
                      <a:pt x="41" y="76"/>
                      <a:pt x="40" y="78"/>
                    </a:cubicBezTo>
                    <a:cubicBezTo>
                      <a:pt x="37" y="81"/>
                      <a:pt x="31" y="84"/>
                      <a:pt x="23" y="84"/>
                    </a:cubicBezTo>
                    <a:cubicBezTo>
                      <a:pt x="19" y="83"/>
                      <a:pt x="15" y="82"/>
                      <a:pt x="11" y="79"/>
                    </a:cubicBezTo>
                    <a:cubicBezTo>
                      <a:pt x="8" y="76"/>
                      <a:pt x="5" y="72"/>
                      <a:pt x="3" y="68"/>
                    </a:cubicBezTo>
                    <a:cubicBezTo>
                      <a:pt x="2" y="66"/>
                      <a:pt x="1" y="63"/>
                      <a:pt x="1" y="61"/>
                    </a:cubicBezTo>
                    <a:cubicBezTo>
                      <a:pt x="1" y="60"/>
                      <a:pt x="0" y="58"/>
                      <a:pt x="0" y="57"/>
                    </a:cubicBezTo>
                    <a:cubicBezTo>
                      <a:pt x="0" y="56"/>
                      <a:pt x="0" y="55"/>
                      <a:pt x="0" y="53"/>
                    </a:cubicBezTo>
                    <a:cubicBezTo>
                      <a:pt x="0" y="48"/>
                      <a:pt x="1" y="43"/>
                      <a:pt x="3" y="38"/>
                    </a:cubicBezTo>
                    <a:cubicBezTo>
                      <a:pt x="7" y="28"/>
                      <a:pt x="14" y="20"/>
                      <a:pt x="22" y="15"/>
                    </a:cubicBezTo>
                    <a:cubicBezTo>
                      <a:pt x="30" y="9"/>
                      <a:pt x="39" y="6"/>
                      <a:pt x="46" y="4"/>
                    </a:cubicBezTo>
                    <a:cubicBezTo>
                      <a:pt x="48" y="4"/>
                      <a:pt x="50" y="3"/>
                      <a:pt x="52" y="3"/>
                    </a:cubicBezTo>
                    <a:cubicBezTo>
                      <a:pt x="54" y="3"/>
                      <a:pt x="55" y="2"/>
                      <a:pt x="57" y="2"/>
                    </a:cubicBezTo>
                    <a:cubicBezTo>
                      <a:pt x="58" y="2"/>
                      <a:pt x="60" y="1"/>
                      <a:pt x="61" y="1"/>
                    </a:cubicBezTo>
                    <a:cubicBezTo>
                      <a:pt x="63" y="1"/>
                      <a:pt x="64" y="1"/>
                      <a:pt x="65" y="1"/>
                    </a:cubicBezTo>
                    <a:cubicBezTo>
                      <a:pt x="69" y="0"/>
                      <a:pt x="72" y="0"/>
                      <a:pt x="72" y="0"/>
                    </a:cubicBezTo>
                    <a:lnTo>
                      <a:pt x="72" y="8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" name="Freeform 408"/>
              <p:cNvSpPr>
                <a:spLocks noEditPoints="1"/>
              </p:cNvSpPr>
              <p:nvPr userDrawn="1"/>
            </p:nvSpPr>
            <p:spPr bwMode="auto">
              <a:xfrm>
                <a:off x="1293" y="1789"/>
                <a:ext cx="104" cy="60"/>
              </a:xfrm>
              <a:custGeom>
                <a:avLst/>
                <a:gdLst>
                  <a:gd name="T0" fmla="*/ 88 w 166"/>
                  <a:gd name="T1" fmla="*/ 96 h 96"/>
                  <a:gd name="T2" fmla="*/ 44 w 166"/>
                  <a:gd name="T3" fmla="*/ 84 h 96"/>
                  <a:gd name="T4" fmla="*/ 19 w 166"/>
                  <a:gd name="T5" fmla="*/ 75 h 96"/>
                  <a:gd name="T6" fmla="*/ 10 w 166"/>
                  <a:gd name="T7" fmla="*/ 77 h 96"/>
                  <a:gd name="T8" fmla="*/ 5 w 166"/>
                  <a:gd name="T9" fmla="*/ 78 h 96"/>
                  <a:gd name="T10" fmla="*/ 3 w 166"/>
                  <a:gd name="T11" fmla="*/ 74 h 96"/>
                  <a:gd name="T12" fmla="*/ 4 w 166"/>
                  <a:gd name="T13" fmla="*/ 53 h 96"/>
                  <a:gd name="T14" fmla="*/ 19 w 166"/>
                  <a:gd name="T15" fmla="*/ 42 h 96"/>
                  <a:gd name="T16" fmla="*/ 20 w 166"/>
                  <a:gd name="T17" fmla="*/ 27 h 96"/>
                  <a:gd name="T18" fmla="*/ 44 w 166"/>
                  <a:gd name="T19" fmla="*/ 3 h 96"/>
                  <a:gd name="T20" fmla="*/ 57 w 166"/>
                  <a:gd name="T21" fmla="*/ 0 h 96"/>
                  <a:gd name="T22" fmla="*/ 92 w 166"/>
                  <a:gd name="T23" fmla="*/ 26 h 96"/>
                  <a:gd name="T24" fmla="*/ 93 w 166"/>
                  <a:gd name="T25" fmla="*/ 33 h 96"/>
                  <a:gd name="T26" fmla="*/ 86 w 166"/>
                  <a:gd name="T27" fmla="*/ 32 h 96"/>
                  <a:gd name="T28" fmla="*/ 86 w 166"/>
                  <a:gd name="T29" fmla="*/ 32 h 96"/>
                  <a:gd name="T30" fmla="*/ 79 w 166"/>
                  <a:gd name="T31" fmla="*/ 39 h 96"/>
                  <a:gd name="T32" fmla="*/ 82 w 166"/>
                  <a:gd name="T33" fmla="*/ 52 h 96"/>
                  <a:gd name="T34" fmla="*/ 103 w 166"/>
                  <a:gd name="T35" fmla="*/ 60 h 96"/>
                  <a:gd name="T36" fmla="*/ 104 w 166"/>
                  <a:gd name="T37" fmla="*/ 60 h 96"/>
                  <a:gd name="T38" fmla="*/ 141 w 166"/>
                  <a:gd name="T39" fmla="*/ 34 h 96"/>
                  <a:gd name="T40" fmla="*/ 146 w 166"/>
                  <a:gd name="T41" fmla="*/ 24 h 96"/>
                  <a:gd name="T42" fmla="*/ 151 w 166"/>
                  <a:gd name="T43" fmla="*/ 33 h 96"/>
                  <a:gd name="T44" fmla="*/ 160 w 166"/>
                  <a:gd name="T45" fmla="*/ 36 h 96"/>
                  <a:gd name="T46" fmla="*/ 166 w 166"/>
                  <a:gd name="T47" fmla="*/ 37 h 96"/>
                  <a:gd name="T48" fmla="*/ 165 w 166"/>
                  <a:gd name="T49" fmla="*/ 43 h 96"/>
                  <a:gd name="T50" fmla="*/ 111 w 166"/>
                  <a:gd name="T51" fmla="*/ 93 h 96"/>
                  <a:gd name="T52" fmla="*/ 88 w 166"/>
                  <a:gd name="T53" fmla="*/ 96 h 96"/>
                  <a:gd name="T54" fmla="*/ 19 w 166"/>
                  <a:gd name="T55" fmla="*/ 63 h 96"/>
                  <a:gd name="T56" fmla="*/ 50 w 166"/>
                  <a:gd name="T57" fmla="*/ 74 h 96"/>
                  <a:gd name="T58" fmla="*/ 88 w 166"/>
                  <a:gd name="T59" fmla="*/ 83 h 96"/>
                  <a:gd name="T60" fmla="*/ 108 w 166"/>
                  <a:gd name="T61" fmla="*/ 81 h 96"/>
                  <a:gd name="T62" fmla="*/ 151 w 166"/>
                  <a:gd name="T63" fmla="*/ 46 h 96"/>
                  <a:gd name="T64" fmla="*/ 149 w 166"/>
                  <a:gd name="T65" fmla="*/ 45 h 96"/>
                  <a:gd name="T66" fmla="*/ 103 w 166"/>
                  <a:gd name="T67" fmla="*/ 72 h 96"/>
                  <a:gd name="T68" fmla="*/ 73 w 166"/>
                  <a:gd name="T69" fmla="*/ 60 h 96"/>
                  <a:gd name="T70" fmla="*/ 67 w 166"/>
                  <a:gd name="T71" fmla="*/ 38 h 96"/>
                  <a:gd name="T72" fmla="*/ 79 w 166"/>
                  <a:gd name="T73" fmla="*/ 22 h 96"/>
                  <a:gd name="T74" fmla="*/ 57 w 166"/>
                  <a:gd name="T75" fmla="*/ 12 h 96"/>
                  <a:gd name="T76" fmla="*/ 49 w 166"/>
                  <a:gd name="T77" fmla="*/ 14 h 96"/>
                  <a:gd name="T78" fmla="*/ 31 w 166"/>
                  <a:gd name="T79" fmla="*/ 31 h 96"/>
                  <a:gd name="T80" fmla="*/ 32 w 166"/>
                  <a:gd name="T81" fmla="*/ 44 h 96"/>
                  <a:gd name="T82" fmla="*/ 38 w 166"/>
                  <a:gd name="T83" fmla="*/ 56 h 96"/>
                  <a:gd name="T84" fmla="*/ 26 w 166"/>
                  <a:gd name="T85" fmla="*/ 53 h 96"/>
                  <a:gd name="T86" fmla="*/ 15 w 166"/>
                  <a:gd name="T87" fmla="*/ 59 h 96"/>
                  <a:gd name="T88" fmla="*/ 13 w 166"/>
                  <a:gd name="T89" fmla="*/ 64 h 96"/>
                  <a:gd name="T90" fmla="*/ 19 w 166"/>
                  <a:gd name="T91" fmla="*/ 6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6" h="96">
                    <a:moveTo>
                      <a:pt x="88" y="96"/>
                    </a:moveTo>
                    <a:cubicBezTo>
                      <a:pt x="72" y="96"/>
                      <a:pt x="57" y="92"/>
                      <a:pt x="44" y="84"/>
                    </a:cubicBezTo>
                    <a:cubicBezTo>
                      <a:pt x="33" y="78"/>
                      <a:pt x="26" y="75"/>
                      <a:pt x="19" y="75"/>
                    </a:cubicBezTo>
                    <a:cubicBezTo>
                      <a:pt x="16" y="75"/>
                      <a:pt x="13" y="76"/>
                      <a:pt x="10" y="77"/>
                    </a:cubicBezTo>
                    <a:cubicBezTo>
                      <a:pt x="5" y="78"/>
                      <a:pt x="5" y="78"/>
                      <a:pt x="5" y="78"/>
                    </a:cubicBezTo>
                    <a:cubicBezTo>
                      <a:pt x="3" y="74"/>
                      <a:pt x="3" y="74"/>
                      <a:pt x="3" y="74"/>
                    </a:cubicBezTo>
                    <a:cubicBezTo>
                      <a:pt x="0" y="67"/>
                      <a:pt x="0" y="60"/>
                      <a:pt x="4" y="53"/>
                    </a:cubicBezTo>
                    <a:cubicBezTo>
                      <a:pt x="8" y="47"/>
                      <a:pt x="13" y="43"/>
                      <a:pt x="19" y="42"/>
                    </a:cubicBezTo>
                    <a:cubicBezTo>
                      <a:pt x="18" y="37"/>
                      <a:pt x="18" y="32"/>
                      <a:pt x="20" y="27"/>
                    </a:cubicBezTo>
                    <a:cubicBezTo>
                      <a:pt x="25" y="15"/>
                      <a:pt x="36" y="6"/>
                      <a:pt x="44" y="3"/>
                    </a:cubicBezTo>
                    <a:cubicBezTo>
                      <a:pt x="48" y="1"/>
                      <a:pt x="53" y="0"/>
                      <a:pt x="57" y="0"/>
                    </a:cubicBezTo>
                    <a:cubicBezTo>
                      <a:pt x="74" y="0"/>
                      <a:pt x="91" y="9"/>
                      <a:pt x="92" y="26"/>
                    </a:cubicBezTo>
                    <a:cubicBezTo>
                      <a:pt x="93" y="33"/>
                      <a:pt x="93" y="33"/>
                      <a:pt x="93" y="33"/>
                    </a:cubicBezTo>
                    <a:cubicBezTo>
                      <a:pt x="86" y="32"/>
                      <a:pt x="86" y="32"/>
                      <a:pt x="86" y="32"/>
                    </a:cubicBezTo>
                    <a:cubicBezTo>
                      <a:pt x="86" y="32"/>
                      <a:pt x="86" y="32"/>
                      <a:pt x="86" y="32"/>
                    </a:cubicBezTo>
                    <a:cubicBezTo>
                      <a:pt x="83" y="32"/>
                      <a:pt x="79" y="35"/>
                      <a:pt x="79" y="39"/>
                    </a:cubicBezTo>
                    <a:cubicBezTo>
                      <a:pt x="78" y="44"/>
                      <a:pt x="79" y="49"/>
                      <a:pt x="82" y="52"/>
                    </a:cubicBezTo>
                    <a:cubicBezTo>
                      <a:pt x="87" y="57"/>
                      <a:pt x="94" y="60"/>
                      <a:pt x="103" y="60"/>
                    </a:cubicBezTo>
                    <a:cubicBezTo>
                      <a:pt x="104" y="60"/>
                      <a:pt x="104" y="60"/>
                      <a:pt x="104" y="60"/>
                    </a:cubicBezTo>
                    <a:cubicBezTo>
                      <a:pt x="121" y="60"/>
                      <a:pt x="133" y="52"/>
                      <a:pt x="141" y="34"/>
                    </a:cubicBezTo>
                    <a:cubicBezTo>
                      <a:pt x="146" y="24"/>
                      <a:pt x="146" y="24"/>
                      <a:pt x="146" y="24"/>
                    </a:cubicBezTo>
                    <a:cubicBezTo>
                      <a:pt x="151" y="33"/>
                      <a:pt x="151" y="33"/>
                      <a:pt x="151" y="33"/>
                    </a:cubicBezTo>
                    <a:cubicBezTo>
                      <a:pt x="153" y="34"/>
                      <a:pt x="158" y="35"/>
                      <a:pt x="160" y="36"/>
                    </a:cubicBezTo>
                    <a:cubicBezTo>
                      <a:pt x="166" y="37"/>
                      <a:pt x="166" y="37"/>
                      <a:pt x="166" y="37"/>
                    </a:cubicBezTo>
                    <a:cubicBezTo>
                      <a:pt x="165" y="43"/>
                      <a:pt x="165" y="43"/>
                      <a:pt x="165" y="43"/>
                    </a:cubicBezTo>
                    <a:cubicBezTo>
                      <a:pt x="157" y="77"/>
                      <a:pt x="130" y="88"/>
                      <a:pt x="111" y="93"/>
                    </a:cubicBezTo>
                    <a:cubicBezTo>
                      <a:pt x="103" y="95"/>
                      <a:pt x="95" y="96"/>
                      <a:pt x="88" y="96"/>
                    </a:cubicBezTo>
                    <a:close/>
                    <a:moveTo>
                      <a:pt x="19" y="63"/>
                    </a:moveTo>
                    <a:cubicBezTo>
                      <a:pt x="29" y="63"/>
                      <a:pt x="37" y="66"/>
                      <a:pt x="50" y="74"/>
                    </a:cubicBezTo>
                    <a:cubicBezTo>
                      <a:pt x="61" y="80"/>
                      <a:pt x="74" y="83"/>
                      <a:pt x="88" y="83"/>
                    </a:cubicBezTo>
                    <a:cubicBezTo>
                      <a:pt x="94" y="83"/>
                      <a:pt x="101" y="83"/>
                      <a:pt x="108" y="81"/>
                    </a:cubicBezTo>
                    <a:cubicBezTo>
                      <a:pt x="124" y="77"/>
                      <a:pt x="144" y="69"/>
                      <a:pt x="151" y="46"/>
                    </a:cubicBezTo>
                    <a:cubicBezTo>
                      <a:pt x="150" y="45"/>
                      <a:pt x="150" y="45"/>
                      <a:pt x="149" y="45"/>
                    </a:cubicBezTo>
                    <a:cubicBezTo>
                      <a:pt x="139" y="64"/>
                      <a:pt x="123" y="73"/>
                      <a:pt x="103" y="72"/>
                    </a:cubicBezTo>
                    <a:cubicBezTo>
                      <a:pt x="87" y="72"/>
                      <a:pt x="78" y="66"/>
                      <a:pt x="73" y="60"/>
                    </a:cubicBezTo>
                    <a:cubicBezTo>
                      <a:pt x="68" y="54"/>
                      <a:pt x="66" y="46"/>
                      <a:pt x="67" y="38"/>
                    </a:cubicBezTo>
                    <a:cubicBezTo>
                      <a:pt x="67" y="31"/>
                      <a:pt x="72" y="24"/>
                      <a:pt x="79" y="22"/>
                    </a:cubicBezTo>
                    <a:cubicBezTo>
                      <a:pt x="75" y="16"/>
                      <a:pt x="66" y="12"/>
                      <a:pt x="57" y="12"/>
                    </a:cubicBezTo>
                    <a:cubicBezTo>
                      <a:pt x="54" y="12"/>
                      <a:pt x="51" y="13"/>
                      <a:pt x="49" y="14"/>
                    </a:cubicBezTo>
                    <a:cubicBezTo>
                      <a:pt x="43" y="17"/>
                      <a:pt x="34" y="23"/>
                      <a:pt x="31" y="31"/>
                    </a:cubicBezTo>
                    <a:cubicBezTo>
                      <a:pt x="30" y="36"/>
                      <a:pt x="30" y="40"/>
                      <a:pt x="32" y="44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2" y="52"/>
                      <a:pt x="17" y="55"/>
                      <a:pt x="15" y="59"/>
                    </a:cubicBezTo>
                    <a:cubicBezTo>
                      <a:pt x="14" y="60"/>
                      <a:pt x="13" y="62"/>
                      <a:pt x="13" y="64"/>
                    </a:cubicBezTo>
                    <a:cubicBezTo>
                      <a:pt x="15" y="63"/>
                      <a:pt x="17" y="63"/>
                      <a:pt x="19" y="63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" name="Freeform 409"/>
              <p:cNvSpPr>
                <a:spLocks/>
              </p:cNvSpPr>
              <p:nvPr userDrawn="1"/>
            </p:nvSpPr>
            <p:spPr bwMode="auto">
              <a:xfrm>
                <a:off x="1295" y="1791"/>
                <a:ext cx="97" cy="55"/>
              </a:xfrm>
              <a:custGeom>
                <a:avLst/>
                <a:gdLst>
                  <a:gd name="T0" fmla="*/ 100 w 156"/>
                  <a:gd name="T1" fmla="*/ 63 h 89"/>
                  <a:gd name="T2" fmla="*/ 70 w 156"/>
                  <a:gd name="T3" fmla="*/ 36 h 89"/>
                  <a:gd name="T4" fmla="*/ 83 w 156"/>
                  <a:gd name="T5" fmla="*/ 23 h 89"/>
                  <a:gd name="T6" fmla="*/ 44 w 156"/>
                  <a:gd name="T7" fmla="*/ 5 h 89"/>
                  <a:gd name="T8" fmla="*/ 24 w 156"/>
                  <a:gd name="T9" fmla="*/ 44 h 89"/>
                  <a:gd name="T10" fmla="*/ 5 w 156"/>
                  <a:gd name="T11" fmla="*/ 68 h 89"/>
                  <a:gd name="T12" fmla="*/ 44 w 156"/>
                  <a:gd name="T13" fmla="*/ 76 h 89"/>
                  <a:gd name="T14" fmla="*/ 106 w 156"/>
                  <a:gd name="T15" fmla="*/ 84 h 89"/>
                  <a:gd name="T16" fmla="*/ 156 w 156"/>
                  <a:gd name="T17" fmla="*/ 39 h 89"/>
                  <a:gd name="T18" fmla="*/ 144 w 156"/>
                  <a:gd name="T19" fmla="*/ 33 h 89"/>
                  <a:gd name="T20" fmla="*/ 100 w 156"/>
                  <a:gd name="T21" fmla="*/ 6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6" h="89">
                    <a:moveTo>
                      <a:pt x="100" y="63"/>
                    </a:moveTo>
                    <a:cubicBezTo>
                      <a:pt x="78" y="63"/>
                      <a:pt x="68" y="49"/>
                      <a:pt x="70" y="36"/>
                    </a:cubicBezTo>
                    <a:cubicBezTo>
                      <a:pt x="70" y="28"/>
                      <a:pt x="77" y="23"/>
                      <a:pt x="83" y="23"/>
                    </a:cubicBezTo>
                    <a:cubicBezTo>
                      <a:pt x="82" y="7"/>
                      <a:pt x="57" y="0"/>
                      <a:pt x="44" y="5"/>
                    </a:cubicBezTo>
                    <a:cubicBezTo>
                      <a:pt x="31" y="11"/>
                      <a:pt x="15" y="27"/>
                      <a:pt x="24" y="44"/>
                    </a:cubicBezTo>
                    <a:cubicBezTo>
                      <a:pt x="13" y="41"/>
                      <a:pt x="0" y="57"/>
                      <a:pt x="5" y="68"/>
                    </a:cubicBezTo>
                    <a:cubicBezTo>
                      <a:pt x="19" y="65"/>
                      <a:pt x="28" y="67"/>
                      <a:pt x="44" y="76"/>
                    </a:cubicBezTo>
                    <a:cubicBezTo>
                      <a:pt x="62" y="86"/>
                      <a:pt x="85" y="89"/>
                      <a:pt x="106" y="84"/>
                    </a:cubicBezTo>
                    <a:cubicBezTo>
                      <a:pt x="127" y="78"/>
                      <a:pt x="149" y="68"/>
                      <a:pt x="156" y="39"/>
                    </a:cubicBezTo>
                    <a:cubicBezTo>
                      <a:pt x="153" y="38"/>
                      <a:pt x="145" y="35"/>
                      <a:pt x="144" y="33"/>
                    </a:cubicBezTo>
                    <a:cubicBezTo>
                      <a:pt x="136" y="50"/>
                      <a:pt x="124" y="64"/>
                      <a:pt x="100" y="63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" name="Freeform 410"/>
              <p:cNvSpPr>
                <a:spLocks/>
              </p:cNvSpPr>
              <p:nvPr userDrawn="1"/>
            </p:nvSpPr>
            <p:spPr bwMode="auto">
              <a:xfrm>
                <a:off x="1321" y="1802"/>
                <a:ext cx="65" cy="39"/>
              </a:xfrm>
              <a:custGeom>
                <a:avLst/>
                <a:gdLst>
                  <a:gd name="T0" fmla="*/ 105 w 105"/>
                  <a:gd name="T1" fmla="*/ 31 h 62"/>
                  <a:gd name="T2" fmla="*/ 101 w 105"/>
                  <a:gd name="T3" fmla="*/ 37 h 62"/>
                  <a:gd name="T4" fmla="*/ 99 w 105"/>
                  <a:gd name="T5" fmla="*/ 38 h 62"/>
                  <a:gd name="T6" fmla="*/ 98 w 105"/>
                  <a:gd name="T7" fmla="*/ 40 h 62"/>
                  <a:gd name="T8" fmla="*/ 95 w 105"/>
                  <a:gd name="T9" fmla="*/ 43 h 62"/>
                  <a:gd name="T10" fmla="*/ 91 w 105"/>
                  <a:gd name="T11" fmla="*/ 46 h 62"/>
                  <a:gd name="T12" fmla="*/ 86 w 105"/>
                  <a:gd name="T13" fmla="*/ 50 h 62"/>
                  <a:gd name="T14" fmla="*/ 61 w 105"/>
                  <a:gd name="T15" fmla="*/ 60 h 62"/>
                  <a:gd name="T16" fmla="*/ 31 w 105"/>
                  <a:gd name="T17" fmla="*/ 58 h 62"/>
                  <a:gd name="T18" fmla="*/ 17 w 105"/>
                  <a:gd name="T19" fmla="*/ 51 h 62"/>
                  <a:gd name="T20" fmla="*/ 7 w 105"/>
                  <a:gd name="T21" fmla="*/ 39 h 62"/>
                  <a:gd name="T22" fmla="*/ 2 w 105"/>
                  <a:gd name="T23" fmla="*/ 14 h 62"/>
                  <a:gd name="T24" fmla="*/ 6 w 105"/>
                  <a:gd name="T25" fmla="*/ 4 h 62"/>
                  <a:gd name="T26" fmla="*/ 13 w 105"/>
                  <a:gd name="T27" fmla="*/ 0 h 62"/>
                  <a:gd name="T28" fmla="*/ 20 w 105"/>
                  <a:gd name="T29" fmla="*/ 1 h 62"/>
                  <a:gd name="T30" fmla="*/ 13 w 105"/>
                  <a:gd name="T31" fmla="*/ 1 h 62"/>
                  <a:gd name="T32" fmla="*/ 7 w 105"/>
                  <a:gd name="T33" fmla="*/ 5 h 62"/>
                  <a:gd name="T34" fmla="*/ 3 w 105"/>
                  <a:gd name="T35" fmla="*/ 14 h 62"/>
                  <a:gd name="T36" fmla="*/ 9 w 105"/>
                  <a:gd name="T37" fmla="*/ 38 h 62"/>
                  <a:gd name="T38" fmla="*/ 32 w 105"/>
                  <a:gd name="T39" fmla="*/ 54 h 62"/>
                  <a:gd name="T40" fmla="*/ 60 w 105"/>
                  <a:gd name="T41" fmla="*/ 54 h 62"/>
                  <a:gd name="T42" fmla="*/ 82 w 105"/>
                  <a:gd name="T43" fmla="*/ 44 h 62"/>
                  <a:gd name="T44" fmla="*/ 86 w 105"/>
                  <a:gd name="T45" fmla="*/ 41 h 62"/>
                  <a:gd name="T46" fmla="*/ 90 w 105"/>
                  <a:gd name="T47" fmla="*/ 38 h 62"/>
                  <a:gd name="T48" fmla="*/ 92 w 105"/>
                  <a:gd name="T49" fmla="*/ 35 h 62"/>
                  <a:gd name="T50" fmla="*/ 93 w 105"/>
                  <a:gd name="T51" fmla="*/ 33 h 62"/>
                  <a:gd name="T52" fmla="*/ 94 w 105"/>
                  <a:gd name="T53" fmla="*/ 32 h 62"/>
                  <a:gd name="T54" fmla="*/ 99 w 105"/>
                  <a:gd name="T55" fmla="*/ 26 h 62"/>
                  <a:gd name="T56" fmla="*/ 105 w 105"/>
                  <a:gd name="T57" fmla="*/ 3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5" h="62">
                    <a:moveTo>
                      <a:pt x="105" y="31"/>
                    </a:moveTo>
                    <a:cubicBezTo>
                      <a:pt x="105" y="31"/>
                      <a:pt x="103" y="33"/>
                      <a:pt x="101" y="37"/>
                    </a:cubicBezTo>
                    <a:cubicBezTo>
                      <a:pt x="100" y="37"/>
                      <a:pt x="100" y="38"/>
                      <a:pt x="99" y="38"/>
                    </a:cubicBezTo>
                    <a:cubicBezTo>
                      <a:pt x="99" y="39"/>
                      <a:pt x="98" y="39"/>
                      <a:pt x="98" y="40"/>
                    </a:cubicBezTo>
                    <a:cubicBezTo>
                      <a:pt x="97" y="41"/>
                      <a:pt x="96" y="42"/>
                      <a:pt x="95" y="43"/>
                    </a:cubicBezTo>
                    <a:cubicBezTo>
                      <a:pt x="93" y="44"/>
                      <a:pt x="92" y="45"/>
                      <a:pt x="91" y="46"/>
                    </a:cubicBezTo>
                    <a:cubicBezTo>
                      <a:pt x="89" y="47"/>
                      <a:pt x="88" y="49"/>
                      <a:pt x="86" y="50"/>
                    </a:cubicBezTo>
                    <a:cubicBezTo>
                      <a:pt x="80" y="54"/>
                      <a:pt x="71" y="58"/>
                      <a:pt x="61" y="60"/>
                    </a:cubicBezTo>
                    <a:cubicBezTo>
                      <a:pt x="51" y="62"/>
                      <a:pt x="41" y="61"/>
                      <a:pt x="31" y="58"/>
                    </a:cubicBezTo>
                    <a:cubicBezTo>
                      <a:pt x="26" y="56"/>
                      <a:pt x="21" y="54"/>
                      <a:pt x="17" y="51"/>
                    </a:cubicBezTo>
                    <a:cubicBezTo>
                      <a:pt x="13" y="47"/>
                      <a:pt x="9" y="43"/>
                      <a:pt x="7" y="39"/>
                    </a:cubicBezTo>
                    <a:cubicBezTo>
                      <a:pt x="2" y="31"/>
                      <a:pt x="0" y="21"/>
                      <a:pt x="2" y="14"/>
                    </a:cubicBezTo>
                    <a:cubicBezTo>
                      <a:pt x="2" y="10"/>
                      <a:pt x="4" y="6"/>
                      <a:pt x="6" y="4"/>
                    </a:cubicBezTo>
                    <a:cubicBezTo>
                      <a:pt x="8" y="2"/>
                      <a:pt x="11" y="1"/>
                      <a:pt x="13" y="0"/>
                    </a:cubicBezTo>
                    <a:cubicBezTo>
                      <a:pt x="18" y="0"/>
                      <a:pt x="20" y="1"/>
                      <a:pt x="20" y="1"/>
                    </a:cubicBezTo>
                    <a:cubicBezTo>
                      <a:pt x="20" y="1"/>
                      <a:pt x="18" y="0"/>
                      <a:pt x="13" y="1"/>
                    </a:cubicBezTo>
                    <a:cubicBezTo>
                      <a:pt x="11" y="1"/>
                      <a:pt x="9" y="2"/>
                      <a:pt x="7" y="5"/>
                    </a:cubicBezTo>
                    <a:cubicBezTo>
                      <a:pt x="5" y="7"/>
                      <a:pt x="3" y="10"/>
                      <a:pt x="3" y="14"/>
                    </a:cubicBezTo>
                    <a:cubicBezTo>
                      <a:pt x="2" y="21"/>
                      <a:pt x="4" y="30"/>
                      <a:pt x="9" y="38"/>
                    </a:cubicBezTo>
                    <a:cubicBezTo>
                      <a:pt x="14" y="46"/>
                      <a:pt x="22" y="51"/>
                      <a:pt x="32" y="54"/>
                    </a:cubicBezTo>
                    <a:cubicBezTo>
                      <a:pt x="41" y="56"/>
                      <a:pt x="51" y="57"/>
                      <a:pt x="60" y="54"/>
                    </a:cubicBezTo>
                    <a:cubicBezTo>
                      <a:pt x="69" y="52"/>
                      <a:pt x="76" y="49"/>
                      <a:pt x="82" y="44"/>
                    </a:cubicBezTo>
                    <a:cubicBezTo>
                      <a:pt x="84" y="43"/>
                      <a:pt x="85" y="42"/>
                      <a:pt x="86" y="41"/>
                    </a:cubicBezTo>
                    <a:cubicBezTo>
                      <a:pt x="87" y="40"/>
                      <a:pt x="89" y="39"/>
                      <a:pt x="90" y="38"/>
                    </a:cubicBezTo>
                    <a:cubicBezTo>
                      <a:pt x="90" y="37"/>
                      <a:pt x="91" y="36"/>
                      <a:pt x="92" y="35"/>
                    </a:cubicBezTo>
                    <a:cubicBezTo>
                      <a:pt x="93" y="34"/>
                      <a:pt x="93" y="34"/>
                      <a:pt x="93" y="33"/>
                    </a:cubicBezTo>
                    <a:cubicBezTo>
                      <a:pt x="94" y="33"/>
                      <a:pt x="94" y="32"/>
                      <a:pt x="94" y="32"/>
                    </a:cubicBezTo>
                    <a:cubicBezTo>
                      <a:pt x="97" y="28"/>
                      <a:pt x="99" y="26"/>
                      <a:pt x="99" y="26"/>
                    </a:cubicBezTo>
                    <a:lnTo>
                      <a:pt x="105" y="31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" name="Freeform 411"/>
              <p:cNvSpPr>
                <a:spLocks/>
              </p:cNvSpPr>
              <p:nvPr userDrawn="1"/>
            </p:nvSpPr>
            <p:spPr bwMode="auto">
              <a:xfrm>
                <a:off x="1300" y="1821"/>
                <a:ext cx="13" cy="14"/>
              </a:xfrm>
              <a:custGeom>
                <a:avLst/>
                <a:gdLst>
                  <a:gd name="T0" fmla="*/ 5 w 21"/>
                  <a:gd name="T1" fmla="*/ 19 h 22"/>
                  <a:gd name="T2" fmla="*/ 4 w 21"/>
                  <a:gd name="T3" fmla="*/ 16 h 22"/>
                  <a:gd name="T4" fmla="*/ 4 w 21"/>
                  <a:gd name="T5" fmla="*/ 11 h 22"/>
                  <a:gd name="T6" fmla="*/ 7 w 21"/>
                  <a:gd name="T7" fmla="*/ 7 h 22"/>
                  <a:gd name="T8" fmla="*/ 16 w 21"/>
                  <a:gd name="T9" fmla="*/ 1 h 22"/>
                  <a:gd name="T10" fmla="*/ 19 w 21"/>
                  <a:gd name="T11" fmla="*/ 1 h 22"/>
                  <a:gd name="T12" fmla="*/ 21 w 21"/>
                  <a:gd name="T13" fmla="*/ 1 h 22"/>
                  <a:gd name="T14" fmla="*/ 19 w 21"/>
                  <a:gd name="T15" fmla="*/ 0 h 22"/>
                  <a:gd name="T16" fmla="*/ 16 w 21"/>
                  <a:gd name="T17" fmla="*/ 0 h 22"/>
                  <a:gd name="T18" fmla="*/ 5 w 21"/>
                  <a:gd name="T19" fmla="*/ 5 h 22"/>
                  <a:gd name="T20" fmla="*/ 2 w 21"/>
                  <a:gd name="T21" fmla="*/ 10 h 22"/>
                  <a:gd name="T22" fmla="*/ 0 w 21"/>
                  <a:gd name="T23" fmla="*/ 16 h 22"/>
                  <a:gd name="T24" fmla="*/ 1 w 21"/>
                  <a:gd name="T25" fmla="*/ 20 h 22"/>
                  <a:gd name="T26" fmla="*/ 2 w 21"/>
                  <a:gd name="T27" fmla="*/ 22 h 22"/>
                  <a:gd name="T28" fmla="*/ 5 w 21"/>
                  <a:gd name="T29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22">
                    <a:moveTo>
                      <a:pt x="5" y="19"/>
                    </a:moveTo>
                    <a:cubicBezTo>
                      <a:pt x="5" y="19"/>
                      <a:pt x="4" y="18"/>
                      <a:pt x="4" y="16"/>
                    </a:cubicBezTo>
                    <a:cubicBezTo>
                      <a:pt x="3" y="15"/>
                      <a:pt x="4" y="13"/>
                      <a:pt x="4" y="11"/>
                    </a:cubicBezTo>
                    <a:cubicBezTo>
                      <a:pt x="5" y="10"/>
                      <a:pt x="6" y="8"/>
                      <a:pt x="7" y="7"/>
                    </a:cubicBezTo>
                    <a:cubicBezTo>
                      <a:pt x="9" y="4"/>
                      <a:pt x="13" y="2"/>
                      <a:pt x="16" y="1"/>
                    </a:cubicBezTo>
                    <a:cubicBezTo>
                      <a:pt x="17" y="1"/>
                      <a:pt x="19" y="0"/>
                      <a:pt x="19" y="1"/>
                    </a:cubicBezTo>
                    <a:cubicBezTo>
                      <a:pt x="20" y="1"/>
                      <a:pt x="21" y="1"/>
                      <a:pt x="21" y="1"/>
                    </a:cubicBezTo>
                    <a:cubicBezTo>
                      <a:pt x="21" y="1"/>
                      <a:pt x="20" y="0"/>
                      <a:pt x="19" y="0"/>
                    </a:cubicBezTo>
                    <a:cubicBezTo>
                      <a:pt x="19" y="0"/>
                      <a:pt x="17" y="0"/>
                      <a:pt x="16" y="0"/>
                    </a:cubicBezTo>
                    <a:cubicBezTo>
                      <a:pt x="13" y="1"/>
                      <a:pt x="9" y="2"/>
                      <a:pt x="5" y="5"/>
                    </a:cubicBezTo>
                    <a:cubicBezTo>
                      <a:pt x="4" y="7"/>
                      <a:pt x="3" y="8"/>
                      <a:pt x="2" y="10"/>
                    </a:cubicBezTo>
                    <a:cubicBezTo>
                      <a:pt x="1" y="12"/>
                      <a:pt x="0" y="14"/>
                      <a:pt x="0" y="16"/>
                    </a:cubicBezTo>
                    <a:cubicBezTo>
                      <a:pt x="0" y="18"/>
                      <a:pt x="1" y="19"/>
                      <a:pt x="1" y="20"/>
                    </a:cubicBezTo>
                    <a:cubicBezTo>
                      <a:pt x="2" y="21"/>
                      <a:pt x="2" y="22"/>
                      <a:pt x="2" y="22"/>
                    </a:cubicBezTo>
                    <a:lnTo>
                      <a:pt x="5" y="19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" name="Freeform 412"/>
              <p:cNvSpPr>
                <a:spLocks noEditPoints="1"/>
              </p:cNvSpPr>
              <p:nvPr userDrawn="1"/>
            </p:nvSpPr>
            <p:spPr bwMode="auto">
              <a:xfrm>
                <a:off x="1445" y="1806"/>
                <a:ext cx="142" cy="101"/>
              </a:xfrm>
              <a:custGeom>
                <a:avLst/>
                <a:gdLst>
                  <a:gd name="T0" fmla="*/ 117 w 228"/>
                  <a:gd name="T1" fmla="*/ 146 h 162"/>
                  <a:gd name="T2" fmla="*/ 112 w 228"/>
                  <a:gd name="T3" fmla="*/ 111 h 162"/>
                  <a:gd name="T4" fmla="*/ 123 w 228"/>
                  <a:gd name="T5" fmla="*/ 115 h 162"/>
                  <a:gd name="T6" fmla="*/ 130 w 228"/>
                  <a:gd name="T7" fmla="*/ 108 h 162"/>
                  <a:gd name="T8" fmla="*/ 106 w 228"/>
                  <a:gd name="T9" fmla="*/ 107 h 162"/>
                  <a:gd name="T10" fmla="*/ 88 w 228"/>
                  <a:gd name="T11" fmla="*/ 119 h 162"/>
                  <a:gd name="T12" fmla="*/ 70 w 228"/>
                  <a:gd name="T13" fmla="*/ 99 h 162"/>
                  <a:gd name="T14" fmla="*/ 75 w 228"/>
                  <a:gd name="T15" fmla="*/ 97 h 162"/>
                  <a:gd name="T16" fmla="*/ 54 w 228"/>
                  <a:gd name="T17" fmla="*/ 77 h 162"/>
                  <a:gd name="T18" fmla="*/ 2 w 228"/>
                  <a:gd name="T19" fmla="*/ 14 h 162"/>
                  <a:gd name="T20" fmla="*/ 15 w 228"/>
                  <a:gd name="T21" fmla="*/ 11 h 162"/>
                  <a:gd name="T22" fmla="*/ 24 w 228"/>
                  <a:gd name="T23" fmla="*/ 0 h 162"/>
                  <a:gd name="T24" fmla="*/ 88 w 228"/>
                  <a:gd name="T25" fmla="*/ 53 h 162"/>
                  <a:gd name="T26" fmla="*/ 214 w 228"/>
                  <a:gd name="T27" fmla="*/ 104 h 162"/>
                  <a:gd name="T28" fmla="*/ 219 w 228"/>
                  <a:gd name="T29" fmla="*/ 103 h 162"/>
                  <a:gd name="T30" fmla="*/ 227 w 228"/>
                  <a:gd name="T31" fmla="*/ 108 h 162"/>
                  <a:gd name="T32" fmla="*/ 202 w 228"/>
                  <a:gd name="T33" fmla="*/ 134 h 162"/>
                  <a:gd name="T34" fmla="*/ 183 w 228"/>
                  <a:gd name="T35" fmla="*/ 143 h 162"/>
                  <a:gd name="T36" fmla="*/ 151 w 228"/>
                  <a:gd name="T37" fmla="*/ 162 h 162"/>
                  <a:gd name="T38" fmla="*/ 126 w 228"/>
                  <a:gd name="T39" fmla="*/ 139 h 162"/>
                  <a:gd name="T40" fmla="*/ 173 w 228"/>
                  <a:gd name="T41" fmla="*/ 137 h 162"/>
                  <a:gd name="T42" fmla="*/ 185 w 228"/>
                  <a:gd name="T43" fmla="*/ 114 h 162"/>
                  <a:gd name="T44" fmla="*/ 214 w 228"/>
                  <a:gd name="T45" fmla="*/ 117 h 162"/>
                  <a:gd name="T46" fmla="*/ 214 w 228"/>
                  <a:gd name="T47" fmla="*/ 116 h 162"/>
                  <a:gd name="T48" fmla="*/ 88 w 228"/>
                  <a:gd name="T49" fmla="*/ 65 h 162"/>
                  <a:gd name="T50" fmla="*/ 18 w 228"/>
                  <a:gd name="T51" fmla="*/ 23 h 162"/>
                  <a:gd name="T52" fmla="*/ 14 w 228"/>
                  <a:gd name="T53" fmla="*/ 23 h 162"/>
                  <a:gd name="T54" fmla="*/ 86 w 228"/>
                  <a:gd name="T55" fmla="*/ 87 h 162"/>
                  <a:gd name="T56" fmla="*/ 88 w 228"/>
                  <a:gd name="T57" fmla="*/ 107 h 162"/>
                  <a:gd name="T58" fmla="*/ 91 w 228"/>
                  <a:gd name="T59" fmla="*/ 87 h 162"/>
                  <a:gd name="T60" fmla="*/ 95 w 228"/>
                  <a:gd name="T61" fmla="*/ 77 h 162"/>
                  <a:gd name="T62" fmla="*/ 142 w 228"/>
                  <a:gd name="T63" fmla="*/ 108 h 162"/>
                  <a:gd name="T64" fmla="*/ 122 w 228"/>
                  <a:gd name="T65" fmla="*/ 127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8" h="162">
                    <a:moveTo>
                      <a:pt x="151" y="162"/>
                    </a:moveTo>
                    <a:cubicBezTo>
                      <a:pt x="137" y="162"/>
                      <a:pt x="124" y="156"/>
                      <a:pt x="117" y="146"/>
                    </a:cubicBezTo>
                    <a:cubicBezTo>
                      <a:pt x="110" y="138"/>
                      <a:pt x="108" y="128"/>
                      <a:pt x="111" y="118"/>
                    </a:cubicBezTo>
                    <a:cubicBezTo>
                      <a:pt x="112" y="111"/>
                      <a:pt x="112" y="111"/>
                      <a:pt x="112" y="111"/>
                    </a:cubicBezTo>
                    <a:cubicBezTo>
                      <a:pt x="119" y="114"/>
                      <a:pt x="119" y="114"/>
                      <a:pt x="119" y="114"/>
                    </a:cubicBezTo>
                    <a:cubicBezTo>
                      <a:pt x="120" y="114"/>
                      <a:pt x="122" y="115"/>
                      <a:pt x="123" y="115"/>
                    </a:cubicBezTo>
                    <a:cubicBezTo>
                      <a:pt x="125" y="115"/>
                      <a:pt x="127" y="114"/>
                      <a:pt x="128" y="113"/>
                    </a:cubicBezTo>
                    <a:cubicBezTo>
                      <a:pt x="129" y="111"/>
                      <a:pt x="130" y="110"/>
                      <a:pt x="130" y="108"/>
                    </a:cubicBezTo>
                    <a:cubicBezTo>
                      <a:pt x="130" y="100"/>
                      <a:pt x="119" y="91"/>
                      <a:pt x="106" y="89"/>
                    </a:cubicBezTo>
                    <a:cubicBezTo>
                      <a:pt x="109" y="95"/>
                      <a:pt x="109" y="102"/>
                      <a:pt x="106" y="107"/>
                    </a:cubicBezTo>
                    <a:cubicBezTo>
                      <a:pt x="103" y="114"/>
                      <a:pt x="95" y="119"/>
                      <a:pt x="88" y="119"/>
                    </a:cubicBezTo>
                    <a:cubicBezTo>
                      <a:pt x="88" y="119"/>
                      <a:pt x="88" y="119"/>
                      <a:pt x="88" y="119"/>
                    </a:cubicBezTo>
                    <a:cubicBezTo>
                      <a:pt x="81" y="119"/>
                      <a:pt x="73" y="115"/>
                      <a:pt x="71" y="103"/>
                    </a:cubicBezTo>
                    <a:cubicBezTo>
                      <a:pt x="70" y="99"/>
                      <a:pt x="70" y="99"/>
                      <a:pt x="70" y="99"/>
                    </a:cubicBezTo>
                    <a:cubicBezTo>
                      <a:pt x="75" y="97"/>
                      <a:pt x="75" y="97"/>
                      <a:pt x="75" y="97"/>
                    </a:cubicBezTo>
                    <a:cubicBezTo>
                      <a:pt x="75" y="97"/>
                      <a:pt x="75" y="97"/>
                      <a:pt x="75" y="97"/>
                    </a:cubicBezTo>
                    <a:cubicBezTo>
                      <a:pt x="75" y="96"/>
                      <a:pt x="76" y="95"/>
                      <a:pt x="74" y="92"/>
                    </a:cubicBezTo>
                    <a:cubicBezTo>
                      <a:pt x="72" y="86"/>
                      <a:pt x="61" y="80"/>
                      <a:pt x="54" y="77"/>
                    </a:cubicBezTo>
                    <a:cubicBezTo>
                      <a:pt x="36" y="71"/>
                      <a:pt x="7" y="51"/>
                      <a:pt x="1" y="20"/>
                    </a:cubicBezTo>
                    <a:cubicBezTo>
                      <a:pt x="0" y="18"/>
                      <a:pt x="1" y="16"/>
                      <a:pt x="2" y="14"/>
                    </a:cubicBezTo>
                    <a:cubicBezTo>
                      <a:pt x="5" y="11"/>
                      <a:pt x="9" y="11"/>
                      <a:pt x="11" y="11"/>
                    </a:cubicBezTo>
                    <a:cubicBezTo>
                      <a:pt x="12" y="11"/>
                      <a:pt x="13" y="11"/>
                      <a:pt x="15" y="11"/>
                    </a:cubicBezTo>
                    <a:cubicBezTo>
                      <a:pt x="16" y="11"/>
                      <a:pt x="19" y="11"/>
                      <a:pt x="20" y="1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43" y="37"/>
                      <a:pt x="66" y="53"/>
                      <a:pt x="88" y="53"/>
                    </a:cubicBezTo>
                    <a:cubicBezTo>
                      <a:pt x="134" y="53"/>
                      <a:pt x="164" y="53"/>
                      <a:pt x="183" y="79"/>
                    </a:cubicBezTo>
                    <a:cubicBezTo>
                      <a:pt x="196" y="96"/>
                      <a:pt x="206" y="104"/>
                      <a:pt x="214" y="104"/>
                    </a:cubicBezTo>
                    <a:cubicBezTo>
                      <a:pt x="214" y="104"/>
                      <a:pt x="214" y="104"/>
                      <a:pt x="214" y="104"/>
                    </a:cubicBezTo>
                    <a:cubicBezTo>
                      <a:pt x="216" y="104"/>
                      <a:pt x="217" y="104"/>
                      <a:pt x="219" y="103"/>
                    </a:cubicBezTo>
                    <a:cubicBezTo>
                      <a:pt x="225" y="101"/>
                      <a:pt x="225" y="101"/>
                      <a:pt x="225" y="101"/>
                    </a:cubicBezTo>
                    <a:cubicBezTo>
                      <a:pt x="227" y="108"/>
                      <a:pt x="227" y="108"/>
                      <a:pt x="227" y="108"/>
                    </a:cubicBezTo>
                    <a:cubicBezTo>
                      <a:pt x="228" y="114"/>
                      <a:pt x="227" y="120"/>
                      <a:pt x="223" y="124"/>
                    </a:cubicBezTo>
                    <a:cubicBezTo>
                      <a:pt x="219" y="130"/>
                      <a:pt x="211" y="134"/>
                      <a:pt x="202" y="134"/>
                    </a:cubicBezTo>
                    <a:cubicBezTo>
                      <a:pt x="197" y="134"/>
                      <a:pt x="192" y="133"/>
                      <a:pt x="188" y="131"/>
                    </a:cubicBezTo>
                    <a:cubicBezTo>
                      <a:pt x="187" y="135"/>
                      <a:pt x="186" y="139"/>
                      <a:pt x="183" y="143"/>
                    </a:cubicBezTo>
                    <a:cubicBezTo>
                      <a:pt x="176" y="154"/>
                      <a:pt x="164" y="161"/>
                      <a:pt x="153" y="162"/>
                    </a:cubicBezTo>
                    <a:cubicBezTo>
                      <a:pt x="152" y="162"/>
                      <a:pt x="152" y="162"/>
                      <a:pt x="151" y="162"/>
                    </a:cubicBezTo>
                    <a:close/>
                    <a:moveTo>
                      <a:pt x="122" y="127"/>
                    </a:moveTo>
                    <a:cubicBezTo>
                      <a:pt x="122" y="131"/>
                      <a:pt x="123" y="135"/>
                      <a:pt x="126" y="139"/>
                    </a:cubicBezTo>
                    <a:cubicBezTo>
                      <a:pt x="132" y="146"/>
                      <a:pt x="142" y="150"/>
                      <a:pt x="153" y="150"/>
                    </a:cubicBezTo>
                    <a:cubicBezTo>
                      <a:pt x="160" y="149"/>
                      <a:pt x="168" y="144"/>
                      <a:pt x="173" y="137"/>
                    </a:cubicBezTo>
                    <a:cubicBezTo>
                      <a:pt x="175" y="134"/>
                      <a:pt x="178" y="127"/>
                      <a:pt x="175" y="121"/>
                    </a:cubicBezTo>
                    <a:cubicBezTo>
                      <a:pt x="185" y="114"/>
                      <a:pt x="185" y="114"/>
                      <a:pt x="185" y="114"/>
                    </a:cubicBezTo>
                    <a:cubicBezTo>
                      <a:pt x="189" y="119"/>
                      <a:pt x="195" y="122"/>
                      <a:pt x="202" y="122"/>
                    </a:cubicBezTo>
                    <a:cubicBezTo>
                      <a:pt x="207" y="122"/>
                      <a:pt x="212" y="120"/>
                      <a:pt x="214" y="117"/>
                    </a:cubicBezTo>
                    <a:cubicBezTo>
                      <a:pt x="214" y="117"/>
                      <a:pt x="214" y="116"/>
                      <a:pt x="214" y="116"/>
                    </a:cubicBezTo>
                    <a:cubicBezTo>
                      <a:pt x="214" y="116"/>
                      <a:pt x="214" y="116"/>
                      <a:pt x="214" y="116"/>
                    </a:cubicBezTo>
                    <a:cubicBezTo>
                      <a:pt x="201" y="116"/>
                      <a:pt x="189" y="107"/>
                      <a:pt x="174" y="86"/>
                    </a:cubicBezTo>
                    <a:cubicBezTo>
                      <a:pt x="159" y="66"/>
                      <a:pt x="135" y="65"/>
                      <a:pt x="88" y="65"/>
                    </a:cubicBezTo>
                    <a:cubicBezTo>
                      <a:pt x="63" y="65"/>
                      <a:pt x="37" y="49"/>
                      <a:pt x="22" y="23"/>
                    </a:cubicBezTo>
                    <a:cubicBezTo>
                      <a:pt x="20" y="23"/>
                      <a:pt x="19" y="23"/>
                      <a:pt x="18" y="23"/>
                    </a:cubicBezTo>
                    <a:cubicBezTo>
                      <a:pt x="17" y="23"/>
                      <a:pt x="15" y="23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21" y="46"/>
                      <a:pt x="44" y="61"/>
                      <a:pt x="58" y="66"/>
                    </a:cubicBezTo>
                    <a:cubicBezTo>
                      <a:pt x="65" y="68"/>
                      <a:pt x="81" y="77"/>
                      <a:pt x="86" y="87"/>
                    </a:cubicBezTo>
                    <a:cubicBezTo>
                      <a:pt x="89" y="96"/>
                      <a:pt x="87" y="102"/>
                      <a:pt x="84" y="105"/>
                    </a:cubicBezTo>
                    <a:cubicBezTo>
                      <a:pt x="85" y="106"/>
                      <a:pt x="86" y="107"/>
                      <a:pt x="88" y="107"/>
                    </a:cubicBezTo>
                    <a:cubicBezTo>
                      <a:pt x="90" y="107"/>
                      <a:pt x="94" y="105"/>
                      <a:pt x="95" y="102"/>
                    </a:cubicBezTo>
                    <a:cubicBezTo>
                      <a:pt x="97" y="98"/>
                      <a:pt x="96" y="92"/>
                      <a:pt x="91" y="8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95" y="77"/>
                      <a:pt x="95" y="77"/>
                      <a:pt x="95" y="77"/>
                    </a:cubicBezTo>
                    <a:cubicBezTo>
                      <a:pt x="97" y="77"/>
                      <a:pt x="99" y="76"/>
                      <a:pt x="100" y="76"/>
                    </a:cubicBezTo>
                    <a:cubicBezTo>
                      <a:pt x="122" y="76"/>
                      <a:pt x="142" y="92"/>
                      <a:pt x="142" y="108"/>
                    </a:cubicBezTo>
                    <a:cubicBezTo>
                      <a:pt x="142" y="113"/>
                      <a:pt x="140" y="118"/>
                      <a:pt x="137" y="121"/>
                    </a:cubicBezTo>
                    <a:cubicBezTo>
                      <a:pt x="133" y="125"/>
                      <a:pt x="127" y="127"/>
                      <a:pt x="122" y="127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" name="Freeform 413"/>
              <p:cNvSpPr>
                <a:spLocks/>
              </p:cNvSpPr>
              <p:nvPr userDrawn="1"/>
            </p:nvSpPr>
            <p:spPr bwMode="auto">
              <a:xfrm>
                <a:off x="1448" y="1815"/>
                <a:ext cx="137" cy="89"/>
              </a:xfrm>
              <a:custGeom>
                <a:avLst/>
                <a:gdLst>
                  <a:gd name="T0" fmla="*/ 83 w 220"/>
                  <a:gd name="T1" fmla="*/ 45 h 142"/>
                  <a:gd name="T2" fmla="*/ 174 w 220"/>
                  <a:gd name="T3" fmla="*/ 69 h 142"/>
                  <a:gd name="T4" fmla="*/ 216 w 220"/>
                  <a:gd name="T5" fmla="*/ 95 h 142"/>
                  <a:gd name="T6" fmla="*/ 175 w 220"/>
                  <a:gd name="T7" fmla="*/ 105 h 142"/>
                  <a:gd name="T8" fmla="*/ 148 w 220"/>
                  <a:gd name="T9" fmla="*/ 142 h 142"/>
                  <a:gd name="T10" fmla="*/ 112 w 220"/>
                  <a:gd name="T11" fmla="*/ 105 h 142"/>
                  <a:gd name="T12" fmla="*/ 131 w 220"/>
                  <a:gd name="T13" fmla="*/ 94 h 142"/>
                  <a:gd name="T14" fmla="*/ 91 w 220"/>
                  <a:gd name="T15" fmla="*/ 69 h 142"/>
                  <a:gd name="T16" fmla="*/ 72 w 220"/>
                  <a:gd name="T17" fmla="*/ 88 h 142"/>
                  <a:gd name="T18" fmla="*/ 75 w 220"/>
                  <a:gd name="T19" fmla="*/ 76 h 142"/>
                  <a:gd name="T20" fmla="*/ 51 w 220"/>
                  <a:gd name="T21" fmla="*/ 57 h 142"/>
                  <a:gd name="T22" fmla="*/ 1 w 220"/>
                  <a:gd name="T23" fmla="*/ 5 h 142"/>
                  <a:gd name="T24" fmla="*/ 20 w 220"/>
                  <a:gd name="T25" fmla="*/ 1 h 142"/>
                  <a:gd name="T26" fmla="*/ 83 w 220"/>
                  <a:gd name="T27" fmla="*/ 4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0" h="142">
                    <a:moveTo>
                      <a:pt x="83" y="45"/>
                    </a:moveTo>
                    <a:cubicBezTo>
                      <a:pt x="130" y="45"/>
                      <a:pt x="156" y="45"/>
                      <a:pt x="174" y="69"/>
                    </a:cubicBezTo>
                    <a:cubicBezTo>
                      <a:pt x="190" y="91"/>
                      <a:pt x="202" y="99"/>
                      <a:pt x="216" y="95"/>
                    </a:cubicBezTo>
                    <a:cubicBezTo>
                      <a:pt x="220" y="114"/>
                      <a:pt x="191" y="121"/>
                      <a:pt x="175" y="105"/>
                    </a:cubicBezTo>
                    <a:cubicBezTo>
                      <a:pt x="183" y="121"/>
                      <a:pt x="165" y="141"/>
                      <a:pt x="148" y="142"/>
                    </a:cubicBezTo>
                    <a:cubicBezTo>
                      <a:pt x="126" y="142"/>
                      <a:pt x="106" y="127"/>
                      <a:pt x="112" y="105"/>
                    </a:cubicBezTo>
                    <a:cubicBezTo>
                      <a:pt x="123" y="110"/>
                      <a:pt x="131" y="102"/>
                      <a:pt x="131" y="94"/>
                    </a:cubicBezTo>
                    <a:cubicBezTo>
                      <a:pt x="131" y="80"/>
                      <a:pt x="110" y="66"/>
                      <a:pt x="91" y="69"/>
                    </a:cubicBezTo>
                    <a:cubicBezTo>
                      <a:pt x="111" y="93"/>
                      <a:pt x="77" y="111"/>
                      <a:pt x="72" y="88"/>
                    </a:cubicBezTo>
                    <a:cubicBezTo>
                      <a:pt x="78" y="86"/>
                      <a:pt x="77" y="80"/>
                      <a:pt x="75" y="76"/>
                    </a:cubicBezTo>
                    <a:cubicBezTo>
                      <a:pt x="72" y="68"/>
                      <a:pt x="58" y="60"/>
                      <a:pt x="51" y="57"/>
                    </a:cubicBezTo>
                    <a:cubicBezTo>
                      <a:pt x="34" y="52"/>
                      <a:pt x="7" y="32"/>
                      <a:pt x="1" y="5"/>
                    </a:cubicBezTo>
                    <a:cubicBezTo>
                      <a:pt x="0" y="0"/>
                      <a:pt x="18" y="6"/>
                      <a:pt x="20" y="1"/>
                    </a:cubicBezTo>
                    <a:cubicBezTo>
                      <a:pt x="34" y="28"/>
                      <a:pt x="59" y="45"/>
                      <a:pt x="83" y="45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7" name="Freeform 414"/>
              <p:cNvSpPr>
                <a:spLocks noEditPoints="1"/>
              </p:cNvSpPr>
              <p:nvPr userDrawn="1"/>
            </p:nvSpPr>
            <p:spPr bwMode="auto">
              <a:xfrm>
                <a:off x="1428" y="1804"/>
                <a:ext cx="135" cy="135"/>
              </a:xfrm>
              <a:custGeom>
                <a:avLst/>
                <a:gdLst>
                  <a:gd name="T0" fmla="*/ 150 w 217"/>
                  <a:gd name="T1" fmla="*/ 217 h 217"/>
                  <a:gd name="T2" fmla="*/ 75 w 217"/>
                  <a:gd name="T3" fmla="*/ 162 h 217"/>
                  <a:gd name="T4" fmla="*/ 61 w 217"/>
                  <a:gd name="T5" fmla="*/ 146 h 217"/>
                  <a:gd name="T6" fmla="*/ 0 w 217"/>
                  <a:gd name="T7" fmla="*/ 13 h 217"/>
                  <a:gd name="T8" fmla="*/ 2 w 217"/>
                  <a:gd name="T9" fmla="*/ 5 h 217"/>
                  <a:gd name="T10" fmla="*/ 17 w 217"/>
                  <a:gd name="T11" fmla="*/ 0 h 217"/>
                  <a:gd name="T12" fmla="*/ 34 w 217"/>
                  <a:gd name="T13" fmla="*/ 2 h 217"/>
                  <a:gd name="T14" fmla="*/ 39 w 217"/>
                  <a:gd name="T15" fmla="*/ 3 h 217"/>
                  <a:gd name="T16" fmla="*/ 39 w 217"/>
                  <a:gd name="T17" fmla="*/ 8 h 217"/>
                  <a:gd name="T18" fmla="*/ 101 w 217"/>
                  <a:gd name="T19" fmla="*/ 112 h 217"/>
                  <a:gd name="T20" fmla="*/ 137 w 217"/>
                  <a:gd name="T21" fmla="*/ 133 h 217"/>
                  <a:gd name="T22" fmla="*/ 154 w 217"/>
                  <a:gd name="T23" fmla="*/ 155 h 217"/>
                  <a:gd name="T24" fmla="*/ 178 w 217"/>
                  <a:gd name="T25" fmla="*/ 178 h 217"/>
                  <a:gd name="T26" fmla="*/ 180 w 217"/>
                  <a:gd name="T27" fmla="*/ 178 h 217"/>
                  <a:gd name="T28" fmla="*/ 192 w 217"/>
                  <a:gd name="T29" fmla="*/ 170 h 217"/>
                  <a:gd name="T30" fmla="*/ 192 w 217"/>
                  <a:gd name="T31" fmla="*/ 165 h 217"/>
                  <a:gd name="T32" fmla="*/ 188 w 217"/>
                  <a:gd name="T33" fmla="*/ 160 h 217"/>
                  <a:gd name="T34" fmla="*/ 193 w 217"/>
                  <a:gd name="T35" fmla="*/ 156 h 217"/>
                  <a:gd name="T36" fmla="*/ 201 w 217"/>
                  <a:gd name="T37" fmla="*/ 153 h 217"/>
                  <a:gd name="T38" fmla="*/ 213 w 217"/>
                  <a:gd name="T39" fmla="*/ 164 h 217"/>
                  <a:gd name="T40" fmla="*/ 191 w 217"/>
                  <a:gd name="T41" fmla="*/ 205 h 217"/>
                  <a:gd name="T42" fmla="*/ 150 w 217"/>
                  <a:gd name="T43" fmla="*/ 217 h 217"/>
                  <a:gd name="T44" fmla="*/ 12 w 217"/>
                  <a:gd name="T45" fmla="*/ 13 h 217"/>
                  <a:gd name="T46" fmla="*/ 69 w 217"/>
                  <a:gd name="T47" fmla="*/ 137 h 217"/>
                  <a:gd name="T48" fmla="*/ 86 w 217"/>
                  <a:gd name="T49" fmla="*/ 158 h 217"/>
                  <a:gd name="T50" fmla="*/ 150 w 217"/>
                  <a:gd name="T51" fmla="*/ 205 h 217"/>
                  <a:gd name="T52" fmla="*/ 184 w 217"/>
                  <a:gd name="T53" fmla="*/ 195 h 217"/>
                  <a:gd name="T54" fmla="*/ 197 w 217"/>
                  <a:gd name="T55" fmla="*/ 183 h 217"/>
                  <a:gd name="T56" fmla="*/ 182 w 217"/>
                  <a:gd name="T57" fmla="*/ 190 h 217"/>
                  <a:gd name="T58" fmla="*/ 178 w 217"/>
                  <a:gd name="T59" fmla="*/ 190 h 217"/>
                  <a:gd name="T60" fmla="*/ 143 w 217"/>
                  <a:gd name="T61" fmla="*/ 161 h 217"/>
                  <a:gd name="T62" fmla="*/ 129 w 217"/>
                  <a:gd name="T63" fmla="*/ 142 h 217"/>
                  <a:gd name="T64" fmla="*/ 96 w 217"/>
                  <a:gd name="T65" fmla="*/ 123 h 217"/>
                  <a:gd name="T66" fmla="*/ 27 w 217"/>
                  <a:gd name="T67" fmla="*/ 13 h 217"/>
                  <a:gd name="T68" fmla="*/ 17 w 217"/>
                  <a:gd name="T69" fmla="*/ 12 h 217"/>
                  <a:gd name="T70" fmla="*/ 12 w 217"/>
                  <a:gd name="T71" fmla="*/ 13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7" h="217">
                    <a:moveTo>
                      <a:pt x="150" y="217"/>
                    </a:moveTo>
                    <a:cubicBezTo>
                      <a:pt x="117" y="217"/>
                      <a:pt x="86" y="195"/>
                      <a:pt x="75" y="162"/>
                    </a:cubicBezTo>
                    <a:cubicBezTo>
                      <a:pt x="73" y="156"/>
                      <a:pt x="68" y="152"/>
                      <a:pt x="61" y="146"/>
                    </a:cubicBezTo>
                    <a:cubicBezTo>
                      <a:pt x="43" y="129"/>
                      <a:pt x="15" y="103"/>
                      <a:pt x="0" y="13"/>
                    </a:cubicBezTo>
                    <a:cubicBezTo>
                      <a:pt x="0" y="10"/>
                      <a:pt x="0" y="7"/>
                      <a:pt x="2" y="5"/>
                    </a:cubicBezTo>
                    <a:cubicBezTo>
                      <a:pt x="5" y="2"/>
                      <a:pt x="10" y="0"/>
                      <a:pt x="17" y="0"/>
                    </a:cubicBezTo>
                    <a:cubicBezTo>
                      <a:pt x="25" y="0"/>
                      <a:pt x="34" y="2"/>
                      <a:pt x="34" y="2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5" y="83"/>
                      <a:pt x="69" y="98"/>
                      <a:pt x="101" y="112"/>
                    </a:cubicBezTo>
                    <a:cubicBezTo>
                      <a:pt x="115" y="118"/>
                      <a:pt x="127" y="124"/>
                      <a:pt x="137" y="133"/>
                    </a:cubicBezTo>
                    <a:cubicBezTo>
                      <a:pt x="144" y="138"/>
                      <a:pt x="149" y="147"/>
                      <a:pt x="154" y="155"/>
                    </a:cubicBezTo>
                    <a:cubicBezTo>
                      <a:pt x="161" y="167"/>
                      <a:pt x="168" y="178"/>
                      <a:pt x="178" y="178"/>
                    </a:cubicBezTo>
                    <a:cubicBezTo>
                      <a:pt x="179" y="178"/>
                      <a:pt x="179" y="178"/>
                      <a:pt x="180" y="178"/>
                    </a:cubicBezTo>
                    <a:cubicBezTo>
                      <a:pt x="188" y="177"/>
                      <a:pt x="191" y="172"/>
                      <a:pt x="192" y="170"/>
                    </a:cubicBezTo>
                    <a:cubicBezTo>
                      <a:pt x="193" y="168"/>
                      <a:pt x="192" y="166"/>
                      <a:pt x="192" y="165"/>
                    </a:cubicBezTo>
                    <a:cubicBezTo>
                      <a:pt x="188" y="160"/>
                      <a:pt x="188" y="160"/>
                      <a:pt x="188" y="160"/>
                    </a:cubicBezTo>
                    <a:cubicBezTo>
                      <a:pt x="193" y="156"/>
                      <a:pt x="193" y="156"/>
                      <a:pt x="193" y="156"/>
                    </a:cubicBezTo>
                    <a:cubicBezTo>
                      <a:pt x="195" y="154"/>
                      <a:pt x="198" y="153"/>
                      <a:pt x="201" y="153"/>
                    </a:cubicBezTo>
                    <a:cubicBezTo>
                      <a:pt x="206" y="153"/>
                      <a:pt x="211" y="157"/>
                      <a:pt x="213" y="164"/>
                    </a:cubicBezTo>
                    <a:cubicBezTo>
                      <a:pt x="217" y="175"/>
                      <a:pt x="211" y="192"/>
                      <a:pt x="191" y="205"/>
                    </a:cubicBezTo>
                    <a:cubicBezTo>
                      <a:pt x="178" y="213"/>
                      <a:pt x="164" y="217"/>
                      <a:pt x="150" y="217"/>
                    </a:cubicBezTo>
                    <a:close/>
                    <a:moveTo>
                      <a:pt x="12" y="13"/>
                    </a:moveTo>
                    <a:cubicBezTo>
                      <a:pt x="27" y="98"/>
                      <a:pt x="52" y="121"/>
                      <a:pt x="69" y="137"/>
                    </a:cubicBezTo>
                    <a:cubicBezTo>
                      <a:pt x="77" y="144"/>
                      <a:pt x="83" y="150"/>
                      <a:pt x="86" y="158"/>
                    </a:cubicBezTo>
                    <a:cubicBezTo>
                      <a:pt x="96" y="186"/>
                      <a:pt x="122" y="205"/>
                      <a:pt x="150" y="205"/>
                    </a:cubicBezTo>
                    <a:cubicBezTo>
                      <a:pt x="162" y="205"/>
                      <a:pt x="173" y="202"/>
                      <a:pt x="184" y="195"/>
                    </a:cubicBezTo>
                    <a:cubicBezTo>
                      <a:pt x="190" y="191"/>
                      <a:pt x="194" y="187"/>
                      <a:pt x="197" y="183"/>
                    </a:cubicBezTo>
                    <a:cubicBezTo>
                      <a:pt x="193" y="187"/>
                      <a:pt x="188" y="189"/>
                      <a:pt x="182" y="190"/>
                    </a:cubicBezTo>
                    <a:cubicBezTo>
                      <a:pt x="180" y="190"/>
                      <a:pt x="179" y="190"/>
                      <a:pt x="178" y="190"/>
                    </a:cubicBezTo>
                    <a:cubicBezTo>
                      <a:pt x="161" y="190"/>
                      <a:pt x="152" y="175"/>
                      <a:pt x="143" y="161"/>
                    </a:cubicBezTo>
                    <a:cubicBezTo>
                      <a:pt x="139" y="154"/>
                      <a:pt x="134" y="146"/>
                      <a:pt x="129" y="142"/>
                    </a:cubicBezTo>
                    <a:cubicBezTo>
                      <a:pt x="121" y="134"/>
                      <a:pt x="109" y="129"/>
                      <a:pt x="96" y="123"/>
                    </a:cubicBezTo>
                    <a:cubicBezTo>
                      <a:pt x="62" y="108"/>
                      <a:pt x="24" y="92"/>
                      <a:pt x="27" y="13"/>
                    </a:cubicBezTo>
                    <a:cubicBezTo>
                      <a:pt x="24" y="13"/>
                      <a:pt x="20" y="12"/>
                      <a:pt x="17" y="12"/>
                    </a:cubicBezTo>
                    <a:cubicBezTo>
                      <a:pt x="15" y="12"/>
                      <a:pt x="13" y="13"/>
                      <a:pt x="12" y="13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" name="Freeform 415"/>
              <p:cNvSpPr>
                <a:spLocks/>
              </p:cNvSpPr>
              <p:nvPr userDrawn="1"/>
            </p:nvSpPr>
            <p:spPr bwMode="auto">
              <a:xfrm>
                <a:off x="1430" y="1805"/>
                <a:ext cx="134" cy="141"/>
              </a:xfrm>
              <a:custGeom>
                <a:avLst/>
                <a:gdLst>
                  <a:gd name="T0" fmla="*/ 29 w 215"/>
                  <a:gd name="T1" fmla="*/ 6 h 225"/>
                  <a:gd name="T2" fmla="*/ 129 w 215"/>
                  <a:gd name="T3" fmla="*/ 135 h 225"/>
                  <a:gd name="T4" fmla="*/ 177 w 215"/>
                  <a:gd name="T5" fmla="*/ 182 h 225"/>
                  <a:gd name="T6" fmla="*/ 192 w 215"/>
                  <a:gd name="T7" fmla="*/ 159 h 225"/>
                  <a:gd name="T8" fmla="*/ 183 w 215"/>
                  <a:gd name="T9" fmla="*/ 198 h 225"/>
                  <a:gd name="T10" fmla="*/ 76 w 215"/>
                  <a:gd name="T11" fmla="*/ 158 h 225"/>
                  <a:gd name="T12" fmla="*/ 2 w 215"/>
                  <a:gd name="T13" fmla="*/ 10 h 225"/>
                  <a:gd name="T14" fmla="*/ 29 w 215"/>
                  <a:gd name="T15" fmla="*/ 6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5" h="225">
                    <a:moveTo>
                      <a:pt x="29" y="6"/>
                    </a:moveTo>
                    <a:cubicBezTo>
                      <a:pt x="23" y="115"/>
                      <a:pt x="95" y="104"/>
                      <a:pt x="129" y="135"/>
                    </a:cubicBezTo>
                    <a:cubicBezTo>
                      <a:pt x="146" y="150"/>
                      <a:pt x="153" y="185"/>
                      <a:pt x="177" y="182"/>
                    </a:cubicBezTo>
                    <a:cubicBezTo>
                      <a:pt x="193" y="179"/>
                      <a:pt x="198" y="165"/>
                      <a:pt x="192" y="159"/>
                    </a:cubicBezTo>
                    <a:cubicBezTo>
                      <a:pt x="204" y="150"/>
                      <a:pt x="215" y="178"/>
                      <a:pt x="183" y="198"/>
                    </a:cubicBezTo>
                    <a:cubicBezTo>
                      <a:pt x="140" y="225"/>
                      <a:pt x="91" y="200"/>
                      <a:pt x="76" y="158"/>
                    </a:cubicBezTo>
                    <a:cubicBezTo>
                      <a:pt x="68" y="133"/>
                      <a:pt x="23" y="134"/>
                      <a:pt x="2" y="10"/>
                    </a:cubicBezTo>
                    <a:cubicBezTo>
                      <a:pt x="0" y="0"/>
                      <a:pt x="29" y="6"/>
                      <a:pt x="29" y="6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" name="Freeform 416"/>
              <p:cNvSpPr>
                <a:spLocks/>
              </p:cNvSpPr>
              <p:nvPr userDrawn="1"/>
            </p:nvSpPr>
            <p:spPr bwMode="auto">
              <a:xfrm>
                <a:off x="1499" y="1908"/>
                <a:ext cx="53" cy="19"/>
              </a:xfrm>
              <a:custGeom>
                <a:avLst/>
                <a:gdLst>
                  <a:gd name="T0" fmla="*/ 79 w 85"/>
                  <a:gd name="T1" fmla="*/ 2 h 31"/>
                  <a:gd name="T2" fmla="*/ 79 w 85"/>
                  <a:gd name="T3" fmla="*/ 3 h 31"/>
                  <a:gd name="T4" fmla="*/ 80 w 85"/>
                  <a:gd name="T5" fmla="*/ 5 h 31"/>
                  <a:gd name="T6" fmla="*/ 81 w 85"/>
                  <a:gd name="T7" fmla="*/ 6 h 31"/>
                  <a:gd name="T8" fmla="*/ 78 w 85"/>
                  <a:gd name="T9" fmla="*/ 16 h 31"/>
                  <a:gd name="T10" fmla="*/ 64 w 85"/>
                  <a:gd name="T11" fmla="*/ 25 h 31"/>
                  <a:gd name="T12" fmla="*/ 45 w 85"/>
                  <a:gd name="T13" fmla="*/ 28 h 31"/>
                  <a:gd name="T14" fmla="*/ 26 w 85"/>
                  <a:gd name="T15" fmla="*/ 25 h 31"/>
                  <a:gd name="T16" fmla="*/ 11 w 85"/>
                  <a:gd name="T17" fmla="*/ 16 h 31"/>
                  <a:gd name="T18" fmla="*/ 3 w 85"/>
                  <a:gd name="T19" fmla="*/ 7 h 31"/>
                  <a:gd name="T20" fmla="*/ 0 w 85"/>
                  <a:gd name="T21" fmla="*/ 3 h 31"/>
                  <a:gd name="T22" fmla="*/ 2 w 85"/>
                  <a:gd name="T23" fmla="*/ 7 h 31"/>
                  <a:gd name="T24" fmla="*/ 10 w 85"/>
                  <a:gd name="T25" fmla="*/ 16 h 31"/>
                  <a:gd name="T26" fmla="*/ 25 w 85"/>
                  <a:gd name="T27" fmla="*/ 26 h 31"/>
                  <a:gd name="T28" fmla="*/ 45 w 85"/>
                  <a:gd name="T29" fmla="*/ 30 h 31"/>
                  <a:gd name="T30" fmla="*/ 65 w 85"/>
                  <a:gd name="T31" fmla="*/ 28 h 31"/>
                  <a:gd name="T32" fmla="*/ 81 w 85"/>
                  <a:gd name="T33" fmla="*/ 18 h 31"/>
                  <a:gd name="T34" fmla="*/ 84 w 85"/>
                  <a:gd name="T35" fmla="*/ 11 h 31"/>
                  <a:gd name="T36" fmla="*/ 84 w 85"/>
                  <a:gd name="T37" fmla="*/ 5 h 31"/>
                  <a:gd name="T38" fmla="*/ 84 w 85"/>
                  <a:gd name="T39" fmla="*/ 3 h 31"/>
                  <a:gd name="T40" fmla="*/ 83 w 85"/>
                  <a:gd name="T41" fmla="*/ 2 h 31"/>
                  <a:gd name="T42" fmla="*/ 82 w 85"/>
                  <a:gd name="T43" fmla="*/ 0 h 31"/>
                  <a:gd name="T44" fmla="*/ 79 w 85"/>
                  <a:gd name="T45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5" h="31">
                    <a:moveTo>
                      <a:pt x="79" y="2"/>
                    </a:moveTo>
                    <a:cubicBezTo>
                      <a:pt x="79" y="2"/>
                      <a:pt x="79" y="3"/>
                      <a:pt x="79" y="3"/>
                    </a:cubicBezTo>
                    <a:cubicBezTo>
                      <a:pt x="80" y="4"/>
                      <a:pt x="80" y="4"/>
                      <a:pt x="80" y="5"/>
                    </a:cubicBezTo>
                    <a:cubicBezTo>
                      <a:pt x="80" y="5"/>
                      <a:pt x="80" y="6"/>
                      <a:pt x="81" y="6"/>
                    </a:cubicBezTo>
                    <a:cubicBezTo>
                      <a:pt x="81" y="9"/>
                      <a:pt x="81" y="13"/>
                      <a:pt x="78" y="16"/>
                    </a:cubicBezTo>
                    <a:cubicBezTo>
                      <a:pt x="75" y="20"/>
                      <a:pt x="70" y="23"/>
                      <a:pt x="64" y="25"/>
                    </a:cubicBezTo>
                    <a:cubicBezTo>
                      <a:pt x="58" y="27"/>
                      <a:pt x="52" y="28"/>
                      <a:pt x="45" y="28"/>
                    </a:cubicBezTo>
                    <a:cubicBezTo>
                      <a:pt x="38" y="28"/>
                      <a:pt x="31" y="27"/>
                      <a:pt x="26" y="25"/>
                    </a:cubicBezTo>
                    <a:cubicBezTo>
                      <a:pt x="20" y="22"/>
                      <a:pt x="15" y="19"/>
                      <a:pt x="11" y="16"/>
                    </a:cubicBezTo>
                    <a:cubicBezTo>
                      <a:pt x="7" y="12"/>
                      <a:pt x="4" y="9"/>
                      <a:pt x="3" y="7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3"/>
                      <a:pt x="1" y="4"/>
                      <a:pt x="2" y="7"/>
                    </a:cubicBezTo>
                    <a:cubicBezTo>
                      <a:pt x="4" y="9"/>
                      <a:pt x="7" y="13"/>
                      <a:pt x="10" y="16"/>
                    </a:cubicBezTo>
                    <a:cubicBezTo>
                      <a:pt x="14" y="20"/>
                      <a:pt x="19" y="23"/>
                      <a:pt x="25" y="26"/>
                    </a:cubicBezTo>
                    <a:cubicBezTo>
                      <a:pt x="31" y="28"/>
                      <a:pt x="38" y="30"/>
                      <a:pt x="45" y="30"/>
                    </a:cubicBezTo>
                    <a:cubicBezTo>
                      <a:pt x="52" y="31"/>
                      <a:pt x="59" y="30"/>
                      <a:pt x="65" y="28"/>
                    </a:cubicBezTo>
                    <a:cubicBezTo>
                      <a:pt x="71" y="26"/>
                      <a:pt x="77" y="23"/>
                      <a:pt x="81" y="18"/>
                    </a:cubicBezTo>
                    <a:cubicBezTo>
                      <a:pt x="82" y="16"/>
                      <a:pt x="84" y="14"/>
                      <a:pt x="84" y="11"/>
                    </a:cubicBezTo>
                    <a:cubicBezTo>
                      <a:pt x="85" y="9"/>
                      <a:pt x="85" y="7"/>
                      <a:pt x="84" y="5"/>
                    </a:cubicBezTo>
                    <a:cubicBezTo>
                      <a:pt x="84" y="4"/>
                      <a:pt x="84" y="4"/>
                      <a:pt x="84" y="3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3" y="1"/>
                      <a:pt x="82" y="0"/>
                      <a:pt x="82" y="0"/>
                    </a:cubicBezTo>
                    <a:lnTo>
                      <a:pt x="79" y="2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" name="Freeform 417"/>
              <p:cNvSpPr>
                <a:spLocks noEditPoints="1"/>
              </p:cNvSpPr>
              <p:nvPr userDrawn="1"/>
            </p:nvSpPr>
            <p:spPr bwMode="auto">
              <a:xfrm>
                <a:off x="1431" y="1826"/>
                <a:ext cx="68" cy="133"/>
              </a:xfrm>
              <a:custGeom>
                <a:avLst/>
                <a:gdLst>
                  <a:gd name="T0" fmla="*/ 54 w 109"/>
                  <a:gd name="T1" fmla="*/ 214 h 214"/>
                  <a:gd name="T2" fmla="*/ 16 w 109"/>
                  <a:gd name="T3" fmla="*/ 194 h 214"/>
                  <a:gd name="T4" fmla="*/ 20 w 109"/>
                  <a:gd name="T5" fmla="*/ 175 h 214"/>
                  <a:gd name="T6" fmla="*/ 27 w 109"/>
                  <a:gd name="T7" fmla="*/ 168 h 214"/>
                  <a:gd name="T8" fmla="*/ 30 w 109"/>
                  <a:gd name="T9" fmla="*/ 177 h 214"/>
                  <a:gd name="T10" fmla="*/ 33 w 109"/>
                  <a:gd name="T11" fmla="*/ 179 h 214"/>
                  <a:gd name="T12" fmla="*/ 34 w 109"/>
                  <a:gd name="T13" fmla="*/ 179 h 214"/>
                  <a:gd name="T14" fmla="*/ 45 w 109"/>
                  <a:gd name="T15" fmla="*/ 158 h 214"/>
                  <a:gd name="T16" fmla="*/ 31 w 109"/>
                  <a:gd name="T17" fmla="*/ 122 h 214"/>
                  <a:gd name="T18" fmla="*/ 6 w 109"/>
                  <a:gd name="T19" fmla="*/ 16 h 214"/>
                  <a:gd name="T20" fmla="*/ 8 w 109"/>
                  <a:gd name="T21" fmla="*/ 0 h 214"/>
                  <a:gd name="T22" fmla="*/ 17 w 109"/>
                  <a:gd name="T23" fmla="*/ 14 h 214"/>
                  <a:gd name="T24" fmla="*/ 18 w 109"/>
                  <a:gd name="T25" fmla="*/ 15 h 214"/>
                  <a:gd name="T26" fmla="*/ 22 w 109"/>
                  <a:gd name="T27" fmla="*/ 15 h 214"/>
                  <a:gd name="T28" fmla="*/ 68 w 109"/>
                  <a:gd name="T29" fmla="*/ 94 h 214"/>
                  <a:gd name="T30" fmla="*/ 90 w 109"/>
                  <a:gd name="T31" fmla="*/ 116 h 214"/>
                  <a:gd name="T32" fmla="*/ 106 w 109"/>
                  <a:gd name="T33" fmla="*/ 169 h 214"/>
                  <a:gd name="T34" fmla="*/ 79 w 109"/>
                  <a:gd name="T35" fmla="*/ 207 h 214"/>
                  <a:gd name="T36" fmla="*/ 54 w 109"/>
                  <a:gd name="T37" fmla="*/ 214 h 214"/>
                  <a:gd name="T38" fmla="*/ 27 w 109"/>
                  <a:gd name="T39" fmla="*/ 190 h 214"/>
                  <a:gd name="T40" fmla="*/ 54 w 109"/>
                  <a:gd name="T41" fmla="*/ 202 h 214"/>
                  <a:gd name="T42" fmla="*/ 72 w 109"/>
                  <a:gd name="T43" fmla="*/ 197 h 214"/>
                  <a:gd name="T44" fmla="*/ 94 w 109"/>
                  <a:gd name="T45" fmla="*/ 166 h 214"/>
                  <a:gd name="T46" fmla="*/ 81 w 109"/>
                  <a:gd name="T47" fmla="*/ 123 h 214"/>
                  <a:gd name="T48" fmla="*/ 60 w 109"/>
                  <a:gd name="T49" fmla="*/ 103 h 214"/>
                  <a:gd name="T50" fmla="*/ 18 w 109"/>
                  <a:gd name="T51" fmla="*/ 46 h 214"/>
                  <a:gd name="T52" fmla="*/ 42 w 109"/>
                  <a:gd name="T53" fmla="*/ 116 h 214"/>
                  <a:gd name="T54" fmla="*/ 57 w 109"/>
                  <a:gd name="T55" fmla="*/ 158 h 214"/>
                  <a:gd name="T56" fmla="*/ 38 w 109"/>
                  <a:gd name="T57" fmla="*/ 190 h 214"/>
                  <a:gd name="T58" fmla="*/ 27 w 109"/>
                  <a:gd name="T59" fmla="*/ 190 h 214"/>
                  <a:gd name="T60" fmla="*/ 15 w 109"/>
                  <a:gd name="T61" fmla="*/ 14 h 214"/>
                  <a:gd name="T62" fmla="*/ 11 w 109"/>
                  <a:gd name="T63" fmla="*/ 17 h 214"/>
                  <a:gd name="T64" fmla="*/ 18 w 109"/>
                  <a:gd name="T65" fmla="*/ 15 h 214"/>
                  <a:gd name="T66" fmla="*/ 15 w 109"/>
                  <a:gd name="T67" fmla="*/ 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9" h="214">
                    <a:moveTo>
                      <a:pt x="54" y="214"/>
                    </a:moveTo>
                    <a:cubicBezTo>
                      <a:pt x="37" y="214"/>
                      <a:pt x="21" y="206"/>
                      <a:pt x="16" y="194"/>
                    </a:cubicBezTo>
                    <a:cubicBezTo>
                      <a:pt x="13" y="188"/>
                      <a:pt x="14" y="180"/>
                      <a:pt x="20" y="175"/>
                    </a:cubicBezTo>
                    <a:cubicBezTo>
                      <a:pt x="27" y="168"/>
                      <a:pt x="27" y="168"/>
                      <a:pt x="27" y="168"/>
                    </a:cubicBezTo>
                    <a:cubicBezTo>
                      <a:pt x="30" y="177"/>
                      <a:pt x="30" y="177"/>
                      <a:pt x="30" y="177"/>
                    </a:cubicBezTo>
                    <a:cubicBezTo>
                      <a:pt x="31" y="179"/>
                      <a:pt x="32" y="179"/>
                      <a:pt x="33" y="179"/>
                    </a:cubicBezTo>
                    <a:cubicBezTo>
                      <a:pt x="33" y="179"/>
                      <a:pt x="34" y="179"/>
                      <a:pt x="34" y="179"/>
                    </a:cubicBezTo>
                    <a:cubicBezTo>
                      <a:pt x="42" y="176"/>
                      <a:pt x="45" y="170"/>
                      <a:pt x="45" y="158"/>
                    </a:cubicBezTo>
                    <a:cubicBezTo>
                      <a:pt x="45" y="148"/>
                      <a:pt x="38" y="136"/>
                      <a:pt x="31" y="122"/>
                    </a:cubicBezTo>
                    <a:cubicBezTo>
                      <a:pt x="17" y="96"/>
                      <a:pt x="0" y="64"/>
                      <a:pt x="6" y="16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8" y="14"/>
                      <a:pt x="18" y="15"/>
                      <a:pt x="18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32" y="64"/>
                      <a:pt x="50" y="79"/>
                      <a:pt x="68" y="94"/>
                    </a:cubicBezTo>
                    <a:cubicBezTo>
                      <a:pt x="75" y="100"/>
                      <a:pt x="84" y="107"/>
                      <a:pt x="90" y="116"/>
                    </a:cubicBezTo>
                    <a:cubicBezTo>
                      <a:pt x="104" y="134"/>
                      <a:pt x="109" y="152"/>
                      <a:pt x="106" y="169"/>
                    </a:cubicBezTo>
                    <a:cubicBezTo>
                      <a:pt x="103" y="184"/>
                      <a:pt x="93" y="198"/>
                      <a:pt x="79" y="207"/>
                    </a:cubicBezTo>
                    <a:cubicBezTo>
                      <a:pt x="71" y="212"/>
                      <a:pt x="63" y="214"/>
                      <a:pt x="54" y="214"/>
                    </a:cubicBezTo>
                    <a:close/>
                    <a:moveTo>
                      <a:pt x="27" y="190"/>
                    </a:moveTo>
                    <a:cubicBezTo>
                      <a:pt x="30" y="196"/>
                      <a:pt x="41" y="202"/>
                      <a:pt x="54" y="202"/>
                    </a:cubicBezTo>
                    <a:cubicBezTo>
                      <a:pt x="60" y="202"/>
                      <a:pt x="67" y="200"/>
                      <a:pt x="72" y="197"/>
                    </a:cubicBezTo>
                    <a:cubicBezTo>
                      <a:pt x="78" y="193"/>
                      <a:pt x="91" y="183"/>
                      <a:pt x="94" y="166"/>
                    </a:cubicBezTo>
                    <a:cubicBezTo>
                      <a:pt x="96" y="153"/>
                      <a:pt x="92" y="139"/>
                      <a:pt x="81" y="123"/>
                    </a:cubicBezTo>
                    <a:cubicBezTo>
                      <a:pt x="75" y="115"/>
                      <a:pt x="68" y="109"/>
                      <a:pt x="60" y="103"/>
                    </a:cubicBezTo>
                    <a:cubicBezTo>
                      <a:pt x="45" y="91"/>
                      <a:pt x="29" y="78"/>
                      <a:pt x="18" y="46"/>
                    </a:cubicBezTo>
                    <a:cubicBezTo>
                      <a:pt x="20" y="75"/>
                      <a:pt x="32" y="97"/>
                      <a:pt x="42" y="116"/>
                    </a:cubicBezTo>
                    <a:cubicBezTo>
                      <a:pt x="50" y="131"/>
                      <a:pt x="57" y="145"/>
                      <a:pt x="57" y="158"/>
                    </a:cubicBezTo>
                    <a:cubicBezTo>
                      <a:pt x="57" y="164"/>
                      <a:pt x="57" y="183"/>
                      <a:pt x="38" y="190"/>
                    </a:cubicBezTo>
                    <a:cubicBezTo>
                      <a:pt x="35" y="191"/>
                      <a:pt x="30" y="191"/>
                      <a:pt x="27" y="190"/>
                    </a:cubicBezTo>
                    <a:close/>
                    <a:moveTo>
                      <a:pt x="15" y="14"/>
                    </a:moveTo>
                    <a:cubicBezTo>
                      <a:pt x="13" y="14"/>
                      <a:pt x="12" y="15"/>
                      <a:pt x="11" y="17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5"/>
                      <a:pt x="17" y="14"/>
                      <a:pt x="15" y="14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" name="Freeform 418"/>
              <p:cNvSpPr>
                <a:spLocks/>
              </p:cNvSpPr>
              <p:nvPr userDrawn="1"/>
            </p:nvSpPr>
            <p:spPr bwMode="auto">
              <a:xfrm>
                <a:off x="1433" y="1836"/>
                <a:ext cx="70" cy="127"/>
              </a:xfrm>
              <a:custGeom>
                <a:avLst/>
                <a:gdLst>
                  <a:gd name="T0" fmla="*/ 9 w 113"/>
                  <a:gd name="T1" fmla="*/ 1 h 204"/>
                  <a:gd name="T2" fmla="*/ 48 w 113"/>
                  <a:gd name="T3" fmla="*/ 142 h 204"/>
                  <a:gd name="T4" fmla="*/ 33 w 113"/>
                  <a:gd name="T5" fmla="*/ 168 h 204"/>
                  <a:gd name="T6" fmla="*/ 21 w 113"/>
                  <a:gd name="T7" fmla="*/ 163 h 204"/>
                  <a:gd name="T8" fmla="*/ 72 w 113"/>
                  <a:gd name="T9" fmla="*/ 186 h 204"/>
                  <a:gd name="T10" fmla="*/ 83 w 113"/>
                  <a:gd name="T11" fmla="*/ 104 h 204"/>
                  <a:gd name="T12" fmla="*/ 13 w 113"/>
                  <a:gd name="T13" fmla="*/ 0 h 204"/>
                  <a:gd name="T14" fmla="*/ 9 w 113"/>
                  <a:gd name="T15" fmla="*/ 1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204">
                    <a:moveTo>
                      <a:pt x="9" y="1"/>
                    </a:moveTo>
                    <a:cubicBezTo>
                      <a:pt x="0" y="74"/>
                      <a:pt x="48" y="110"/>
                      <a:pt x="48" y="142"/>
                    </a:cubicBezTo>
                    <a:cubicBezTo>
                      <a:pt x="48" y="153"/>
                      <a:pt x="46" y="164"/>
                      <a:pt x="33" y="168"/>
                    </a:cubicBezTo>
                    <a:cubicBezTo>
                      <a:pt x="29" y="170"/>
                      <a:pt x="23" y="168"/>
                      <a:pt x="21" y="163"/>
                    </a:cubicBezTo>
                    <a:cubicBezTo>
                      <a:pt x="5" y="180"/>
                      <a:pt x="45" y="204"/>
                      <a:pt x="72" y="186"/>
                    </a:cubicBezTo>
                    <a:cubicBezTo>
                      <a:pt x="92" y="173"/>
                      <a:pt x="113" y="144"/>
                      <a:pt x="83" y="104"/>
                    </a:cubicBezTo>
                    <a:cubicBezTo>
                      <a:pt x="61" y="75"/>
                      <a:pt x="28" y="74"/>
                      <a:pt x="13" y="0"/>
                    </a:cubicBezTo>
                    <a:cubicBezTo>
                      <a:pt x="15" y="9"/>
                      <a:pt x="9" y="1"/>
                      <a:pt x="9" y="1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" name="Freeform 419"/>
              <p:cNvSpPr>
                <a:spLocks/>
              </p:cNvSpPr>
              <p:nvPr userDrawn="1"/>
            </p:nvSpPr>
            <p:spPr bwMode="auto">
              <a:xfrm>
                <a:off x="1437" y="1835"/>
                <a:ext cx="43" cy="103"/>
              </a:xfrm>
              <a:custGeom>
                <a:avLst/>
                <a:gdLst>
                  <a:gd name="T0" fmla="*/ 8 w 70"/>
                  <a:gd name="T1" fmla="*/ 0 h 165"/>
                  <a:gd name="T2" fmla="*/ 8 w 70"/>
                  <a:gd name="T3" fmla="*/ 2 h 165"/>
                  <a:gd name="T4" fmla="*/ 8 w 70"/>
                  <a:gd name="T5" fmla="*/ 8 h 165"/>
                  <a:gd name="T6" fmla="*/ 11 w 70"/>
                  <a:gd name="T7" fmla="*/ 29 h 165"/>
                  <a:gd name="T8" fmla="*/ 20 w 70"/>
                  <a:gd name="T9" fmla="*/ 57 h 165"/>
                  <a:gd name="T10" fmla="*/ 29 w 70"/>
                  <a:gd name="T11" fmla="*/ 72 h 165"/>
                  <a:gd name="T12" fmla="*/ 41 w 70"/>
                  <a:gd name="T13" fmla="*/ 85 h 165"/>
                  <a:gd name="T14" fmla="*/ 63 w 70"/>
                  <a:gd name="T15" fmla="*/ 112 h 165"/>
                  <a:gd name="T16" fmla="*/ 69 w 70"/>
                  <a:gd name="T17" fmla="*/ 127 h 165"/>
                  <a:gd name="T18" fmla="*/ 69 w 70"/>
                  <a:gd name="T19" fmla="*/ 142 h 165"/>
                  <a:gd name="T20" fmla="*/ 59 w 70"/>
                  <a:gd name="T21" fmla="*/ 161 h 165"/>
                  <a:gd name="T22" fmla="*/ 54 w 70"/>
                  <a:gd name="T23" fmla="*/ 165 h 165"/>
                  <a:gd name="T24" fmla="*/ 52 w 70"/>
                  <a:gd name="T25" fmla="*/ 165 h 165"/>
                  <a:gd name="T26" fmla="*/ 54 w 70"/>
                  <a:gd name="T27" fmla="*/ 164 h 165"/>
                  <a:gd name="T28" fmla="*/ 59 w 70"/>
                  <a:gd name="T29" fmla="*/ 161 h 165"/>
                  <a:gd name="T30" fmla="*/ 68 w 70"/>
                  <a:gd name="T31" fmla="*/ 142 h 165"/>
                  <a:gd name="T32" fmla="*/ 67 w 70"/>
                  <a:gd name="T33" fmla="*/ 128 h 165"/>
                  <a:gd name="T34" fmla="*/ 61 w 70"/>
                  <a:gd name="T35" fmla="*/ 114 h 165"/>
                  <a:gd name="T36" fmla="*/ 38 w 70"/>
                  <a:gd name="T37" fmla="*/ 88 h 165"/>
                  <a:gd name="T38" fmla="*/ 25 w 70"/>
                  <a:gd name="T39" fmla="*/ 75 h 165"/>
                  <a:gd name="T40" fmla="*/ 15 w 70"/>
                  <a:gd name="T41" fmla="*/ 60 h 165"/>
                  <a:gd name="T42" fmla="*/ 4 w 70"/>
                  <a:gd name="T43" fmla="*/ 31 h 165"/>
                  <a:gd name="T44" fmla="*/ 1 w 70"/>
                  <a:gd name="T45" fmla="*/ 9 h 165"/>
                  <a:gd name="T46" fmla="*/ 0 w 70"/>
                  <a:gd name="T47" fmla="*/ 2 h 165"/>
                  <a:gd name="T48" fmla="*/ 0 w 70"/>
                  <a:gd name="T49" fmla="*/ 0 h 165"/>
                  <a:gd name="T50" fmla="*/ 8 w 70"/>
                  <a:gd name="T51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0" h="165">
                    <a:moveTo>
                      <a:pt x="8" y="0"/>
                    </a:moveTo>
                    <a:cubicBezTo>
                      <a:pt x="8" y="0"/>
                      <a:pt x="8" y="1"/>
                      <a:pt x="8" y="2"/>
                    </a:cubicBezTo>
                    <a:cubicBezTo>
                      <a:pt x="8" y="4"/>
                      <a:pt x="8" y="6"/>
                      <a:pt x="8" y="8"/>
                    </a:cubicBezTo>
                    <a:cubicBezTo>
                      <a:pt x="8" y="13"/>
                      <a:pt x="9" y="21"/>
                      <a:pt x="11" y="29"/>
                    </a:cubicBezTo>
                    <a:cubicBezTo>
                      <a:pt x="12" y="38"/>
                      <a:pt x="15" y="47"/>
                      <a:pt x="20" y="57"/>
                    </a:cubicBezTo>
                    <a:cubicBezTo>
                      <a:pt x="23" y="62"/>
                      <a:pt x="25" y="67"/>
                      <a:pt x="29" y="72"/>
                    </a:cubicBezTo>
                    <a:cubicBezTo>
                      <a:pt x="32" y="76"/>
                      <a:pt x="36" y="80"/>
                      <a:pt x="41" y="85"/>
                    </a:cubicBezTo>
                    <a:cubicBezTo>
                      <a:pt x="49" y="93"/>
                      <a:pt x="57" y="102"/>
                      <a:pt x="63" y="112"/>
                    </a:cubicBezTo>
                    <a:cubicBezTo>
                      <a:pt x="66" y="117"/>
                      <a:pt x="68" y="122"/>
                      <a:pt x="69" y="127"/>
                    </a:cubicBezTo>
                    <a:cubicBezTo>
                      <a:pt x="70" y="133"/>
                      <a:pt x="70" y="138"/>
                      <a:pt x="69" y="142"/>
                    </a:cubicBezTo>
                    <a:cubicBezTo>
                      <a:pt x="67" y="151"/>
                      <a:pt x="63" y="158"/>
                      <a:pt x="59" y="161"/>
                    </a:cubicBezTo>
                    <a:cubicBezTo>
                      <a:pt x="57" y="163"/>
                      <a:pt x="56" y="164"/>
                      <a:pt x="54" y="165"/>
                    </a:cubicBezTo>
                    <a:cubicBezTo>
                      <a:pt x="53" y="165"/>
                      <a:pt x="52" y="165"/>
                      <a:pt x="52" y="165"/>
                    </a:cubicBezTo>
                    <a:cubicBezTo>
                      <a:pt x="52" y="165"/>
                      <a:pt x="53" y="165"/>
                      <a:pt x="54" y="164"/>
                    </a:cubicBezTo>
                    <a:cubicBezTo>
                      <a:pt x="55" y="164"/>
                      <a:pt x="57" y="163"/>
                      <a:pt x="59" y="161"/>
                    </a:cubicBezTo>
                    <a:cubicBezTo>
                      <a:pt x="63" y="157"/>
                      <a:pt x="67" y="151"/>
                      <a:pt x="68" y="142"/>
                    </a:cubicBezTo>
                    <a:cubicBezTo>
                      <a:pt x="69" y="138"/>
                      <a:pt x="69" y="133"/>
                      <a:pt x="67" y="128"/>
                    </a:cubicBezTo>
                    <a:cubicBezTo>
                      <a:pt x="66" y="123"/>
                      <a:pt x="64" y="118"/>
                      <a:pt x="61" y="114"/>
                    </a:cubicBezTo>
                    <a:cubicBezTo>
                      <a:pt x="55" y="104"/>
                      <a:pt x="46" y="96"/>
                      <a:pt x="38" y="88"/>
                    </a:cubicBezTo>
                    <a:cubicBezTo>
                      <a:pt x="33" y="84"/>
                      <a:pt x="29" y="79"/>
                      <a:pt x="25" y="75"/>
                    </a:cubicBezTo>
                    <a:cubicBezTo>
                      <a:pt x="21" y="70"/>
                      <a:pt x="18" y="65"/>
                      <a:pt x="15" y="60"/>
                    </a:cubicBezTo>
                    <a:cubicBezTo>
                      <a:pt x="10" y="50"/>
                      <a:pt x="6" y="40"/>
                      <a:pt x="4" y="31"/>
                    </a:cubicBezTo>
                    <a:cubicBezTo>
                      <a:pt x="2" y="22"/>
                      <a:pt x="1" y="14"/>
                      <a:pt x="1" y="9"/>
                    </a:cubicBezTo>
                    <a:cubicBezTo>
                      <a:pt x="0" y="6"/>
                      <a:pt x="0" y="4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" name="Freeform 420"/>
              <p:cNvSpPr>
                <a:spLocks/>
              </p:cNvSpPr>
              <p:nvPr userDrawn="1"/>
            </p:nvSpPr>
            <p:spPr bwMode="auto">
              <a:xfrm>
                <a:off x="1448" y="1937"/>
                <a:ext cx="35" cy="15"/>
              </a:xfrm>
              <a:custGeom>
                <a:avLst/>
                <a:gdLst>
                  <a:gd name="T0" fmla="*/ 2 w 57"/>
                  <a:gd name="T1" fmla="*/ 0 h 25"/>
                  <a:gd name="T2" fmla="*/ 1 w 57"/>
                  <a:gd name="T3" fmla="*/ 1 h 25"/>
                  <a:gd name="T4" fmla="*/ 1 w 57"/>
                  <a:gd name="T5" fmla="*/ 4 h 25"/>
                  <a:gd name="T6" fmla="*/ 3 w 57"/>
                  <a:gd name="T7" fmla="*/ 13 h 25"/>
                  <a:gd name="T8" fmla="*/ 25 w 57"/>
                  <a:gd name="T9" fmla="*/ 24 h 25"/>
                  <a:gd name="T10" fmla="*/ 48 w 57"/>
                  <a:gd name="T11" fmla="*/ 18 h 25"/>
                  <a:gd name="T12" fmla="*/ 55 w 57"/>
                  <a:gd name="T13" fmla="*/ 13 h 25"/>
                  <a:gd name="T14" fmla="*/ 57 w 57"/>
                  <a:gd name="T15" fmla="*/ 11 h 25"/>
                  <a:gd name="T16" fmla="*/ 55 w 57"/>
                  <a:gd name="T17" fmla="*/ 13 h 25"/>
                  <a:gd name="T18" fmla="*/ 48 w 57"/>
                  <a:gd name="T19" fmla="*/ 18 h 25"/>
                  <a:gd name="T20" fmla="*/ 25 w 57"/>
                  <a:gd name="T21" fmla="*/ 22 h 25"/>
                  <a:gd name="T22" fmla="*/ 6 w 57"/>
                  <a:gd name="T23" fmla="*/ 11 h 25"/>
                  <a:gd name="T24" fmla="*/ 5 w 57"/>
                  <a:gd name="T25" fmla="*/ 4 h 25"/>
                  <a:gd name="T26" fmla="*/ 5 w 57"/>
                  <a:gd name="T27" fmla="*/ 2 h 25"/>
                  <a:gd name="T28" fmla="*/ 2 w 57"/>
                  <a:gd name="T2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" h="25">
                    <a:moveTo>
                      <a:pt x="2" y="0"/>
                    </a:moveTo>
                    <a:cubicBezTo>
                      <a:pt x="2" y="0"/>
                      <a:pt x="2" y="0"/>
                      <a:pt x="1" y="1"/>
                    </a:cubicBezTo>
                    <a:cubicBezTo>
                      <a:pt x="1" y="2"/>
                      <a:pt x="1" y="2"/>
                      <a:pt x="1" y="4"/>
                    </a:cubicBezTo>
                    <a:cubicBezTo>
                      <a:pt x="0" y="6"/>
                      <a:pt x="1" y="9"/>
                      <a:pt x="3" y="13"/>
                    </a:cubicBezTo>
                    <a:cubicBezTo>
                      <a:pt x="6" y="19"/>
                      <a:pt x="16" y="24"/>
                      <a:pt x="25" y="24"/>
                    </a:cubicBezTo>
                    <a:cubicBezTo>
                      <a:pt x="34" y="25"/>
                      <a:pt x="43" y="22"/>
                      <a:pt x="48" y="18"/>
                    </a:cubicBezTo>
                    <a:cubicBezTo>
                      <a:pt x="51" y="16"/>
                      <a:pt x="53" y="14"/>
                      <a:pt x="55" y="13"/>
                    </a:cubicBezTo>
                    <a:cubicBezTo>
                      <a:pt x="56" y="12"/>
                      <a:pt x="57" y="11"/>
                      <a:pt x="57" y="11"/>
                    </a:cubicBezTo>
                    <a:cubicBezTo>
                      <a:pt x="57" y="11"/>
                      <a:pt x="56" y="12"/>
                      <a:pt x="55" y="13"/>
                    </a:cubicBezTo>
                    <a:cubicBezTo>
                      <a:pt x="53" y="14"/>
                      <a:pt x="51" y="16"/>
                      <a:pt x="48" y="18"/>
                    </a:cubicBezTo>
                    <a:cubicBezTo>
                      <a:pt x="42" y="21"/>
                      <a:pt x="34" y="24"/>
                      <a:pt x="25" y="22"/>
                    </a:cubicBezTo>
                    <a:cubicBezTo>
                      <a:pt x="16" y="21"/>
                      <a:pt x="8" y="16"/>
                      <a:pt x="6" y="11"/>
                    </a:cubicBezTo>
                    <a:cubicBezTo>
                      <a:pt x="4" y="8"/>
                      <a:pt x="4" y="6"/>
                      <a:pt x="5" y="4"/>
                    </a:cubicBezTo>
                    <a:cubicBezTo>
                      <a:pt x="5" y="3"/>
                      <a:pt x="6" y="2"/>
                      <a:pt x="5" y="2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" name="Freeform 421"/>
              <p:cNvSpPr>
                <a:spLocks/>
              </p:cNvSpPr>
              <p:nvPr userDrawn="1"/>
            </p:nvSpPr>
            <p:spPr bwMode="auto">
              <a:xfrm>
                <a:off x="1561" y="1874"/>
                <a:ext cx="18" cy="6"/>
              </a:xfrm>
              <a:custGeom>
                <a:avLst/>
                <a:gdLst>
                  <a:gd name="T0" fmla="*/ 24 w 28"/>
                  <a:gd name="T1" fmla="*/ 0 h 10"/>
                  <a:gd name="T2" fmla="*/ 23 w 28"/>
                  <a:gd name="T3" fmla="*/ 4 h 10"/>
                  <a:gd name="T4" fmla="*/ 19 w 28"/>
                  <a:gd name="T5" fmla="*/ 6 h 10"/>
                  <a:gd name="T6" fmla="*/ 14 w 28"/>
                  <a:gd name="T7" fmla="*/ 7 h 10"/>
                  <a:gd name="T8" fmla="*/ 4 w 28"/>
                  <a:gd name="T9" fmla="*/ 5 h 10"/>
                  <a:gd name="T10" fmla="*/ 1 w 28"/>
                  <a:gd name="T11" fmla="*/ 2 h 10"/>
                  <a:gd name="T12" fmla="*/ 0 w 28"/>
                  <a:gd name="T13" fmla="*/ 1 h 10"/>
                  <a:gd name="T14" fmla="*/ 1 w 28"/>
                  <a:gd name="T15" fmla="*/ 3 h 10"/>
                  <a:gd name="T16" fmla="*/ 3 w 28"/>
                  <a:gd name="T17" fmla="*/ 5 h 10"/>
                  <a:gd name="T18" fmla="*/ 14 w 28"/>
                  <a:gd name="T19" fmla="*/ 9 h 10"/>
                  <a:gd name="T20" fmla="*/ 20 w 28"/>
                  <a:gd name="T21" fmla="*/ 9 h 10"/>
                  <a:gd name="T22" fmla="*/ 26 w 28"/>
                  <a:gd name="T23" fmla="*/ 6 h 10"/>
                  <a:gd name="T24" fmla="*/ 28 w 28"/>
                  <a:gd name="T25" fmla="*/ 2 h 10"/>
                  <a:gd name="T26" fmla="*/ 28 w 28"/>
                  <a:gd name="T27" fmla="*/ 0 h 10"/>
                  <a:gd name="T28" fmla="*/ 24 w 28"/>
                  <a:gd name="T2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10">
                    <a:moveTo>
                      <a:pt x="24" y="0"/>
                    </a:moveTo>
                    <a:cubicBezTo>
                      <a:pt x="24" y="0"/>
                      <a:pt x="25" y="2"/>
                      <a:pt x="23" y="4"/>
                    </a:cubicBezTo>
                    <a:cubicBezTo>
                      <a:pt x="22" y="5"/>
                      <a:pt x="21" y="5"/>
                      <a:pt x="19" y="6"/>
                    </a:cubicBezTo>
                    <a:cubicBezTo>
                      <a:pt x="18" y="7"/>
                      <a:pt x="16" y="7"/>
                      <a:pt x="14" y="7"/>
                    </a:cubicBezTo>
                    <a:cubicBezTo>
                      <a:pt x="10" y="8"/>
                      <a:pt x="6" y="6"/>
                      <a:pt x="4" y="5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2" y="4"/>
                      <a:pt x="3" y="5"/>
                    </a:cubicBezTo>
                    <a:cubicBezTo>
                      <a:pt x="6" y="7"/>
                      <a:pt x="10" y="9"/>
                      <a:pt x="14" y="9"/>
                    </a:cubicBezTo>
                    <a:cubicBezTo>
                      <a:pt x="16" y="10"/>
                      <a:pt x="18" y="9"/>
                      <a:pt x="20" y="9"/>
                    </a:cubicBezTo>
                    <a:cubicBezTo>
                      <a:pt x="22" y="8"/>
                      <a:pt x="24" y="7"/>
                      <a:pt x="26" y="6"/>
                    </a:cubicBezTo>
                    <a:cubicBezTo>
                      <a:pt x="27" y="5"/>
                      <a:pt x="28" y="3"/>
                      <a:pt x="28" y="2"/>
                    </a:cubicBezTo>
                    <a:cubicBezTo>
                      <a:pt x="28" y="1"/>
                      <a:pt x="28" y="0"/>
                      <a:pt x="28" y="0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" name="Freeform 422"/>
              <p:cNvSpPr>
                <a:spLocks/>
              </p:cNvSpPr>
              <p:nvPr userDrawn="1"/>
            </p:nvSpPr>
            <p:spPr bwMode="auto">
              <a:xfrm>
                <a:off x="1506" y="1843"/>
                <a:ext cx="45" cy="52"/>
              </a:xfrm>
              <a:custGeom>
                <a:avLst/>
                <a:gdLst>
                  <a:gd name="T0" fmla="*/ 0 w 72"/>
                  <a:gd name="T1" fmla="*/ 0 h 84"/>
                  <a:gd name="T2" fmla="*/ 7 w 72"/>
                  <a:gd name="T3" fmla="*/ 1 h 84"/>
                  <a:gd name="T4" fmla="*/ 11 w 72"/>
                  <a:gd name="T5" fmla="*/ 1 h 84"/>
                  <a:gd name="T6" fmla="*/ 15 w 72"/>
                  <a:gd name="T7" fmla="*/ 2 h 84"/>
                  <a:gd name="T8" fmla="*/ 20 w 72"/>
                  <a:gd name="T9" fmla="*/ 3 h 84"/>
                  <a:gd name="T10" fmla="*/ 26 w 72"/>
                  <a:gd name="T11" fmla="*/ 4 h 84"/>
                  <a:gd name="T12" fmla="*/ 50 w 72"/>
                  <a:gd name="T13" fmla="*/ 15 h 84"/>
                  <a:gd name="T14" fmla="*/ 69 w 72"/>
                  <a:gd name="T15" fmla="*/ 38 h 84"/>
                  <a:gd name="T16" fmla="*/ 72 w 72"/>
                  <a:gd name="T17" fmla="*/ 53 h 84"/>
                  <a:gd name="T18" fmla="*/ 72 w 72"/>
                  <a:gd name="T19" fmla="*/ 57 h 84"/>
                  <a:gd name="T20" fmla="*/ 71 w 72"/>
                  <a:gd name="T21" fmla="*/ 61 h 84"/>
                  <a:gd name="T22" fmla="*/ 69 w 72"/>
                  <a:gd name="T23" fmla="*/ 68 h 84"/>
                  <a:gd name="T24" fmla="*/ 61 w 72"/>
                  <a:gd name="T25" fmla="*/ 79 h 84"/>
                  <a:gd name="T26" fmla="*/ 49 w 72"/>
                  <a:gd name="T27" fmla="*/ 84 h 84"/>
                  <a:gd name="T28" fmla="*/ 32 w 72"/>
                  <a:gd name="T29" fmla="*/ 78 h 84"/>
                  <a:gd name="T30" fmla="*/ 29 w 72"/>
                  <a:gd name="T31" fmla="*/ 74 h 84"/>
                  <a:gd name="T32" fmla="*/ 29 w 72"/>
                  <a:gd name="T33" fmla="*/ 72 h 84"/>
                  <a:gd name="T34" fmla="*/ 30 w 72"/>
                  <a:gd name="T35" fmla="*/ 74 h 84"/>
                  <a:gd name="T36" fmla="*/ 32 w 72"/>
                  <a:gd name="T37" fmla="*/ 78 h 84"/>
                  <a:gd name="T38" fmla="*/ 49 w 72"/>
                  <a:gd name="T39" fmla="*/ 82 h 84"/>
                  <a:gd name="T40" fmla="*/ 60 w 72"/>
                  <a:gd name="T41" fmla="*/ 78 h 84"/>
                  <a:gd name="T42" fmla="*/ 67 w 72"/>
                  <a:gd name="T43" fmla="*/ 67 h 84"/>
                  <a:gd name="T44" fmla="*/ 69 w 72"/>
                  <a:gd name="T45" fmla="*/ 60 h 84"/>
                  <a:gd name="T46" fmla="*/ 69 w 72"/>
                  <a:gd name="T47" fmla="*/ 57 h 84"/>
                  <a:gd name="T48" fmla="*/ 69 w 72"/>
                  <a:gd name="T49" fmla="*/ 53 h 84"/>
                  <a:gd name="T50" fmla="*/ 66 w 72"/>
                  <a:gd name="T51" fmla="*/ 40 h 84"/>
                  <a:gd name="T52" fmla="*/ 47 w 72"/>
                  <a:gd name="T53" fmla="*/ 20 h 84"/>
                  <a:gd name="T54" fmla="*/ 24 w 72"/>
                  <a:gd name="T55" fmla="*/ 11 h 84"/>
                  <a:gd name="T56" fmla="*/ 19 w 72"/>
                  <a:gd name="T57" fmla="*/ 10 h 84"/>
                  <a:gd name="T58" fmla="*/ 14 w 72"/>
                  <a:gd name="T59" fmla="*/ 9 h 84"/>
                  <a:gd name="T60" fmla="*/ 10 w 72"/>
                  <a:gd name="T61" fmla="*/ 9 h 84"/>
                  <a:gd name="T62" fmla="*/ 7 w 72"/>
                  <a:gd name="T63" fmla="*/ 9 h 84"/>
                  <a:gd name="T64" fmla="*/ 0 w 72"/>
                  <a:gd name="T65" fmla="*/ 8 h 84"/>
                  <a:gd name="T66" fmla="*/ 0 w 72"/>
                  <a:gd name="T6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2" h="84">
                    <a:moveTo>
                      <a:pt x="0" y="0"/>
                    </a:moveTo>
                    <a:cubicBezTo>
                      <a:pt x="0" y="0"/>
                      <a:pt x="3" y="0"/>
                      <a:pt x="7" y="1"/>
                    </a:cubicBezTo>
                    <a:cubicBezTo>
                      <a:pt x="8" y="1"/>
                      <a:pt x="10" y="1"/>
                      <a:pt x="11" y="1"/>
                    </a:cubicBezTo>
                    <a:cubicBezTo>
                      <a:pt x="12" y="1"/>
                      <a:pt x="14" y="2"/>
                      <a:pt x="15" y="2"/>
                    </a:cubicBezTo>
                    <a:cubicBezTo>
                      <a:pt x="17" y="2"/>
                      <a:pt x="19" y="3"/>
                      <a:pt x="20" y="3"/>
                    </a:cubicBezTo>
                    <a:cubicBezTo>
                      <a:pt x="22" y="3"/>
                      <a:pt x="24" y="4"/>
                      <a:pt x="26" y="4"/>
                    </a:cubicBezTo>
                    <a:cubicBezTo>
                      <a:pt x="33" y="6"/>
                      <a:pt x="42" y="9"/>
                      <a:pt x="50" y="15"/>
                    </a:cubicBezTo>
                    <a:cubicBezTo>
                      <a:pt x="58" y="20"/>
                      <a:pt x="65" y="28"/>
                      <a:pt x="69" y="38"/>
                    </a:cubicBezTo>
                    <a:cubicBezTo>
                      <a:pt x="71" y="43"/>
                      <a:pt x="72" y="48"/>
                      <a:pt x="72" y="53"/>
                    </a:cubicBezTo>
                    <a:cubicBezTo>
                      <a:pt x="72" y="55"/>
                      <a:pt x="72" y="56"/>
                      <a:pt x="72" y="57"/>
                    </a:cubicBezTo>
                    <a:cubicBezTo>
                      <a:pt x="72" y="58"/>
                      <a:pt x="72" y="60"/>
                      <a:pt x="71" y="61"/>
                    </a:cubicBezTo>
                    <a:cubicBezTo>
                      <a:pt x="71" y="63"/>
                      <a:pt x="70" y="66"/>
                      <a:pt x="69" y="68"/>
                    </a:cubicBezTo>
                    <a:cubicBezTo>
                      <a:pt x="67" y="72"/>
                      <a:pt x="64" y="76"/>
                      <a:pt x="61" y="79"/>
                    </a:cubicBezTo>
                    <a:cubicBezTo>
                      <a:pt x="57" y="82"/>
                      <a:pt x="53" y="83"/>
                      <a:pt x="49" y="84"/>
                    </a:cubicBezTo>
                    <a:cubicBezTo>
                      <a:pt x="42" y="84"/>
                      <a:pt x="35" y="81"/>
                      <a:pt x="32" y="78"/>
                    </a:cubicBezTo>
                    <a:cubicBezTo>
                      <a:pt x="31" y="76"/>
                      <a:pt x="30" y="75"/>
                      <a:pt x="29" y="74"/>
                    </a:cubicBezTo>
                    <a:cubicBezTo>
                      <a:pt x="29" y="73"/>
                      <a:pt x="29" y="72"/>
                      <a:pt x="29" y="72"/>
                    </a:cubicBezTo>
                    <a:cubicBezTo>
                      <a:pt x="29" y="72"/>
                      <a:pt x="29" y="73"/>
                      <a:pt x="30" y="74"/>
                    </a:cubicBezTo>
                    <a:cubicBezTo>
                      <a:pt x="30" y="75"/>
                      <a:pt x="31" y="76"/>
                      <a:pt x="32" y="78"/>
                    </a:cubicBezTo>
                    <a:cubicBezTo>
                      <a:pt x="36" y="80"/>
                      <a:pt x="42" y="83"/>
                      <a:pt x="49" y="82"/>
                    </a:cubicBezTo>
                    <a:cubicBezTo>
                      <a:pt x="53" y="82"/>
                      <a:pt x="57" y="80"/>
                      <a:pt x="60" y="78"/>
                    </a:cubicBezTo>
                    <a:cubicBezTo>
                      <a:pt x="63" y="75"/>
                      <a:pt x="65" y="71"/>
                      <a:pt x="67" y="67"/>
                    </a:cubicBezTo>
                    <a:cubicBezTo>
                      <a:pt x="67" y="65"/>
                      <a:pt x="68" y="63"/>
                      <a:pt x="69" y="60"/>
                    </a:cubicBezTo>
                    <a:cubicBezTo>
                      <a:pt x="69" y="59"/>
                      <a:pt x="69" y="58"/>
                      <a:pt x="69" y="57"/>
                    </a:cubicBezTo>
                    <a:cubicBezTo>
                      <a:pt x="69" y="56"/>
                      <a:pt x="69" y="55"/>
                      <a:pt x="69" y="53"/>
                    </a:cubicBezTo>
                    <a:cubicBezTo>
                      <a:pt x="69" y="49"/>
                      <a:pt x="68" y="44"/>
                      <a:pt x="66" y="40"/>
                    </a:cubicBezTo>
                    <a:cubicBezTo>
                      <a:pt x="61" y="31"/>
                      <a:pt x="54" y="24"/>
                      <a:pt x="47" y="20"/>
                    </a:cubicBezTo>
                    <a:cubicBezTo>
                      <a:pt x="39" y="15"/>
                      <a:pt x="31" y="12"/>
                      <a:pt x="24" y="11"/>
                    </a:cubicBezTo>
                    <a:cubicBezTo>
                      <a:pt x="22" y="10"/>
                      <a:pt x="21" y="10"/>
                      <a:pt x="19" y="10"/>
                    </a:cubicBezTo>
                    <a:cubicBezTo>
                      <a:pt x="17" y="10"/>
                      <a:pt x="16" y="9"/>
                      <a:pt x="14" y="9"/>
                    </a:cubicBezTo>
                    <a:cubicBezTo>
                      <a:pt x="13" y="9"/>
                      <a:pt x="12" y="9"/>
                      <a:pt x="10" y="9"/>
                    </a:cubicBezTo>
                    <a:cubicBezTo>
                      <a:pt x="9" y="9"/>
                      <a:pt x="8" y="9"/>
                      <a:pt x="7" y="9"/>
                    </a:cubicBezTo>
                    <a:cubicBezTo>
                      <a:pt x="2" y="8"/>
                      <a:pt x="0" y="8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" name="Freeform 423"/>
              <p:cNvSpPr>
                <a:spLocks noEditPoints="1"/>
              </p:cNvSpPr>
              <p:nvPr userDrawn="1"/>
            </p:nvSpPr>
            <p:spPr bwMode="auto">
              <a:xfrm>
                <a:off x="1457" y="1789"/>
                <a:ext cx="103" cy="60"/>
              </a:xfrm>
              <a:custGeom>
                <a:avLst/>
                <a:gdLst>
                  <a:gd name="T0" fmla="*/ 79 w 166"/>
                  <a:gd name="T1" fmla="*/ 96 h 96"/>
                  <a:gd name="T2" fmla="*/ 55 w 166"/>
                  <a:gd name="T3" fmla="*/ 93 h 96"/>
                  <a:gd name="T4" fmla="*/ 2 w 166"/>
                  <a:gd name="T5" fmla="*/ 43 h 96"/>
                  <a:gd name="T6" fmla="*/ 0 w 166"/>
                  <a:gd name="T7" fmla="*/ 37 h 96"/>
                  <a:gd name="T8" fmla="*/ 6 w 166"/>
                  <a:gd name="T9" fmla="*/ 36 h 96"/>
                  <a:gd name="T10" fmla="*/ 15 w 166"/>
                  <a:gd name="T11" fmla="*/ 33 h 96"/>
                  <a:gd name="T12" fmla="*/ 20 w 166"/>
                  <a:gd name="T13" fmla="*/ 23 h 96"/>
                  <a:gd name="T14" fmla="*/ 25 w 166"/>
                  <a:gd name="T15" fmla="*/ 34 h 96"/>
                  <a:gd name="T16" fmla="*/ 62 w 166"/>
                  <a:gd name="T17" fmla="*/ 60 h 96"/>
                  <a:gd name="T18" fmla="*/ 63 w 166"/>
                  <a:gd name="T19" fmla="*/ 60 h 96"/>
                  <a:gd name="T20" fmla="*/ 84 w 166"/>
                  <a:gd name="T21" fmla="*/ 52 h 96"/>
                  <a:gd name="T22" fmla="*/ 88 w 166"/>
                  <a:gd name="T23" fmla="*/ 39 h 96"/>
                  <a:gd name="T24" fmla="*/ 80 w 166"/>
                  <a:gd name="T25" fmla="*/ 32 h 96"/>
                  <a:gd name="T26" fmla="*/ 74 w 166"/>
                  <a:gd name="T27" fmla="*/ 33 h 96"/>
                  <a:gd name="T28" fmla="*/ 74 w 166"/>
                  <a:gd name="T29" fmla="*/ 26 h 96"/>
                  <a:gd name="T30" fmla="*/ 109 w 166"/>
                  <a:gd name="T31" fmla="*/ 0 h 96"/>
                  <a:gd name="T32" fmla="*/ 122 w 166"/>
                  <a:gd name="T33" fmla="*/ 3 h 96"/>
                  <a:gd name="T34" fmla="*/ 146 w 166"/>
                  <a:gd name="T35" fmla="*/ 27 h 96"/>
                  <a:gd name="T36" fmla="*/ 147 w 166"/>
                  <a:gd name="T37" fmla="*/ 42 h 96"/>
                  <a:gd name="T38" fmla="*/ 162 w 166"/>
                  <a:gd name="T39" fmla="*/ 53 h 96"/>
                  <a:gd name="T40" fmla="*/ 163 w 166"/>
                  <a:gd name="T41" fmla="*/ 74 h 96"/>
                  <a:gd name="T42" fmla="*/ 161 w 166"/>
                  <a:gd name="T43" fmla="*/ 78 h 96"/>
                  <a:gd name="T44" fmla="*/ 156 w 166"/>
                  <a:gd name="T45" fmla="*/ 77 h 96"/>
                  <a:gd name="T46" fmla="*/ 147 w 166"/>
                  <a:gd name="T47" fmla="*/ 75 h 96"/>
                  <a:gd name="T48" fmla="*/ 122 w 166"/>
                  <a:gd name="T49" fmla="*/ 84 h 96"/>
                  <a:gd name="T50" fmla="*/ 79 w 166"/>
                  <a:gd name="T51" fmla="*/ 96 h 96"/>
                  <a:gd name="T52" fmla="*/ 15 w 166"/>
                  <a:gd name="T53" fmla="*/ 46 h 96"/>
                  <a:gd name="T54" fmla="*/ 58 w 166"/>
                  <a:gd name="T55" fmla="*/ 81 h 96"/>
                  <a:gd name="T56" fmla="*/ 79 w 166"/>
                  <a:gd name="T57" fmla="*/ 83 h 96"/>
                  <a:gd name="T58" fmla="*/ 116 w 166"/>
                  <a:gd name="T59" fmla="*/ 74 h 96"/>
                  <a:gd name="T60" fmla="*/ 147 w 166"/>
                  <a:gd name="T61" fmla="*/ 63 h 96"/>
                  <a:gd name="T62" fmla="*/ 153 w 166"/>
                  <a:gd name="T63" fmla="*/ 64 h 96"/>
                  <a:gd name="T64" fmla="*/ 151 w 166"/>
                  <a:gd name="T65" fmla="*/ 59 h 96"/>
                  <a:gd name="T66" fmla="*/ 141 w 166"/>
                  <a:gd name="T67" fmla="*/ 53 h 96"/>
                  <a:gd name="T68" fmla="*/ 128 w 166"/>
                  <a:gd name="T69" fmla="*/ 56 h 96"/>
                  <a:gd name="T70" fmla="*/ 134 w 166"/>
                  <a:gd name="T71" fmla="*/ 44 h 96"/>
                  <a:gd name="T72" fmla="*/ 135 w 166"/>
                  <a:gd name="T73" fmla="*/ 31 h 96"/>
                  <a:gd name="T74" fmla="*/ 117 w 166"/>
                  <a:gd name="T75" fmla="*/ 14 h 96"/>
                  <a:gd name="T76" fmla="*/ 109 w 166"/>
                  <a:gd name="T77" fmla="*/ 12 h 96"/>
                  <a:gd name="T78" fmla="*/ 87 w 166"/>
                  <a:gd name="T79" fmla="*/ 22 h 96"/>
                  <a:gd name="T80" fmla="*/ 100 w 166"/>
                  <a:gd name="T81" fmla="*/ 38 h 96"/>
                  <a:gd name="T82" fmla="*/ 93 w 166"/>
                  <a:gd name="T83" fmla="*/ 60 h 96"/>
                  <a:gd name="T84" fmla="*/ 63 w 166"/>
                  <a:gd name="T85" fmla="*/ 72 h 96"/>
                  <a:gd name="T86" fmla="*/ 17 w 166"/>
                  <a:gd name="T87" fmla="*/ 45 h 96"/>
                  <a:gd name="T88" fmla="*/ 15 w 166"/>
                  <a:gd name="T89" fmla="*/ 4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6" h="96">
                    <a:moveTo>
                      <a:pt x="79" y="96"/>
                    </a:moveTo>
                    <a:cubicBezTo>
                      <a:pt x="71" y="96"/>
                      <a:pt x="63" y="95"/>
                      <a:pt x="55" y="93"/>
                    </a:cubicBezTo>
                    <a:cubicBezTo>
                      <a:pt x="36" y="88"/>
                      <a:pt x="9" y="77"/>
                      <a:pt x="2" y="43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8" y="35"/>
                      <a:pt x="13" y="34"/>
                      <a:pt x="15" y="3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33" y="52"/>
                      <a:pt x="45" y="60"/>
                      <a:pt x="62" y="60"/>
                    </a:cubicBezTo>
                    <a:cubicBezTo>
                      <a:pt x="63" y="60"/>
                      <a:pt x="63" y="60"/>
                      <a:pt x="63" y="60"/>
                    </a:cubicBezTo>
                    <a:cubicBezTo>
                      <a:pt x="72" y="60"/>
                      <a:pt x="79" y="57"/>
                      <a:pt x="84" y="52"/>
                    </a:cubicBezTo>
                    <a:cubicBezTo>
                      <a:pt x="87" y="49"/>
                      <a:pt x="88" y="44"/>
                      <a:pt x="88" y="39"/>
                    </a:cubicBezTo>
                    <a:cubicBezTo>
                      <a:pt x="87" y="35"/>
                      <a:pt x="83" y="32"/>
                      <a:pt x="80" y="32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5" y="9"/>
                      <a:pt x="92" y="0"/>
                      <a:pt x="109" y="0"/>
                    </a:cubicBezTo>
                    <a:cubicBezTo>
                      <a:pt x="114" y="0"/>
                      <a:pt x="118" y="1"/>
                      <a:pt x="122" y="3"/>
                    </a:cubicBezTo>
                    <a:cubicBezTo>
                      <a:pt x="130" y="6"/>
                      <a:pt x="142" y="15"/>
                      <a:pt x="146" y="27"/>
                    </a:cubicBezTo>
                    <a:cubicBezTo>
                      <a:pt x="148" y="32"/>
                      <a:pt x="148" y="37"/>
                      <a:pt x="147" y="42"/>
                    </a:cubicBezTo>
                    <a:cubicBezTo>
                      <a:pt x="153" y="43"/>
                      <a:pt x="158" y="47"/>
                      <a:pt x="162" y="53"/>
                    </a:cubicBezTo>
                    <a:cubicBezTo>
                      <a:pt x="166" y="60"/>
                      <a:pt x="166" y="67"/>
                      <a:pt x="163" y="74"/>
                    </a:cubicBezTo>
                    <a:cubicBezTo>
                      <a:pt x="161" y="78"/>
                      <a:pt x="161" y="78"/>
                      <a:pt x="161" y="78"/>
                    </a:cubicBezTo>
                    <a:cubicBezTo>
                      <a:pt x="156" y="77"/>
                      <a:pt x="156" y="77"/>
                      <a:pt x="156" y="77"/>
                    </a:cubicBezTo>
                    <a:cubicBezTo>
                      <a:pt x="153" y="76"/>
                      <a:pt x="150" y="75"/>
                      <a:pt x="147" y="75"/>
                    </a:cubicBezTo>
                    <a:cubicBezTo>
                      <a:pt x="140" y="75"/>
                      <a:pt x="133" y="78"/>
                      <a:pt x="122" y="84"/>
                    </a:cubicBezTo>
                    <a:cubicBezTo>
                      <a:pt x="109" y="92"/>
                      <a:pt x="94" y="96"/>
                      <a:pt x="79" y="96"/>
                    </a:cubicBezTo>
                    <a:close/>
                    <a:moveTo>
                      <a:pt x="15" y="46"/>
                    </a:moveTo>
                    <a:cubicBezTo>
                      <a:pt x="23" y="69"/>
                      <a:pt x="42" y="77"/>
                      <a:pt x="58" y="81"/>
                    </a:cubicBezTo>
                    <a:cubicBezTo>
                      <a:pt x="65" y="83"/>
                      <a:pt x="72" y="83"/>
                      <a:pt x="79" y="83"/>
                    </a:cubicBezTo>
                    <a:cubicBezTo>
                      <a:pt x="92" y="83"/>
                      <a:pt x="105" y="80"/>
                      <a:pt x="116" y="74"/>
                    </a:cubicBezTo>
                    <a:cubicBezTo>
                      <a:pt x="129" y="66"/>
                      <a:pt x="138" y="63"/>
                      <a:pt x="147" y="63"/>
                    </a:cubicBezTo>
                    <a:cubicBezTo>
                      <a:pt x="149" y="63"/>
                      <a:pt x="151" y="63"/>
                      <a:pt x="153" y="64"/>
                    </a:cubicBezTo>
                    <a:cubicBezTo>
                      <a:pt x="153" y="62"/>
                      <a:pt x="152" y="60"/>
                      <a:pt x="151" y="59"/>
                    </a:cubicBezTo>
                    <a:cubicBezTo>
                      <a:pt x="149" y="55"/>
                      <a:pt x="144" y="52"/>
                      <a:pt x="141" y="53"/>
                    </a:cubicBezTo>
                    <a:cubicBezTo>
                      <a:pt x="128" y="56"/>
                      <a:pt x="128" y="56"/>
                      <a:pt x="128" y="56"/>
                    </a:cubicBezTo>
                    <a:cubicBezTo>
                      <a:pt x="134" y="44"/>
                      <a:pt x="134" y="44"/>
                      <a:pt x="134" y="44"/>
                    </a:cubicBezTo>
                    <a:cubicBezTo>
                      <a:pt x="136" y="40"/>
                      <a:pt x="136" y="36"/>
                      <a:pt x="135" y="31"/>
                    </a:cubicBezTo>
                    <a:cubicBezTo>
                      <a:pt x="132" y="23"/>
                      <a:pt x="124" y="17"/>
                      <a:pt x="117" y="14"/>
                    </a:cubicBezTo>
                    <a:cubicBezTo>
                      <a:pt x="115" y="13"/>
                      <a:pt x="112" y="12"/>
                      <a:pt x="109" y="12"/>
                    </a:cubicBezTo>
                    <a:cubicBezTo>
                      <a:pt x="100" y="12"/>
                      <a:pt x="91" y="16"/>
                      <a:pt x="87" y="22"/>
                    </a:cubicBezTo>
                    <a:cubicBezTo>
                      <a:pt x="94" y="24"/>
                      <a:pt x="99" y="31"/>
                      <a:pt x="100" y="38"/>
                    </a:cubicBezTo>
                    <a:cubicBezTo>
                      <a:pt x="101" y="46"/>
                      <a:pt x="98" y="54"/>
                      <a:pt x="93" y="60"/>
                    </a:cubicBezTo>
                    <a:cubicBezTo>
                      <a:pt x="88" y="66"/>
                      <a:pt x="79" y="72"/>
                      <a:pt x="63" y="72"/>
                    </a:cubicBezTo>
                    <a:cubicBezTo>
                      <a:pt x="43" y="73"/>
                      <a:pt x="28" y="64"/>
                      <a:pt x="17" y="45"/>
                    </a:cubicBezTo>
                    <a:cubicBezTo>
                      <a:pt x="16" y="45"/>
                      <a:pt x="16" y="45"/>
                      <a:pt x="15" y="46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" name="Freeform 424"/>
              <p:cNvSpPr>
                <a:spLocks/>
              </p:cNvSpPr>
              <p:nvPr userDrawn="1"/>
            </p:nvSpPr>
            <p:spPr bwMode="auto">
              <a:xfrm>
                <a:off x="1461" y="1791"/>
                <a:ext cx="98" cy="55"/>
              </a:xfrm>
              <a:custGeom>
                <a:avLst/>
                <a:gdLst>
                  <a:gd name="T0" fmla="*/ 55 w 156"/>
                  <a:gd name="T1" fmla="*/ 63 h 89"/>
                  <a:gd name="T2" fmla="*/ 86 w 156"/>
                  <a:gd name="T3" fmla="*/ 36 h 89"/>
                  <a:gd name="T4" fmla="*/ 72 w 156"/>
                  <a:gd name="T5" fmla="*/ 23 h 89"/>
                  <a:gd name="T6" fmla="*/ 111 w 156"/>
                  <a:gd name="T7" fmla="*/ 5 h 89"/>
                  <a:gd name="T8" fmla="*/ 131 w 156"/>
                  <a:gd name="T9" fmla="*/ 44 h 89"/>
                  <a:gd name="T10" fmla="*/ 150 w 156"/>
                  <a:gd name="T11" fmla="*/ 68 h 89"/>
                  <a:gd name="T12" fmla="*/ 111 w 156"/>
                  <a:gd name="T13" fmla="*/ 76 h 89"/>
                  <a:gd name="T14" fmla="*/ 49 w 156"/>
                  <a:gd name="T15" fmla="*/ 84 h 89"/>
                  <a:gd name="T16" fmla="*/ 0 w 156"/>
                  <a:gd name="T17" fmla="*/ 39 h 89"/>
                  <a:gd name="T18" fmla="*/ 12 w 156"/>
                  <a:gd name="T19" fmla="*/ 33 h 89"/>
                  <a:gd name="T20" fmla="*/ 55 w 156"/>
                  <a:gd name="T21" fmla="*/ 6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6" h="89">
                    <a:moveTo>
                      <a:pt x="55" y="63"/>
                    </a:moveTo>
                    <a:cubicBezTo>
                      <a:pt x="77" y="63"/>
                      <a:pt x="87" y="49"/>
                      <a:pt x="86" y="36"/>
                    </a:cubicBezTo>
                    <a:cubicBezTo>
                      <a:pt x="85" y="28"/>
                      <a:pt x="78" y="23"/>
                      <a:pt x="72" y="23"/>
                    </a:cubicBezTo>
                    <a:cubicBezTo>
                      <a:pt x="73" y="7"/>
                      <a:pt x="98" y="0"/>
                      <a:pt x="111" y="5"/>
                    </a:cubicBezTo>
                    <a:cubicBezTo>
                      <a:pt x="124" y="11"/>
                      <a:pt x="140" y="27"/>
                      <a:pt x="131" y="44"/>
                    </a:cubicBezTo>
                    <a:cubicBezTo>
                      <a:pt x="142" y="41"/>
                      <a:pt x="156" y="57"/>
                      <a:pt x="150" y="68"/>
                    </a:cubicBezTo>
                    <a:cubicBezTo>
                      <a:pt x="136" y="65"/>
                      <a:pt x="127" y="67"/>
                      <a:pt x="111" y="76"/>
                    </a:cubicBezTo>
                    <a:cubicBezTo>
                      <a:pt x="93" y="86"/>
                      <a:pt x="70" y="89"/>
                      <a:pt x="49" y="84"/>
                    </a:cubicBezTo>
                    <a:cubicBezTo>
                      <a:pt x="28" y="78"/>
                      <a:pt x="6" y="68"/>
                      <a:pt x="0" y="39"/>
                    </a:cubicBezTo>
                    <a:cubicBezTo>
                      <a:pt x="2" y="38"/>
                      <a:pt x="10" y="35"/>
                      <a:pt x="12" y="33"/>
                    </a:cubicBezTo>
                    <a:cubicBezTo>
                      <a:pt x="19" y="50"/>
                      <a:pt x="31" y="64"/>
                      <a:pt x="55" y="63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" name="Freeform 425"/>
              <p:cNvSpPr>
                <a:spLocks/>
              </p:cNvSpPr>
              <p:nvPr userDrawn="1"/>
            </p:nvSpPr>
            <p:spPr bwMode="auto">
              <a:xfrm>
                <a:off x="1467" y="1802"/>
                <a:ext cx="66" cy="39"/>
              </a:xfrm>
              <a:custGeom>
                <a:avLst/>
                <a:gdLst>
                  <a:gd name="T0" fmla="*/ 7 w 105"/>
                  <a:gd name="T1" fmla="*/ 26 h 62"/>
                  <a:gd name="T2" fmla="*/ 11 w 105"/>
                  <a:gd name="T3" fmla="*/ 32 h 62"/>
                  <a:gd name="T4" fmla="*/ 12 w 105"/>
                  <a:gd name="T5" fmla="*/ 33 h 62"/>
                  <a:gd name="T6" fmla="*/ 13 w 105"/>
                  <a:gd name="T7" fmla="*/ 35 h 62"/>
                  <a:gd name="T8" fmla="*/ 16 w 105"/>
                  <a:gd name="T9" fmla="*/ 38 h 62"/>
                  <a:gd name="T10" fmla="*/ 19 w 105"/>
                  <a:gd name="T11" fmla="*/ 41 h 62"/>
                  <a:gd name="T12" fmla="*/ 23 w 105"/>
                  <a:gd name="T13" fmla="*/ 44 h 62"/>
                  <a:gd name="T14" fmla="*/ 45 w 105"/>
                  <a:gd name="T15" fmla="*/ 54 h 62"/>
                  <a:gd name="T16" fmla="*/ 73 w 105"/>
                  <a:gd name="T17" fmla="*/ 54 h 62"/>
                  <a:gd name="T18" fmla="*/ 96 w 105"/>
                  <a:gd name="T19" fmla="*/ 38 h 62"/>
                  <a:gd name="T20" fmla="*/ 102 w 105"/>
                  <a:gd name="T21" fmla="*/ 14 h 62"/>
                  <a:gd name="T22" fmla="*/ 99 w 105"/>
                  <a:gd name="T23" fmla="*/ 5 h 62"/>
                  <a:gd name="T24" fmla="*/ 92 w 105"/>
                  <a:gd name="T25" fmla="*/ 1 h 62"/>
                  <a:gd name="T26" fmla="*/ 85 w 105"/>
                  <a:gd name="T27" fmla="*/ 1 h 62"/>
                  <a:gd name="T28" fmla="*/ 92 w 105"/>
                  <a:gd name="T29" fmla="*/ 0 h 62"/>
                  <a:gd name="T30" fmla="*/ 99 w 105"/>
                  <a:gd name="T31" fmla="*/ 4 h 62"/>
                  <a:gd name="T32" fmla="*/ 104 w 105"/>
                  <a:gd name="T33" fmla="*/ 14 h 62"/>
                  <a:gd name="T34" fmla="*/ 98 w 105"/>
                  <a:gd name="T35" fmla="*/ 39 h 62"/>
                  <a:gd name="T36" fmla="*/ 88 w 105"/>
                  <a:gd name="T37" fmla="*/ 51 h 62"/>
                  <a:gd name="T38" fmla="*/ 75 w 105"/>
                  <a:gd name="T39" fmla="*/ 58 h 62"/>
                  <a:gd name="T40" fmla="*/ 44 w 105"/>
                  <a:gd name="T41" fmla="*/ 60 h 62"/>
                  <a:gd name="T42" fmla="*/ 19 w 105"/>
                  <a:gd name="T43" fmla="*/ 50 h 62"/>
                  <a:gd name="T44" fmla="*/ 14 w 105"/>
                  <a:gd name="T45" fmla="*/ 46 h 62"/>
                  <a:gd name="T46" fmla="*/ 10 w 105"/>
                  <a:gd name="T47" fmla="*/ 43 h 62"/>
                  <a:gd name="T48" fmla="*/ 7 w 105"/>
                  <a:gd name="T49" fmla="*/ 40 h 62"/>
                  <a:gd name="T50" fmla="*/ 6 w 105"/>
                  <a:gd name="T51" fmla="*/ 38 h 62"/>
                  <a:gd name="T52" fmla="*/ 5 w 105"/>
                  <a:gd name="T53" fmla="*/ 37 h 62"/>
                  <a:gd name="T54" fmla="*/ 0 w 105"/>
                  <a:gd name="T55" fmla="*/ 31 h 62"/>
                  <a:gd name="T56" fmla="*/ 7 w 105"/>
                  <a:gd name="T57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5" h="62">
                    <a:moveTo>
                      <a:pt x="7" y="26"/>
                    </a:moveTo>
                    <a:cubicBezTo>
                      <a:pt x="7" y="26"/>
                      <a:pt x="8" y="28"/>
                      <a:pt x="11" y="32"/>
                    </a:cubicBezTo>
                    <a:cubicBezTo>
                      <a:pt x="11" y="32"/>
                      <a:pt x="11" y="33"/>
                      <a:pt x="12" y="33"/>
                    </a:cubicBezTo>
                    <a:cubicBezTo>
                      <a:pt x="12" y="34"/>
                      <a:pt x="12" y="34"/>
                      <a:pt x="13" y="35"/>
                    </a:cubicBezTo>
                    <a:cubicBezTo>
                      <a:pt x="14" y="36"/>
                      <a:pt x="15" y="37"/>
                      <a:pt x="16" y="38"/>
                    </a:cubicBezTo>
                    <a:cubicBezTo>
                      <a:pt x="17" y="39"/>
                      <a:pt x="18" y="40"/>
                      <a:pt x="19" y="41"/>
                    </a:cubicBezTo>
                    <a:cubicBezTo>
                      <a:pt x="20" y="42"/>
                      <a:pt x="21" y="43"/>
                      <a:pt x="23" y="44"/>
                    </a:cubicBezTo>
                    <a:cubicBezTo>
                      <a:pt x="29" y="49"/>
                      <a:pt x="36" y="52"/>
                      <a:pt x="45" y="54"/>
                    </a:cubicBezTo>
                    <a:cubicBezTo>
                      <a:pt x="54" y="57"/>
                      <a:pt x="64" y="56"/>
                      <a:pt x="73" y="54"/>
                    </a:cubicBezTo>
                    <a:cubicBezTo>
                      <a:pt x="83" y="51"/>
                      <a:pt x="91" y="46"/>
                      <a:pt x="96" y="38"/>
                    </a:cubicBezTo>
                    <a:cubicBezTo>
                      <a:pt x="101" y="30"/>
                      <a:pt x="103" y="21"/>
                      <a:pt x="102" y="14"/>
                    </a:cubicBezTo>
                    <a:cubicBezTo>
                      <a:pt x="102" y="10"/>
                      <a:pt x="101" y="7"/>
                      <a:pt x="99" y="5"/>
                    </a:cubicBezTo>
                    <a:cubicBezTo>
                      <a:pt x="97" y="2"/>
                      <a:pt x="94" y="1"/>
                      <a:pt x="92" y="1"/>
                    </a:cubicBezTo>
                    <a:cubicBezTo>
                      <a:pt x="88" y="0"/>
                      <a:pt x="85" y="1"/>
                      <a:pt x="85" y="1"/>
                    </a:cubicBezTo>
                    <a:cubicBezTo>
                      <a:pt x="85" y="1"/>
                      <a:pt x="88" y="0"/>
                      <a:pt x="92" y="0"/>
                    </a:cubicBezTo>
                    <a:cubicBezTo>
                      <a:pt x="94" y="1"/>
                      <a:pt x="97" y="2"/>
                      <a:pt x="99" y="4"/>
                    </a:cubicBezTo>
                    <a:cubicBezTo>
                      <a:pt x="101" y="6"/>
                      <a:pt x="103" y="10"/>
                      <a:pt x="104" y="14"/>
                    </a:cubicBezTo>
                    <a:cubicBezTo>
                      <a:pt x="105" y="21"/>
                      <a:pt x="103" y="31"/>
                      <a:pt x="98" y="39"/>
                    </a:cubicBezTo>
                    <a:cubicBezTo>
                      <a:pt x="96" y="43"/>
                      <a:pt x="93" y="47"/>
                      <a:pt x="88" y="51"/>
                    </a:cubicBezTo>
                    <a:cubicBezTo>
                      <a:pt x="84" y="54"/>
                      <a:pt x="80" y="56"/>
                      <a:pt x="75" y="58"/>
                    </a:cubicBezTo>
                    <a:cubicBezTo>
                      <a:pt x="65" y="61"/>
                      <a:pt x="54" y="62"/>
                      <a:pt x="44" y="60"/>
                    </a:cubicBezTo>
                    <a:cubicBezTo>
                      <a:pt x="34" y="58"/>
                      <a:pt x="26" y="54"/>
                      <a:pt x="19" y="50"/>
                    </a:cubicBezTo>
                    <a:cubicBezTo>
                      <a:pt x="17" y="49"/>
                      <a:pt x="16" y="47"/>
                      <a:pt x="14" y="46"/>
                    </a:cubicBezTo>
                    <a:cubicBezTo>
                      <a:pt x="13" y="45"/>
                      <a:pt x="12" y="44"/>
                      <a:pt x="10" y="43"/>
                    </a:cubicBezTo>
                    <a:cubicBezTo>
                      <a:pt x="9" y="42"/>
                      <a:pt x="8" y="41"/>
                      <a:pt x="7" y="40"/>
                    </a:cubicBezTo>
                    <a:cubicBezTo>
                      <a:pt x="7" y="39"/>
                      <a:pt x="6" y="39"/>
                      <a:pt x="6" y="38"/>
                    </a:cubicBezTo>
                    <a:cubicBezTo>
                      <a:pt x="5" y="38"/>
                      <a:pt x="5" y="37"/>
                      <a:pt x="5" y="37"/>
                    </a:cubicBezTo>
                    <a:cubicBezTo>
                      <a:pt x="2" y="33"/>
                      <a:pt x="0" y="31"/>
                      <a:pt x="0" y="31"/>
                    </a:cubicBezTo>
                    <a:lnTo>
                      <a:pt x="7" y="26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" name="Freeform 426"/>
              <p:cNvSpPr>
                <a:spLocks/>
              </p:cNvSpPr>
              <p:nvPr userDrawn="1"/>
            </p:nvSpPr>
            <p:spPr bwMode="auto">
              <a:xfrm>
                <a:off x="1540" y="1821"/>
                <a:ext cx="13" cy="14"/>
              </a:xfrm>
              <a:custGeom>
                <a:avLst/>
                <a:gdLst>
                  <a:gd name="T0" fmla="*/ 19 w 21"/>
                  <a:gd name="T1" fmla="*/ 22 h 22"/>
                  <a:gd name="T2" fmla="*/ 20 w 21"/>
                  <a:gd name="T3" fmla="*/ 20 h 22"/>
                  <a:gd name="T4" fmla="*/ 21 w 21"/>
                  <a:gd name="T5" fmla="*/ 16 h 22"/>
                  <a:gd name="T6" fmla="*/ 20 w 21"/>
                  <a:gd name="T7" fmla="*/ 10 h 22"/>
                  <a:gd name="T8" fmla="*/ 16 w 21"/>
                  <a:gd name="T9" fmla="*/ 5 h 22"/>
                  <a:gd name="T10" fmla="*/ 5 w 21"/>
                  <a:gd name="T11" fmla="*/ 0 h 22"/>
                  <a:gd name="T12" fmla="*/ 2 w 21"/>
                  <a:gd name="T13" fmla="*/ 0 h 22"/>
                  <a:gd name="T14" fmla="*/ 0 w 21"/>
                  <a:gd name="T15" fmla="*/ 1 h 22"/>
                  <a:gd name="T16" fmla="*/ 2 w 21"/>
                  <a:gd name="T17" fmla="*/ 1 h 22"/>
                  <a:gd name="T18" fmla="*/ 5 w 21"/>
                  <a:gd name="T19" fmla="*/ 1 h 22"/>
                  <a:gd name="T20" fmla="*/ 14 w 21"/>
                  <a:gd name="T21" fmla="*/ 7 h 22"/>
                  <a:gd name="T22" fmla="*/ 17 w 21"/>
                  <a:gd name="T23" fmla="*/ 11 h 22"/>
                  <a:gd name="T24" fmla="*/ 18 w 21"/>
                  <a:gd name="T25" fmla="*/ 16 h 22"/>
                  <a:gd name="T26" fmla="*/ 16 w 21"/>
                  <a:gd name="T27" fmla="*/ 19 h 22"/>
                  <a:gd name="T28" fmla="*/ 19 w 21"/>
                  <a:gd name="T2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22">
                    <a:moveTo>
                      <a:pt x="19" y="22"/>
                    </a:moveTo>
                    <a:cubicBezTo>
                      <a:pt x="19" y="22"/>
                      <a:pt x="19" y="21"/>
                      <a:pt x="20" y="20"/>
                    </a:cubicBezTo>
                    <a:cubicBezTo>
                      <a:pt x="21" y="19"/>
                      <a:pt x="21" y="18"/>
                      <a:pt x="21" y="16"/>
                    </a:cubicBezTo>
                    <a:cubicBezTo>
                      <a:pt x="21" y="14"/>
                      <a:pt x="20" y="12"/>
                      <a:pt x="20" y="10"/>
                    </a:cubicBezTo>
                    <a:cubicBezTo>
                      <a:pt x="19" y="8"/>
                      <a:pt x="17" y="7"/>
                      <a:pt x="16" y="5"/>
                    </a:cubicBezTo>
                    <a:cubicBezTo>
                      <a:pt x="13" y="2"/>
                      <a:pt x="8" y="1"/>
                      <a:pt x="5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8" y="2"/>
                      <a:pt x="12" y="4"/>
                      <a:pt x="14" y="7"/>
                    </a:cubicBezTo>
                    <a:cubicBezTo>
                      <a:pt x="15" y="8"/>
                      <a:pt x="16" y="10"/>
                      <a:pt x="17" y="11"/>
                    </a:cubicBezTo>
                    <a:cubicBezTo>
                      <a:pt x="18" y="13"/>
                      <a:pt x="18" y="15"/>
                      <a:pt x="18" y="16"/>
                    </a:cubicBezTo>
                    <a:cubicBezTo>
                      <a:pt x="17" y="18"/>
                      <a:pt x="16" y="19"/>
                      <a:pt x="16" y="19"/>
                    </a:cubicBezTo>
                    <a:lnTo>
                      <a:pt x="19" y="22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" name="Freeform 427"/>
              <p:cNvSpPr>
                <a:spLocks noEditPoints="1"/>
              </p:cNvSpPr>
              <p:nvPr userDrawn="1"/>
            </p:nvSpPr>
            <p:spPr bwMode="auto">
              <a:xfrm>
                <a:off x="1424" y="1752"/>
                <a:ext cx="69" cy="80"/>
              </a:xfrm>
              <a:custGeom>
                <a:avLst/>
                <a:gdLst>
                  <a:gd name="T0" fmla="*/ 68 w 111"/>
                  <a:gd name="T1" fmla="*/ 128 h 128"/>
                  <a:gd name="T2" fmla="*/ 54 w 111"/>
                  <a:gd name="T3" fmla="*/ 126 h 128"/>
                  <a:gd name="T4" fmla="*/ 3 w 111"/>
                  <a:gd name="T5" fmla="*/ 34 h 128"/>
                  <a:gd name="T6" fmla="*/ 1 w 111"/>
                  <a:gd name="T7" fmla="*/ 25 h 128"/>
                  <a:gd name="T8" fmla="*/ 0 w 111"/>
                  <a:gd name="T9" fmla="*/ 21 h 128"/>
                  <a:gd name="T10" fmla="*/ 3 w 111"/>
                  <a:gd name="T11" fmla="*/ 19 h 128"/>
                  <a:gd name="T12" fmla="*/ 16 w 111"/>
                  <a:gd name="T13" fmla="*/ 13 h 128"/>
                  <a:gd name="T14" fmla="*/ 28 w 111"/>
                  <a:gd name="T15" fmla="*/ 8 h 128"/>
                  <a:gd name="T16" fmla="*/ 38 w 111"/>
                  <a:gd name="T17" fmla="*/ 0 h 128"/>
                  <a:gd name="T18" fmla="*/ 39 w 111"/>
                  <a:gd name="T19" fmla="*/ 12 h 128"/>
                  <a:gd name="T20" fmla="*/ 39 w 111"/>
                  <a:gd name="T21" fmla="*/ 19 h 128"/>
                  <a:gd name="T22" fmla="*/ 51 w 111"/>
                  <a:gd name="T23" fmla="*/ 70 h 128"/>
                  <a:gd name="T24" fmla="*/ 70 w 111"/>
                  <a:gd name="T25" fmla="*/ 78 h 128"/>
                  <a:gd name="T26" fmla="*/ 85 w 111"/>
                  <a:gd name="T27" fmla="*/ 68 h 128"/>
                  <a:gd name="T28" fmla="*/ 86 w 111"/>
                  <a:gd name="T29" fmla="*/ 62 h 128"/>
                  <a:gd name="T30" fmla="*/ 92 w 111"/>
                  <a:gd name="T31" fmla="*/ 63 h 128"/>
                  <a:gd name="T32" fmla="*/ 110 w 111"/>
                  <a:gd name="T33" fmla="*/ 90 h 128"/>
                  <a:gd name="T34" fmla="*/ 68 w 111"/>
                  <a:gd name="T35" fmla="*/ 128 h 128"/>
                  <a:gd name="T36" fmla="*/ 14 w 111"/>
                  <a:gd name="T37" fmla="*/ 27 h 128"/>
                  <a:gd name="T38" fmla="*/ 15 w 111"/>
                  <a:gd name="T39" fmla="*/ 33 h 128"/>
                  <a:gd name="T40" fmla="*/ 56 w 111"/>
                  <a:gd name="T41" fmla="*/ 114 h 128"/>
                  <a:gd name="T42" fmla="*/ 68 w 111"/>
                  <a:gd name="T43" fmla="*/ 116 h 128"/>
                  <a:gd name="T44" fmla="*/ 98 w 111"/>
                  <a:gd name="T45" fmla="*/ 89 h 128"/>
                  <a:gd name="T46" fmla="*/ 95 w 111"/>
                  <a:gd name="T47" fmla="*/ 77 h 128"/>
                  <a:gd name="T48" fmla="*/ 70 w 111"/>
                  <a:gd name="T49" fmla="*/ 90 h 128"/>
                  <a:gd name="T50" fmla="*/ 70 w 111"/>
                  <a:gd name="T51" fmla="*/ 90 h 128"/>
                  <a:gd name="T52" fmla="*/ 43 w 111"/>
                  <a:gd name="T53" fmla="*/ 80 h 128"/>
                  <a:gd name="T54" fmla="*/ 27 w 111"/>
                  <a:gd name="T55" fmla="*/ 22 h 128"/>
                  <a:gd name="T56" fmla="*/ 20 w 111"/>
                  <a:gd name="T57" fmla="*/ 24 h 128"/>
                  <a:gd name="T58" fmla="*/ 14 w 111"/>
                  <a:gd name="T59" fmla="*/ 27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1" h="128">
                    <a:moveTo>
                      <a:pt x="68" y="128"/>
                    </a:moveTo>
                    <a:cubicBezTo>
                      <a:pt x="64" y="128"/>
                      <a:pt x="59" y="127"/>
                      <a:pt x="54" y="126"/>
                    </a:cubicBezTo>
                    <a:cubicBezTo>
                      <a:pt x="15" y="116"/>
                      <a:pt x="6" y="59"/>
                      <a:pt x="3" y="34"/>
                    </a:cubicBezTo>
                    <a:cubicBezTo>
                      <a:pt x="2" y="30"/>
                      <a:pt x="1" y="27"/>
                      <a:pt x="1" y="25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6" y="17"/>
                      <a:pt x="10" y="15"/>
                      <a:pt x="16" y="13"/>
                    </a:cubicBezTo>
                    <a:cubicBezTo>
                      <a:pt x="20" y="12"/>
                      <a:pt x="27" y="9"/>
                      <a:pt x="28" y="8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4"/>
                      <a:pt x="39" y="16"/>
                      <a:pt x="39" y="19"/>
                    </a:cubicBezTo>
                    <a:cubicBezTo>
                      <a:pt x="39" y="31"/>
                      <a:pt x="38" y="60"/>
                      <a:pt x="51" y="70"/>
                    </a:cubicBezTo>
                    <a:cubicBezTo>
                      <a:pt x="56" y="75"/>
                      <a:pt x="63" y="78"/>
                      <a:pt x="70" y="78"/>
                    </a:cubicBezTo>
                    <a:cubicBezTo>
                      <a:pt x="78" y="78"/>
                      <a:pt x="84" y="74"/>
                      <a:pt x="85" y="68"/>
                    </a:cubicBezTo>
                    <a:cubicBezTo>
                      <a:pt x="86" y="62"/>
                      <a:pt x="86" y="62"/>
                      <a:pt x="86" y="62"/>
                    </a:cubicBezTo>
                    <a:cubicBezTo>
                      <a:pt x="92" y="63"/>
                      <a:pt x="92" y="63"/>
                      <a:pt x="92" y="63"/>
                    </a:cubicBezTo>
                    <a:cubicBezTo>
                      <a:pt x="103" y="64"/>
                      <a:pt x="111" y="75"/>
                      <a:pt x="110" y="90"/>
                    </a:cubicBezTo>
                    <a:cubicBezTo>
                      <a:pt x="109" y="109"/>
                      <a:pt x="94" y="128"/>
                      <a:pt x="68" y="128"/>
                    </a:cubicBezTo>
                    <a:close/>
                    <a:moveTo>
                      <a:pt x="14" y="27"/>
                    </a:moveTo>
                    <a:cubicBezTo>
                      <a:pt x="14" y="29"/>
                      <a:pt x="14" y="30"/>
                      <a:pt x="15" y="33"/>
                    </a:cubicBezTo>
                    <a:cubicBezTo>
                      <a:pt x="18" y="55"/>
                      <a:pt x="26" y="107"/>
                      <a:pt x="56" y="114"/>
                    </a:cubicBezTo>
                    <a:cubicBezTo>
                      <a:pt x="61" y="115"/>
                      <a:pt x="65" y="116"/>
                      <a:pt x="68" y="116"/>
                    </a:cubicBezTo>
                    <a:cubicBezTo>
                      <a:pt x="87" y="116"/>
                      <a:pt x="97" y="102"/>
                      <a:pt x="98" y="89"/>
                    </a:cubicBezTo>
                    <a:cubicBezTo>
                      <a:pt x="98" y="85"/>
                      <a:pt x="97" y="80"/>
                      <a:pt x="95" y="77"/>
                    </a:cubicBezTo>
                    <a:cubicBezTo>
                      <a:pt x="90" y="85"/>
                      <a:pt x="81" y="90"/>
                      <a:pt x="70" y="90"/>
                    </a:cubicBezTo>
                    <a:cubicBezTo>
                      <a:pt x="70" y="90"/>
                      <a:pt x="70" y="90"/>
                      <a:pt x="70" y="90"/>
                    </a:cubicBezTo>
                    <a:cubicBezTo>
                      <a:pt x="60" y="90"/>
                      <a:pt x="50" y="86"/>
                      <a:pt x="43" y="80"/>
                    </a:cubicBezTo>
                    <a:cubicBezTo>
                      <a:pt x="27" y="67"/>
                      <a:pt x="26" y="38"/>
                      <a:pt x="27" y="22"/>
                    </a:cubicBezTo>
                    <a:cubicBezTo>
                      <a:pt x="25" y="23"/>
                      <a:pt x="23" y="24"/>
                      <a:pt x="20" y="24"/>
                    </a:cubicBezTo>
                    <a:cubicBezTo>
                      <a:pt x="18" y="25"/>
                      <a:pt x="16" y="26"/>
                      <a:pt x="14" y="27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" name="Freeform 428"/>
              <p:cNvSpPr>
                <a:spLocks/>
              </p:cNvSpPr>
              <p:nvPr userDrawn="1"/>
            </p:nvSpPr>
            <p:spPr bwMode="auto">
              <a:xfrm>
                <a:off x="1428" y="1760"/>
                <a:ext cx="68" cy="75"/>
              </a:xfrm>
              <a:custGeom>
                <a:avLst/>
                <a:gdLst>
                  <a:gd name="T0" fmla="*/ 40 w 108"/>
                  <a:gd name="T1" fmla="*/ 63 h 121"/>
                  <a:gd name="T2" fmla="*/ 84 w 108"/>
                  <a:gd name="T3" fmla="*/ 57 h 121"/>
                  <a:gd name="T4" fmla="*/ 48 w 108"/>
                  <a:gd name="T5" fmla="*/ 108 h 121"/>
                  <a:gd name="T6" fmla="*/ 0 w 108"/>
                  <a:gd name="T7" fmla="*/ 11 h 121"/>
                  <a:gd name="T8" fmla="*/ 26 w 108"/>
                  <a:gd name="T9" fmla="*/ 0 h 121"/>
                  <a:gd name="T10" fmla="*/ 40 w 108"/>
                  <a:gd name="T11" fmla="*/ 6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" h="121">
                    <a:moveTo>
                      <a:pt x="40" y="63"/>
                    </a:moveTo>
                    <a:cubicBezTo>
                      <a:pt x="57" y="78"/>
                      <a:pt x="82" y="72"/>
                      <a:pt x="84" y="57"/>
                    </a:cubicBezTo>
                    <a:cubicBezTo>
                      <a:pt x="108" y="60"/>
                      <a:pt x="99" y="121"/>
                      <a:pt x="48" y="108"/>
                    </a:cubicBezTo>
                    <a:cubicBezTo>
                      <a:pt x="7" y="98"/>
                      <a:pt x="3" y="23"/>
                      <a:pt x="0" y="11"/>
                    </a:cubicBezTo>
                    <a:cubicBezTo>
                      <a:pt x="4" y="8"/>
                      <a:pt x="22" y="4"/>
                      <a:pt x="26" y="0"/>
                    </a:cubicBezTo>
                    <a:cubicBezTo>
                      <a:pt x="26" y="8"/>
                      <a:pt x="22" y="48"/>
                      <a:pt x="40" y="63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" name="Freeform 429"/>
              <p:cNvSpPr>
                <a:spLocks/>
              </p:cNvSpPr>
              <p:nvPr userDrawn="1"/>
            </p:nvSpPr>
            <p:spPr bwMode="auto">
              <a:xfrm>
                <a:off x="1436" y="1772"/>
                <a:ext cx="51" cy="47"/>
              </a:xfrm>
              <a:custGeom>
                <a:avLst/>
                <a:gdLst>
                  <a:gd name="T0" fmla="*/ 10 w 82"/>
                  <a:gd name="T1" fmla="*/ 0 h 75"/>
                  <a:gd name="T2" fmla="*/ 31 w 82"/>
                  <a:gd name="T3" fmla="*/ 57 h 75"/>
                  <a:gd name="T4" fmla="*/ 82 w 82"/>
                  <a:gd name="T5" fmla="*/ 46 h 75"/>
                  <a:gd name="T6" fmla="*/ 28 w 82"/>
                  <a:gd name="T7" fmla="*/ 61 h 75"/>
                  <a:gd name="T8" fmla="*/ 0 w 82"/>
                  <a:gd name="T9" fmla="*/ 0 h 75"/>
                  <a:gd name="T10" fmla="*/ 10 w 82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75">
                    <a:moveTo>
                      <a:pt x="10" y="0"/>
                    </a:moveTo>
                    <a:cubicBezTo>
                      <a:pt x="9" y="21"/>
                      <a:pt x="14" y="43"/>
                      <a:pt x="31" y="57"/>
                    </a:cubicBezTo>
                    <a:cubicBezTo>
                      <a:pt x="45" y="71"/>
                      <a:pt x="78" y="71"/>
                      <a:pt x="82" y="46"/>
                    </a:cubicBezTo>
                    <a:cubicBezTo>
                      <a:pt x="80" y="72"/>
                      <a:pt x="45" y="75"/>
                      <a:pt x="28" y="61"/>
                    </a:cubicBezTo>
                    <a:cubicBezTo>
                      <a:pt x="8" y="47"/>
                      <a:pt x="1" y="23"/>
                      <a:pt x="0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" name="Freeform 430"/>
              <p:cNvSpPr>
                <a:spLocks noEditPoints="1"/>
              </p:cNvSpPr>
              <p:nvPr userDrawn="1"/>
            </p:nvSpPr>
            <p:spPr bwMode="auto">
              <a:xfrm>
                <a:off x="1361" y="1751"/>
                <a:ext cx="68" cy="81"/>
              </a:xfrm>
              <a:custGeom>
                <a:avLst/>
                <a:gdLst>
                  <a:gd name="T0" fmla="*/ 42 w 110"/>
                  <a:gd name="T1" fmla="*/ 129 h 129"/>
                  <a:gd name="T2" fmla="*/ 0 w 110"/>
                  <a:gd name="T3" fmla="*/ 91 h 129"/>
                  <a:gd name="T4" fmla="*/ 18 w 110"/>
                  <a:gd name="T5" fmla="*/ 64 h 129"/>
                  <a:gd name="T6" fmla="*/ 24 w 110"/>
                  <a:gd name="T7" fmla="*/ 63 h 129"/>
                  <a:gd name="T8" fmla="*/ 25 w 110"/>
                  <a:gd name="T9" fmla="*/ 69 h 129"/>
                  <a:gd name="T10" fmla="*/ 41 w 110"/>
                  <a:gd name="T11" fmla="*/ 79 h 129"/>
                  <a:gd name="T12" fmla="*/ 60 w 110"/>
                  <a:gd name="T13" fmla="*/ 71 h 129"/>
                  <a:gd name="T14" fmla="*/ 71 w 110"/>
                  <a:gd name="T15" fmla="*/ 20 h 129"/>
                  <a:gd name="T16" fmla="*/ 71 w 110"/>
                  <a:gd name="T17" fmla="*/ 13 h 129"/>
                  <a:gd name="T18" fmla="*/ 72 w 110"/>
                  <a:gd name="T19" fmla="*/ 0 h 129"/>
                  <a:gd name="T20" fmla="*/ 82 w 110"/>
                  <a:gd name="T21" fmla="*/ 9 h 129"/>
                  <a:gd name="T22" fmla="*/ 94 w 110"/>
                  <a:gd name="T23" fmla="*/ 14 h 129"/>
                  <a:gd name="T24" fmla="*/ 107 w 110"/>
                  <a:gd name="T25" fmla="*/ 20 h 129"/>
                  <a:gd name="T26" fmla="*/ 110 w 110"/>
                  <a:gd name="T27" fmla="*/ 22 h 129"/>
                  <a:gd name="T28" fmla="*/ 109 w 110"/>
                  <a:gd name="T29" fmla="*/ 26 h 129"/>
                  <a:gd name="T30" fmla="*/ 108 w 110"/>
                  <a:gd name="T31" fmla="*/ 35 h 129"/>
                  <a:gd name="T32" fmla="*/ 57 w 110"/>
                  <a:gd name="T33" fmla="*/ 127 h 129"/>
                  <a:gd name="T34" fmla="*/ 42 w 110"/>
                  <a:gd name="T35" fmla="*/ 129 h 129"/>
                  <a:gd name="T36" fmla="*/ 16 w 110"/>
                  <a:gd name="T37" fmla="*/ 78 h 129"/>
                  <a:gd name="T38" fmla="*/ 12 w 110"/>
                  <a:gd name="T39" fmla="*/ 90 h 129"/>
                  <a:gd name="T40" fmla="*/ 42 w 110"/>
                  <a:gd name="T41" fmla="*/ 117 h 129"/>
                  <a:gd name="T42" fmla="*/ 54 w 110"/>
                  <a:gd name="T43" fmla="*/ 115 h 129"/>
                  <a:gd name="T44" fmla="*/ 96 w 110"/>
                  <a:gd name="T45" fmla="*/ 34 h 129"/>
                  <a:gd name="T46" fmla="*/ 96 w 110"/>
                  <a:gd name="T47" fmla="*/ 28 h 129"/>
                  <a:gd name="T48" fmla="*/ 90 w 110"/>
                  <a:gd name="T49" fmla="*/ 25 h 129"/>
                  <a:gd name="T50" fmla="*/ 84 w 110"/>
                  <a:gd name="T51" fmla="*/ 23 h 129"/>
                  <a:gd name="T52" fmla="*/ 67 w 110"/>
                  <a:gd name="T53" fmla="*/ 81 h 129"/>
                  <a:gd name="T54" fmla="*/ 41 w 110"/>
                  <a:gd name="T55" fmla="*/ 91 h 129"/>
                  <a:gd name="T56" fmla="*/ 16 w 110"/>
                  <a:gd name="T57" fmla="*/ 7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0" h="129">
                    <a:moveTo>
                      <a:pt x="42" y="129"/>
                    </a:moveTo>
                    <a:cubicBezTo>
                      <a:pt x="16" y="129"/>
                      <a:pt x="1" y="110"/>
                      <a:pt x="0" y="91"/>
                    </a:cubicBezTo>
                    <a:cubicBezTo>
                      <a:pt x="0" y="76"/>
                      <a:pt x="7" y="65"/>
                      <a:pt x="18" y="64"/>
                    </a:cubicBezTo>
                    <a:cubicBezTo>
                      <a:pt x="24" y="63"/>
                      <a:pt x="24" y="63"/>
                      <a:pt x="24" y="63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6" y="75"/>
                      <a:pt x="32" y="79"/>
                      <a:pt x="41" y="79"/>
                    </a:cubicBezTo>
                    <a:cubicBezTo>
                      <a:pt x="47" y="79"/>
                      <a:pt x="54" y="76"/>
                      <a:pt x="60" y="71"/>
                    </a:cubicBezTo>
                    <a:cubicBezTo>
                      <a:pt x="72" y="61"/>
                      <a:pt x="72" y="32"/>
                      <a:pt x="71" y="20"/>
                    </a:cubicBezTo>
                    <a:cubicBezTo>
                      <a:pt x="71" y="17"/>
                      <a:pt x="71" y="15"/>
                      <a:pt x="71" y="13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3" y="10"/>
                      <a:pt x="90" y="13"/>
                      <a:pt x="94" y="14"/>
                    </a:cubicBezTo>
                    <a:cubicBezTo>
                      <a:pt x="100" y="16"/>
                      <a:pt x="104" y="18"/>
                      <a:pt x="107" y="20"/>
                    </a:cubicBezTo>
                    <a:cubicBezTo>
                      <a:pt x="110" y="22"/>
                      <a:pt x="110" y="22"/>
                      <a:pt x="110" y="22"/>
                    </a:cubicBezTo>
                    <a:cubicBezTo>
                      <a:pt x="109" y="26"/>
                      <a:pt x="109" y="26"/>
                      <a:pt x="109" y="26"/>
                    </a:cubicBezTo>
                    <a:cubicBezTo>
                      <a:pt x="109" y="28"/>
                      <a:pt x="108" y="31"/>
                      <a:pt x="108" y="35"/>
                    </a:cubicBezTo>
                    <a:cubicBezTo>
                      <a:pt x="104" y="60"/>
                      <a:pt x="95" y="117"/>
                      <a:pt x="57" y="127"/>
                    </a:cubicBezTo>
                    <a:cubicBezTo>
                      <a:pt x="51" y="128"/>
                      <a:pt x="46" y="129"/>
                      <a:pt x="42" y="129"/>
                    </a:cubicBezTo>
                    <a:close/>
                    <a:moveTo>
                      <a:pt x="16" y="78"/>
                    </a:moveTo>
                    <a:cubicBezTo>
                      <a:pt x="13" y="81"/>
                      <a:pt x="12" y="86"/>
                      <a:pt x="12" y="90"/>
                    </a:cubicBezTo>
                    <a:cubicBezTo>
                      <a:pt x="13" y="103"/>
                      <a:pt x="23" y="117"/>
                      <a:pt x="42" y="117"/>
                    </a:cubicBezTo>
                    <a:cubicBezTo>
                      <a:pt x="45" y="117"/>
                      <a:pt x="49" y="116"/>
                      <a:pt x="54" y="115"/>
                    </a:cubicBezTo>
                    <a:cubicBezTo>
                      <a:pt x="84" y="108"/>
                      <a:pt x="92" y="56"/>
                      <a:pt x="96" y="34"/>
                    </a:cubicBezTo>
                    <a:cubicBezTo>
                      <a:pt x="96" y="31"/>
                      <a:pt x="96" y="30"/>
                      <a:pt x="96" y="28"/>
                    </a:cubicBezTo>
                    <a:cubicBezTo>
                      <a:pt x="94" y="27"/>
                      <a:pt x="92" y="26"/>
                      <a:pt x="90" y="25"/>
                    </a:cubicBezTo>
                    <a:cubicBezTo>
                      <a:pt x="87" y="25"/>
                      <a:pt x="85" y="24"/>
                      <a:pt x="84" y="23"/>
                    </a:cubicBezTo>
                    <a:cubicBezTo>
                      <a:pt x="84" y="39"/>
                      <a:pt x="83" y="68"/>
                      <a:pt x="67" y="81"/>
                    </a:cubicBezTo>
                    <a:cubicBezTo>
                      <a:pt x="60" y="87"/>
                      <a:pt x="50" y="91"/>
                      <a:pt x="41" y="91"/>
                    </a:cubicBezTo>
                    <a:cubicBezTo>
                      <a:pt x="29" y="91"/>
                      <a:pt x="20" y="86"/>
                      <a:pt x="16" y="78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" name="Freeform 431"/>
              <p:cNvSpPr>
                <a:spLocks/>
              </p:cNvSpPr>
              <p:nvPr userDrawn="1"/>
            </p:nvSpPr>
            <p:spPr bwMode="auto">
              <a:xfrm>
                <a:off x="1357" y="1760"/>
                <a:ext cx="68" cy="75"/>
              </a:xfrm>
              <a:custGeom>
                <a:avLst/>
                <a:gdLst>
                  <a:gd name="T0" fmla="*/ 68 w 108"/>
                  <a:gd name="T1" fmla="*/ 63 h 121"/>
                  <a:gd name="T2" fmla="*/ 24 w 108"/>
                  <a:gd name="T3" fmla="*/ 57 h 121"/>
                  <a:gd name="T4" fmla="*/ 60 w 108"/>
                  <a:gd name="T5" fmla="*/ 108 h 121"/>
                  <a:gd name="T6" fmla="*/ 108 w 108"/>
                  <a:gd name="T7" fmla="*/ 11 h 121"/>
                  <a:gd name="T8" fmla="*/ 82 w 108"/>
                  <a:gd name="T9" fmla="*/ 0 h 121"/>
                  <a:gd name="T10" fmla="*/ 68 w 108"/>
                  <a:gd name="T11" fmla="*/ 6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" h="121">
                    <a:moveTo>
                      <a:pt x="68" y="63"/>
                    </a:moveTo>
                    <a:cubicBezTo>
                      <a:pt x="51" y="78"/>
                      <a:pt x="26" y="72"/>
                      <a:pt x="24" y="57"/>
                    </a:cubicBezTo>
                    <a:cubicBezTo>
                      <a:pt x="0" y="60"/>
                      <a:pt x="9" y="121"/>
                      <a:pt x="60" y="108"/>
                    </a:cubicBezTo>
                    <a:cubicBezTo>
                      <a:pt x="101" y="98"/>
                      <a:pt x="105" y="23"/>
                      <a:pt x="108" y="11"/>
                    </a:cubicBezTo>
                    <a:cubicBezTo>
                      <a:pt x="104" y="8"/>
                      <a:pt x="87" y="4"/>
                      <a:pt x="82" y="0"/>
                    </a:cubicBezTo>
                    <a:cubicBezTo>
                      <a:pt x="82" y="8"/>
                      <a:pt x="86" y="48"/>
                      <a:pt x="68" y="63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" name="Freeform 432"/>
              <p:cNvSpPr>
                <a:spLocks noEditPoints="1"/>
              </p:cNvSpPr>
              <p:nvPr userDrawn="1"/>
            </p:nvSpPr>
            <p:spPr bwMode="auto">
              <a:xfrm>
                <a:off x="1404" y="1784"/>
                <a:ext cx="48" cy="74"/>
              </a:xfrm>
              <a:custGeom>
                <a:avLst/>
                <a:gdLst>
                  <a:gd name="T0" fmla="*/ 38 w 76"/>
                  <a:gd name="T1" fmla="*/ 119 h 119"/>
                  <a:gd name="T2" fmla="*/ 35 w 76"/>
                  <a:gd name="T3" fmla="*/ 117 h 119"/>
                  <a:gd name="T4" fmla="*/ 12 w 76"/>
                  <a:gd name="T5" fmla="*/ 49 h 119"/>
                  <a:gd name="T6" fmla="*/ 15 w 76"/>
                  <a:gd name="T7" fmla="*/ 40 h 119"/>
                  <a:gd name="T8" fmla="*/ 24 w 76"/>
                  <a:gd name="T9" fmla="*/ 7 h 119"/>
                  <a:gd name="T10" fmla="*/ 34 w 76"/>
                  <a:gd name="T11" fmla="*/ 0 h 119"/>
                  <a:gd name="T12" fmla="*/ 38 w 76"/>
                  <a:gd name="T13" fmla="*/ 0 h 119"/>
                  <a:gd name="T14" fmla="*/ 42 w 76"/>
                  <a:gd name="T15" fmla="*/ 0 h 119"/>
                  <a:gd name="T16" fmla="*/ 52 w 76"/>
                  <a:gd name="T17" fmla="*/ 7 h 119"/>
                  <a:gd name="T18" fmla="*/ 61 w 76"/>
                  <a:gd name="T19" fmla="*/ 40 h 119"/>
                  <a:gd name="T20" fmla="*/ 64 w 76"/>
                  <a:gd name="T21" fmla="*/ 49 h 119"/>
                  <a:gd name="T22" fmla="*/ 41 w 76"/>
                  <a:gd name="T23" fmla="*/ 117 h 119"/>
                  <a:gd name="T24" fmla="*/ 38 w 76"/>
                  <a:gd name="T25" fmla="*/ 119 h 119"/>
                  <a:gd name="T26" fmla="*/ 36 w 76"/>
                  <a:gd name="T27" fmla="*/ 12 h 119"/>
                  <a:gd name="T28" fmla="*/ 26 w 76"/>
                  <a:gd name="T29" fmla="*/ 44 h 119"/>
                  <a:gd name="T30" fmla="*/ 23 w 76"/>
                  <a:gd name="T31" fmla="*/ 53 h 119"/>
                  <a:gd name="T32" fmla="*/ 38 w 76"/>
                  <a:gd name="T33" fmla="*/ 105 h 119"/>
                  <a:gd name="T34" fmla="*/ 53 w 76"/>
                  <a:gd name="T35" fmla="*/ 53 h 119"/>
                  <a:gd name="T36" fmla="*/ 50 w 76"/>
                  <a:gd name="T37" fmla="*/ 44 h 119"/>
                  <a:gd name="T38" fmla="*/ 41 w 76"/>
                  <a:gd name="T39" fmla="*/ 12 h 119"/>
                  <a:gd name="T40" fmla="*/ 39 w 76"/>
                  <a:gd name="T41" fmla="*/ 12 h 119"/>
                  <a:gd name="T42" fmla="*/ 38 w 76"/>
                  <a:gd name="T43" fmla="*/ 12 h 119"/>
                  <a:gd name="T44" fmla="*/ 37 w 76"/>
                  <a:gd name="T45" fmla="*/ 12 h 119"/>
                  <a:gd name="T46" fmla="*/ 36 w 76"/>
                  <a:gd name="T47" fmla="*/ 1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6" h="119">
                    <a:moveTo>
                      <a:pt x="38" y="119"/>
                    </a:moveTo>
                    <a:cubicBezTo>
                      <a:pt x="35" y="117"/>
                      <a:pt x="35" y="117"/>
                      <a:pt x="35" y="117"/>
                    </a:cubicBezTo>
                    <a:cubicBezTo>
                      <a:pt x="8" y="102"/>
                      <a:pt x="0" y="79"/>
                      <a:pt x="12" y="49"/>
                    </a:cubicBezTo>
                    <a:cubicBezTo>
                      <a:pt x="13" y="46"/>
                      <a:pt x="14" y="43"/>
                      <a:pt x="15" y="40"/>
                    </a:cubicBezTo>
                    <a:cubicBezTo>
                      <a:pt x="20" y="28"/>
                      <a:pt x="23" y="19"/>
                      <a:pt x="24" y="7"/>
                    </a:cubicBezTo>
                    <a:cubicBezTo>
                      <a:pt x="24" y="5"/>
                      <a:pt x="25" y="0"/>
                      <a:pt x="34" y="0"/>
                    </a:cubicBezTo>
                    <a:cubicBezTo>
                      <a:pt x="35" y="0"/>
                      <a:pt x="37" y="0"/>
                      <a:pt x="38" y="0"/>
                    </a:cubicBezTo>
                    <a:cubicBezTo>
                      <a:pt x="40" y="0"/>
                      <a:pt x="41" y="0"/>
                      <a:pt x="42" y="0"/>
                    </a:cubicBezTo>
                    <a:cubicBezTo>
                      <a:pt x="51" y="0"/>
                      <a:pt x="52" y="5"/>
                      <a:pt x="52" y="7"/>
                    </a:cubicBezTo>
                    <a:cubicBezTo>
                      <a:pt x="53" y="19"/>
                      <a:pt x="56" y="28"/>
                      <a:pt x="61" y="40"/>
                    </a:cubicBezTo>
                    <a:cubicBezTo>
                      <a:pt x="62" y="43"/>
                      <a:pt x="63" y="46"/>
                      <a:pt x="64" y="49"/>
                    </a:cubicBezTo>
                    <a:cubicBezTo>
                      <a:pt x="76" y="79"/>
                      <a:pt x="68" y="102"/>
                      <a:pt x="41" y="117"/>
                    </a:cubicBezTo>
                    <a:lnTo>
                      <a:pt x="38" y="119"/>
                    </a:lnTo>
                    <a:close/>
                    <a:moveTo>
                      <a:pt x="36" y="12"/>
                    </a:moveTo>
                    <a:cubicBezTo>
                      <a:pt x="35" y="24"/>
                      <a:pt x="31" y="34"/>
                      <a:pt x="26" y="44"/>
                    </a:cubicBezTo>
                    <a:cubicBezTo>
                      <a:pt x="25" y="47"/>
                      <a:pt x="24" y="50"/>
                      <a:pt x="23" y="53"/>
                    </a:cubicBezTo>
                    <a:cubicBezTo>
                      <a:pt x="14" y="77"/>
                      <a:pt x="19" y="93"/>
                      <a:pt x="38" y="105"/>
                    </a:cubicBezTo>
                    <a:cubicBezTo>
                      <a:pt x="58" y="93"/>
                      <a:pt x="62" y="77"/>
                      <a:pt x="53" y="53"/>
                    </a:cubicBezTo>
                    <a:cubicBezTo>
                      <a:pt x="52" y="50"/>
                      <a:pt x="51" y="47"/>
                      <a:pt x="50" y="44"/>
                    </a:cubicBezTo>
                    <a:cubicBezTo>
                      <a:pt x="46" y="34"/>
                      <a:pt x="42" y="24"/>
                      <a:pt x="41" y="12"/>
                    </a:cubicBezTo>
                    <a:cubicBezTo>
                      <a:pt x="40" y="12"/>
                      <a:pt x="40" y="12"/>
                      <a:pt x="39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2"/>
                      <a:pt x="36" y="12"/>
                      <a:pt x="36" y="12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" name="Freeform 433"/>
              <p:cNvSpPr>
                <a:spLocks/>
              </p:cNvSpPr>
              <p:nvPr userDrawn="1"/>
            </p:nvSpPr>
            <p:spPr bwMode="auto">
              <a:xfrm>
                <a:off x="1410" y="1787"/>
                <a:ext cx="37" cy="67"/>
              </a:xfrm>
              <a:custGeom>
                <a:avLst/>
                <a:gdLst>
                  <a:gd name="T0" fmla="*/ 50 w 59"/>
                  <a:gd name="T1" fmla="*/ 46 h 107"/>
                  <a:gd name="T2" fmla="*/ 37 w 59"/>
                  <a:gd name="T3" fmla="*/ 2 h 107"/>
                  <a:gd name="T4" fmla="*/ 29 w 59"/>
                  <a:gd name="T5" fmla="*/ 1 h 107"/>
                  <a:gd name="T6" fmla="*/ 21 w 59"/>
                  <a:gd name="T7" fmla="*/ 2 h 107"/>
                  <a:gd name="T8" fmla="*/ 9 w 59"/>
                  <a:gd name="T9" fmla="*/ 46 h 107"/>
                  <a:gd name="T10" fmla="*/ 29 w 59"/>
                  <a:gd name="T11" fmla="*/ 107 h 107"/>
                  <a:gd name="T12" fmla="*/ 50 w 59"/>
                  <a:gd name="T13" fmla="*/ 4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107">
                    <a:moveTo>
                      <a:pt x="50" y="46"/>
                    </a:moveTo>
                    <a:cubicBezTo>
                      <a:pt x="44" y="29"/>
                      <a:pt x="38" y="19"/>
                      <a:pt x="37" y="2"/>
                    </a:cubicBezTo>
                    <a:cubicBezTo>
                      <a:pt x="37" y="0"/>
                      <a:pt x="33" y="0"/>
                      <a:pt x="29" y="1"/>
                    </a:cubicBezTo>
                    <a:cubicBezTo>
                      <a:pt x="25" y="0"/>
                      <a:pt x="21" y="0"/>
                      <a:pt x="21" y="2"/>
                    </a:cubicBezTo>
                    <a:cubicBezTo>
                      <a:pt x="20" y="19"/>
                      <a:pt x="15" y="29"/>
                      <a:pt x="9" y="46"/>
                    </a:cubicBezTo>
                    <a:cubicBezTo>
                      <a:pt x="1" y="67"/>
                      <a:pt x="0" y="90"/>
                      <a:pt x="29" y="107"/>
                    </a:cubicBezTo>
                    <a:cubicBezTo>
                      <a:pt x="59" y="90"/>
                      <a:pt x="58" y="67"/>
                      <a:pt x="50" y="46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7" name="Freeform 434"/>
              <p:cNvSpPr>
                <a:spLocks/>
              </p:cNvSpPr>
              <p:nvPr userDrawn="1"/>
            </p:nvSpPr>
            <p:spPr bwMode="auto">
              <a:xfrm>
                <a:off x="1425" y="1786"/>
                <a:ext cx="6" cy="50"/>
              </a:xfrm>
              <a:custGeom>
                <a:avLst/>
                <a:gdLst>
                  <a:gd name="T0" fmla="*/ 6 w 6"/>
                  <a:gd name="T1" fmla="*/ 0 h 50"/>
                  <a:gd name="T2" fmla="*/ 3 w 6"/>
                  <a:gd name="T3" fmla="*/ 50 h 50"/>
                  <a:gd name="T4" fmla="*/ 0 w 6"/>
                  <a:gd name="T5" fmla="*/ 0 h 50"/>
                  <a:gd name="T6" fmla="*/ 6 w 6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0">
                    <a:moveTo>
                      <a:pt x="6" y="0"/>
                    </a:moveTo>
                    <a:lnTo>
                      <a:pt x="3" y="5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" name="Freeform 435"/>
              <p:cNvSpPr>
                <a:spLocks/>
              </p:cNvSpPr>
              <p:nvPr userDrawn="1"/>
            </p:nvSpPr>
            <p:spPr bwMode="auto">
              <a:xfrm>
                <a:off x="1413" y="1822"/>
                <a:ext cx="16" cy="27"/>
              </a:xfrm>
              <a:custGeom>
                <a:avLst/>
                <a:gdLst>
                  <a:gd name="T0" fmla="*/ 9 w 26"/>
                  <a:gd name="T1" fmla="*/ 0 h 43"/>
                  <a:gd name="T2" fmla="*/ 26 w 26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" h="43">
                    <a:moveTo>
                      <a:pt x="9" y="0"/>
                    </a:moveTo>
                    <a:cubicBezTo>
                      <a:pt x="0" y="23"/>
                      <a:pt x="14" y="34"/>
                      <a:pt x="26" y="43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" name="Freeform 436"/>
              <p:cNvSpPr>
                <a:spLocks/>
              </p:cNvSpPr>
              <p:nvPr userDrawn="1"/>
            </p:nvSpPr>
            <p:spPr bwMode="auto">
              <a:xfrm>
                <a:off x="1416" y="1822"/>
                <a:ext cx="14" cy="28"/>
              </a:xfrm>
              <a:custGeom>
                <a:avLst/>
                <a:gdLst>
                  <a:gd name="T0" fmla="*/ 22 w 22"/>
                  <a:gd name="T1" fmla="*/ 41 h 45"/>
                  <a:gd name="T2" fmla="*/ 16 w 22"/>
                  <a:gd name="T3" fmla="*/ 37 h 45"/>
                  <a:gd name="T4" fmla="*/ 4 w 22"/>
                  <a:gd name="T5" fmla="*/ 24 h 45"/>
                  <a:gd name="T6" fmla="*/ 2 w 22"/>
                  <a:gd name="T7" fmla="*/ 7 h 45"/>
                  <a:gd name="T8" fmla="*/ 2 w 22"/>
                  <a:gd name="T9" fmla="*/ 4 h 45"/>
                  <a:gd name="T10" fmla="*/ 3 w 22"/>
                  <a:gd name="T11" fmla="*/ 2 h 45"/>
                  <a:gd name="T12" fmla="*/ 4 w 22"/>
                  <a:gd name="T13" fmla="*/ 0 h 45"/>
                  <a:gd name="T14" fmla="*/ 3 w 22"/>
                  <a:gd name="T15" fmla="*/ 2 h 45"/>
                  <a:gd name="T16" fmla="*/ 2 w 22"/>
                  <a:gd name="T17" fmla="*/ 4 h 45"/>
                  <a:gd name="T18" fmla="*/ 1 w 22"/>
                  <a:gd name="T19" fmla="*/ 7 h 45"/>
                  <a:gd name="T20" fmla="*/ 2 w 22"/>
                  <a:gd name="T21" fmla="*/ 25 h 45"/>
                  <a:gd name="T22" fmla="*/ 14 w 22"/>
                  <a:gd name="T23" fmla="*/ 39 h 45"/>
                  <a:gd name="T24" fmla="*/ 20 w 22"/>
                  <a:gd name="T25" fmla="*/ 45 h 45"/>
                  <a:gd name="T26" fmla="*/ 22 w 22"/>
                  <a:gd name="T27" fmla="*/ 4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45">
                    <a:moveTo>
                      <a:pt x="22" y="41"/>
                    </a:moveTo>
                    <a:cubicBezTo>
                      <a:pt x="22" y="41"/>
                      <a:pt x="19" y="40"/>
                      <a:pt x="16" y="37"/>
                    </a:cubicBezTo>
                    <a:cubicBezTo>
                      <a:pt x="12" y="34"/>
                      <a:pt x="7" y="30"/>
                      <a:pt x="4" y="24"/>
                    </a:cubicBezTo>
                    <a:cubicBezTo>
                      <a:pt x="1" y="19"/>
                      <a:pt x="1" y="12"/>
                      <a:pt x="2" y="7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1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2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2" y="5"/>
                      <a:pt x="1" y="6"/>
                      <a:pt x="1" y="7"/>
                    </a:cubicBezTo>
                    <a:cubicBezTo>
                      <a:pt x="0" y="12"/>
                      <a:pt x="0" y="19"/>
                      <a:pt x="2" y="25"/>
                    </a:cubicBezTo>
                    <a:cubicBezTo>
                      <a:pt x="5" y="31"/>
                      <a:pt x="10" y="36"/>
                      <a:pt x="14" y="39"/>
                    </a:cubicBezTo>
                    <a:cubicBezTo>
                      <a:pt x="17" y="43"/>
                      <a:pt x="20" y="45"/>
                      <a:pt x="20" y="45"/>
                    </a:cubicBezTo>
                    <a:lnTo>
                      <a:pt x="22" y="41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" name="Freeform 437"/>
              <p:cNvSpPr>
                <a:spLocks/>
              </p:cNvSpPr>
              <p:nvPr userDrawn="1"/>
            </p:nvSpPr>
            <p:spPr bwMode="auto">
              <a:xfrm>
                <a:off x="1428" y="1824"/>
                <a:ext cx="15" cy="24"/>
              </a:xfrm>
              <a:custGeom>
                <a:avLst/>
                <a:gdLst>
                  <a:gd name="T0" fmla="*/ 20 w 24"/>
                  <a:gd name="T1" fmla="*/ 0 h 39"/>
                  <a:gd name="T2" fmla="*/ 0 w 24"/>
                  <a:gd name="T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4" h="39">
                    <a:moveTo>
                      <a:pt x="20" y="0"/>
                    </a:moveTo>
                    <a:cubicBezTo>
                      <a:pt x="24" y="13"/>
                      <a:pt x="17" y="29"/>
                      <a:pt x="0" y="39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" name="Freeform 438"/>
              <p:cNvSpPr>
                <a:spLocks/>
              </p:cNvSpPr>
              <p:nvPr userDrawn="1"/>
            </p:nvSpPr>
            <p:spPr bwMode="auto">
              <a:xfrm>
                <a:off x="1427" y="1824"/>
                <a:ext cx="15" cy="25"/>
              </a:xfrm>
              <a:custGeom>
                <a:avLst/>
                <a:gdLst>
                  <a:gd name="T0" fmla="*/ 2 w 23"/>
                  <a:gd name="T1" fmla="*/ 41 h 41"/>
                  <a:gd name="T2" fmla="*/ 4 w 23"/>
                  <a:gd name="T3" fmla="*/ 39 h 41"/>
                  <a:gd name="T4" fmla="*/ 8 w 23"/>
                  <a:gd name="T5" fmla="*/ 36 h 41"/>
                  <a:gd name="T6" fmla="*/ 19 w 23"/>
                  <a:gd name="T7" fmla="*/ 23 h 41"/>
                  <a:gd name="T8" fmla="*/ 22 w 23"/>
                  <a:gd name="T9" fmla="*/ 7 h 41"/>
                  <a:gd name="T10" fmla="*/ 21 w 23"/>
                  <a:gd name="T11" fmla="*/ 2 h 41"/>
                  <a:gd name="T12" fmla="*/ 21 w 23"/>
                  <a:gd name="T13" fmla="*/ 0 h 41"/>
                  <a:gd name="T14" fmla="*/ 21 w 23"/>
                  <a:gd name="T15" fmla="*/ 2 h 41"/>
                  <a:gd name="T16" fmla="*/ 22 w 23"/>
                  <a:gd name="T17" fmla="*/ 7 h 41"/>
                  <a:gd name="T18" fmla="*/ 17 w 23"/>
                  <a:gd name="T19" fmla="*/ 22 h 41"/>
                  <a:gd name="T20" fmla="*/ 6 w 23"/>
                  <a:gd name="T21" fmla="*/ 33 h 41"/>
                  <a:gd name="T22" fmla="*/ 2 w 23"/>
                  <a:gd name="T23" fmla="*/ 36 h 41"/>
                  <a:gd name="T24" fmla="*/ 0 w 23"/>
                  <a:gd name="T25" fmla="*/ 37 h 41"/>
                  <a:gd name="T26" fmla="*/ 2 w 23"/>
                  <a:gd name="T2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41">
                    <a:moveTo>
                      <a:pt x="2" y="41"/>
                    </a:moveTo>
                    <a:cubicBezTo>
                      <a:pt x="2" y="41"/>
                      <a:pt x="3" y="40"/>
                      <a:pt x="4" y="39"/>
                    </a:cubicBezTo>
                    <a:cubicBezTo>
                      <a:pt x="5" y="39"/>
                      <a:pt x="6" y="37"/>
                      <a:pt x="8" y="36"/>
                    </a:cubicBezTo>
                    <a:cubicBezTo>
                      <a:pt x="12" y="33"/>
                      <a:pt x="16" y="29"/>
                      <a:pt x="19" y="23"/>
                    </a:cubicBezTo>
                    <a:cubicBezTo>
                      <a:pt x="22" y="18"/>
                      <a:pt x="23" y="12"/>
                      <a:pt x="22" y="7"/>
                    </a:cubicBezTo>
                    <a:cubicBezTo>
                      <a:pt x="22" y="5"/>
                      <a:pt x="22" y="3"/>
                      <a:pt x="21" y="2"/>
                    </a:cubicBezTo>
                    <a:cubicBezTo>
                      <a:pt x="21" y="1"/>
                      <a:pt x="21" y="0"/>
                      <a:pt x="21" y="0"/>
                    </a:cubicBezTo>
                    <a:cubicBezTo>
                      <a:pt x="21" y="0"/>
                      <a:pt x="21" y="1"/>
                      <a:pt x="21" y="2"/>
                    </a:cubicBezTo>
                    <a:cubicBezTo>
                      <a:pt x="21" y="3"/>
                      <a:pt x="22" y="5"/>
                      <a:pt x="22" y="7"/>
                    </a:cubicBezTo>
                    <a:cubicBezTo>
                      <a:pt x="22" y="12"/>
                      <a:pt x="20" y="17"/>
                      <a:pt x="17" y="22"/>
                    </a:cubicBezTo>
                    <a:cubicBezTo>
                      <a:pt x="14" y="27"/>
                      <a:pt x="10" y="31"/>
                      <a:pt x="6" y="33"/>
                    </a:cubicBezTo>
                    <a:cubicBezTo>
                      <a:pt x="4" y="35"/>
                      <a:pt x="3" y="36"/>
                      <a:pt x="2" y="36"/>
                    </a:cubicBezTo>
                    <a:cubicBezTo>
                      <a:pt x="1" y="37"/>
                      <a:pt x="0" y="37"/>
                      <a:pt x="0" y="37"/>
                    </a:cubicBezTo>
                    <a:lnTo>
                      <a:pt x="2" y="41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2" name="Freeform 439"/>
              <p:cNvSpPr>
                <a:spLocks/>
              </p:cNvSpPr>
              <p:nvPr userDrawn="1"/>
            </p:nvSpPr>
            <p:spPr bwMode="auto">
              <a:xfrm>
                <a:off x="1370" y="1771"/>
                <a:ext cx="48" cy="47"/>
              </a:xfrm>
              <a:custGeom>
                <a:avLst/>
                <a:gdLst>
                  <a:gd name="T0" fmla="*/ 77 w 77"/>
                  <a:gd name="T1" fmla="*/ 0 h 75"/>
                  <a:gd name="T2" fmla="*/ 77 w 77"/>
                  <a:gd name="T3" fmla="*/ 1 h 75"/>
                  <a:gd name="T4" fmla="*/ 77 w 77"/>
                  <a:gd name="T5" fmla="*/ 6 h 75"/>
                  <a:gd name="T6" fmla="*/ 75 w 77"/>
                  <a:gd name="T7" fmla="*/ 21 h 75"/>
                  <a:gd name="T8" fmla="*/ 67 w 77"/>
                  <a:gd name="T9" fmla="*/ 42 h 75"/>
                  <a:gd name="T10" fmla="*/ 52 w 77"/>
                  <a:gd name="T11" fmla="*/ 63 h 75"/>
                  <a:gd name="T12" fmla="*/ 47 w 77"/>
                  <a:gd name="T13" fmla="*/ 67 h 75"/>
                  <a:gd name="T14" fmla="*/ 44 w 77"/>
                  <a:gd name="T15" fmla="*/ 68 h 75"/>
                  <a:gd name="T16" fmla="*/ 41 w 77"/>
                  <a:gd name="T17" fmla="*/ 70 h 75"/>
                  <a:gd name="T18" fmla="*/ 39 w 77"/>
                  <a:gd name="T19" fmla="*/ 70 h 75"/>
                  <a:gd name="T20" fmla="*/ 38 w 77"/>
                  <a:gd name="T21" fmla="*/ 71 h 75"/>
                  <a:gd name="T22" fmla="*/ 38 w 77"/>
                  <a:gd name="T23" fmla="*/ 71 h 75"/>
                  <a:gd name="T24" fmla="*/ 35 w 77"/>
                  <a:gd name="T25" fmla="*/ 72 h 75"/>
                  <a:gd name="T26" fmla="*/ 29 w 77"/>
                  <a:gd name="T27" fmla="*/ 73 h 75"/>
                  <a:gd name="T28" fmla="*/ 17 w 77"/>
                  <a:gd name="T29" fmla="*/ 73 h 75"/>
                  <a:gd name="T30" fmla="*/ 7 w 77"/>
                  <a:gd name="T31" fmla="*/ 70 h 75"/>
                  <a:gd name="T32" fmla="*/ 1 w 77"/>
                  <a:gd name="T33" fmla="*/ 64 h 75"/>
                  <a:gd name="T34" fmla="*/ 0 w 77"/>
                  <a:gd name="T35" fmla="*/ 57 h 75"/>
                  <a:gd name="T36" fmla="*/ 1 w 77"/>
                  <a:gd name="T37" fmla="*/ 53 h 75"/>
                  <a:gd name="T38" fmla="*/ 2 w 77"/>
                  <a:gd name="T39" fmla="*/ 51 h 75"/>
                  <a:gd name="T40" fmla="*/ 1 w 77"/>
                  <a:gd name="T41" fmla="*/ 53 h 75"/>
                  <a:gd name="T42" fmla="*/ 0 w 77"/>
                  <a:gd name="T43" fmla="*/ 57 h 75"/>
                  <a:gd name="T44" fmla="*/ 2 w 77"/>
                  <a:gd name="T45" fmla="*/ 63 h 75"/>
                  <a:gd name="T46" fmla="*/ 8 w 77"/>
                  <a:gd name="T47" fmla="*/ 69 h 75"/>
                  <a:gd name="T48" fmla="*/ 49 w 77"/>
                  <a:gd name="T49" fmla="*/ 60 h 75"/>
                  <a:gd name="T50" fmla="*/ 62 w 77"/>
                  <a:gd name="T51" fmla="*/ 40 h 75"/>
                  <a:gd name="T52" fmla="*/ 68 w 77"/>
                  <a:gd name="T53" fmla="*/ 20 h 75"/>
                  <a:gd name="T54" fmla="*/ 69 w 77"/>
                  <a:gd name="T55" fmla="*/ 6 h 75"/>
                  <a:gd name="T56" fmla="*/ 69 w 77"/>
                  <a:gd name="T57" fmla="*/ 1 h 75"/>
                  <a:gd name="T58" fmla="*/ 69 w 77"/>
                  <a:gd name="T59" fmla="*/ 0 h 75"/>
                  <a:gd name="T60" fmla="*/ 77 w 77"/>
                  <a:gd name="T6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75">
                    <a:moveTo>
                      <a:pt x="77" y="0"/>
                    </a:moveTo>
                    <a:cubicBezTo>
                      <a:pt x="77" y="0"/>
                      <a:pt x="77" y="0"/>
                      <a:pt x="77" y="1"/>
                    </a:cubicBezTo>
                    <a:cubicBezTo>
                      <a:pt x="77" y="2"/>
                      <a:pt x="77" y="4"/>
                      <a:pt x="77" y="6"/>
                    </a:cubicBezTo>
                    <a:cubicBezTo>
                      <a:pt x="77" y="10"/>
                      <a:pt x="76" y="15"/>
                      <a:pt x="75" y="21"/>
                    </a:cubicBezTo>
                    <a:cubicBezTo>
                      <a:pt x="73" y="28"/>
                      <a:pt x="71" y="35"/>
                      <a:pt x="67" y="42"/>
                    </a:cubicBezTo>
                    <a:cubicBezTo>
                      <a:pt x="64" y="50"/>
                      <a:pt x="59" y="57"/>
                      <a:pt x="52" y="63"/>
                    </a:cubicBezTo>
                    <a:cubicBezTo>
                      <a:pt x="50" y="64"/>
                      <a:pt x="48" y="66"/>
                      <a:pt x="47" y="67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9" y="71"/>
                      <a:pt x="39" y="71"/>
                      <a:pt x="38" y="71"/>
                    </a:cubicBezTo>
                    <a:cubicBezTo>
                      <a:pt x="38" y="71"/>
                      <a:pt x="38" y="71"/>
                      <a:pt x="38" y="71"/>
                    </a:cubicBezTo>
                    <a:cubicBezTo>
                      <a:pt x="37" y="71"/>
                      <a:pt x="36" y="72"/>
                      <a:pt x="35" y="72"/>
                    </a:cubicBezTo>
                    <a:cubicBezTo>
                      <a:pt x="33" y="72"/>
                      <a:pt x="31" y="73"/>
                      <a:pt x="29" y="73"/>
                    </a:cubicBezTo>
                    <a:cubicBezTo>
                      <a:pt x="25" y="74"/>
                      <a:pt x="21" y="74"/>
                      <a:pt x="17" y="73"/>
                    </a:cubicBezTo>
                    <a:cubicBezTo>
                      <a:pt x="13" y="73"/>
                      <a:pt x="10" y="72"/>
                      <a:pt x="7" y="70"/>
                    </a:cubicBezTo>
                    <a:cubicBezTo>
                      <a:pt x="4" y="68"/>
                      <a:pt x="2" y="66"/>
                      <a:pt x="1" y="64"/>
                    </a:cubicBezTo>
                    <a:cubicBezTo>
                      <a:pt x="0" y="61"/>
                      <a:pt x="0" y="59"/>
                      <a:pt x="0" y="57"/>
                    </a:cubicBezTo>
                    <a:cubicBezTo>
                      <a:pt x="0" y="55"/>
                      <a:pt x="1" y="54"/>
                      <a:pt x="1" y="53"/>
                    </a:cubicBezTo>
                    <a:cubicBezTo>
                      <a:pt x="2" y="52"/>
                      <a:pt x="2" y="51"/>
                      <a:pt x="2" y="51"/>
                    </a:cubicBezTo>
                    <a:cubicBezTo>
                      <a:pt x="2" y="51"/>
                      <a:pt x="2" y="52"/>
                      <a:pt x="1" y="53"/>
                    </a:cubicBezTo>
                    <a:cubicBezTo>
                      <a:pt x="1" y="54"/>
                      <a:pt x="0" y="55"/>
                      <a:pt x="0" y="57"/>
                    </a:cubicBezTo>
                    <a:cubicBezTo>
                      <a:pt x="0" y="59"/>
                      <a:pt x="0" y="61"/>
                      <a:pt x="2" y="63"/>
                    </a:cubicBezTo>
                    <a:cubicBezTo>
                      <a:pt x="3" y="65"/>
                      <a:pt x="5" y="67"/>
                      <a:pt x="8" y="69"/>
                    </a:cubicBezTo>
                    <a:cubicBezTo>
                      <a:pt x="19" y="75"/>
                      <a:pt x="38" y="71"/>
                      <a:pt x="49" y="60"/>
                    </a:cubicBezTo>
                    <a:cubicBezTo>
                      <a:pt x="55" y="54"/>
                      <a:pt x="59" y="47"/>
                      <a:pt x="62" y="40"/>
                    </a:cubicBezTo>
                    <a:cubicBezTo>
                      <a:pt x="65" y="33"/>
                      <a:pt x="67" y="26"/>
                      <a:pt x="68" y="20"/>
                    </a:cubicBezTo>
                    <a:cubicBezTo>
                      <a:pt x="69" y="14"/>
                      <a:pt x="69" y="9"/>
                      <a:pt x="69" y="6"/>
                    </a:cubicBezTo>
                    <a:cubicBezTo>
                      <a:pt x="69" y="4"/>
                      <a:pt x="69" y="2"/>
                      <a:pt x="69" y="1"/>
                    </a:cubicBezTo>
                    <a:cubicBezTo>
                      <a:pt x="69" y="0"/>
                      <a:pt x="69" y="0"/>
                      <a:pt x="69" y="0"/>
                    </a:cubicBez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3" name="Freeform 440"/>
              <p:cNvSpPr>
                <a:spLocks/>
              </p:cNvSpPr>
              <p:nvPr userDrawn="1"/>
            </p:nvSpPr>
            <p:spPr bwMode="auto">
              <a:xfrm>
                <a:off x="1407" y="1922"/>
                <a:ext cx="20" cy="28"/>
              </a:xfrm>
              <a:custGeom>
                <a:avLst/>
                <a:gdLst>
                  <a:gd name="T0" fmla="*/ 9 w 32"/>
                  <a:gd name="T1" fmla="*/ 0 h 45"/>
                  <a:gd name="T2" fmla="*/ 32 w 32"/>
                  <a:gd name="T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45">
                    <a:moveTo>
                      <a:pt x="9" y="0"/>
                    </a:moveTo>
                    <a:cubicBezTo>
                      <a:pt x="0" y="23"/>
                      <a:pt x="20" y="35"/>
                      <a:pt x="32" y="45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4" name="Freeform 441"/>
              <p:cNvSpPr>
                <a:spLocks/>
              </p:cNvSpPr>
              <p:nvPr userDrawn="1"/>
            </p:nvSpPr>
            <p:spPr bwMode="auto">
              <a:xfrm>
                <a:off x="1411" y="1922"/>
                <a:ext cx="17" cy="29"/>
              </a:xfrm>
              <a:custGeom>
                <a:avLst/>
                <a:gdLst>
                  <a:gd name="T0" fmla="*/ 27 w 27"/>
                  <a:gd name="T1" fmla="*/ 43 h 46"/>
                  <a:gd name="T2" fmla="*/ 20 w 27"/>
                  <a:gd name="T3" fmla="*/ 38 h 46"/>
                  <a:gd name="T4" fmla="*/ 7 w 27"/>
                  <a:gd name="T5" fmla="*/ 25 h 46"/>
                  <a:gd name="T6" fmla="*/ 1 w 27"/>
                  <a:gd name="T7" fmla="*/ 8 h 46"/>
                  <a:gd name="T8" fmla="*/ 2 w 27"/>
                  <a:gd name="T9" fmla="*/ 2 h 46"/>
                  <a:gd name="T10" fmla="*/ 3 w 27"/>
                  <a:gd name="T11" fmla="*/ 0 h 46"/>
                  <a:gd name="T12" fmla="*/ 2 w 27"/>
                  <a:gd name="T13" fmla="*/ 2 h 46"/>
                  <a:gd name="T14" fmla="*/ 0 w 27"/>
                  <a:gd name="T15" fmla="*/ 8 h 46"/>
                  <a:gd name="T16" fmla="*/ 5 w 27"/>
                  <a:gd name="T17" fmla="*/ 27 h 46"/>
                  <a:gd name="T18" fmla="*/ 18 w 27"/>
                  <a:gd name="T19" fmla="*/ 41 h 46"/>
                  <a:gd name="T20" fmla="*/ 25 w 27"/>
                  <a:gd name="T21" fmla="*/ 46 h 46"/>
                  <a:gd name="T22" fmla="*/ 27 w 27"/>
                  <a:gd name="T23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46">
                    <a:moveTo>
                      <a:pt x="27" y="43"/>
                    </a:moveTo>
                    <a:cubicBezTo>
                      <a:pt x="27" y="43"/>
                      <a:pt x="25" y="41"/>
                      <a:pt x="20" y="38"/>
                    </a:cubicBezTo>
                    <a:cubicBezTo>
                      <a:pt x="16" y="35"/>
                      <a:pt x="11" y="31"/>
                      <a:pt x="7" y="25"/>
                    </a:cubicBezTo>
                    <a:cubicBezTo>
                      <a:pt x="2" y="20"/>
                      <a:pt x="1" y="13"/>
                      <a:pt x="1" y="8"/>
                    </a:cubicBezTo>
                    <a:cubicBezTo>
                      <a:pt x="1" y="6"/>
                      <a:pt x="2" y="3"/>
                      <a:pt x="2" y="2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2"/>
                    </a:cubicBezTo>
                    <a:cubicBezTo>
                      <a:pt x="1" y="3"/>
                      <a:pt x="1" y="5"/>
                      <a:pt x="0" y="8"/>
                    </a:cubicBezTo>
                    <a:cubicBezTo>
                      <a:pt x="0" y="13"/>
                      <a:pt x="1" y="21"/>
                      <a:pt x="5" y="27"/>
                    </a:cubicBezTo>
                    <a:cubicBezTo>
                      <a:pt x="9" y="33"/>
                      <a:pt x="14" y="37"/>
                      <a:pt x="18" y="41"/>
                    </a:cubicBezTo>
                    <a:cubicBezTo>
                      <a:pt x="22" y="44"/>
                      <a:pt x="25" y="46"/>
                      <a:pt x="25" y="46"/>
                    </a:cubicBezTo>
                    <a:lnTo>
                      <a:pt x="27" y="43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5" name="Freeform 442"/>
              <p:cNvSpPr>
                <a:spLocks/>
              </p:cNvSpPr>
              <p:nvPr userDrawn="1"/>
            </p:nvSpPr>
            <p:spPr bwMode="auto">
              <a:xfrm>
                <a:off x="1426" y="1920"/>
                <a:ext cx="20" cy="29"/>
              </a:xfrm>
              <a:custGeom>
                <a:avLst/>
                <a:gdLst>
                  <a:gd name="T0" fmla="*/ 23 w 32"/>
                  <a:gd name="T1" fmla="*/ 0 h 47"/>
                  <a:gd name="T2" fmla="*/ 0 w 32"/>
                  <a:gd name="T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47">
                    <a:moveTo>
                      <a:pt x="23" y="0"/>
                    </a:moveTo>
                    <a:cubicBezTo>
                      <a:pt x="32" y="15"/>
                      <a:pt x="18" y="37"/>
                      <a:pt x="0" y="47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" name="Freeform 443"/>
              <p:cNvSpPr>
                <a:spLocks/>
              </p:cNvSpPr>
              <p:nvPr userDrawn="1"/>
            </p:nvSpPr>
            <p:spPr bwMode="auto">
              <a:xfrm>
                <a:off x="1425" y="1920"/>
                <a:ext cx="18" cy="30"/>
              </a:xfrm>
              <a:custGeom>
                <a:avLst/>
                <a:gdLst>
                  <a:gd name="T0" fmla="*/ 2 w 28"/>
                  <a:gd name="T1" fmla="*/ 48 h 48"/>
                  <a:gd name="T2" fmla="*/ 5 w 28"/>
                  <a:gd name="T3" fmla="*/ 47 h 48"/>
                  <a:gd name="T4" fmla="*/ 10 w 28"/>
                  <a:gd name="T5" fmla="*/ 43 h 48"/>
                  <a:gd name="T6" fmla="*/ 22 w 28"/>
                  <a:gd name="T7" fmla="*/ 27 h 48"/>
                  <a:gd name="T8" fmla="*/ 27 w 28"/>
                  <a:gd name="T9" fmla="*/ 8 h 48"/>
                  <a:gd name="T10" fmla="*/ 25 w 28"/>
                  <a:gd name="T11" fmla="*/ 2 h 48"/>
                  <a:gd name="T12" fmla="*/ 24 w 28"/>
                  <a:gd name="T13" fmla="*/ 0 h 48"/>
                  <a:gd name="T14" fmla="*/ 25 w 28"/>
                  <a:gd name="T15" fmla="*/ 2 h 48"/>
                  <a:gd name="T16" fmla="*/ 27 w 28"/>
                  <a:gd name="T17" fmla="*/ 9 h 48"/>
                  <a:gd name="T18" fmla="*/ 21 w 28"/>
                  <a:gd name="T19" fmla="*/ 26 h 48"/>
                  <a:gd name="T20" fmla="*/ 8 w 28"/>
                  <a:gd name="T21" fmla="*/ 40 h 48"/>
                  <a:gd name="T22" fmla="*/ 2 w 28"/>
                  <a:gd name="T23" fmla="*/ 44 h 48"/>
                  <a:gd name="T24" fmla="*/ 0 w 28"/>
                  <a:gd name="T25" fmla="*/ 45 h 48"/>
                  <a:gd name="T26" fmla="*/ 2 w 28"/>
                  <a:gd name="T2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48">
                    <a:moveTo>
                      <a:pt x="2" y="48"/>
                    </a:moveTo>
                    <a:cubicBezTo>
                      <a:pt x="2" y="48"/>
                      <a:pt x="3" y="48"/>
                      <a:pt x="5" y="47"/>
                    </a:cubicBezTo>
                    <a:cubicBezTo>
                      <a:pt x="6" y="46"/>
                      <a:pt x="8" y="45"/>
                      <a:pt x="10" y="43"/>
                    </a:cubicBezTo>
                    <a:cubicBezTo>
                      <a:pt x="14" y="39"/>
                      <a:pt x="19" y="34"/>
                      <a:pt x="22" y="27"/>
                    </a:cubicBezTo>
                    <a:cubicBezTo>
                      <a:pt x="26" y="21"/>
                      <a:pt x="28" y="14"/>
                      <a:pt x="27" y="8"/>
                    </a:cubicBezTo>
                    <a:cubicBezTo>
                      <a:pt x="27" y="6"/>
                      <a:pt x="26" y="4"/>
                      <a:pt x="25" y="2"/>
                    </a:cubicBezTo>
                    <a:cubicBezTo>
                      <a:pt x="25" y="1"/>
                      <a:pt x="24" y="0"/>
                      <a:pt x="24" y="0"/>
                    </a:cubicBezTo>
                    <a:cubicBezTo>
                      <a:pt x="24" y="0"/>
                      <a:pt x="25" y="1"/>
                      <a:pt x="25" y="2"/>
                    </a:cubicBezTo>
                    <a:cubicBezTo>
                      <a:pt x="26" y="4"/>
                      <a:pt x="26" y="6"/>
                      <a:pt x="27" y="9"/>
                    </a:cubicBezTo>
                    <a:cubicBezTo>
                      <a:pt x="27" y="14"/>
                      <a:pt x="25" y="21"/>
                      <a:pt x="21" y="26"/>
                    </a:cubicBezTo>
                    <a:cubicBezTo>
                      <a:pt x="17" y="32"/>
                      <a:pt x="12" y="37"/>
                      <a:pt x="8" y="40"/>
                    </a:cubicBezTo>
                    <a:cubicBezTo>
                      <a:pt x="6" y="42"/>
                      <a:pt x="4" y="43"/>
                      <a:pt x="2" y="44"/>
                    </a:cubicBezTo>
                    <a:cubicBezTo>
                      <a:pt x="1" y="44"/>
                      <a:pt x="0" y="45"/>
                      <a:pt x="0" y="45"/>
                    </a:cubicBezTo>
                    <a:lnTo>
                      <a:pt x="2" y="48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7" name="Freeform 444"/>
              <p:cNvSpPr>
                <a:spLocks noEditPoints="1"/>
              </p:cNvSpPr>
              <p:nvPr userDrawn="1"/>
            </p:nvSpPr>
            <p:spPr bwMode="auto">
              <a:xfrm>
                <a:off x="1303" y="1725"/>
                <a:ext cx="53" cy="58"/>
              </a:xfrm>
              <a:custGeom>
                <a:avLst/>
                <a:gdLst>
                  <a:gd name="T0" fmla="*/ 29 w 85"/>
                  <a:gd name="T1" fmla="*/ 93 h 93"/>
                  <a:gd name="T2" fmla="*/ 4 w 85"/>
                  <a:gd name="T3" fmla="*/ 77 h 93"/>
                  <a:gd name="T4" fmla="*/ 7 w 85"/>
                  <a:gd name="T5" fmla="*/ 52 h 93"/>
                  <a:gd name="T6" fmla="*/ 22 w 85"/>
                  <a:gd name="T7" fmla="*/ 25 h 93"/>
                  <a:gd name="T8" fmla="*/ 37 w 85"/>
                  <a:gd name="T9" fmla="*/ 3 h 93"/>
                  <a:gd name="T10" fmla="*/ 43 w 85"/>
                  <a:gd name="T11" fmla="*/ 0 h 93"/>
                  <a:gd name="T12" fmla="*/ 45 w 85"/>
                  <a:gd name="T13" fmla="*/ 6 h 93"/>
                  <a:gd name="T14" fmla="*/ 55 w 85"/>
                  <a:gd name="T15" fmla="*/ 23 h 93"/>
                  <a:gd name="T16" fmla="*/ 64 w 85"/>
                  <a:gd name="T17" fmla="*/ 37 h 93"/>
                  <a:gd name="T18" fmla="*/ 67 w 85"/>
                  <a:gd name="T19" fmla="*/ 42 h 93"/>
                  <a:gd name="T20" fmla="*/ 62 w 85"/>
                  <a:gd name="T21" fmla="*/ 45 h 93"/>
                  <a:gd name="T22" fmla="*/ 59 w 85"/>
                  <a:gd name="T23" fmla="*/ 46 h 93"/>
                  <a:gd name="T24" fmla="*/ 59 w 85"/>
                  <a:gd name="T25" fmla="*/ 46 h 93"/>
                  <a:gd name="T26" fmla="*/ 65 w 85"/>
                  <a:gd name="T27" fmla="*/ 52 h 93"/>
                  <a:gd name="T28" fmla="*/ 66 w 85"/>
                  <a:gd name="T29" fmla="*/ 54 h 93"/>
                  <a:gd name="T30" fmla="*/ 66 w 85"/>
                  <a:gd name="T31" fmla="*/ 56 h 93"/>
                  <a:gd name="T32" fmla="*/ 78 w 85"/>
                  <a:gd name="T33" fmla="*/ 65 h 93"/>
                  <a:gd name="T34" fmla="*/ 81 w 85"/>
                  <a:gd name="T35" fmla="*/ 65 h 93"/>
                  <a:gd name="T36" fmla="*/ 83 w 85"/>
                  <a:gd name="T37" fmla="*/ 68 h 93"/>
                  <a:gd name="T38" fmla="*/ 82 w 85"/>
                  <a:gd name="T39" fmla="*/ 80 h 93"/>
                  <a:gd name="T40" fmla="*/ 57 w 85"/>
                  <a:gd name="T41" fmla="*/ 90 h 93"/>
                  <a:gd name="T42" fmla="*/ 39 w 85"/>
                  <a:gd name="T43" fmla="*/ 92 h 93"/>
                  <a:gd name="T44" fmla="*/ 33 w 85"/>
                  <a:gd name="T45" fmla="*/ 93 h 93"/>
                  <a:gd name="T46" fmla="*/ 29 w 85"/>
                  <a:gd name="T47" fmla="*/ 93 h 93"/>
                  <a:gd name="T48" fmla="*/ 38 w 85"/>
                  <a:gd name="T49" fmla="*/ 18 h 93"/>
                  <a:gd name="T50" fmla="*/ 33 w 85"/>
                  <a:gd name="T51" fmla="*/ 29 h 93"/>
                  <a:gd name="T52" fmla="*/ 16 w 85"/>
                  <a:gd name="T53" fmla="*/ 60 h 93"/>
                  <a:gd name="T54" fmla="*/ 15 w 85"/>
                  <a:gd name="T55" fmla="*/ 72 h 93"/>
                  <a:gd name="T56" fmla="*/ 29 w 85"/>
                  <a:gd name="T57" fmla="*/ 81 h 93"/>
                  <a:gd name="T58" fmla="*/ 31 w 85"/>
                  <a:gd name="T59" fmla="*/ 81 h 93"/>
                  <a:gd name="T60" fmla="*/ 38 w 85"/>
                  <a:gd name="T61" fmla="*/ 80 h 93"/>
                  <a:gd name="T62" fmla="*/ 57 w 85"/>
                  <a:gd name="T63" fmla="*/ 78 h 93"/>
                  <a:gd name="T64" fmla="*/ 70 w 85"/>
                  <a:gd name="T65" fmla="*/ 75 h 93"/>
                  <a:gd name="T66" fmla="*/ 54 w 85"/>
                  <a:gd name="T67" fmla="*/ 58 h 93"/>
                  <a:gd name="T68" fmla="*/ 47 w 85"/>
                  <a:gd name="T69" fmla="*/ 54 h 93"/>
                  <a:gd name="T70" fmla="*/ 46 w 85"/>
                  <a:gd name="T71" fmla="*/ 54 h 93"/>
                  <a:gd name="T72" fmla="*/ 33 w 85"/>
                  <a:gd name="T73" fmla="*/ 60 h 93"/>
                  <a:gd name="T74" fmla="*/ 38 w 85"/>
                  <a:gd name="T75" fmla="*/ 47 h 93"/>
                  <a:gd name="T76" fmla="*/ 50 w 85"/>
                  <a:gd name="T77" fmla="*/ 36 h 93"/>
                  <a:gd name="T78" fmla="*/ 45 w 85"/>
                  <a:gd name="T79" fmla="*/ 30 h 93"/>
                  <a:gd name="T80" fmla="*/ 38 w 85"/>
                  <a:gd name="T81" fmla="*/ 1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5" h="93">
                    <a:moveTo>
                      <a:pt x="29" y="93"/>
                    </a:moveTo>
                    <a:cubicBezTo>
                      <a:pt x="18" y="93"/>
                      <a:pt x="9" y="87"/>
                      <a:pt x="4" y="77"/>
                    </a:cubicBezTo>
                    <a:cubicBezTo>
                      <a:pt x="0" y="68"/>
                      <a:pt x="1" y="59"/>
                      <a:pt x="7" y="52"/>
                    </a:cubicBezTo>
                    <a:cubicBezTo>
                      <a:pt x="15" y="44"/>
                      <a:pt x="19" y="34"/>
                      <a:pt x="22" y="25"/>
                    </a:cubicBezTo>
                    <a:cubicBezTo>
                      <a:pt x="26" y="15"/>
                      <a:pt x="29" y="6"/>
                      <a:pt x="37" y="3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8" y="13"/>
                      <a:pt x="52" y="18"/>
                      <a:pt x="55" y="23"/>
                    </a:cubicBezTo>
                    <a:cubicBezTo>
                      <a:pt x="58" y="27"/>
                      <a:pt x="61" y="31"/>
                      <a:pt x="64" y="37"/>
                    </a:cubicBezTo>
                    <a:cubicBezTo>
                      <a:pt x="67" y="42"/>
                      <a:pt x="67" y="42"/>
                      <a:pt x="67" y="42"/>
                    </a:cubicBezTo>
                    <a:cubicBezTo>
                      <a:pt x="62" y="45"/>
                      <a:pt x="62" y="45"/>
                      <a:pt x="62" y="45"/>
                    </a:cubicBezTo>
                    <a:cubicBezTo>
                      <a:pt x="61" y="45"/>
                      <a:pt x="60" y="45"/>
                      <a:pt x="59" y="46"/>
                    </a:cubicBezTo>
                    <a:cubicBezTo>
                      <a:pt x="59" y="46"/>
                      <a:pt x="59" y="46"/>
                      <a:pt x="59" y="46"/>
                    </a:cubicBezTo>
                    <a:cubicBezTo>
                      <a:pt x="61" y="48"/>
                      <a:pt x="63" y="50"/>
                      <a:pt x="65" y="52"/>
                    </a:cubicBezTo>
                    <a:cubicBezTo>
                      <a:pt x="66" y="54"/>
                      <a:pt x="66" y="54"/>
                      <a:pt x="66" y="54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66" y="62"/>
                      <a:pt x="74" y="64"/>
                      <a:pt x="78" y="65"/>
                    </a:cubicBezTo>
                    <a:cubicBezTo>
                      <a:pt x="81" y="65"/>
                      <a:pt x="81" y="65"/>
                      <a:pt x="81" y="65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5" y="72"/>
                      <a:pt x="84" y="76"/>
                      <a:pt x="82" y="80"/>
                    </a:cubicBezTo>
                    <a:cubicBezTo>
                      <a:pt x="77" y="89"/>
                      <a:pt x="62" y="90"/>
                      <a:pt x="57" y="90"/>
                    </a:cubicBezTo>
                    <a:cubicBezTo>
                      <a:pt x="49" y="90"/>
                      <a:pt x="47" y="91"/>
                      <a:pt x="39" y="92"/>
                    </a:cubicBezTo>
                    <a:cubicBezTo>
                      <a:pt x="33" y="93"/>
                      <a:pt x="33" y="93"/>
                      <a:pt x="33" y="93"/>
                    </a:cubicBezTo>
                    <a:cubicBezTo>
                      <a:pt x="31" y="93"/>
                      <a:pt x="30" y="93"/>
                      <a:pt x="29" y="93"/>
                    </a:cubicBezTo>
                    <a:close/>
                    <a:moveTo>
                      <a:pt x="38" y="18"/>
                    </a:moveTo>
                    <a:cubicBezTo>
                      <a:pt x="36" y="21"/>
                      <a:pt x="35" y="25"/>
                      <a:pt x="33" y="29"/>
                    </a:cubicBezTo>
                    <a:cubicBezTo>
                      <a:pt x="30" y="38"/>
                      <a:pt x="25" y="50"/>
                      <a:pt x="16" y="60"/>
                    </a:cubicBezTo>
                    <a:cubicBezTo>
                      <a:pt x="14" y="63"/>
                      <a:pt x="13" y="68"/>
                      <a:pt x="15" y="72"/>
                    </a:cubicBezTo>
                    <a:cubicBezTo>
                      <a:pt x="16" y="75"/>
                      <a:pt x="20" y="81"/>
                      <a:pt x="29" y="81"/>
                    </a:cubicBezTo>
                    <a:cubicBezTo>
                      <a:pt x="30" y="81"/>
                      <a:pt x="30" y="81"/>
                      <a:pt x="31" y="81"/>
                    </a:cubicBezTo>
                    <a:cubicBezTo>
                      <a:pt x="38" y="80"/>
                      <a:pt x="38" y="80"/>
                      <a:pt x="38" y="80"/>
                    </a:cubicBezTo>
                    <a:cubicBezTo>
                      <a:pt x="45" y="79"/>
                      <a:pt x="48" y="78"/>
                      <a:pt x="57" y="78"/>
                    </a:cubicBezTo>
                    <a:cubicBezTo>
                      <a:pt x="63" y="78"/>
                      <a:pt x="67" y="76"/>
                      <a:pt x="70" y="75"/>
                    </a:cubicBezTo>
                    <a:cubicBezTo>
                      <a:pt x="61" y="72"/>
                      <a:pt x="55" y="66"/>
                      <a:pt x="54" y="58"/>
                    </a:cubicBezTo>
                    <a:cubicBezTo>
                      <a:pt x="52" y="55"/>
                      <a:pt x="49" y="54"/>
                      <a:pt x="47" y="54"/>
                    </a:cubicBezTo>
                    <a:cubicBezTo>
                      <a:pt x="46" y="54"/>
                      <a:pt x="46" y="54"/>
                      <a:pt x="46" y="54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9" y="42"/>
                      <a:pt x="45" y="39"/>
                      <a:pt x="50" y="36"/>
                    </a:cubicBezTo>
                    <a:cubicBezTo>
                      <a:pt x="48" y="34"/>
                      <a:pt x="47" y="32"/>
                      <a:pt x="45" y="30"/>
                    </a:cubicBezTo>
                    <a:cubicBezTo>
                      <a:pt x="43" y="26"/>
                      <a:pt x="40" y="23"/>
                      <a:pt x="38" y="18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8" name="Freeform 445"/>
              <p:cNvSpPr>
                <a:spLocks/>
              </p:cNvSpPr>
              <p:nvPr userDrawn="1"/>
            </p:nvSpPr>
            <p:spPr bwMode="auto">
              <a:xfrm>
                <a:off x="1305" y="1730"/>
                <a:ext cx="49" cy="51"/>
              </a:xfrm>
              <a:custGeom>
                <a:avLst/>
                <a:gdLst>
                  <a:gd name="T0" fmla="*/ 37 w 78"/>
                  <a:gd name="T1" fmla="*/ 0 h 81"/>
                  <a:gd name="T2" fmla="*/ 8 w 78"/>
                  <a:gd name="T3" fmla="*/ 48 h 81"/>
                  <a:gd name="T4" fmla="*/ 29 w 78"/>
                  <a:gd name="T5" fmla="*/ 79 h 81"/>
                  <a:gd name="T6" fmla="*/ 54 w 78"/>
                  <a:gd name="T7" fmla="*/ 76 h 81"/>
                  <a:gd name="T8" fmla="*/ 74 w 78"/>
                  <a:gd name="T9" fmla="*/ 63 h 81"/>
                  <a:gd name="T10" fmla="*/ 57 w 78"/>
                  <a:gd name="T11" fmla="*/ 48 h 81"/>
                  <a:gd name="T12" fmla="*/ 40 w 78"/>
                  <a:gd name="T13" fmla="*/ 41 h 81"/>
                  <a:gd name="T14" fmla="*/ 56 w 78"/>
                  <a:gd name="T15" fmla="*/ 32 h 81"/>
                  <a:gd name="T16" fmla="*/ 37 w 78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81">
                    <a:moveTo>
                      <a:pt x="37" y="0"/>
                    </a:moveTo>
                    <a:cubicBezTo>
                      <a:pt x="25" y="5"/>
                      <a:pt x="25" y="29"/>
                      <a:pt x="8" y="48"/>
                    </a:cubicBezTo>
                    <a:cubicBezTo>
                      <a:pt x="0" y="58"/>
                      <a:pt x="8" y="81"/>
                      <a:pt x="29" y="79"/>
                    </a:cubicBezTo>
                    <a:cubicBezTo>
                      <a:pt x="42" y="77"/>
                      <a:pt x="44" y="76"/>
                      <a:pt x="54" y="76"/>
                    </a:cubicBezTo>
                    <a:cubicBezTo>
                      <a:pt x="66" y="76"/>
                      <a:pt x="78" y="71"/>
                      <a:pt x="74" y="63"/>
                    </a:cubicBezTo>
                    <a:cubicBezTo>
                      <a:pt x="66" y="61"/>
                      <a:pt x="57" y="57"/>
                      <a:pt x="57" y="48"/>
                    </a:cubicBezTo>
                    <a:cubicBezTo>
                      <a:pt x="53" y="41"/>
                      <a:pt x="45" y="39"/>
                      <a:pt x="40" y="41"/>
                    </a:cubicBezTo>
                    <a:cubicBezTo>
                      <a:pt x="42" y="35"/>
                      <a:pt x="54" y="32"/>
                      <a:pt x="56" y="32"/>
                    </a:cubicBezTo>
                    <a:cubicBezTo>
                      <a:pt x="49" y="19"/>
                      <a:pt x="42" y="13"/>
                      <a:pt x="37" y="0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9" name="Freeform 446"/>
              <p:cNvSpPr>
                <a:spLocks noEditPoints="1"/>
              </p:cNvSpPr>
              <p:nvPr userDrawn="1"/>
            </p:nvSpPr>
            <p:spPr bwMode="auto">
              <a:xfrm>
                <a:off x="1290" y="1711"/>
                <a:ext cx="52" cy="57"/>
              </a:xfrm>
              <a:custGeom>
                <a:avLst/>
                <a:gdLst>
                  <a:gd name="T0" fmla="*/ 58 w 83"/>
                  <a:gd name="T1" fmla="*/ 91 h 91"/>
                  <a:gd name="T2" fmla="*/ 54 w 83"/>
                  <a:gd name="T3" fmla="*/ 91 h 91"/>
                  <a:gd name="T4" fmla="*/ 36 w 83"/>
                  <a:gd name="T5" fmla="*/ 91 h 91"/>
                  <a:gd name="T6" fmla="*/ 30 w 83"/>
                  <a:gd name="T7" fmla="*/ 91 h 91"/>
                  <a:gd name="T8" fmla="*/ 29 w 83"/>
                  <a:gd name="T9" fmla="*/ 91 h 91"/>
                  <a:gd name="T10" fmla="*/ 4 w 83"/>
                  <a:gd name="T11" fmla="*/ 74 h 91"/>
                  <a:gd name="T12" fmla="*/ 8 w 83"/>
                  <a:gd name="T13" fmla="*/ 48 h 91"/>
                  <a:gd name="T14" fmla="*/ 26 w 83"/>
                  <a:gd name="T15" fmla="*/ 22 h 91"/>
                  <a:gd name="T16" fmla="*/ 43 w 83"/>
                  <a:gd name="T17" fmla="*/ 2 h 91"/>
                  <a:gd name="T18" fmla="*/ 49 w 83"/>
                  <a:gd name="T19" fmla="*/ 0 h 91"/>
                  <a:gd name="T20" fmla="*/ 51 w 83"/>
                  <a:gd name="T21" fmla="*/ 6 h 91"/>
                  <a:gd name="T22" fmla="*/ 59 w 83"/>
                  <a:gd name="T23" fmla="*/ 24 h 91"/>
                  <a:gd name="T24" fmla="*/ 66 w 83"/>
                  <a:gd name="T25" fmla="*/ 38 h 91"/>
                  <a:gd name="T26" fmla="*/ 69 w 83"/>
                  <a:gd name="T27" fmla="*/ 44 h 91"/>
                  <a:gd name="T28" fmla="*/ 63 w 83"/>
                  <a:gd name="T29" fmla="*/ 46 h 91"/>
                  <a:gd name="T30" fmla="*/ 60 w 83"/>
                  <a:gd name="T31" fmla="*/ 47 h 91"/>
                  <a:gd name="T32" fmla="*/ 60 w 83"/>
                  <a:gd name="T33" fmla="*/ 47 h 91"/>
                  <a:gd name="T34" fmla="*/ 66 w 83"/>
                  <a:gd name="T35" fmla="*/ 54 h 91"/>
                  <a:gd name="T36" fmla="*/ 67 w 83"/>
                  <a:gd name="T37" fmla="*/ 56 h 91"/>
                  <a:gd name="T38" fmla="*/ 66 w 83"/>
                  <a:gd name="T39" fmla="*/ 57 h 91"/>
                  <a:gd name="T40" fmla="*/ 78 w 83"/>
                  <a:gd name="T41" fmla="*/ 68 h 91"/>
                  <a:gd name="T42" fmla="*/ 81 w 83"/>
                  <a:gd name="T43" fmla="*/ 69 h 91"/>
                  <a:gd name="T44" fmla="*/ 82 w 83"/>
                  <a:gd name="T45" fmla="*/ 71 h 91"/>
                  <a:gd name="T46" fmla="*/ 81 w 83"/>
                  <a:gd name="T47" fmla="*/ 83 h 91"/>
                  <a:gd name="T48" fmla="*/ 58 w 83"/>
                  <a:gd name="T49" fmla="*/ 91 h 91"/>
                  <a:gd name="T50" fmla="*/ 45 w 83"/>
                  <a:gd name="T51" fmla="*/ 78 h 91"/>
                  <a:gd name="T52" fmla="*/ 55 w 83"/>
                  <a:gd name="T53" fmla="*/ 79 h 91"/>
                  <a:gd name="T54" fmla="*/ 58 w 83"/>
                  <a:gd name="T55" fmla="*/ 79 h 91"/>
                  <a:gd name="T56" fmla="*/ 68 w 83"/>
                  <a:gd name="T57" fmla="*/ 77 h 91"/>
                  <a:gd name="T58" fmla="*/ 54 w 83"/>
                  <a:gd name="T59" fmla="*/ 58 h 91"/>
                  <a:gd name="T60" fmla="*/ 47 w 83"/>
                  <a:gd name="T61" fmla="*/ 54 h 91"/>
                  <a:gd name="T62" fmla="*/ 47 w 83"/>
                  <a:gd name="T63" fmla="*/ 54 h 91"/>
                  <a:gd name="T64" fmla="*/ 33 w 83"/>
                  <a:gd name="T65" fmla="*/ 58 h 91"/>
                  <a:gd name="T66" fmla="*/ 39 w 83"/>
                  <a:gd name="T67" fmla="*/ 46 h 91"/>
                  <a:gd name="T68" fmla="*/ 52 w 83"/>
                  <a:gd name="T69" fmla="*/ 37 h 91"/>
                  <a:gd name="T70" fmla="*/ 49 w 83"/>
                  <a:gd name="T71" fmla="*/ 30 h 91"/>
                  <a:gd name="T72" fmla="*/ 42 w 83"/>
                  <a:gd name="T73" fmla="*/ 17 h 91"/>
                  <a:gd name="T74" fmla="*/ 37 w 83"/>
                  <a:gd name="T75" fmla="*/ 28 h 91"/>
                  <a:gd name="T76" fmla="*/ 16 w 83"/>
                  <a:gd name="T77" fmla="*/ 57 h 91"/>
                  <a:gd name="T78" fmla="*/ 15 w 83"/>
                  <a:gd name="T79" fmla="*/ 69 h 91"/>
                  <a:gd name="T80" fmla="*/ 29 w 83"/>
                  <a:gd name="T81" fmla="*/ 79 h 91"/>
                  <a:gd name="T82" fmla="*/ 36 w 83"/>
                  <a:gd name="T83" fmla="*/ 79 h 91"/>
                  <a:gd name="T84" fmla="*/ 45 w 83"/>
                  <a:gd name="T85" fmla="*/ 7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3" h="91">
                    <a:moveTo>
                      <a:pt x="58" y="91"/>
                    </a:moveTo>
                    <a:cubicBezTo>
                      <a:pt x="57" y="91"/>
                      <a:pt x="55" y="91"/>
                      <a:pt x="54" y="91"/>
                    </a:cubicBezTo>
                    <a:cubicBezTo>
                      <a:pt x="47" y="90"/>
                      <a:pt x="44" y="90"/>
                      <a:pt x="36" y="91"/>
                    </a:cubicBezTo>
                    <a:cubicBezTo>
                      <a:pt x="30" y="91"/>
                      <a:pt x="30" y="91"/>
                      <a:pt x="30" y="91"/>
                    </a:cubicBezTo>
                    <a:cubicBezTo>
                      <a:pt x="30" y="91"/>
                      <a:pt x="29" y="91"/>
                      <a:pt x="29" y="91"/>
                    </a:cubicBezTo>
                    <a:cubicBezTo>
                      <a:pt x="17" y="91"/>
                      <a:pt x="8" y="85"/>
                      <a:pt x="4" y="74"/>
                    </a:cubicBezTo>
                    <a:cubicBezTo>
                      <a:pt x="0" y="64"/>
                      <a:pt x="2" y="54"/>
                      <a:pt x="8" y="48"/>
                    </a:cubicBezTo>
                    <a:cubicBezTo>
                      <a:pt x="17" y="40"/>
                      <a:pt x="22" y="31"/>
                      <a:pt x="26" y="22"/>
                    </a:cubicBezTo>
                    <a:cubicBezTo>
                      <a:pt x="31" y="12"/>
                      <a:pt x="35" y="4"/>
                      <a:pt x="43" y="2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3" y="13"/>
                      <a:pt x="56" y="18"/>
                      <a:pt x="59" y="24"/>
                    </a:cubicBezTo>
                    <a:cubicBezTo>
                      <a:pt x="62" y="28"/>
                      <a:pt x="64" y="33"/>
                      <a:pt x="66" y="38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3" y="46"/>
                      <a:pt x="62" y="47"/>
                      <a:pt x="60" y="47"/>
                    </a:cubicBezTo>
                    <a:cubicBezTo>
                      <a:pt x="60" y="47"/>
                      <a:pt x="60" y="47"/>
                      <a:pt x="60" y="47"/>
                    </a:cubicBezTo>
                    <a:cubicBezTo>
                      <a:pt x="62" y="49"/>
                      <a:pt x="64" y="51"/>
                      <a:pt x="66" y="54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66" y="57"/>
                      <a:pt x="66" y="57"/>
                      <a:pt x="66" y="57"/>
                    </a:cubicBezTo>
                    <a:cubicBezTo>
                      <a:pt x="66" y="63"/>
                      <a:pt x="73" y="66"/>
                      <a:pt x="78" y="68"/>
                    </a:cubicBezTo>
                    <a:cubicBezTo>
                      <a:pt x="81" y="69"/>
                      <a:pt x="81" y="69"/>
                      <a:pt x="81" y="69"/>
                    </a:cubicBezTo>
                    <a:cubicBezTo>
                      <a:pt x="82" y="71"/>
                      <a:pt x="82" y="71"/>
                      <a:pt x="82" y="71"/>
                    </a:cubicBezTo>
                    <a:cubicBezTo>
                      <a:pt x="83" y="75"/>
                      <a:pt x="83" y="79"/>
                      <a:pt x="81" y="83"/>
                    </a:cubicBezTo>
                    <a:cubicBezTo>
                      <a:pt x="76" y="90"/>
                      <a:pt x="63" y="91"/>
                      <a:pt x="58" y="91"/>
                    </a:cubicBezTo>
                    <a:close/>
                    <a:moveTo>
                      <a:pt x="45" y="78"/>
                    </a:moveTo>
                    <a:cubicBezTo>
                      <a:pt x="48" y="78"/>
                      <a:pt x="51" y="78"/>
                      <a:pt x="55" y="79"/>
                    </a:cubicBezTo>
                    <a:cubicBezTo>
                      <a:pt x="56" y="79"/>
                      <a:pt x="57" y="79"/>
                      <a:pt x="58" y="79"/>
                    </a:cubicBezTo>
                    <a:cubicBezTo>
                      <a:pt x="63" y="79"/>
                      <a:pt x="66" y="78"/>
                      <a:pt x="68" y="77"/>
                    </a:cubicBezTo>
                    <a:cubicBezTo>
                      <a:pt x="60" y="73"/>
                      <a:pt x="55" y="66"/>
                      <a:pt x="54" y="58"/>
                    </a:cubicBezTo>
                    <a:cubicBezTo>
                      <a:pt x="52" y="55"/>
                      <a:pt x="49" y="54"/>
                      <a:pt x="47" y="54"/>
                    </a:cubicBezTo>
                    <a:cubicBezTo>
                      <a:pt x="47" y="54"/>
                      <a:pt x="47" y="54"/>
                      <a:pt x="47" y="54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2" y="41"/>
                      <a:pt x="47" y="38"/>
                      <a:pt x="52" y="37"/>
                    </a:cubicBezTo>
                    <a:cubicBezTo>
                      <a:pt x="51" y="34"/>
                      <a:pt x="50" y="32"/>
                      <a:pt x="49" y="30"/>
                    </a:cubicBezTo>
                    <a:cubicBezTo>
                      <a:pt x="47" y="26"/>
                      <a:pt x="44" y="22"/>
                      <a:pt x="42" y="17"/>
                    </a:cubicBezTo>
                    <a:cubicBezTo>
                      <a:pt x="41" y="20"/>
                      <a:pt x="39" y="24"/>
                      <a:pt x="37" y="28"/>
                    </a:cubicBezTo>
                    <a:cubicBezTo>
                      <a:pt x="32" y="37"/>
                      <a:pt x="26" y="48"/>
                      <a:pt x="16" y="57"/>
                    </a:cubicBezTo>
                    <a:cubicBezTo>
                      <a:pt x="13" y="60"/>
                      <a:pt x="13" y="65"/>
                      <a:pt x="15" y="69"/>
                    </a:cubicBezTo>
                    <a:cubicBezTo>
                      <a:pt x="16" y="72"/>
                      <a:pt x="19" y="79"/>
                      <a:pt x="29" y="79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40" y="78"/>
                      <a:pt x="42" y="78"/>
                      <a:pt x="45" y="78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0" name="Freeform 447"/>
              <p:cNvSpPr>
                <a:spLocks/>
              </p:cNvSpPr>
              <p:nvPr userDrawn="1"/>
            </p:nvSpPr>
            <p:spPr bwMode="auto">
              <a:xfrm>
                <a:off x="1292" y="1715"/>
                <a:ext cx="47" cy="49"/>
              </a:xfrm>
              <a:custGeom>
                <a:avLst/>
                <a:gdLst>
                  <a:gd name="T0" fmla="*/ 42 w 76"/>
                  <a:gd name="T1" fmla="*/ 0 h 78"/>
                  <a:gd name="T2" fmla="*/ 9 w 76"/>
                  <a:gd name="T3" fmla="*/ 46 h 78"/>
                  <a:gd name="T4" fmla="*/ 27 w 76"/>
                  <a:gd name="T5" fmla="*/ 78 h 78"/>
                  <a:gd name="T6" fmla="*/ 52 w 76"/>
                  <a:gd name="T7" fmla="*/ 78 h 78"/>
                  <a:gd name="T8" fmla="*/ 73 w 76"/>
                  <a:gd name="T9" fmla="*/ 67 h 78"/>
                  <a:gd name="T10" fmla="*/ 57 w 76"/>
                  <a:gd name="T11" fmla="*/ 50 h 78"/>
                  <a:gd name="T12" fmla="*/ 42 w 76"/>
                  <a:gd name="T13" fmla="*/ 41 h 78"/>
                  <a:gd name="T14" fmla="*/ 58 w 76"/>
                  <a:gd name="T15" fmla="*/ 34 h 78"/>
                  <a:gd name="T16" fmla="*/ 42 w 76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78">
                    <a:moveTo>
                      <a:pt x="42" y="0"/>
                    </a:moveTo>
                    <a:cubicBezTo>
                      <a:pt x="30" y="4"/>
                      <a:pt x="28" y="29"/>
                      <a:pt x="9" y="46"/>
                    </a:cubicBezTo>
                    <a:cubicBezTo>
                      <a:pt x="0" y="54"/>
                      <a:pt x="6" y="78"/>
                      <a:pt x="27" y="78"/>
                    </a:cubicBezTo>
                    <a:cubicBezTo>
                      <a:pt x="39" y="77"/>
                      <a:pt x="42" y="77"/>
                      <a:pt x="52" y="78"/>
                    </a:cubicBezTo>
                    <a:cubicBezTo>
                      <a:pt x="63" y="78"/>
                      <a:pt x="76" y="75"/>
                      <a:pt x="73" y="67"/>
                    </a:cubicBezTo>
                    <a:cubicBezTo>
                      <a:pt x="65" y="64"/>
                      <a:pt x="57" y="59"/>
                      <a:pt x="57" y="50"/>
                    </a:cubicBezTo>
                    <a:cubicBezTo>
                      <a:pt x="54" y="43"/>
                      <a:pt x="46" y="40"/>
                      <a:pt x="42" y="41"/>
                    </a:cubicBezTo>
                    <a:cubicBezTo>
                      <a:pt x="44" y="36"/>
                      <a:pt x="57" y="34"/>
                      <a:pt x="58" y="34"/>
                    </a:cubicBezTo>
                    <a:cubicBezTo>
                      <a:pt x="52" y="21"/>
                      <a:pt x="47" y="14"/>
                      <a:pt x="42" y="0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1" name="Freeform 448"/>
              <p:cNvSpPr>
                <a:spLocks noEditPoints="1"/>
              </p:cNvSpPr>
              <p:nvPr userDrawn="1"/>
            </p:nvSpPr>
            <p:spPr bwMode="auto">
              <a:xfrm>
                <a:off x="1280" y="1696"/>
                <a:ext cx="51" cy="58"/>
              </a:xfrm>
              <a:custGeom>
                <a:avLst/>
                <a:gdLst>
                  <a:gd name="T0" fmla="*/ 61 w 81"/>
                  <a:gd name="T1" fmla="*/ 92 h 92"/>
                  <a:gd name="T2" fmla="*/ 51 w 81"/>
                  <a:gd name="T3" fmla="*/ 91 h 92"/>
                  <a:gd name="T4" fmla="*/ 33 w 81"/>
                  <a:gd name="T5" fmla="*/ 88 h 92"/>
                  <a:gd name="T6" fmla="*/ 26 w 81"/>
                  <a:gd name="T7" fmla="*/ 88 h 92"/>
                  <a:gd name="T8" fmla="*/ 3 w 81"/>
                  <a:gd name="T9" fmla="*/ 68 h 92"/>
                  <a:gd name="T10" fmla="*/ 10 w 81"/>
                  <a:gd name="T11" fmla="*/ 42 h 92"/>
                  <a:gd name="T12" fmla="*/ 31 w 81"/>
                  <a:gd name="T13" fmla="*/ 19 h 92"/>
                  <a:gd name="T14" fmla="*/ 51 w 81"/>
                  <a:gd name="T15" fmla="*/ 1 h 92"/>
                  <a:gd name="T16" fmla="*/ 57 w 81"/>
                  <a:gd name="T17" fmla="*/ 0 h 92"/>
                  <a:gd name="T18" fmla="*/ 58 w 81"/>
                  <a:gd name="T19" fmla="*/ 6 h 92"/>
                  <a:gd name="T20" fmla="*/ 64 w 81"/>
                  <a:gd name="T21" fmla="*/ 25 h 92"/>
                  <a:gd name="T22" fmla="*/ 69 w 81"/>
                  <a:gd name="T23" fmla="*/ 40 h 92"/>
                  <a:gd name="T24" fmla="*/ 71 w 81"/>
                  <a:gd name="T25" fmla="*/ 46 h 92"/>
                  <a:gd name="T26" fmla="*/ 66 w 81"/>
                  <a:gd name="T27" fmla="*/ 48 h 92"/>
                  <a:gd name="T28" fmla="*/ 62 w 81"/>
                  <a:gd name="T29" fmla="*/ 48 h 92"/>
                  <a:gd name="T30" fmla="*/ 62 w 81"/>
                  <a:gd name="T31" fmla="*/ 48 h 92"/>
                  <a:gd name="T32" fmla="*/ 67 w 81"/>
                  <a:gd name="T33" fmla="*/ 56 h 92"/>
                  <a:gd name="T34" fmla="*/ 68 w 81"/>
                  <a:gd name="T35" fmla="*/ 57 h 92"/>
                  <a:gd name="T36" fmla="*/ 67 w 81"/>
                  <a:gd name="T37" fmla="*/ 59 h 92"/>
                  <a:gd name="T38" fmla="*/ 77 w 81"/>
                  <a:gd name="T39" fmla="*/ 71 h 92"/>
                  <a:gd name="T40" fmla="*/ 80 w 81"/>
                  <a:gd name="T41" fmla="*/ 72 h 92"/>
                  <a:gd name="T42" fmla="*/ 80 w 81"/>
                  <a:gd name="T43" fmla="*/ 75 h 92"/>
                  <a:gd name="T44" fmla="*/ 78 w 81"/>
                  <a:gd name="T45" fmla="*/ 86 h 92"/>
                  <a:gd name="T46" fmla="*/ 61 w 81"/>
                  <a:gd name="T47" fmla="*/ 92 h 92"/>
                  <a:gd name="T48" fmla="*/ 48 w 81"/>
                  <a:gd name="T49" fmla="*/ 16 h 92"/>
                  <a:gd name="T50" fmla="*/ 41 w 81"/>
                  <a:gd name="T51" fmla="*/ 26 h 92"/>
                  <a:gd name="T52" fmla="*/ 17 w 81"/>
                  <a:gd name="T53" fmla="*/ 52 h 92"/>
                  <a:gd name="T54" fmla="*/ 14 w 81"/>
                  <a:gd name="T55" fmla="*/ 65 h 92"/>
                  <a:gd name="T56" fmla="*/ 28 w 81"/>
                  <a:gd name="T57" fmla="*/ 76 h 92"/>
                  <a:gd name="T58" fmla="*/ 34 w 81"/>
                  <a:gd name="T59" fmla="*/ 76 h 92"/>
                  <a:gd name="T60" fmla="*/ 53 w 81"/>
                  <a:gd name="T61" fmla="*/ 79 h 92"/>
                  <a:gd name="T62" fmla="*/ 61 w 81"/>
                  <a:gd name="T63" fmla="*/ 80 h 92"/>
                  <a:gd name="T64" fmla="*/ 66 w 81"/>
                  <a:gd name="T65" fmla="*/ 79 h 92"/>
                  <a:gd name="T66" fmla="*/ 55 w 81"/>
                  <a:gd name="T67" fmla="*/ 59 h 92"/>
                  <a:gd name="T68" fmla="*/ 48 w 81"/>
                  <a:gd name="T69" fmla="*/ 53 h 92"/>
                  <a:gd name="T70" fmla="*/ 34 w 81"/>
                  <a:gd name="T71" fmla="*/ 56 h 92"/>
                  <a:gd name="T72" fmla="*/ 42 w 81"/>
                  <a:gd name="T73" fmla="*/ 44 h 92"/>
                  <a:gd name="T74" fmla="*/ 56 w 81"/>
                  <a:gd name="T75" fmla="*/ 37 h 92"/>
                  <a:gd name="T76" fmla="*/ 53 w 81"/>
                  <a:gd name="T77" fmla="*/ 29 h 92"/>
                  <a:gd name="T78" fmla="*/ 48 w 81"/>
                  <a:gd name="T79" fmla="*/ 1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1" h="92">
                    <a:moveTo>
                      <a:pt x="61" y="92"/>
                    </a:moveTo>
                    <a:cubicBezTo>
                      <a:pt x="58" y="92"/>
                      <a:pt x="54" y="91"/>
                      <a:pt x="51" y="91"/>
                    </a:cubicBezTo>
                    <a:cubicBezTo>
                      <a:pt x="43" y="89"/>
                      <a:pt x="40" y="89"/>
                      <a:pt x="33" y="88"/>
                    </a:cubicBezTo>
                    <a:cubicBezTo>
                      <a:pt x="26" y="88"/>
                      <a:pt x="26" y="88"/>
                      <a:pt x="26" y="88"/>
                    </a:cubicBezTo>
                    <a:cubicBezTo>
                      <a:pt x="14" y="86"/>
                      <a:pt x="6" y="79"/>
                      <a:pt x="3" y="68"/>
                    </a:cubicBezTo>
                    <a:cubicBezTo>
                      <a:pt x="0" y="58"/>
                      <a:pt x="3" y="48"/>
                      <a:pt x="10" y="42"/>
                    </a:cubicBezTo>
                    <a:cubicBezTo>
                      <a:pt x="20" y="36"/>
                      <a:pt x="26" y="27"/>
                      <a:pt x="31" y="19"/>
                    </a:cubicBezTo>
                    <a:cubicBezTo>
                      <a:pt x="38" y="10"/>
                      <a:pt x="43" y="2"/>
                      <a:pt x="51" y="1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60" y="13"/>
                      <a:pt x="62" y="19"/>
                      <a:pt x="64" y="25"/>
                    </a:cubicBezTo>
                    <a:cubicBezTo>
                      <a:pt x="66" y="30"/>
                      <a:pt x="68" y="34"/>
                      <a:pt x="69" y="40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66" y="48"/>
                      <a:pt x="66" y="48"/>
                      <a:pt x="66" y="48"/>
                    </a:cubicBezTo>
                    <a:cubicBezTo>
                      <a:pt x="65" y="48"/>
                      <a:pt x="64" y="48"/>
                      <a:pt x="62" y="48"/>
                    </a:cubicBezTo>
                    <a:cubicBezTo>
                      <a:pt x="62" y="48"/>
                      <a:pt x="62" y="48"/>
                      <a:pt x="62" y="48"/>
                    </a:cubicBezTo>
                    <a:cubicBezTo>
                      <a:pt x="64" y="50"/>
                      <a:pt x="66" y="53"/>
                      <a:pt x="67" y="56"/>
                    </a:cubicBezTo>
                    <a:cubicBezTo>
                      <a:pt x="68" y="57"/>
                      <a:pt x="68" y="57"/>
                      <a:pt x="68" y="57"/>
                    </a:cubicBezTo>
                    <a:cubicBezTo>
                      <a:pt x="67" y="59"/>
                      <a:pt x="67" y="59"/>
                      <a:pt x="67" y="59"/>
                    </a:cubicBezTo>
                    <a:cubicBezTo>
                      <a:pt x="66" y="65"/>
                      <a:pt x="73" y="69"/>
                      <a:pt x="77" y="71"/>
                    </a:cubicBezTo>
                    <a:cubicBezTo>
                      <a:pt x="80" y="72"/>
                      <a:pt x="80" y="72"/>
                      <a:pt x="80" y="72"/>
                    </a:cubicBezTo>
                    <a:cubicBezTo>
                      <a:pt x="80" y="75"/>
                      <a:pt x="80" y="75"/>
                      <a:pt x="80" y="75"/>
                    </a:cubicBezTo>
                    <a:cubicBezTo>
                      <a:pt x="81" y="79"/>
                      <a:pt x="81" y="83"/>
                      <a:pt x="78" y="86"/>
                    </a:cubicBezTo>
                    <a:cubicBezTo>
                      <a:pt x="74" y="91"/>
                      <a:pt x="67" y="92"/>
                      <a:pt x="61" y="92"/>
                    </a:cubicBezTo>
                    <a:close/>
                    <a:moveTo>
                      <a:pt x="48" y="16"/>
                    </a:moveTo>
                    <a:cubicBezTo>
                      <a:pt x="46" y="19"/>
                      <a:pt x="44" y="22"/>
                      <a:pt x="41" y="26"/>
                    </a:cubicBezTo>
                    <a:cubicBezTo>
                      <a:pt x="36" y="34"/>
                      <a:pt x="29" y="44"/>
                      <a:pt x="17" y="52"/>
                    </a:cubicBezTo>
                    <a:cubicBezTo>
                      <a:pt x="14" y="54"/>
                      <a:pt x="13" y="60"/>
                      <a:pt x="14" y="65"/>
                    </a:cubicBezTo>
                    <a:cubicBezTo>
                      <a:pt x="15" y="68"/>
                      <a:pt x="18" y="75"/>
                      <a:pt x="28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42" y="77"/>
                      <a:pt x="45" y="77"/>
                      <a:pt x="53" y="79"/>
                    </a:cubicBezTo>
                    <a:cubicBezTo>
                      <a:pt x="56" y="79"/>
                      <a:pt x="58" y="80"/>
                      <a:pt x="61" y="80"/>
                    </a:cubicBezTo>
                    <a:cubicBezTo>
                      <a:pt x="63" y="80"/>
                      <a:pt x="65" y="79"/>
                      <a:pt x="66" y="79"/>
                    </a:cubicBezTo>
                    <a:cubicBezTo>
                      <a:pt x="58" y="74"/>
                      <a:pt x="54" y="67"/>
                      <a:pt x="55" y="59"/>
                    </a:cubicBezTo>
                    <a:cubicBezTo>
                      <a:pt x="53" y="55"/>
                      <a:pt x="50" y="53"/>
                      <a:pt x="48" y="53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4" y="40"/>
                      <a:pt x="51" y="38"/>
                      <a:pt x="56" y="37"/>
                    </a:cubicBezTo>
                    <a:cubicBezTo>
                      <a:pt x="55" y="34"/>
                      <a:pt x="54" y="32"/>
                      <a:pt x="53" y="29"/>
                    </a:cubicBezTo>
                    <a:cubicBezTo>
                      <a:pt x="51" y="25"/>
                      <a:pt x="50" y="21"/>
                      <a:pt x="48" y="16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2" name="Freeform 449"/>
              <p:cNvSpPr>
                <a:spLocks/>
              </p:cNvSpPr>
              <p:nvPr userDrawn="1"/>
            </p:nvSpPr>
            <p:spPr bwMode="auto">
              <a:xfrm>
                <a:off x="1282" y="1701"/>
                <a:ext cx="46" cy="50"/>
              </a:xfrm>
              <a:custGeom>
                <a:avLst/>
                <a:gdLst>
                  <a:gd name="T0" fmla="*/ 49 w 74"/>
                  <a:gd name="T1" fmla="*/ 0 h 80"/>
                  <a:gd name="T2" fmla="*/ 11 w 74"/>
                  <a:gd name="T3" fmla="*/ 40 h 80"/>
                  <a:gd name="T4" fmla="*/ 24 w 74"/>
                  <a:gd name="T5" fmla="*/ 75 h 80"/>
                  <a:gd name="T6" fmla="*/ 49 w 74"/>
                  <a:gd name="T7" fmla="*/ 78 h 80"/>
                  <a:gd name="T8" fmla="*/ 72 w 74"/>
                  <a:gd name="T9" fmla="*/ 70 h 80"/>
                  <a:gd name="T10" fmla="*/ 58 w 74"/>
                  <a:gd name="T11" fmla="*/ 51 h 80"/>
                  <a:gd name="T12" fmla="*/ 44 w 74"/>
                  <a:gd name="T13" fmla="*/ 40 h 80"/>
                  <a:gd name="T14" fmla="*/ 61 w 74"/>
                  <a:gd name="T15" fmla="*/ 35 h 80"/>
                  <a:gd name="T16" fmla="*/ 49 w 74"/>
                  <a:gd name="T1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80">
                    <a:moveTo>
                      <a:pt x="49" y="0"/>
                    </a:moveTo>
                    <a:cubicBezTo>
                      <a:pt x="37" y="2"/>
                      <a:pt x="32" y="26"/>
                      <a:pt x="11" y="40"/>
                    </a:cubicBezTo>
                    <a:cubicBezTo>
                      <a:pt x="0" y="48"/>
                      <a:pt x="3" y="72"/>
                      <a:pt x="24" y="75"/>
                    </a:cubicBezTo>
                    <a:cubicBezTo>
                      <a:pt x="37" y="76"/>
                      <a:pt x="39" y="76"/>
                      <a:pt x="49" y="78"/>
                    </a:cubicBezTo>
                    <a:cubicBezTo>
                      <a:pt x="60" y="80"/>
                      <a:pt x="74" y="78"/>
                      <a:pt x="72" y="70"/>
                    </a:cubicBezTo>
                    <a:cubicBezTo>
                      <a:pt x="64" y="66"/>
                      <a:pt x="56" y="60"/>
                      <a:pt x="58" y="51"/>
                    </a:cubicBezTo>
                    <a:cubicBezTo>
                      <a:pt x="56" y="44"/>
                      <a:pt x="49" y="40"/>
                      <a:pt x="44" y="40"/>
                    </a:cubicBezTo>
                    <a:cubicBezTo>
                      <a:pt x="47" y="36"/>
                      <a:pt x="59" y="35"/>
                      <a:pt x="61" y="35"/>
                    </a:cubicBezTo>
                    <a:cubicBezTo>
                      <a:pt x="57" y="21"/>
                      <a:pt x="52" y="14"/>
                      <a:pt x="49" y="0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3" name="Freeform 450"/>
              <p:cNvSpPr>
                <a:spLocks noEditPoints="1"/>
              </p:cNvSpPr>
              <p:nvPr userDrawn="1"/>
            </p:nvSpPr>
            <p:spPr bwMode="auto">
              <a:xfrm>
                <a:off x="1267" y="1618"/>
                <a:ext cx="43" cy="98"/>
              </a:xfrm>
              <a:custGeom>
                <a:avLst/>
                <a:gdLst>
                  <a:gd name="T0" fmla="*/ 16 w 70"/>
                  <a:gd name="T1" fmla="*/ 156 h 156"/>
                  <a:gd name="T2" fmla="*/ 4 w 70"/>
                  <a:gd name="T3" fmla="*/ 152 h 156"/>
                  <a:gd name="T4" fmla="*/ 0 w 70"/>
                  <a:gd name="T5" fmla="*/ 148 h 156"/>
                  <a:gd name="T6" fmla="*/ 3 w 70"/>
                  <a:gd name="T7" fmla="*/ 144 h 156"/>
                  <a:gd name="T8" fmla="*/ 7 w 70"/>
                  <a:gd name="T9" fmla="*/ 116 h 156"/>
                  <a:gd name="T10" fmla="*/ 10 w 70"/>
                  <a:gd name="T11" fmla="*/ 82 h 156"/>
                  <a:gd name="T12" fmla="*/ 14 w 70"/>
                  <a:gd name="T13" fmla="*/ 62 h 156"/>
                  <a:gd name="T14" fmla="*/ 22 w 70"/>
                  <a:gd name="T15" fmla="*/ 8 h 156"/>
                  <a:gd name="T16" fmla="*/ 23 w 70"/>
                  <a:gd name="T17" fmla="*/ 0 h 156"/>
                  <a:gd name="T18" fmla="*/ 30 w 70"/>
                  <a:gd name="T19" fmla="*/ 2 h 156"/>
                  <a:gd name="T20" fmla="*/ 49 w 70"/>
                  <a:gd name="T21" fmla="*/ 11 h 156"/>
                  <a:gd name="T22" fmla="*/ 56 w 70"/>
                  <a:gd name="T23" fmla="*/ 15 h 156"/>
                  <a:gd name="T24" fmla="*/ 62 w 70"/>
                  <a:gd name="T25" fmla="*/ 14 h 156"/>
                  <a:gd name="T26" fmla="*/ 63 w 70"/>
                  <a:gd name="T27" fmla="*/ 19 h 156"/>
                  <a:gd name="T28" fmla="*/ 66 w 70"/>
                  <a:gd name="T29" fmla="*/ 93 h 156"/>
                  <a:gd name="T30" fmla="*/ 16 w 70"/>
                  <a:gd name="T31" fmla="*/ 156 h 156"/>
                  <a:gd name="T32" fmla="*/ 16 w 70"/>
                  <a:gd name="T33" fmla="*/ 144 h 156"/>
                  <a:gd name="T34" fmla="*/ 54 w 70"/>
                  <a:gd name="T35" fmla="*/ 92 h 156"/>
                  <a:gd name="T36" fmla="*/ 52 w 70"/>
                  <a:gd name="T37" fmla="*/ 26 h 156"/>
                  <a:gd name="T38" fmla="*/ 43 w 70"/>
                  <a:gd name="T39" fmla="*/ 21 h 156"/>
                  <a:gd name="T40" fmla="*/ 34 w 70"/>
                  <a:gd name="T41" fmla="*/ 16 h 156"/>
                  <a:gd name="T42" fmla="*/ 25 w 70"/>
                  <a:gd name="T43" fmla="*/ 64 h 156"/>
                  <a:gd name="T44" fmla="*/ 21 w 70"/>
                  <a:gd name="T45" fmla="*/ 84 h 156"/>
                  <a:gd name="T46" fmla="*/ 19 w 70"/>
                  <a:gd name="T47" fmla="*/ 117 h 156"/>
                  <a:gd name="T48" fmla="*/ 16 w 70"/>
                  <a:gd name="T49" fmla="*/ 14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" h="156">
                    <a:moveTo>
                      <a:pt x="16" y="156"/>
                    </a:moveTo>
                    <a:cubicBezTo>
                      <a:pt x="12" y="156"/>
                      <a:pt x="7" y="155"/>
                      <a:pt x="4" y="152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3" y="144"/>
                      <a:pt x="3" y="144"/>
                      <a:pt x="3" y="144"/>
                    </a:cubicBezTo>
                    <a:cubicBezTo>
                      <a:pt x="5" y="140"/>
                      <a:pt x="6" y="128"/>
                      <a:pt x="7" y="116"/>
                    </a:cubicBezTo>
                    <a:cubicBezTo>
                      <a:pt x="7" y="105"/>
                      <a:pt x="8" y="93"/>
                      <a:pt x="10" y="82"/>
                    </a:cubicBezTo>
                    <a:cubicBezTo>
                      <a:pt x="11" y="75"/>
                      <a:pt x="12" y="69"/>
                      <a:pt x="14" y="62"/>
                    </a:cubicBezTo>
                    <a:cubicBezTo>
                      <a:pt x="17" y="46"/>
                      <a:pt x="21" y="28"/>
                      <a:pt x="22" y="8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9" y="4"/>
                      <a:pt x="45" y="8"/>
                      <a:pt x="49" y="11"/>
                    </a:cubicBezTo>
                    <a:cubicBezTo>
                      <a:pt x="52" y="13"/>
                      <a:pt x="55" y="15"/>
                      <a:pt x="56" y="15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9" y="43"/>
                      <a:pt x="70" y="62"/>
                      <a:pt x="66" y="93"/>
                    </a:cubicBezTo>
                    <a:cubicBezTo>
                      <a:pt x="63" y="123"/>
                      <a:pt x="37" y="156"/>
                      <a:pt x="16" y="156"/>
                    </a:cubicBezTo>
                    <a:close/>
                    <a:moveTo>
                      <a:pt x="16" y="144"/>
                    </a:moveTo>
                    <a:cubicBezTo>
                      <a:pt x="28" y="145"/>
                      <a:pt x="51" y="119"/>
                      <a:pt x="54" y="92"/>
                    </a:cubicBezTo>
                    <a:cubicBezTo>
                      <a:pt x="57" y="64"/>
                      <a:pt x="57" y="47"/>
                      <a:pt x="52" y="26"/>
                    </a:cubicBezTo>
                    <a:cubicBezTo>
                      <a:pt x="49" y="25"/>
                      <a:pt x="46" y="23"/>
                      <a:pt x="43" y="21"/>
                    </a:cubicBezTo>
                    <a:cubicBezTo>
                      <a:pt x="40" y="20"/>
                      <a:pt x="37" y="18"/>
                      <a:pt x="34" y="16"/>
                    </a:cubicBezTo>
                    <a:cubicBezTo>
                      <a:pt x="32" y="35"/>
                      <a:pt x="29" y="50"/>
                      <a:pt x="25" y="64"/>
                    </a:cubicBezTo>
                    <a:cubicBezTo>
                      <a:pt x="24" y="71"/>
                      <a:pt x="22" y="78"/>
                      <a:pt x="21" y="84"/>
                    </a:cubicBezTo>
                    <a:cubicBezTo>
                      <a:pt x="20" y="95"/>
                      <a:pt x="19" y="106"/>
                      <a:pt x="19" y="117"/>
                    </a:cubicBezTo>
                    <a:cubicBezTo>
                      <a:pt x="18" y="128"/>
                      <a:pt x="18" y="137"/>
                      <a:pt x="16" y="144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4" name="Freeform 451"/>
              <p:cNvSpPr>
                <a:spLocks/>
              </p:cNvSpPr>
              <p:nvPr userDrawn="1"/>
            </p:nvSpPr>
            <p:spPr bwMode="auto">
              <a:xfrm>
                <a:off x="1272" y="1623"/>
                <a:ext cx="34" cy="96"/>
              </a:xfrm>
              <a:custGeom>
                <a:avLst/>
                <a:gdLst>
                  <a:gd name="T0" fmla="*/ 20 w 56"/>
                  <a:gd name="T1" fmla="*/ 0 h 153"/>
                  <a:gd name="T2" fmla="*/ 8 w 56"/>
                  <a:gd name="T3" fmla="*/ 75 h 153"/>
                  <a:gd name="T4" fmla="*/ 0 w 56"/>
                  <a:gd name="T5" fmla="*/ 139 h 153"/>
                  <a:gd name="T6" fmla="*/ 52 w 56"/>
                  <a:gd name="T7" fmla="*/ 84 h 153"/>
                  <a:gd name="T8" fmla="*/ 49 w 56"/>
                  <a:gd name="T9" fmla="*/ 13 h 153"/>
                  <a:gd name="T10" fmla="*/ 20 w 56"/>
                  <a:gd name="T1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153">
                    <a:moveTo>
                      <a:pt x="20" y="0"/>
                    </a:moveTo>
                    <a:cubicBezTo>
                      <a:pt x="19" y="31"/>
                      <a:pt x="11" y="55"/>
                      <a:pt x="8" y="75"/>
                    </a:cubicBezTo>
                    <a:cubicBezTo>
                      <a:pt x="3" y="101"/>
                      <a:pt x="6" y="130"/>
                      <a:pt x="0" y="139"/>
                    </a:cubicBezTo>
                    <a:cubicBezTo>
                      <a:pt x="16" y="153"/>
                      <a:pt x="49" y="117"/>
                      <a:pt x="52" y="84"/>
                    </a:cubicBezTo>
                    <a:cubicBezTo>
                      <a:pt x="56" y="56"/>
                      <a:pt x="55" y="37"/>
                      <a:pt x="49" y="13"/>
                    </a:cubicBezTo>
                    <a:cubicBezTo>
                      <a:pt x="42" y="14"/>
                      <a:pt x="36" y="4"/>
                      <a:pt x="20" y="0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5" name="Freeform 452"/>
              <p:cNvSpPr>
                <a:spLocks noEditPoints="1"/>
              </p:cNvSpPr>
              <p:nvPr userDrawn="1"/>
            </p:nvSpPr>
            <p:spPr bwMode="auto">
              <a:xfrm>
                <a:off x="1219" y="1609"/>
                <a:ext cx="70" cy="107"/>
              </a:xfrm>
              <a:custGeom>
                <a:avLst/>
                <a:gdLst>
                  <a:gd name="T0" fmla="*/ 19 w 113"/>
                  <a:gd name="T1" fmla="*/ 171 h 171"/>
                  <a:gd name="T2" fmla="*/ 19 w 113"/>
                  <a:gd name="T3" fmla="*/ 171 h 171"/>
                  <a:gd name="T4" fmla="*/ 4 w 113"/>
                  <a:gd name="T5" fmla="*/ 165 h 171"/>
                  <a:gd name="T6" fmla="*/ 0 w 113"/>
                  <a:gd name="T7" fmla="*/ 160 h 171"/>
                  <a:gd name="T8" fmla="*/ 5 w 113"/>
                  <a:gd name="T9" fmla="*/ 156 h 171"/>
                  <a:gd name="T10" fmla="*/ 35 w 113"/>
                  <a:gd name="T11" fmla="*/ 92 h 171"/>
                  <a:gd name="T12" fmla="*/ 44 w 113"/>
                  <a:gd name="T13" fmla="*/ 68 h 171"/>
                  <a:gd name="T14" fmla="*/ 70 w 113"/>
                  <a:gd name="T15" fmla="*/ 5 h 171"/>
                  <a:gd name="T16" fmla="*/ 72 w 113"/>
                  <a:gd name="T17" fmla="*/ 0 h 171"/>
                  <a:gd name="T18" fmla="*/ 77 w 113"/>
                  <a:gd name="T19" fmla="*/ 2 h 171"/>
                  <a:gd name="T20" fmla="*/ 99 w 113"/>
                  <a:gd name="T21" fmla="*/ 14 h 171"/>
                  <a:gd name="T22" fmla="*/ 107 w 113"/>
                  <a:gd name="T23" fmla="*/ 19 h 171"/>
                  <a:gd name="T24" fmla="*/ 113 w 113"/>
                  <a:gd name="T25" fmla="*/ 20 h 171"/>
                  <a:gd name="T26" fmla="*/ 113 w 113"/>
                  <a:gd name="T27" fmla="*/ 26 h 171"/>
                  <a:gd name="T28" fmla="*/ 80 w 113"/>
                  <a:gd name="T29" fmla="*/ 125 h 171"/>
                  <a:gd name="T30" fmla="*/ 19 w 113"/>
                  <a:gd name="T31" fmla="*/ 171 h 171"/>
                  <a:gd name="T32" fmla="*/ 18 w 113"/>
                  <a:gd name="T33" fmla="*/ 159 h 171"/>
                  <a:gd name="T34" fmla="*/ 19 w 113"/>
                  <a:gd name="T35" fmla="*/ 159 h 171"/>
                  <a:gd name="T36" fmla="*/ 70 w 113"/>
                  <a:gd name="T37" fmla="*/ 118 h 171"/>
                  <a:gd name="T38" fmla="*/ 100 w 113"/>
                  <a:gd name="T39" fmla="*/ 29 h 171"/>
                  <a:gd name="T40" fmla="*/ 91 w 113"/>
                  <a:gd name="T41" fmla="*/ 24 h 171"/>
                  <a:gd name="T42" fmla="*/ 79 w 113"/>
                  <a:gd name="T43" fmla="*/ 15 h 171"/>
                  <a:gd name="T44" fmla="*/ 55 w 113"/>
                  <a:gd name="T45" fmla="*/ 73 h 171"/>
                  <a:gd name="T46" fmla="*/ 47 w 113"/>
                  <a:gd name="T47" fmla="*/ 95 h 171"/>
                  <a:gd name="T48" fmla="*/ 18 w 113"/>
                  <a:gd name="T49" fmla="*/ 159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3" h="171">
                    <a:moveTo>
                      <a:pt x="19" y="171"/>
                    </a:moveTo>
                    <a:cubicBezTo>
                      <a:pt x="19" y="171"/>
                      <a:pt x="19" y="171"/>
                      <a:pt x="19" y="171"/>
                    </a:cubicBezTo>
                    <a:cubicBezTo>
                      <a:pt x="13" y="171"/>
                      <a:pt x="8" y="169"/>
                      <a:pt x="4" y="165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5" y="156"/>
                      <a:pt x="5" y="156"/>
                      <a:pt x="5" y="156"/>
                    </a:cubicBezTo>
                    <a:cubicBezTo>
                      <a:pt x="11" y="151"/>
                      <a:pt x="26" y="122"/>
                      <a:pt x="35" y="92"/>
                    </a:cubicBezTo>
                    <a:cubicBezTo>
                      <a:pt x="38" y="83"/>
                      <a:pt x="40" y="77"/>
                      <a:pt x="44" y="68"/>
                    </a:cubicBezTo>
                    <a:cubicBezTo>
                      <a:pt x="49" y="57"/>
                      <a:pt x="57" y="40"/>
                      <a:pt x="70" y="5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7" y="2"/>
                      <a:pt x="77" y="2"/>
                      <a:pt x="77" y="2"/>
                    </a:cubicBezTo>
                    <a:cubicBezTo>
                      <a:pt x="87" y="5"/>
                      <a:pt x="94" y="10"/>
                      <a:pt x="99" y="14"/>
                    </a:cubicBezTo>
                    <a:cubicBezTo>
                      <a:pt x="102" y="17"/>
                      <a:pt x="105" y="19"/>
                      <a:pt x="107" y="19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113" y="26"/>
                      <a:pt x="113" y="26"/>
                      <a:pt x="113" y="26"/>
                    </a:cubicBezTo>
                    <a:cubicBezTo>
                      <a:pt x="104" y="88"/>
                      <a:pt x="90" y="109"/>
                      <a:pt x="80" y="125"/>
                    </a:cubicBezTo>
                    <a:cubicBezTo>
                      <a:pt x="66" y="147"/>
                      <a:pt x="38" y="171"/>
                      <a:pt x="19" y="171"/>
                    </a:cubicBezTo>
                    <a:close/>
                    <a:moveTo>
                      <a:pt x="18" y="159"/>
                    </a:moveTo>
                    <a:cubicBezTo>
                      <a:pt x="18" y="159"/>
                      <a:pt x="18" y="159"/>
                      <a:pt x="19" y="159"/>
                    </a:cubicBezTo>
                    <a:cubicBezTo>
                      <a:pt x="31" y="159"/>
                      <a:pt x="56" y="139"/>
                      <a:pt x="70" y="118"/>
                    </a:cubicBezTo>
                    <a:cubicBezTo>
                      <a:pt x="79" y="104"/>
                      <a:pt x="92" y="85"/>
                      <a:pt x="100" y="29"/>
                    </a:cubicBezTo>
                    <a:cubicBezTo>
                      <a:pt x="97" y="28"/>
                      <a:pt x="94" y="26"/>
                      <a:pt x="91" y="24"/>
                    </a:cubicBezTo>
                    <a:cubicBezTo>
                      <a:pt x="88" y="21"/>
                      <a:pt x="84" y="18"/>
                      <a:pt x="79" y="15"/>
                    </a:cubicBezTo>
                    <a:cubicBezTo>
                      <a:pt x="67" y="46"/>
                      <a:pt x="60" y="62"/>
                      <a:pt x="55" y="73"/>
                    </a:cubicBezTo>
                    <a:cubicBezTo>
                      <a:pt x="52" y="82"/>
                      <a:pt x="49" y="87"/>
                      <a:pt x="47" y="95"/>
                    </a:cubicBezTo>
                    <a:cubicBezTo>
                      <a:pt x="39" y="118"/>
                      <a:pt x="27" y="146"/>
                      <a:pt x="18" y="159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6" name="Freeform 453"/>
              <p:cNvSpPr>
                <a:spLocks/>
              </p:cNvSpPr>
              <p:nvPr userDrawn="1"/>
            </p:nvSpPr>
            <p:spPr bwMode="auto">
              <a:xfrm>
                <a:off x="1224" y="1613"/>
                <a:ext cx="61" cy="107"/>
              </a:xfrm>
              <a:custGeom>
                <a:avLst/>
                <a:gdLst>
                  <a:gd name="T0" fmla="*/ 67 w 99"/>
                  <a:gd name="T1" fmla="*/ 0 h 170"/>
                  <a:gd name="T2" fmla="*/ 33 w 99"/>
                  <a:gd name="T3" fmla="*/ 86 h 170"/>
                  <a:gd name="T4" fmla="*/ 0 w 99"/>
                  <a:gd name="T5" fmla="*/ 154 h 170"/>
                  <a:gd name="T6" fmla="*/ 67 w 99"/>
                  <a:gd name="T7" fmla="*/ 115 h 170"/>
                  <a:gd name="T8" fmla="*/ 99 w 99"/>
                  <a:gd name="T9" fmla="*/ 18 h 170"/>
                  <a:gd name="T10" fmla="*/ 67 w 99"/>
                  <a:gd name="T11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" h="170">
                    <a:moveTo>
                      <a:pt x="67" y="0"/>
                    </a:moveTo>
                    <a:cubicBezTo>
                      <a:pt x="44" y="62"/>
                      <a:pt x="39" y="68"/>
                      <a:pt x="33" y="86"/>
                    </a:cubicBezTo>
                    <a:cubicBezTo>
                      <a:pt x="24" y="115"/>
                      <a:pt x="9" y="147"/>
                      <a:pt x="0" y="154"/>
                    </a:cubicBezTo>
                    <a:cubicBezTo>
                      <a:pt x="14" y="170"/>
                      <a:pt x="51" y="140"/>
                      <a:pt x="67" y="115"/>
                    </a:cubicBezTo>
                    <a:cubicBezTo>
                      <a:pt x="78" y="98"/>
                      <a:pt x="91" y="77"/>
                      <a:pt x="99" y="18"/>
                    </a:cubicBezTo>
                    <a:cubicBezTo>
                      <a:pt x="90" y="17"/>
                      <a:pt x="84" y="5"/>
                      <a:pt x="67" y="0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7" name="Freeform 454"/>
              <p:cNvSpPr>
                <a:spLocks noEditPoints="1"/>
              </p:cNvSpPr>
              <p:nvPr userDrawn="1"/>
            </p:nvSpPr>
            <p:spPr bwMode="auto">
              <a:xfrm>
                <a:off x="1174" y="1605"/>
                <a:ext cx="96" cy="101"/>
              </a:xfrm>
              <a:custGeom>
                <a:avLst/>
                <a:gdLst>
                  <a:gd name="T0" fmla="*/ 22 w 154"/>
                  <a:gd name="T1" fmla="*/ 162 h 162"/>
                  <a:gd name="T2" fmla="*/ 22 w 154"/>
                  <a:gd name="T3" fmla="*/ 162 h 162"/>
                  <a:gd name="T4" fmla="*/ 4 w 154"/>
                  <a:gd name="T5" fmla="*/ 155 h 162"/>
                  <a:gd name="T6" fmla="*/ 1 w 154"/>
                  <a:gd name="T7" fmla="*/ 145 h 162"/>
                  <a:gd name="T8" fmla="*/ 2 w 154"/>
                  <a:gd name="T9" fmla="*/ 141 h 162"/>
                  <a:gd name="T10" fmla="*/ 5 w 154"/>
                  <a:gd name="T11" fmla="*/ 140 h 162"/>
                  <a:gd name="T12" fmla="*/ 43 w 154"/>
                  <a:gd name="T13" fmla="*/ 97 h 162"/>
                  <a:gd name="T14" fmla="*/ 59 w 154"/>
                  <a:gd name="T15" fmla="*/ 75 h 162"/>
                  <a:gd name="T16" fmla="*/ 84 w 154"/>
                  <a:gd name="T17" fmla="*/ 45 h 162"/>
                  <a:gd name="T18" fmla="*/ 117 w 154"/>
                  <a:gd name="T19" fmla="*/ 5 h 162"/>
                  <a:gd name="T20" fmla="*/ 121 w 154"/>
                  <a:gd name="T21" fmla="*/ 0 h 162"/>
                  <a:gd name="T22" fmla="*/ 125 w 154"/>
                  <a:gd name="T23" fmla="*/ 4 h 162"/>
                  <a:gd name="T24" fmla="*/ 140 w 154"/>
                  <a:gd name="T25" fmla="*/ 11 h 162"/>
                  <a:gd name="T26" fmla="*/ 152 w 154"/>
                  <a:gd name="T27" fmla="*/ 18 h 162"/>
                  <a:gd name="T28" fmla="*/ 153 w 154"/>
                  <a:gd name="T29" fmla="*/ 24 h 162"/>
                  <a:gd name="T30" fmla="*/ 111 w 154"/>
                  <a:gd name="T31" fmla="*/ 106 h 162"/>
                  <a:gd name="T32" fmla="*/ 43 w 154"/>
                  <a:gd name="T33" fmla="*/ 158 h 162"/>
                  <a:gd name="T34" fmla="*/ 22 w 154"/>
                  <a:gd name="T35" fmla="*/ 162 h 162"/>
                  <a:gd name="T36" fmla="*/ 15 w 154"/>
                  <a:gd name="T37" fmla="*/ 149 h 162"/>
                  <a:gd name="T38" fmla="*/ 22 w 154"/>
                  <a:gd name="T39" fmla="*/ 149 h 162"/>
                  <a:gd name="T40" fmla="*/ 39 w 154"/>
                  <a:gd name="T41" fmla="*/ 146 h 162"/>
                  <a:gd name="T42" fmla="*/ 101 w 154"/>
                  <a:gd name="T43" fmla="*/ 99 h 162"/>
                  <a:gd name="T44" fmla="*/ 140 w 154"/>
                  <a:gd name="T45" fmla="*/ 23 h 162"/>
                  <a:gd name="T46" fmla="*/ 137 w 154"/>
                  <a:gd name="T47" fmla="*/ 23 h 162"/>
                  <a:gd name="T48" fmla="*/ 122 w 154"/>
                  <a:gd name="T49" fmla="*/ 17 h 162"/>
                  <a:gd name="T50" fmla="*/ 93 w 154"/>
                  <a:gd name="T51" fmla="*/ 53 h 162"/>
                  <a:gd name="T52" fmla="*/ 68 w 154"/>
                  <a:gd name="T53" fmla="*/ 83 h 162"/>
                  <a:gd name="T54" fmla="*/ 53 w 154"/>
                  <a:gd name="T55" fmla="*/ 103 h 162"/>
                  <a:gd name="T56" fmla="*/ 15 w 154"/>
                  <a:gd name="T57" fmla="*/ 149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4" h="162">
                    <a:moveTo>
                      <a:pt x="22" y="162"/>
                    </a:moveTo>
                    <a:cubicBezTo>
                      <a:pt x="22" y="162"/>
                      <a:pt x="22" y="162"/>
                      <a:pt x="22" y="162"/>
                    </a:cubicBezTo>
                    <a:cubicBezTo>
                      <a:pt x="13" y="162"/>
                      <a:pt x="7" y="159"/>
                      <a:pt x="4" y="155"/>
                    </a:cubicBezTo>
                    <a:cubicBezTo>
                      <a:pt x="2" y="153"/>
                      <a:pt x="0" y="150"/>
                      <a:pt x="1" y="145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5" y="140"/>
                      <a:pt x="5" y="140"/>
                      <a:pt x="5" y="140"/>
                    </a:cubicBezTo>
                    <a:cubicBezTo>
                      <a:pt x="16" y="137"/>
                      <a:pt x="32" y="114"/>
                      <a:pt x="43" y="97"/>
                    </a:cubicBezTo>
                    <a:cubicBezTo>
                      <a:pt x="49" y="87"/>
                      <a:pt x="54" y="79"/>
                      <a:pt x="59" y="75"/>
                    </a:cubicBezTo>
                    <a:cubicBezTo>
                      <a:pt x="65" y="67"/>
                      <a:pt x="74" y="57"/>
                      <a:pt x="84" y="45"/>
                    </a:cubicBezTo>
                    <a:cubicBezTo>
                      <a:pt x="93" y="33"/>
                      <a:pt x="104" y="19"/>
                      <a:pt x="117" y="5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29" y="8"/>
                      <a:pt x="135" y="10"/>
                      <a:pt x="140" y="11"/>
                    </a:cubicBezTo>
                    <a:cubicBezTo>
                      <a:pt x="146" y="12"/>
                      <a:pt x="150" y="14"/>
                      <a:pt x="152" y="18"/>
                    </a:cubicBezTo>
                    <a:cubicBezTo>
                      <a:pt x="153" y="20"/>
                      <a:pt x="154" y="22"/>
                      <a:pt x="153" y="24"/>
                    </a:cubicBezTo>
                    <a:cubicBezTo>
                      <a:pt x="137" y="64"/>
                      <a:pt x="128" y="84"/>
                      <a:pt x="111" y="106"/>
                    </a:cubicBezTo>
                    <a:cubicBezTo>
                      <a:pt x="103" y="116"/>
                      <a:pt x="82" y="143"/>
                      <a:pt x="43" y="158"/>
                    </a:cubicBezTo>
                    <a:cubicBezTo>
                      <a:pt x="37" y="160"/>
                      <a:pt x="29" y="162"/>
                      <a:pt x="22" y="162"/>
                    </a:cubicBezTo>
                    <a:close/>
                    <a:moveTo>
                      <a:pt x="15" y="149"/>
                    </a:moveTo>
                    <a:cubicBezTo>
                      <a:pt x="17" y="149"/>
                      <a:pt x="19" y="149"/>
                      <a:pt x="22" y="149"/>
                    </a:cubicBezTo>
                    <a:cubicBezTo>
                      <a:pt x="27" y="149"/>
                      <a:pt x="34" y="148"/>
                      <a:pt x="39" y="146"/>
                    </a:cubicBezTo>
                    <a:cubicBezTo>
                      <a:pt x="74" y="133"/>
                      <a:pt x="94" y="108"/>
                      <a:pt x="101" y="99"/>
                    </a:cubicBezTo>
                    <a:cubicBezTo>
                      <a:pt x="117" y="78"/>
                      <a:pt x="125" y="61"/>
                      <a:pt x="140" y="23"/>
                    </a:cubicBezTo>
                    <a:cubicBezTo>
                      <a:pt x="139" y="23"/>
                      <a:pt x="138" y="23"/>
                      <a:pt x="137" y="23"/>
                    </a:cubicBezTo>
                    <a:cubicBezTo>
                      <a:pt x="133" y="21"/>
                      <a:pt x="127" y="20"/>
                      <a:pt x="122" y="17"/>
                    </a:cubicBezTo>
                    <a:cubicBezTo>
                      <a:pt x="112" y="30"/>
                      <a:pt x="102" y="42"/>
                      <a:pt x="93" y="53"/>
                    </a:cubicBezTo>
                    <a:cubicBezTo>
                      <a:pt x="83" y="65"/>
                      <a:pt x="75" y="75"/>
                      <a:pt x="68" y="83"/>
                    </a:cubicBezTo>
                    <a:cubicBezTo>
                      <a:pt x="64" y="87"/>
                      <a:pt x="59" y="95"/>
                      <a:pt x="53" y="103"/>
                    </a:cubicBezTo>
                    <a:cubicBezTo>
                      <a:pt x="41" y="121"/>
                      <a:pt x="28" y="141"/>
                      <a:pt x="15" y="149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8" name="Freeform 455"/>
              <p:cNvSpPr>
                <a:spLocks/>
              </p:cNvSpPr>
              <p:nvPr userDrawn="1"/>
            </p:nvSpPr>
            <p:spPr bwMode="auto">
              <a:xfrm>
                <a:off x="1177" y="1610"/>
                <a:ext cx="90" cy="93"/>
              </a:xfrm>
              <a:custGeom>
                <a:avLst/>
                <a:gdLst>
                  <a:gd name="T0" fmla="*/ 116 w 144"/>
                  <a:gd name="T1" fmla="*/ 0 h 149"/>
                  <a:gd name="T2" fmla="*/ 58 w 144"/>
                  <a:gd name="T3" fmla="*/ 70 h 149"/>
                  <a:gd name="T4" fmla="*/ 2 w 144"/>
                  <a:gd name="T5" fmla="*/ 137 h 149"/>
                  <a:gd name="T6" fmla="*/ 36 w 144"/>
                  <a:gd name="T7" fmla="*/ 143 h 149"/>
                  <a:gd name="T8" fmla="*/ 101 w 144"/>
                  <a:gd name="T9" fmla="*/ 93 h 149"/>
                  <a:gd name="T10" fmla="*/ 142 w 144"/>
                  <a:gd name="T11" fmla="*/ 13 h 149"/>
                  <a:gd name="T12" fmla="*/ 116 w 144"/>
                  <a:gd name="T13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49">
                    <a:moveTo>
                      <a:pt x="116" y="0"/>
                    </a:moveTo>
                    <a:cubicBezTo>
                      <a:pt x="92" y="29"/>
                      <a:pt x="72" y="55"/>
                      <a:pt x="58" y="70"/>
                    </a:cubicBezTo>
                    <a:cubicBezTo>
                      <a:pt x="46" y="84"/>
                      <a:pt x="21" y="131"/>
                      <a:pt x="2" y="137"/>
                    </a:cubicBezTo>
                    <a:cubicBezTo>
                      <a:pt x="0" y="149"/>
                      <a:pt x="23" y="148"/>
                      <a:pt x="36" y="143"/>
                    </a:cubicBezTo>
                    <a:cubicBezTo>
                      <a:pt x="73" y="129"/>
                      <a:pt x="93" y="104"/>
                      <a:pt x="101" y="93"/>
                    </a:cubicBezTo>
                    <a:cubicBezTo>
                      <a:pt x="117" y="72"/>
                      <a:pt x="126" y="54"/>
                      <a:pt x="142" y="13"/>
                    </a:cubicBezTo>
                    <a:cubicBezTo>
                      <a:pt x="144" y="7"/>
                      <a:pt x="126" y="9"/>
                      <a:pt x="116" y="0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" name="Freeform 456"/>
              <p:cNvSpPr>
                <a:spLocks noEditPoints="1"/>
              </p:cNvSpPr>
              <p:nvPr userDrawn="1"/>
            </p:nvSpPr>
            <p:spPr bwMode="auto">
              <a:xfrm>
                <a:off x="1132" y="1593"/>
                <a:ext cx="120" cy="92"/>
              </a:xfrm>
              <a:custGeom>
                <a:avLst/>
                <a:gdLst>
                  <a:gd name="T0" fmla="*/ 26 w 193"/>
                  <a:gd name="T1" fmla="*/ 148 h 148"/>
                  <a:gd name="T2" fmla="*/ 26 w 193"/>
                  <a:gd name="T3" fmla="*/ 148 h 148"/>
                  <a:gd name="T4" fmla="*/ 3 w 193"/>
                  <a:gd name="T5" fmla="*/ 139 h 148"/>
                  <a:gd name="T6" fmla="*/ 1 w 193"/>
                  <a:gd name="T7" fmla="*/ 126 h 148"/>
                  <a:gd name="T8" fmla="*/ 2 w 193"/>
                  <a:gd name="T9" fmla="*/ 123 h 148"/>
                  <a:gd name="T10" fmla="*/ 5 w 193"/>
                  <a:gd name="T11" fmla="*/ 123 h 148"/>
                  <a:gd name="T12" fmla="*/ 60 w 193"/>
                  <a:gd name="T13" fmla="*/ 80 h 148"/>
                  <a:gd name="T14" fmla="*/ 68 w 193"/>
                  <a:gd name="T15" fmla="*/ 72 h 148"/>
                  <a:gd name="T16" fmla="*/ 88 w 193"/>
                  <a:gd name="T17" fmla="*/ 57 h 148"/>
                  <a:gd name="T18" fmla="*/ 158 w 193"/>
                  <a:gd name="T19" fmla="*/ 3 h 148"/>
                  <a:gd name="T20" fmla="*/ 161 w 193"/>
                  <a:gd name="T21" fmla="*/ 0 h 148"/>
                  <a:gd name="T22" fmla="*/ 164 w 193"/>
                  <a:gd name="T23" fmla="*/ 1 h 148"/>
                  <a:gd name="T24" fmla="*/ 185 w 193"/>
                  <a:gd name="T25" fmla="*/ 21 h 148"/>
                  <a:gd name="T26" fmla="*/ 190 w 193"/>
                  <a:gd name="T27" fmla="*/ 27 h 148"/>
                  <a:gd name="T28" fmla="*/ 193 w 193"/>
                  <a:gd name="T29" fmla="*/ 30 h 148"/>
                  <a:gd name="T30" fmla="*/ 190 w 193"/>
                  <a:gd name="T31" fmla="*/ 34 h 148"/>
                  <a:gd name="T32" fmla="*/ 99 w 193"/>
                  <a:gd name="T33" fmla="*/ 124 h 148"/>
                  <a:gd name="T34" fmla="*/ 34 w 193"/>
                  <a:gd name="T35" fmla="*/ 148 h 148"/>
                  <a:gd name="T36" fmla="*/ 26 w 193"/>
                  <a:gd name="T37" fmla="*/ 148 h 148"/>
                  <a:gd name="T38" fmla="*/ 13 w 193"/>
                  <a:gd name="T39" fmla="*/ 133 h 148"/>
                  <a:gd name="T40" fmla="*/ 26 w 193"/>
                  <a:gd name="T41" fmla="*/ 136 h 148"/>
                  <a:gd name="T42" fmla="*/ 26 w 193"/>
                  <a:gd name="T43" fmla="*/ 136 h 148"/>
                  <a:gd name="T44" fmla="*/ 32 w 193"/>
                  <a:gd name="T45" fmla="*/ 136 h 148"/>
                  <a:gd name="T46" fmla="*/ 92 w 193"/>
                  <a:gd name="T47" fmla="*/ 114 h 148"/>
                  <a:gd name="T48" fmla="*/ 177 w 193"/>
                  <a:gd name="T49" fmla="*/ 31 h 148"/>
                  <a:gd name="T50" fmla="*/ 175 w 193"/>
                  <a:gd name="T51" fmla="*/ 28 h 148"/>
                  <a:gd name="T52" fmla="*/ 163 w 193"/>
                  <a:gd name="T53" fmla="*/ 14 h 148"/>
                  <a:gd name="T54" fmla="*/ 95 w 193"/>
                  <a:gd name="T55" fmla="*/ 67 h 148"/>
                  <a:gd name="T56" fmla="*/ 76 w 193"/>
                  <a:gd name="T57" fmla="*/ 81 h 148"/>
                  <a:gd name="T58" fmla="*/ 69 w 193"/>
                  <a:gd name="T59" fmla="*/ 88 h 148"/>
                  <a:gd name="T60" fmla="*/ 13 w 193"/>
                  <a:gd name="T61" fmla="*/ 13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3" h="148">
                    <a:moveTo>
                      <a:pt x="26" y="148"/>
                    </a:moveTo>
                    <a:cubicBezTo>
                      <a:pt x="26" y="148"/>
                      <a:pt x="26" y="148"/>
                      <a:pt x="26" y="148"/>
                    </a:cubicBezTo>
                    <a:cubicBezTo>
                      <a:pt x="15" y="148"/>
                      <a:pt x="7" y="145"/>
                      <a:pt x="3" y="139"/>
                    </a:cubicBezTo>
                    <a:cubicBezTo>
                      <a:pt x="0" y="135"/>
                      <a:pt x="0" y="130"/>
                      <a:pt x="1" y="126"/>
                    </a:cubicBezTo>
                    <a:cubicBezTo>
                      <a:pt x="2" y="123"/>
                      <a:pt x="2" y="123"/>
                      <a:pt x="2" y="123"/>
                    </a:cubicBezTo>
                    <a:cubicBezTo>
                      <a:pt x="5" y="123"/>
                      <a:pt x="5" y="123"/>
                      <a:pt x="5" y="123"/>
                    </a:cubicBezTo>
                    <a:cubicBezTo>
                      <a:pt x="18" y="119"/>
                      <a:pt x="44" y="95"/>
                      <a:pt x="60" y="80"/>
                    </a:cubicBezTo>
                    <a:cubicBezTo>
                      <a:pt x="63" y="77"/>
                      <a:pt x="66" y="75"/>
                      <a:pt x="68" y="72"/>
                    </a:cubicBezTo>
                    <a:cubicBezTo>
                      <a:pt x="76" y="65"/>
                      <a:pt x="81" y="62"/>
                      <a:pt x="88" y="57"/>
                    </a:cubicBezTo>
                    <a:cubicBezTo>
                      <a:pt x="100" y="49"/>
                      <a:pt x="118" y="38"/>
                      <a:pt x="158" y="3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64" y="1"/>
                      <a:pt x="164" y="1"/>
                      <a:pt x="164" y="1"/>
                    </a:cubicBezTo>
                    <a:cubicBezTo>
                      <a:pt x="174" y="6"/>
                      <a:pt x="181" y="15"/>
                      <a:pt x="185" y="21"/>
                    </a:cubicBezTo>
                    <a:cubicBezTo>
                      <a:pt x="187" y="23"/>
                      <a:pt x="188" y="26"/>
                      <a:pt x="190" y="27"/>
                    </a:cubicBezTo>
                    <a:cubicBezTo>
                      <a:pt x="193" y="30"/>
                      <a:pt x="193" y="30"/>
                      <a:pt x="193" y="30"/>
                    </a:cubicBezTo>
                    <a:cubicBezTo>
                      <a:pt x="190" y="34"/>
                      <a:pt x="190" y="34"/>
                      <a:pt x="190" y="34"/>
                    </a:cubicBezTo>
                    <a:cubicBezTo>
                      <a:pt x="160" y="75"/>
                      <a:pt x="130" y="104"/>
                      <a:pt x="99" y="124"/>
                    </a:cubicBezTo>
                    <a:cubicBezTo>
                      <a:pt x="82" y="135"/>
                      <a:pt x="52" y="145"/>
                      <a:pt x="34" y="148"/>
                    </a:cubicBezTo>
                    <a:cubicBezTo>
                      <a:pt x="31" y="148"/>
                      <a:pt x="28" y="148"/>
                      <a:pt x="26" y="148"/>
                    </a:cubicBezTo>
                    <a:close/>
                    <a:moveTo>
                      <a:pt x="13" y="133"/>
                    </a:moveTo>
                    <a:cubicBezTo>
                      <a:pt x="15" y="134"/>
                      <a:pt x="19" y="136"/>
                      <a:pt x="26" y="136"/>
                    </a:cubicBezTo>
                    <a:cubicBezTo>
                      <a:pt x="26" y="136"/>
                      <a:pt x="26" y="136"/>
                      <a:pt x="26" y="136"/>
                    </a:cubicBezTo>
                    <a:cubicBezTo>
                      <a:pt x="28" y="136"/>
                      <a:pt x="30" y="136"/>
                      <a:pt x="32" y="136"/>
                    </a:cubicBezTo>
                    <a:cubicBezTo>
                      <a:pt x="49" y="133"/>
                      <a:pt x="77" y="124"/>
                      <a:pt x="92" y="114"/>
                    </a:cubicBezTo>
                    <a:cubicBezTo>
                      <a:pt x="121" y="96"/>
                      <a:pt x="149" y="68"/>
                      <a:pt x="177" y="31"/>
                    </a:cubicBezTo>
                    <a:cubicBezTo>
                      <a:pt x="177" y="30"/>
                      <a:pt x="176" y="29"/>
                      <a:pt x="175" y="28"/>
                    </a:cubicBezTo>
                    <a:cubicBezTo>
                      <a:pt x="172" y="23"/>
                      <a:pt x="168" y="18"/>
                      <a:pt x="163" y="14"/>
                    </a:cubicBezTo>
                    <a:cubicBezTo>
                      <a:pt x="124" y="48"/>
                      <a:pt x="107" y="59"/>
                      <a:pt x="95" y="67"/>
                    </a:cubicBezTo>
                    <a:cubicBezTo>
                      <a:pt x="88" y="72"/>
                      <a:pt x="83" y="75"/>
                      <a:pt x="76" y="81"/>
                    </a:cubicBezTo>
                    <a:cubicBezTo>
                      <a:pt x="74" y="83"/>
                      <a:pt x="71" y="86"/>
                      <a:pt x="69" y="88"/>
                    </a:cubicBezTo>
                    <a:cubicBezTo>
                      <a:pt x="51" y="105"/>
                      <a:pt x="29" y="126"/>
                      <a:pt x="13" y="133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0" name="Freeform 457"/>
              <p:cNvSpPr>
                <a:spLocks/>
              </p:cNvSpPr>
              <p:nvPr userDrawn="1"/>
            </p:nvSpPr>
            <p:spPr bwMode="auto">
              <a:xfrm>
                <a:off x="1134" y="1597"/>
                <a:ext cx="113" cy="86"/>
              </a:xfrm>
              <a:custGeom>
                <a:avLst/>
                <a:gdLst>
                  <a:gd name="T0" fmla="*/ 159 w 182"/>
                  <a:gd name="T1" fmla="*/ 0 h 137"/>
                  <a:gd name="T2" fmla="*/ 69 w 182"/>
                  <a:gd name="T3" fmla="*/ 70 h 137"/>
                  <a:gd name="T4" fmla="*/ 4 w 182"/>
                  <a:gd name="T5" fmla="*/ 121 h 137"/>
                  <a:gd name="T6" fmla="*/ 30 w 182"/>
                  <a:gd name="T7" fmla="*/ 135 h 137"/>
                  <a:gd name="T8" fmla="*/ 92 w 182"/>
                  <a:gd name="T9" fmla="*/ 112 h 137"/>
                  <a:gd name="T10" fmla="*/ 182 w 182"/>
                  <a:gd name="T11" fmla="*/ 24 h 137"/>
                  <a:gd name="T12" fmla="*/ 159 w 182"/>
                  <a:gd name="T13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2" h="137">
                    <a:moveTo>
                      <a:pt x="159" y="0"/>
                    </a:moveTo>
                    <a:cubicBezTo>
                      <a:pt x="94" y="57"/>
                      <a:pt x="88" y="52"/>
                      <a:pt x="69" y="70"/>
                    </a:cubicBezTo>
                    <a:cubicBezTo>
                      <a:pt x="51" y="87"/>
                      <a:pt x="20" y="117"/>
                      <a:pt x="4" y="121"/>
                    </a:cubicBezTo>
                    <a:cubicBezTo>
                      <a:pt x="0" y="130"/>
                      <a:pt x="13" y="137"/>
                      <a:pt x="30" y="135"/>
                    </a:cubicBezTo>
                    <a:cubicBezTo>
                      <a:pt x="48" y="132"/>
                      <a:pt x="77" y="122"/>
                      <a:pt x="92" y="112"/>
                    </a:cubicBezTo>
                    <a:cubicBezTo>
                      <a:pt x="112" y="100"/>
                      <a:pt x="143" y="76"/>
                      <a:pt x="182" y="24"/>
                    </a:cubicBezTo>
                    <a:cubicBezTo>
                      <a:pt x="177" y="19"/>
                      <a:pt x="171" y="5"/>
                      <a:pt x="159" y="0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1" name="Freeform 458"/>
              <p:cNvSpPr>
                <a:spLocks noEditPoints="1"/>
              </p:cNvSpPr>
              <p:nvPr userDrawn="1"/>
            </p:nvSpPr>
            <p:spPr bwMode="auto">
              <a:xfrm>
                <a:off x="1098" y="1575"/>
                <a:ext cx="144" cy="83"/>
              </a:xfrm>
              <a:custGeom>
                <a:avLst/>
                <a:gdLst>
                  <a:gd name="T0" fmla="*/ 36 w 230"/>
                  <a:gd name="T1" fmla="*/ 132 h 132"/>
                  <a:gd name="T2" fmla="*/ 36 w 230"/>
                  <a:gd name="T3" fmla="*/ 132 h 132"/>
                  <a:gd name="T4" fmla="*/ 4 w 230"/>
                  <a:gd name="T5" fmla="*/ 119 h 132"/>
                  <a:gd name="T6" fmla="*/ 3 w 230"/>
                  <a:gd name="T7" fmla="*/ 103 h 132"/>
                  <a:gd name="T8" fmla="*/ 5 w 230"/>
                  <a:gd name="T9" fmla="*/ 99 h 132"/>
                  <a:gd name="T10" fmla="*/ 9 w 230"/>
                  <a:gd name="T11" fmla="*/ 100 h 132"/>
                  <a:gd name="T12" fmla="*/ 13 w 230"/>
                  <a:gd name="T13" fmla="*/ 100 h 132"/>
                  <a:gd name="T14" fmla="*/ 62 w 230"/>
                  <a:gd name="T15" fmla="*/ 76 h 132"/>
                  <a:gd name="T16" fmla="*/ 91 w 230"/>
                  <a:gd name="T17" fmla="*/ 57 h 132"/>
                  <a:gd name="T18" fmla="*/ 120 w 230"/>
                  <a:gd name="T19" fmla="*/ 45 h 132"/>
                  <a:gd name="T20" fmla="*/ 200 w 230"/>
                  <a:gd name="T21" fmla="*/ 3 h 132"/>
                  <a:gd name="T22" fmla="*/ 205 w 230"/>
                  <a:gd name="T23" fmla="*/ 0 h 132"/>
                  <a:gd name="T24" fmla="*/ 208 w 230"/>
                  <a:gd name="T25" fmla="*/ 4 h 132"/>
                  <a:gd name="T26" fmla="*/ 220 w 230"/>
                  <a:gd name="T27" fmla="*/ 47 h 132"/>
                  <a:gd name="T28" fmla="*/ 133 w 230"/>
                  <a:gd name="T29" fmla="*/ 106 h 132"/>
                  <a:gd name="T30" fmla="*/ 40 w 230"/>
                  <a:gd name="T31" fmla="*/ 132 h 132"/>
                  <a:gd name="T32" fmla="*/ 36 w 230"/>
                  <a:gd name="T33" fmla="*/ 132 h 132"/>
                  <a:gd name="T34" fmla="*/ 14 w 230"/>
                  <a:gd name="T35" fmla="*/ 112 h 132"/>
                  <a:gd name="T36" fmla="*/ 14 w 230"/>
                  <a:gd name="T37" fmla="*/ 113 h 132"/>
                  <a:gd name="T38" fmla="*/ 36 w 230"/>
                  <a:gd name="T39" fmla="*/ 120 h 132"/>
                  <a:gd name="T40" fmla="*/ 36 w 230"/>
                  <a:gd name="T41" fmla="*/ 120 h 132"/>
                  <a:gd name="T42" fmla="*/ 39 w 230"/>
                  <a:gd name="T43" fmla="*/ 120 h 132"/>
                  <a:gd name="T44" fmla="*/ 128 w 230"/>
                  <a:gd name="T45" fmla="*/ 95 h 132"/>
                  <a:gd name="T46" fmla="*/ 211 w 230"/>
                  <a:gd name="T47" fmla="*/ 39 h 132"/>
                  <a:gd name="T48" fmla="*/ 202 w 230"/>
                  <a:gd name="T49" fmla="*/ 17 h 132"/>
                  <a:gd name="T50" fmla="*/ 124 w 230"/>
                  <a:gd name="T51" fmla="*/ 56 h 132"/>
                  <a:gd name="T52" fmla="*/ 97 w 230"/>
                  <a:gd name="T53" fmla="*/ 68 h 132"/>
                  <a:gd name="T54" fmla="*/ 69 w 230"/>
                  <a:gd name="T55" fmla="*/ 86 h 132"/>
                  <a:gd name="T56" fmla="*/ 14 w 230"/>
                  <a:gd name="T57" fmla="*/ 11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0" h="132">
                    <a:moveTo>
                      <a:pt x="36" y="132"/>
                    </a:moveTo>
                    <a:cubicBezTo>
                      <a:pt x="36" y="132"/>
                      <a:pt x="36" y="132"/>
                      <a:pt x="36" y="132"/>
                    </a:cubicBezTo>
                    <a:cubicBezTo>
                      <a:pt x="21" y="132"/>
                      <a:pt x="9" y="127"/>
                      <a:pt x="4" y="119"/>
                    </a:cubicBezTo>
                    <a:cubicBezTo>
                      <a:pt x="0" y="114"/>
                      <a:pt x="0" y="109"/>
                      <a:pt x="3" y="103"/>
                    </a:cubicBezTo>
                    <a:cubicBezTo>
                      <a:pt x="5" y="99"/>
                      <a:pt x="5" y="99"/>
                      <a:pt x="5" y="99"/>
                    </a:cubicBezTo>
                    <a:cubicBezTo>
                      <a:pt x="9" y="100"/>
                      <a:pt x="9" y="100"/>
                      <a:pt x="9" y="100"/>
                    </a:cubicBezTo>
                    <a:cubicBezTo>
                      <a:pt x="10" y="100"/>
                      <a:pt x="12" y="100"/>
                      <a:pt x="13" y="100"/>
                    </a:cubicBezTo>
                    <a:cubicBezTo>
                      <a:pt x="25" y="100"/>
                      <a:pt x="44" y="88"/>
                      <a:pt x="62" y="76"/>
                    </a:cubicBezTo>
                    <a:cubicBezTo>
                      <a:pt x="72" y="69"/>
                      <a:pt x="82" y="62"/>
                      <a:pt x="91" y="57"/>
                    </a:cubicBezTo>
                    <a:cubicBezTo>
                      <a:pt x="101" y="52"/>
                      <a:pt x="110" y="49"/>
                      <a:pt x="120" y="45"/>
                    </a:cubicBezTo>
                    <a:cubicBezTo>
                      <a:pt x="141" y="37"/>
                      <a:pt x="165" y="28"/>
                      <a:pt x="200" y="3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208" y="4"/>
                      <a:pt x="208" y="4"/>
                      <a:pt x="208" y="4"/>
                    </a:cubicBezTo>
                    <a:cubicBezTo>
                      <a:pt x="209" y="5"/>
                      <a:pt x="230" y="38"/>
                      <a:pt x="220" y="47"/>
                    </a:cubicBezTo>
                    <a:cubicBezTo>
                      <a:pt x="186" y="76"/>
                      <a:pt x="158" y="96"/>
                      <a:pt x="133" y="106"/>
                    </a:cubicBezTo>
                    <a:cubicBezTo>
                      <a:pt x="89" y="123"/>
                      <a:pt x="62" y="131"/>
                      <a:pt x="40" y="132"/>
                    </a:cubicBezTo>
                    <a:cubicBezTo>
                      <a:pt x="39" y="132"/>
                      <a:pt x="38" y="132"/>
                      <a:pt x="36" y="132"/>
                    </a:cubicBezTo>
                    <a:close/>
                    <a:moveTo>
                      <a:pt x="14" y="112"/>
                    </a:moveTo>
                    <a:cubicBezTo>
                      <a:pt x="14" y="112"/>
                      <a:pt x="14" y="112"/>
                      <a:pt x="14" y="113"/>
                    </a:cubicBezTo>
                    <a:cubicBezTo>
                      <a:pt x="16" y="116"/>
                      <a:pt x="24" y="120"/>
                      <a:pt x="36" y="120"/>
                    </a:cubicBezTo>
                    <a:cubicBezTo>
                      <a:pt x="36" y="120"/>
                      <a:pt x="36" y="120"/>
                      <a:pt x="36" y="120"/>
                    </a:cubicBezTo>
                    <a:cubicBezTo>
                      <a:pt x="37" y="120"/>
                      <a:pt x="38" y="120"/>
                      <a:pt x="39" y="120"/>
                    </a:cubicBezTo>
                    <a:cubicBezTo>
                      <a:pt x="60" y="119"/>
                      <a:pt x="86" y="112"/>
                      <a:pt x="128" y="95"/>
                    </a:cubicBezTo>
                    <a:cubicBezTo>
                      <a:pt x="151" y="85"/>
                      <a:pt x="179" y="67"/>
                      <a:pt x="211" y="39"/>
                    </a:cubicBezTo>
                    <a:cubicBezTo>
                      <a:pt x="210" y="34"/>
                      <a:pt x="205" y="24"/>
                      <a:pt x="202" y="17"/>
                    </a:cubicBezTo>
                    <a:cubicBezTo>
                      <a:pt x="168" y="40"/>
                      <a:pt x="144" y="49"/>
                      <a:pt x="124" y="56"/>
                    </a:cubicBezTo>
                    <a:cubicBezTo>
                      <a:pt x="114" y="60"/>
                      <a:pt x="106" y="63"/>
                      <a:pt x="97" y="68"/>
                    </a:cubicBezTo>
                    <a:cubicBezTo>
                      <a:pt x="88" y="72"/>
                      <a:pt x="79" y="79"/>
                      <a:pt x="69" y="86"/>
                    </a:cubicBezTo>
                    <a:cubicBezTo>
                      <a:pt x="48" y="99"/>
                      <a:pt x="29" y="112"/>
                      <a:pt x="14" y="112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2" name="Freeform 459"/>
              <p:cNvSpPr>
                <a:spLocks/>
              </p:cNvSpPr>
              <p:nvPr userDrawn="1"/>
            </p:nvSpPr>
            <p:spPr bwMode="auto">
              <a:xfrm>
                <a:off x="1100" y="1580"/>
                <a:ext cx="135" cy="75"/>
              </a:xfrm>
              <a:custGeom>
                <a:avLst/>
                <a:gdLst>
                  <a:gd name="T0" fmla="*/ 201 w 217"/>
                  <a:gd name="T1" fmla="*/ 0 h 119"/>
                  <a:gd name="T2" fmla="*/ 91 w 217"/>
                  <a:gd name="T3" fmla="*/ 54 h 119"/>
                  <a:gd name="T4" fmla="*/ 5 w 217"/>
                  <a:gd name="T5" fmla="*/ 98 h 119"/>
                  <a:gd name="T6" fmla="*/ 36 w 217"/>
                  <a:gd name="T7" fmla="*/ 118 h 119"/>
                  <a:gd name="T8" fmla="*/ 127 w 217"/>
                  <a:gd name="T9" fmla="*/ 92 h 119"/>
                  <a:gd name="T10" fmla="*/ 213 w 217"/>
                  <a:gd name="T11" fmla="*/ 34 h 119"/>
                  <a:gd name="T12" fmla="*/ 201 w 217"/>
                  <a:gd name="T13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7" h="119">
                    <a:moveTo>
                      <a:pt x="201" y="0"/>
                    </a:moveTo>
                    <a:cubicBezTo>
                      <a:pt x="147" y="38"/>
                      <a:pt x="119" y="40"/>
                      <a:pt x="91" y="54"/>
                    </a:cubicBezTo>
                    <a:cubicBezTo>
                      <a:pt x="63" y="69"/>
                      <a:pt x="26" y="103"/>
                      <a:pt x="5" y="98"/>
                    </a:cubicBezTo>
                    <a:cubicBezTo>
                      <a:pt x="0" y="109"/>
                      <a:pt x="15" y="119"/>
                      <a:pt x="36" y="118"/>
                    </a:cubicBezTo>
                    <a:cubicBezTo>
                      <a:pt x="59" y="117"/>
                      <a:pt x="88" y="108"/>
                      <a:pt x="127" y="92"/>
                    </a:cubicBezTo>
                    <a:cubicBezTo>
                      <a:pt x="157" y="80"/>
                      <a:pt x="188" y="56"/>
                      <a:pt x="213" y="34"/>
                    </a:cubicBezTo>
                    <a:cubicBezTo>
                      <a:pt x="217" y="31"/>
                      <a:pt x="205" y="6"/>
                      <a:pt x="201" y="0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3" name="Freeform 460"/>
              <p:cNvSpPr>
                <a:spLocks noEditPoints="1"/>
              </p:cNvSpPr>
              <p:nvPr userDrawn="1"/>
            </p:nvSpPr>
            <p:spPr bwMode="auto">
              <a:xfrm>
                <a:off x="1072" y="1556"/>
                <a:ext cx="171" cy="69"/>
              </a:xfrm>
              <a:custGeom>
                <a:avLst/>
                <a:gdLst>
                  <a:gd name="T0" fmla="*/ 61 w 275"/>
                  <a:gd name="T1" fmla="*/ 111 h 111"/>
                  <a:gd name="T2" fmla="*/ 61 w 275"/>
                  <a:gd name="T3" fmla="*/ 111 h 111"/>
                  <a:gd name="T4" fmla="*/ 19 w 275"/>
                  <a:gd name="T5" fmla="*/ 105 h 111"/>
                  <a:gd name="T6" fmla="*/ 0 w 275"/>
                  <a:gd name="T7" fmla="*/ 87 h 111"/>
                  <a:gd name="T8" fmla="*/ 7 w 275"/>
                  <a:gd name="T9" fmla="*/ 74 h 111"/>
                  <a:gd name="T10" fmla="*/ 10 w 275"/>
                  <a:gd name="T11" fmla="*/ 72 h 111"/>
                  <a:gd name="T12" fmla="*/ 13 w 275"/>
                  <a:gd name="T13" fmla="*/ 73 h 111"/>
                  <a:gd name="T14" fmla="*/ 19 w 275"/>
                  <a:gd name="T15" fmla="*/ 74 h 111"/>
                  <a:gd name="T16" fmla="*/ 74 w 275"/>
                  <a:gd name="T17" fmla="*/ 57 h 111"/>
                  <a:gd name="T18" fmla="*/ 103 w 275"/>
                  <a:gd name="T19" fmla="*/ 45 h 111"/>
                  <a:gd name="T20" fmla="*/ 124 w 275"/>
                  <a:gd name="T21" fmla="*/ 40 h 111"/>
                  <a:gd name="T22" fmla="*/ 247 w 275"/>
                  <a:gd name="T23" fmla="*/ 2 h 111"/>
                  <a:gd name="T24" fmla="*/ 252 w 275"/>
                  <a:gd name="T25" fmla="*/ 0 h 111"/>
                  <a:gd name="T26" fmla="*/ 254 w 275"/>
                  <a:gd name="T27" fmla="*/ 4 h 111"/>
                  <a:gd name="T28" fmla="*/ 260 w 275"/>
                  <a:gd name="T29" fmla="*/ 12 h 111"/>
                  <a:gd name="T30" fmla="*/ 274 w 275"/>
                  <a:gd name="T31" fmla="*/ 36 h 111"/>
                  <a:gd name="T32" fmla="*/ 270 w 275"/>
                  <a:gd name="T33" fmla="*/ 42 h 111"/>
                  <a:gd name="T34" fmla="*/ 128 w 275"/>
                  <a:gd name="T35" fmla="*/ 103 h 111"/>
                  <a:gd name="T36" fmla="*/ 61 w 275"/>
                  <a:gd name="T37" fmla="*/ 111 h 111"/>
                  <a:gd name="T38" fmla="*/ 12 w 275"/>
                  <a:gd name="T39" fmla="*/ 85 h 111"/>
                  <a:gd name="T40" fmla="*/ 23 w 275"/>
                  <a:gd name="T41" fmla="*/ 94 h 111"/>
                  <a:gd name="T42" fmla="*/ 61 w 275"/>
                  <a:gd name="T43" fmla="*/ 99 h 111"/>
                  <a:gd name="T44" fmla="*/ 126 w 275"/>
                  <a:gd name="T45" fmla="*/ 91 h 111"/>
                  <a:gd name="T46" fmla="*/ 261 w 275"/>
                  <a:gd name="T47" fmla="*/ 33 h 111"/>
                  <a:gd name="T48" fmla="*/ 251 w 275"/>
                  <a:gd name="T49" fmla="*/ 19 h 111"/>
                  <a:gd name="T50" fmla="*/ 247 w 275"/>
                  <a:gd name="T51" fmla="*/ 15 h 111"/>
                  <a:gd name="T52" fmla="*/ 127 w 275"/>
                  <a:gd name="T53" fmla="*/ 52 h 111"/>
                  <a:gd name="T54" fmla="*/ 107 w 275"/>
                  <a:gd name="T55" fmla="*/ 57 h 111"/>
                  <a:gd name="T56" fmla="*/ 78 w 275"/>
                  <a:gd name="T57" fmla="*/ 68 h 111"/>
                  <a:gd name="T58" fmla="*/ 19 w 275"/>
                  <a:gd name="T59" fmla="*/ 86 h 111"/>
                  <a:gd name="T60" fmla="*/ 12 w 275"/>
                  <a:gd name="T61" fmla="*/ 8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75" h="111">
                    <a:moveTo>
                      <a:pt x="61" y="111"/>
                    </a:moveTo>
                    <a:cubicBezTo>
                      <a:pt x="61" y="111"/>
                      <a:pt x="61" y="111"/>
                      <a:pt x="61" y="111"/>
                    </a:cubicBezTo>
                    <a:cubicBezTo>
                      <a:pt x="44" y="111"/>
                      <a:pt x="29" y="109"/>
                      <a:pt x="19" y="105"/>
                    </a:cubicBezTo>
                    <a:cubicBezTo>
                      <a:pt x="12" y="103"/>
                      <a:pt x="2" y="96"/>
                      <a:pt x="0" y="87"/>
                    </a:cubicBezTo>
                    <a:cubicBezTo>
                      <a:pt x="0" y="84"/>
                      <a:pt x="0" y="78"/>
                      <a:pt x="7" y="74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13" y="73"/>
                      <a:pt x="13" y="73"/>
                      <a:pt x="13" y="73"/>
                    </a:cubicBezTo>
                    <a:cubicBezTo>
                      <a:pt x="14" y="74"/>
                      <a:pt x="16" y="74"/>
                      <a:pt x="19" y="74"/>
                    </a:cubicBezTo>
                    <a:cubicBezTo>
                      <a:pt x="33" y="74"/>
                      <a:pt x="54" y="65"/>
                      <a:pt x="74" y="57"/>
                    </a:cubicBezTo>
                    <a:cubicBezTo>
                      <a:pt x="84" y="52"/>
                      <a:pt x="94" y="48"/>
                      <a:pt x="103" y="45"/>
                    </a:cubicBezTo>
                    <a:cubicBezTo>
                      <a:pt x="109" y="44"/>
                      <a:pt x="116" y="42"/>
                      <a:pt x="124" y="40"/>
                    </a:cubicBezTo>
                    <a:cubicBezTo>
                      <a:pt x="149" y="34"/>
                      <a:pt x="189" y="25"/>
                      <a:pt x="247" y="2"/>
                    </a:cubicBezTo>
                    <a:cubicBezTo>
                      <a:pt x="252" y="0"/>
                      <a:pt x="252" y="0"/>
                      <a:pt x="252" y="0"/>
                    </a:cubicBezTo>
                    <a:cubicBezTo>
                      <a:pt x="254" y="4"/>
                      <a:pt x="254" y="4"/>
                      <a:pt x="254" y="4"/>
                    </a:cubicBezTo>
                    <a:cubicBezTo>
                      <a:pt x="256" y="7"/>
                      <a:pt x="258" y="9"/>
                      <a:pt x="260" y="12"/>
                    </a:cubicBezTo>
                    <a:cubicBezTo>
                      <a:pt x="270" y="23"/>
                      <a:pt x="275" y="30"/>
                      <a:pt x="274" y="36"/>
                    </a:cubicBezTo>
                    <a:cubicBezTo>
                      <a:pt x="273" y="39"/>
                      <a:pt x="272" y="41"/>
                      <a:pt x="270" y="42"/>
                    </a:cubicBezTo>
                    <a:cubicBezTo>
                      <a:pt x="212" y="75"/>
                      <a:pt x="169" y="94"/>
                      <a:pt x="128" y="103"/>
                    </a:cubicBezTo>
                    <a:cubicBezTo>
                      <a:pt x="106" y="108"/>
                      <a:pt x="82" y="111"/>
                      <a:pt x="61" y="111"/>
                    </a:cubicBezTo>
                    <a:close/>
                    <a:moveTo>
                      <a:pt x="12" y="85"/>
                    </a:moveTo>
                    <a:cubicBezTo>
                      <a:pt x="13" y="88"/>
                      <a:pt x="18" y="92"/>
                      <a:pt x="23" y="94"/>
                    </a:cubicBezTo>
                    <a:cubicBezTo>
                      <a:pt x="32" y="97"/>
                      <a:pt x="45" y="99"/>
                      <a:pt x="61" y="99"/>
                    </a:cubicBezTo>
                    <a:cubicBezTo>
                      <a:pt x="81" y="99"/>
                      <a:pt x="104" y="96"/>
                      <a:pt x="126" y="91"/>
                    </a:cubicBezTo>
                    <a:cubicBezTo>
                      <a:pt x="164" y="82"/>
                      <a:pt x="206" y="64"/>
                      <a:pt x="261" y="33"/>
                    </a:cubicBezTo>
                    <a:cubicBezTo>
                      <a:pt x="259" y="29"/>
                      <a:pt x="254" y="23"/>
                      <a:pt x="251" y="19"/>
                    </a:cubicBezTo>
                    <a:cubicBezTo>
                      <a:pt x="250" y="18"/>
                      <a:pt x="248" y="16"/>
                      <a:pt x="247" y="15"/>
                    </a:cubicBezTo>
                    <a:cubicBezTo>
                      <a:pt x="191" y="37"/>
                      <a:pt x="151" y="46"/>
                      <a:pt x="127" y="52"/>
                    </a:cubicBezTo>
                    <a:cubicBezTo>
                      <a:pt x="119" y="54"/>
                      <a:pt x="112" y="55"/>
                      <a:pt x="107" y="57"/>
                    </a:cubicBezTo>
                    <a:cubicBezTo>
                      <a:pt x="99" y="60"/>
                      <a:pt x="89" y="64"/>
                      <a:pt x="78" y="68"/>
                    </a:cubicBezTo>
                    <a:cubicBezTo>
                      <a:pt x="57" y="77"/>
                      <a:pt x="35" y="86"/>
                      <a:pt x="19" y="86"/>
                    </a:cubicBezTo>
                    <a:cubicBezTo>
                      <a:pt x="17" y="86"/>
                      <a:pt x="14" y="86"/>
                      <a:pt x="12" y="85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4" name="Freeform 461"/>
              <p:cNvSpPr>
                <a:spLocks/>
              </p:cNvSpPr>
              <p:nvPr userDrawn="1"/>
            </p:nvSpPr>
            <p:spPr bwMode="auto">
              <a:xfrm>
                <a:off x="1072" y="1561"/>
                <a:ext cx="169" cy="62"/>
              </a:xfrm>
              <a:custGeom>
                <a:avLst/>
                <a:gdLst>
                  <a:gd name="T0" fmla="*/ 249 w 272"/>
                  <a:gd name="T1" fmla="*/ 0 h 99"/>
                  <a:gd name="T2" fmla="*/ 105 w 272"/>
                  <a:gd name="T3" fmla="*/ 43 h 99"/>
                  <a:gd name="T4" fmla="*/ 11 w 272"/>
                  <a:gd name="T5" fmla="*/ 71 h 99"/>
                  <a:gd name="T6" fmla="*/ 21 w 272"/>
                  <a:gd name="T7" fmla="*/ 91 h 99"/>
                  <a:gd name="T8" fmla="*/ 127 w 272"/>
                  <a:gd name="T9" fmla="*/ 89 h 99"/>
                  <a:gd name="T10" fmla="*/ 267 w 272"/>
                  <a:gd name="T11" fmla="*/ 29 h 99"/>
                  <a:gd name="T12" fmla="*/ 249 w 272"/>
                  <a:gd name="T13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2" h="99">
                    <a:moveTo>
                      <a:pt x="249" y="0"/>
                    </a:moveTo>
                    <a:cubicBezTo>
                      <a:pt x="171" y="31"/>
                      <a:pt x="125" y="37"/>
                      <a:pt x="105" y="43"/>
                    </a:cubicBezTo>
                    <a:cubicBezTo>
                      <a:pt x="77" y="52"/>
                      <a:pt x="31" y="78"/>
                      <a:pt x="11" y="71"/>
                    </a:cubicBezTo>
                    <a:cubicBezTo>
                      <a:pt x="0" y="78"/>
                      <a:pt x="12" y="88"/>
                      <a:pt x="21" y="91"/>
                    </a:cubicBezTo>
                    <a:cubicBezTo>
                      <a:pt x="43" y="99"/>
                      <a:pt x="87" y="98"/>
                      <a:pt x="127" y="89"/>
                    </a:cubicBezTo>
                    <a:cubicBezTo>
                      <a:pt x="164" y="80"/>
                      <a:pt x="206" y="63"/>
                      <a:pt x="267" y="29"/>
                    </a:cubicBezTo>
                    <a:cubicBezTo>
                      <a:pt x="272" y="26"/>
                      <a:pt x="257" y="10"/>
                      <a:pt x="249" y="0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5" name="Freeform 462"/>
              <p:cNvSpPr>
                <a:spLocks noEditPoints="1"/>
              </p:cNvSpPr>
              <p:nvPr userDrawn="1"/>
            </p:nvSpPr>
            <p:spPr bwMode="auto">
              <a:xfrm>
                <a:off x="1055" y="1542"/>
                <a:ext cx="176" cy="50"/>
              </a:xfrm>
              <a:custGeom>
                <a:avLst/>
                <a:gdLst>
                  <a:gd name="T0" fmla="*/ 109 w 283"/>
                  <a:gd name="T1" fmla="*/ 80 h 80"/>
                  <a:gd name="T2" fmla="*/ 109 w 283"/>
                  <a:gd name="T3" fmla="*/ 80 h 80"/>
                  <a:gd name="T4" fmla="*/ 13 w 283"/>
                  <a:gd name="T5" fmla="*/ 61 h 80"/>
                  <a:gd name="T6" fmla="*/ 1 w 283"/>
                  <a:gd name="T7" fmla="*/ 41 h 80"/>
                  <a:gd name="T8" fmla="*/ 9 w 283"/>
                  <a:gd name="T9" fmla="*/ 29 h 80"/>
                  <a:gd name="T10" fmla="*/ 12 w 283"/>
                  <a:gd name="T11" fmla="*/ 28 h 80"/>
                  <a:gd name="T12" fmla="*/ 14 w 283"/>
                  <a:gd name="T13" fmla="*/ 29 h 80"/>
                  <a:gd name="T14" fmla="*/ 30 w 283"/>
                  <a:gd name="T15" fmla="*/ 32 h 80"/>
                  <a:gd name="T16" fmla="*/ 30 w 283"/>
                  <a:gd name="T17" fmla="*/ 32 h 80"/>
                  <a:gd name="T18" fmla="*/ 84 w 283"/>
                  <a:gd name="T19" fmla="*/ 23 h 80"/>
                  <a:gd name="T20" fmla="*/ 118 w 283"/>
                  <a:gd name="T21" fmla="*/ 17 h 80"/>
                  <a:gd name="T22" fmla="*/ 136 w 283"/>
                  <a:gd name="T23" fmla="*/ 16 h 80"/>
                  <a:gd name="T24" fmla="*/ 261 w 283"/>
                  <a:gd name="T25" fmla="*/ 1 h 80"/>
                  <a:gd name="T26" fmla="*/ 266 w 283"/>
                  <a:gd name="T27" fmla="*/ 0 h 80"/>
                  <a:gd name="T28" fmla="*/ 268 w 283"/>
                  <a:gd name="T29" fmla="*/ 4 h 80"/>
                  <a:gd name="T30" fmla="*/ 272 w 283"/>
                  <a:gd name="T31" fmla="*/ 13 h 80"/>
                  <a:gd name="T32" fmla="*/ 280 w 283"/>
                  <a:gd name="T33" fmla="*/ 39 h 80"/>
                  <a:gd name="T34" fmla="*/ 275 w 283"/>
                  <a:gd name="T35" fmla="*/ 44 h 80"/>
                  <a:gd name="T36" fmla="*/ 127 w 283"/>
                  <a:gd name="T37" fmla="*/ 80 h 80"/>
                  <a:gd name="T38" fmla="*/ 109 w 283"/>
                  <a:gd name="T39" fmla="*/ 80 h 80"/>
                  <a:gd name="T40" fmla="*/ 13 w 283"/>
                  <a:gd name="T41" fmla="*/ 42 h 80"/>
                  <a:gd name="T42" fmla="*/ 13 w 283"/>
                  <a:gd name="T43" fmla="*/ 42 h 80"/>
                  <a:gd name="T44" fmla="*/ 20 w 283"/>
                  <a:gd name="T45" fmla="*/ 51 h 80"/>
                  <a:gd name="T46" fmla="*/ 109 w 283"/>
                  <a:gd name="T47" fmla="*/ 68 h 80"/>
                  <a:gd name="T48" fmla="*/ 109 w 283"/>
                  <a:gd name="T49" fmla="*/ 68 h 80"/>
                  <a:gd name="T50" fmla="*/ 127 w 283"/>
                  <a:gd name="T51" fmla="*/ 68 h 80"/>
                  <a:gd name="T52" fmla="*/ 269 w 283"/>
                  <a:gd name="T53" fmla="*/ 33 h 80"/>
                  <a:gd name="T54" fmla="*/ 262 w 283"/>
                  <a:gd name="T55" fmla="*/ 18 h 80"/>
                  <a:gd name="T56" fmla="*/ 259 w 283"/>
                  <a:gd name="T57" fmla="*/ 13 h 80"/>
                  <a:gd name="T58" fmla="*/ 137 w 283"/>
                  <a:gd name="T59" fmla="*/ 28 h 80"/>
                  <a:gd name="T60" fmla="*/ 120 w 283"/>
                  <a:gd name="T61" fmla="*/ 29 h 80"/>
                  <a:gd name="T62" fmla="*/ 87 w 283"/>
                  <a:gd name="T63" fmla="*/ 35 h 80"/>
                  <a:gd name="T64" fmla="*/ 30 w 283"/>
                  <a:gd name="T65" fmla="*/ 44 h 80"/>
                  <a:gd name="T66" fmla="*/ 30 w 283"/>
                  <a:gd name="T67" fmla="*/ 44 h 80"/>
                  <a:gd name="T68" fmla="*/ 13 w 283"/>
                  <a:gd name="T69" fmla="*/ 4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3" h="80">
                    <a:moveTo>
                      <a:pt x="109" y="80"/>
                    </a:moveTo>
                    <a:cubicBezTo>
                      <a:pt x="109" y="80"/>
                      <a:pt x="109" y="80"/>
                      <a:pt x="109" y="80"/>
                    </a:cubicBezTo>
                    <a:cubicBezTo>
                      <a:pt x="74" y="80"/>
                      <a:pt x="38" y="78"/>
                      <a:pt x="13" y="61"/>
                    </a:cubicBezTo>
                    <a:cubicBezTo>
                      <a:pt x="7" y="57"/>
                      <a:pt x="0" y="49"/>
                      <a:pt x="1" y="41"/>
                    </a:cubicBezTo>
                    <a:cubicBezTo>
                      <a:pt x="1" y="36"/>
                      <a:pt x="4" y="32"/>
                      <a:pt x="9" y="29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8" y="31"/>
                      <a:pt x="23" y="32"/>
                      <a:pt x="30" y="32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45" y="32"/>
                      <a:pt x="66" y="27"/>
                      <a:pt x="84" y="23"/>
                    </a:cubicBezTo>
                    <a:cubicBezTo>
                      <a:pt x="97" y="21"/>
                      <a:pt x="109" y="18"/>
                      <a:pt x="118" y="17"/>
                    </a:cubicBezTo>
                    <a:cubicBezTo>
                      <a:pt x="123" y="17"/>
                      <a:pt x="129" y="16"/>
                      <a:pt x="136" y="16"/>
                    </a:cubicBezTo>
                    <a:cubicBezTo>
                      <a:pt x="159" y="14"/>
                      <a:pt x="197" y="12"/>
                      <a:pt x="261" y="1"/>
                    </a:cubicBezTo>
                    <a:cubicBezTo>
                      <a:pt x="266" y="0"/>
                      <a:pt x="266" y="0"/>
                      <a:pt x="266" y="0"/>
                    </a:cubicBezTo>
                    <a:cubicBezTo>
                      <a:pt x="268" y="4"/>
                      <a:pt x="268" y="4"/>
                      <a:pt x="268" y="4"/>
                    </a:cubicBezTo>
                    <a:cubicBezTo>
                      <a:pt x="269" y="7"/>
                      <a:pt x="271" y="10"/>
                      <a:pt x="272" y="13"/>
                    </a:cubicBezTo>
                    <a:cubicBezTo>
                      <a:pt x="279" y="26"/>
                      <a:pt x="283" y="34"/>
                      <a:pt x="280" y="39"/>
                    </a:cubicBezTo>
                    <a:cubicBezTo>
                      <a:pt x="279" y="41"/>
                      <a:pt x="278" y="43"/>
                      <a:pt x="275" y="44"/>
                    </a:cubicBezTo>
                    <a:cubicBezTo>
                      <a:pt x="203" y="68"/>
                      <a:pt x="165" y="79"/>
                      <a:pt x="127" y="80"/>
                    </a:cubicBezTo>
                    <a:cubicBezTo>
                      <a:pt x="121" y="80"/>
                      <a:pt x="115" y="80"/>
                      <a:pt x="109" y="80"/>
                    </a:cubicBezTo>
                    <a:close/>
                    <a:moveTo>
                      <a:pt x="13" y="42"/>
                    </a:moveTo>
                    <a:cubicBezTo>
                      <a:pt x="13" y="42"/>
                      <a:pt x="13" y="42"/>
                      <a:pt x="13" y="42"/>
                    </a:cubicBezTo>
                    <a:cubicBezTo>
                      <a:pt x="13" y="44"/>
                      <a:pt x="16" y="49"/>
                      <a:pt x="20" y="51"/>
                    </a:cubicBezTo>
                    <a:cubicBezTo>
                      <a:pt x="42" y="66"/>
                      <a:pt x="77" y="68"/>
                      <a:pt x="109" y="68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15" y="68"/>
                      <a:pt x="121" y="68"/>
                      <a:pt x="127" y="68"/>
                    </a:cubicBezTo>
                    <a:cubicBezTo>
                      <a:pt x="162" y="67"/>
                      <a:pt x="200" y="57"/>
                      <a:pt x="269" y="33"/>
                    </a:cubicBezTo>
                    <a:cubicBezTo>
                      <a:pt x="267" y="30"/>
                      <a:pt x="264" y="23"/>
                      <a:pt x="262" y="18"/>
                    </a:cubicBezTo>
                    <a:cubicBezTo>
                      <a:pt x="261" y="16"/>
                      <a:pt x="260" y="15"/>
                      <a:pt x="259" y="13"/>
                    </a:cubicBezTo>
                    <a:cubicBezTo>
                      <a:pt x="197" y="24"/>
                      <a:pt x="160" y="27"/>
                      <a:pt x="137" y="28"/>
                    </a:cubicBezTo>
                    <a:cubicBezTo>
                      <a:pt x="130" y="28"/>
                      <a:pt x="124" y="29"/>
                      <a:pt x="120" y="29"/>
                    </a:cubicBezTo>
                    <a:cubicBezTo>
                      <a:pt x="111" y="30"/>
                      <a:pt x="99" y="33"/>
                      <a:pt x="87" y="35"/>
                    </a:cubicBezTo>
                    <a:cubicBezTo>
                      <a:pt x="68" y="39"/>
                      <a:pt x="47" y="44"/>
                      <a:pt x="30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23" y="44"/>
                      <a:pt x="18" y="43"/>
                      <a:pt x="13" y="42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6" name="Freeform 463"/>
              <p:cNvSpPr>
                <a:spLocks/>
              </p:cNvSpPr>
              <p:nvPr userDrawn="1"/>
            </p:nvSpPr>
            <p:spPr bwMode="auto">
              <a:xfrm>
                <a:off x="1056" y="1546"/>
                <a:ext cx="173" cy="43"/>
              </a:xfrm>
              <a:custGeom>
                <a:avLst/>
                <a:gdLst>
                  <a:gd name="T0" fmla="*/ 261 w 277"/>
                  <a:gd name="T1" fmla="*/ 0 h 69"/>
                  <a:gd name="T2" fmla="*/ 117 w 277"/>
                  <a:gd name="T3" fmla="*/ 17 h 69"/>
                  <a:gd name="T4" fmla="*/ 10 w 277"/>
                  <a:gd name="T5" fmla="*/ 29 h 69"/>
                  <a:gd name="T6" fmla="*/ 14 w 277"/>
                  <a:gd name="T7" fmla="*/ 50 h 69"/>
                  <a:gd name="T8" fmla="*/ 125 w 277"/>
                  <a:gd name="T9" fmla="*/ 68 h 69"/>
                  <a:gd name="T10" fmla="*/ 272 w 277"/>
                  <a:gd name="T11" fmla="*/ 32 h 69"/>
                  <a:gd name="T12" fmla="*/ 261 w 277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7" h="69">
                    <a:moveTo>
                      <a:pt x="261" y="0"/>
                    </a:moveTo>
                    <a:cubicBezTo>
                      <a:pt x="177" y="16"/>
                      <a:pt x="138" y="15"/>
                      <a:pt x="117" y="17"/>
                    </a:cubicBezTo>
                    <a:cubicBezTo>
                      <a:pt x="88" y="20"/>
                      <a:pt x="33" y="39"/>
                      <a:pt x="10" y="29"/>
                    </a:cubicBezTo>
                    <a:cubicBezTo>
                      <a:pt x="0" y="34"/>
                      <a:pt x="7" y="45"/>
                      <a:pt x="14" y="50"/>
                    </a:cubicBezTo>
                    <a:cubicBezTo>
                      <a:pt x="39" y="67"/>
                      <a:pt x="77" y="69"/>
                      <a:pt x="125" y="68"/>
                    </a:cubicBezTo>
                    <a:cubicBezTo>
                      <a:pt x="163" y="67"/>
                      <a:pt x="203" y="55"/>
                      <a:pt x="272" y="32"/>
                    </a:cubicBezTo>
                    <a:cubicBezTo>
                      <a:pt x="277" y="30"/>
                      <a:pt x="266" y="12"/>
                      <a:pt x="261" y="0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7" name="Freeform 464"/>
              <p:cNvSpPr>
                <a:spLocks noEditPoints="1"/>
              </p:cNvSpPr>
              <p:nvPr userDrawn="1"/>
            </p:nvSpPr>
            <p:spPr bwMode="auto">
              <a:xfrm>
                <a:off x="1043" y="1510"/>
                <a:ext cx="182" cy="51"/>
              </a:xfrm>
              <a:custGeom>
                <a:avLst/>
                <a:gdLst>
                  <a:gd name="T0" fmla="*/ 171 w 292"/>
                  <a:gd name="T1" fmla="*/ 82 h 82"/>
                  <a:gd name="T2" fmla="*/ 171 w 292"/>
                  <a:gd name="T3" fmla="*/ 82 h 82"/>
                  <a:gd name="T4" fmla="*/ 112 w 292"/>
                  <a:gd name="T5" fmla="*/ 77 h 82"/>
                  <a:gd name="T6" fmla="*/ 19 w 292"/>
                  <a:gd name="T7" fmla="*/ 45 h 82"/>
                  <a:gd name="T8" fmla="*/ 1 w 292"/>
                  <a:gd name="T9" fmla="*/ 15 h 82"/>
                  <a:gd name="T10" fmla="*/ 12 w 292"/>
                  <a:gd name="T11" fmla="*/ 2 h 82"/>
                  <a:gd name="T12" fmla="*/ 17 w 292"/>
                  <a:gd name="T13" fmla="*/ 0 h 82"/>
                  <a:gd name="T14" fmla="*/ 19 w 292"/>
                  <a:gd name="T15" fmla="*/ 5 h 82"/>
                  <a:gd name="T16" fmla="*/ 120 w 292"/>
                  <a:gd name="T17" fmla="*/ 19 h 82"/>
                  <a:gd name="T18" fmla="*/ 179 w 292"/>
                  <a:gd name="T19" fmla="*/ 24 h 82"/>
                  <a:gd name="T20" fmla="*/ 261 w 292"/>
                  <a:gd name="T21" fmla="*/ 30 h 82"/>
                  <a:gd name="T22" fmla="*/ 284 w 292"/>
                  <a:gd name="T23" fmla="*/ 29 h 82"/>
                  <a:gd name="T24" fmla="*/ 289 w 292"/>
                  <a:gd name="T25" fmla="*/ 29 h 82"/>
                  <a:gd name="T26" fmla="*/ 290 w 292"/>
                  <a:gd name="T27" fmla="*/ 34 h 82"/>
                  <a:gd name="T28" fmla="*/ 282 w 292"/>
                  <a:gd name="T29" fmla="*/ 51 h 82"/>
                  <a:gd name="T30" fmla="*/ 279 w 292"/>
                  <a:gd name="T31" fmla="*/ 58 h 82"/>
                  <a:gd name="T32" fmla="*/ 282 w 292"/>
                  <a:gd name="T33" fmla="*/ 64 h 82"/>
                  <a:gd name="T34" fmla="*/ 275 w 292"/>
                  <a:gd name="T35" fmla="*/ 66 h 82"/>
                  <a:gd name="T36" fmla="*/ 171 w 292"/>
                  <a:gd name="T37" fmla="*/ 82 h 82"/>
                  <a:gd name="T38" fmla="*/ 13 w 292"/>
                  <a:gd name="T39" fmla="*/ 16 h 82"/>
                  <a:gd name="T40" fmla="*/ 13 w 292"/>
                  <a:gd name="T41" fmla="*/ 17 h 82"/>
                  <a:gd name="T42" fmla="*/ 26 w 292"/>
                  <a:gd name="T43" fmla="*/ 35 h 82"/>
                  <a:gd name="T44" fmla="*/ 113 w 292"/>
                  <a:gd name="T45" fmla="*/ 65 h 82"/>
                  <a:gd name="T46" fmla="*/ 171 w 292"/>
                  <a:gd name="T47" fmla="*/ 69 h 82"/>
                  <a:gd name="T48" fmla="*/ 171 w 292"/>
                  <a:gd name="T49" fmla="*/ 69 h 82"/>
                  <a:gd name="T50" fmla="*/ 266 w 292"/>
                  <a:gd name="T51" fmla="*/ 56 h 82"/>
                  <a:gd name="T52" fmla="*/ 274 w 292"/>
                  <a:gd name="T53" fmla="*/ 42 h 82"/>
                  <a:gd name="T54" fmla="*/ 275 w 292"/>
                  <a:gd name="T55" fmla="*/ 42 h 82"/>
                  <a:gd name="T56" fmla="*/ 261 w 292"/>
                  <a:gd name="T57" fmla="*/ 42 h 82"/>
                  <a:gd name="T58" fmla="*/ 177 w 292"/>
                  <a:gd name="T59" fmla="*/ 36 h 82"/>
                  <a:gd name="T60" fmla="*/ 120 w 292"/>
                  <a:gd name="T61" fmla="*/ 31 h 82"/>
                  <a:gd name="T62" fmla="*/ 13 w 292"/>
                  <a:gd name="T63" fmla="*/ 1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92" h="82">
                    <a:moveTo>
                      <a:pt x="171" y="82"/>
                    </a:moveTo>
                    <a:cubicBezTo>
                      <a:pt x="171" y="82"/>
                      <a:pt x="171" y="82"/>
                      <a:pt x="171" y="82"/>
                    </a:cubicBezTo>
                    <a:cubicBezTo>
                      <a:pt x="154" y="82"/>
                      <a:pt x="135" y="80"/>
                      <a:pt x="112" y="77"/>
                    </a:cubicBezTo>
                    <a:cubicBezTo>
                      <a:pt x="63" y="71"/>
                      <a:pt x="34" y="56"/>
                      <a:pt x="19" y="45"/>
                    </a:cubicBezTo>
                    <a:cubicBezTo>
                      <a:pt x="1" y="32"/>
                      <a:pt x="0" y="21"/>
                      <a:pt x="1" y="15"/>
                    </a:cubicBezTo>
                    <a:cubicBezTo>
                      <a:pt x="2" y="9"/>
                      <a:pt x="6" y="4"/>
                      <a:pt x="12" y="2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28" y="17"/>
                      <a:pt x="120" y="19"/>
                    </a:cubicBezTo>
                    <a:cubicBezTo>
                      <a:pt x="141" y="19"/>
                      <a:pt x="159" y="21"/>
                      <a:pt x="179" y="24"/>
                    </a:cubicBezTo>
                    <a:cubicBezTo>
                      <a:pt x="203" y="27"/>
                      <a:pt x="228" y="30"/>
                      <a:pt x="261" y="30"/>
                    </a:cubicBezTo>
                    <a:cubicBezTo>
                      <a:pt x="268" y="30"/>
                      <a:pt x="276" y="29"/>
                      <a:pt x="284" y="29"/>
                    </a:cubicBezTo>
                    <a:cubicBezTo>
                      <a:pt x="289" y="29"/>
                      <a:pt x="289" y="29"/>
                      <a:pt x="289" y="29"/>
                    </a:cubicBezTo>
                    <a:cubicBezTo>
                      <a:pt x="290" y="34"/>
                      <a:pt x="290" y="34"/>
                      <a:pt x="290" y="34"/>
                    </a:cubicBezTo>
                    <a:cubicBezTo>
                      <a:pt x="292" y="43"/>
                      <a:pt x="286" y="48"/>
                      <a:pt x="282" y="51"/>
                    </a:cubicBezTo>
                    <a:cubicBezTo>
                      <a:pt x="278" y="55"/>
                      <a:pt x="278" y="55"/>
                      <a:pt x="279" y="58"/>
                    </a:cubicBezTo>
                    <a:cubicBezTo>
                      <a:pt x="282" y="64"/>
                      <a:pt x="282" y="64"/>
                      <a:pt x="282" y="64"/>
                    </a:cubicBezTo>
                    <a:cubicBezTo>
                      <a:pt x="275" y="66"/>
                      <a:pt x="275" y="66"/>
                      <a:pt x="275" y="66"/>
                    </a:cubicBezTo>
                    <a:cubicBezTo>
                      <a:pt x="236" y="77"/>
                      <a:pt x="204" y="82"/>
                      <a:pt x="171" y="82"/>
                    </a:cubicBezTo>
                    <a:close/>
                    <a:moveTo>
                      <a:pt x="13" y="16"/>
                    </a:moveTo>
                    <a:cubicBezTo>
                      <a:pt x="13" y="16"/>
                      <a:pt x="13" y="17"/>
                      <a:pt x="13" y="17"/>
                    </a:cubicBezTo>
                    <a:cubicBezTo>
                      <a:pt x="13" y="19"/>
                      <a:pt x="13" y="26"/>
                      <a:pt x="26" y="35"/>
                    </a:cubicBezTo>
                    <a:cubicBezTo>
                      <a:pt x="40" y="46"/>
                      <a:pt x="67" y="59"/>
                      <a:pt x="113" y="65"/>
                    </a:cubicBezTo>
                    <a:cubicBezTo>
                      <a:pt x="136" y="68"/>
                      <a:pt x="154" y="69"/>
                      <a:pt x="171" y="69"/>
                    </a:cubicBezTo>
                    <a:cubicBezTo>
                      <a:pt x="171" y="69"/>
                      <a:pt x="171" y="69"/>
                      <a:pt x="171" y="69"/>
                    </a:cubicBezTo>
                    <a:cubicBezTo>
                      <a:pt x="201" y="69"/>
                      <a:pt x="230" y="65"/>
                      <a:pt x="266" y="56"/>
                    </a:cubicBezTo>
                    <a:cubicBezTo>
                      <a:pt x="266" y="49"/>
                      <a:pt x="271" y="45"/>
                      <a:pt x="274" y="42"/>
                    </a:cubicBezTo>
                    <a:cubicBezTo>
                      <a:pt x="275" y="42"/>
                      <a:pt x="275" y="42"/>
                      <a:pt x="275" y="42"/>
                    </a:cubicBezTo>
                    <a:cubicBezTo>
                      <a:pt x="270" y="42"/>
                      <a:pt x="266" y="42"/>
                      <a:pt x="261" y="42"/>
                    </a:cubicBezTo>
                    <a:cubicBezTo>
                      <a:pt x="227" y="42"/>
                      <a:pt x="201" y="38"/>
                      <a:pt x="177" y="36"/>
                    </a:cubicBezTo>
                    <a:cubicBezTo>
                      <a:pt x="158" y="33"/>
                      <a:pt x="140" y="31"/>
                      <a:pt x="120" y="31"/>
                    </a:cubicBezTo>
                    <a:cubicBezTo>
                      <a:pt x="45" y="30"/>
                      <a:pt x="22" y="22"/>
                      <a:pt x="13" y="16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8" name="Freeform 465"/>
              <p:cNvSpPr>
                <a:spLocks/>
              </p:cNvSpPr>
              <p:nvPr userDrawn="1"/>
            </p:nvSpPr>
            <p:spPr bwMode="auto">
              <a:xfrm>
                <a:off x="1044" y="1514"/>
                <a:ext cx="177" cy="45"/>
              </a:xfrm>
              <a:custGeom>
                <a:avLst/>
                <a:gdLst>
                  <a:gd name="T0" fmla="*/ 283 w 285"/>
                  <a:gd name="T1" fmla="*/ 28 h 71"/>
                  <a:gd name="T2" fmla="*/ 119 w 285"/>
                  <a:gd name="T3" fmla="*/ 18 h 71"/>
                  <a:gd name="T4" fmla="*/ 13 w 285"/>
                  <a:gd name="T5" fmla="*/ 0 h 71"/>
                  <a:gd name="T6" fmla="*/ 21 w 285"/>
                  <a:gd name="T7" fmla="*/ 33 h 71"/>
                  <a:gd name="T8" fmla="*/ 111 w 285"/>
                  <a:gd name="T9" fmla="*/ 64 h 71"/>
                  <a:gd name="T10" fmla="*/ 273 w 285"/>
                  <a:gd name="T11" fmla="*/ 53 h 71"/>
                  <a:gd name="T12" fmla="*/ 283 w 285"/>
                  <a:gd name="T13" fmla="*/ 2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5" h="71">
                    <a:moveTo>
                      <a:pt x="283" y="28"/>
                    </a:moveTo>
                    <a:cubicBezTo>
                      <a:pt x="208" y="31"/>
                      <a:pt x="170" y="18"/>
                      <a:pt x="119" y="18"/>
                    </a:cubicBezTo>
                    <a:cubicBezTo>
                      <a:pt x="95" y="17"/>
                      <a:pt x="21" y="16"/>
                      <a:pt x="13" y="0"/>
                    </a:cubicBezTo>
                    <a:cubicBezTo>
                      <a:pt x="4" y="3"/>
                      <a:pt x="0" y="18"/>
                      <a:pt x="21" y="33"/>
                    </a:cubicBezTo>
                    <a:cubicBezTo>
                      <a:pt x="30" y="40"/>
                      <a:pt x="57" y="57"/>
                      <a:pt x="111" y="64"/>
                    </a:cubicBezTo>
                    <a:cubicBezTo>
                      <a:pt x="165" y="71"/>
                      <a:pt x="205" y="71"/>
                      <a:pt x="273" y="53"/>
                    </a:cubicBezTo>
                    <a:cubicBezTo>
                      <a:pt x="267" y="40"/>
                      <a:pt x="285" y="41"/>
                      <a:pt x="283" y="28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" name="Freeform 466"/>
              <p:cNvSpPr>
                <a:spLocks noEditPoints="1"/>
              </p:cNvSpPr>
              <p:nvPr userDrawn="1"/>
            </p:nvSpPr>
            <p:spPr bwMode="auto">
              <a:xfrm>
                <a:off x="1039" y="1459"/>
                <a:ext cx="179" cy="75"/>
              </a:xfrm>
              <a:custGeom>
                <a:avLst/>
                <a:gdLst>
                  <a:gd name="T0" fmla="*/ 248 w 288"/>
                  <a:gd name="T1" fmla="*/ 120 h 120"/>
                  <a:gd name="T2" fmla="*/ 248 w 288"/>
                  <a:gd name="T3" fmla="*/ 120 h 120"/>
                  <a:gd name="T4" fmla="*/ 248 w 288"/>
                  <a:gd name="T5" fmla="*/ 120 h 120"/>
                  <a:gd name="T6" fmla="*/ 97 w 288"/>
                  <a:gd name="T7" fmla="*/ 99 h 120"/>
                  <a:gd name="T8" fmla="*/ 14 w 288"/>
                  <a:gd name="T9" fmla="*/ 45 h 120"/>
                  <a:gd name="T10" fmla="*/ 5 w 288"/>
                  <a:gd name="T11" fmla="*/ 8 h 120"/>
                  <a:gd name="T12" fmla="*/ 20 w 288"/>
                  <a:gd name="T13" fmla="*/ 1 h 120"/>
                  <a:gd name="T14" fmla="*/ 24 w 288"/>
                  <a:gd name="T15" fmla="*/ 2 h 120"/>
                  <a:gd name="T16" fmla="*/ 25 w 288"/>
                  <a:gd name="T17" fmla="*/ 5 h 120"/>
                  <a:gd name="T18" fmla="*/ 87 w 288"/>
                  <a:gd name="T19" fmla="*/ 33 h 120"/>
                  <a:gd name="T20" fmla="*/ 142 w 288"/>
                  <a:gd name="T21" fmla="*/ 51 h 120"/>
                  <a:gd name="T22" fmla="*/ 281 w 288"/>
                  <a:gd name="T23" fmla="*/ 79 h 120"/>
                  <a:gd name="T24" fmla="*/ 282 w 288"/>
                  <a:gd name="T25" fmla="*/ 79 h 120"/>
                  <a:gd name="T26" fmla="*/ 282 w 288"/>
                  <a:gd name="T27" fmla="*/ 80 h 120"/>
                  <a:gd name="T28" fmla="*/ 287 w 288"/>
                  <a:gd name="T29" fmla="*/ 90 h 120"/>
                  <a:gd name="T30" fmla="*/ 248 w 288"/>
                  <a:gd name="T31" fmla="*/ 120 h 120"/>
                  <a:gd name="T32" fmla="*/ 16 w 288"/>
                  <a:gd name="T33" fmla="*/ 14 h 120"/>
                  <a:gd name="T34" fmla="*/ 23 w 288"/>
                  <a:gd name="T35" fmla="*/ 37 h 120"/>
                  <a:gd name="T36" fmla="*/ 101 w 288"/>
                  <a:gd name="T37" fmla="*/ 88 h 120"/>
                  <a:gd name="T38" fmla="*/ 248 w 288"/>
                  <a:gd name="T39" fmla="*/ 108 h 120"/>
                  <a:gd name="T40" fmla="*/ 273 w 288"/>
                  <a:gd name="T41" fmla="*/ 91 h 120"/>
                  <a:gd name="T42" fmla="*/ 138 w 288"/>
                  <a:gd name="T43" fmla="*/ 62 h 120"/>
                  <a:gd name="T44" fmla="*/ 84 w 288"/>
                  <a:gd name="T45" fmla="*/ 44 h 120"/>
                  <a:gd name="T46" fmla="*/ 16 w 288"/>
                  <a:gd name="T47" fmla="*/ 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8" h="120">
                    <a:moveTo>
                      <a:pt x="248" y="120"/>
                    </a:moveTo>
                    <a:cubicBezTo>
                      <a:pt x="248" y="120"/>
                      <a:pt x="248" y="120"/>
                      <a:pt x="248" y="120"/>
                    </a:cubicBezTo>
                    <a:cubicBezTo>
                      <a:pt x="248" y="120"/>
                      <a:pt x="248" y="120"/>
                      <a:pt x="248" y="120"/>
                    </a:cubicBezTo>
                    <a:cubicBezTo>
                      <a:pt x="166" y="120"/>
                      <a:pt x="130" y="112"/>
                      <a:pt x="97" y="99"/>
                    </a:cubicBezTo>
                    <a:cubicBezTo>
                      <a:pt x="47" y="80"/>
                      <a:pt x="22" y="55"/>
                      <a:pt x="14" y="45"/>
                    </a:cubicBezTo>
                    <a:cubicBezTo>
                      <a:pt x="6" y="35"/>
                      <a:pt x="0" y="19"/>
                      <a:pt x="5" y="8"/>
                    </a:cubicBezTo>
                    <a:cubicBezTo>
                      <a:pt x="7" y="3"/>
                      <a:pt x="13" y="0"/>
                      <a:pt x="20" y="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8" y="16"/>
                      <a:pt x="59" y="25"/>
                      <a:pt x="87" y="33"/>
                    </a:cubicBezTo>
                    <a:cubicBezTo>
                      <a:pt x="106" y="38"/>
                      <a:pt x="126" y="43"/>
                      <a:pt x="142" y="51"/>
                    </a:cubicBezTo>
                    <a:cubicBezTo>
                      <a:pt x="160" y="58"/>
                      <a:pt x="214" y="72"/>
                      <a:pt x="281" y="79"/>
                    </a:cubicBezTo>
                    <a:cubicBezTo>
                      <a:pt x="282" y="79"/>
                      <a:pt x="282" y="79"/>
                      <a:pt x="282" y="79"/>
                    </a:cubicBezTo>
                    <a:cubicBezTo>
                      <a:pt x="282" y="80"/>
                      <a:pt x="282" y="80"/>
                      <a:pt x="282" y="80"/>
                    </a:cubicBezTo>
                    <a:cubicBezTo>
                      <a:pt x="286" y="82"/>
                      <a:pt x="288" y="86"/>
                      <a:pt x="287" y="90"/>
                    </a:cubicBezTo>
                    <a:cubicBezTo>
                      <a:pt x="285" y="101"/>
                      <a:pt x="258" y="120"/>
                      <a:pt x="248" y="120"/>
                    </a:cubicBezTo>
                    <a:close/>
                    <a:moveTo>
                      <a:pt x="16" y="14"/>
                    </a:moveTo>
                    <a:cubicBezTo>
                      <a:pt x="14" y="18"/>
                      <a:pt x="17" y="30"/>
                      <a:pt x="23" y="37"/>
                    </a:cubicBezTo>
                    <a:cubicBezTo>
                      <a:pt x="29" y="44"/>
                      <a:pt x="53" y="69"/>
                      <a:pt x="101" y="88"/>
                    </a:cubicBezTo>
                    <a:cubicBezTo>
                      <a:pt x="134" y="100"/>
                      <a:pt x="168" y="107"/>
                      <a:pt x="248" y="108"/>
                    </a:cubicBezTo>
                    <a:cubicBezTo>
                      <a:pt x="253" y="108"/>
                      <a:pt x="267" y="97"/>
                      <a:pt x="273" y="91"/>
                    </a:cubicBezTo>
                    <a:cubicBezTo>
                      <a:pt x="208" y="83"/>
                      <a:pt x="155" y="69"/>
                      <a:pt x="138" y="62"/>
                    </a:cubicBezTo>
                    <a:cubicBezTo>
                      <a:pt x="122" y="55"/>
                      <a:pt x="103" y="49"/>
                      <a:pt x="84" y="44"/>
                    </a:cubicBezTo>
                    <a:cubicBezTo>
                      <a:pt x="52" y="35"/>
                      <a:pt x="25" y="28"/>
                      <a:pt x="16" y="14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0" name="Freeform 467"/>
              <p:cNvSpPr>
                <a:spLocks/>
              </p:cNvSpPr>
              <p:nvPr userDrawn="1"/>
            </p:nvSpPr>
            <p:spPr bwMode="auto">
              <a:xfrm>
                <a:off x="1041" y="1462"/>
                <a:ext cx="178" cy="68"/>
              </a:xfrm>
              <a:custGeom>
                <a:avLst/>
                <a:gdLst>
                  <a:gd name="T0" fmla="*/ 276 w 285"/>
                  <a:gd name="T1" fmla="*/ 80 h 109"/>
                  <a:gd name="T2" fmla="*/ 136 w 285"/>
                  <a:gd name="T3" fmla="*/ 51 h 109"/>
                  <a:gd name="T4" fmla="*/ 15 w 285"/>
                  <a:gd name="T5" fmla="*/ 2 h 109"/>
                  <a:gd name="T6" fmla="*/ 14 w 285"/>
                  <a:gd name="T7" fmla="*/ 36 h 109"/>
                  <a:gd name="T8" fmla="*/ 95 w 285"/>
                  <a:gd name="T9" fmla="*/ 88 h 109"/>
                  <a:gd name="T10" fmla="*/ 244 w 285"/>
                  <a:gd name="T11" fmla="*/ 109 h 109"/>
                  <a:gd name="T12" fmla="*/ 276 w 285"/>
                  <a:gd name="T13" fmla="*/ 8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5" h="109">
                    <a:moveTo>
                      <a:pt x="276" y="80"/>
                    </a:moveTo>
                    <a:cubicBezTo>
                      <a:pt x="210" y="73"/>
                      <a:pt x="154" y="59"/>
                      <a:pt x="136" y="51"/>
                    </a:cubicBezTo>
                    <a:cubicBezTo>
                      <a:pt x="93" y="32"/>
                      <a:pt x="21" y="24"/>
                      <a:pt x="15" y="2"/>
                    </a:cubicBezTo>
                    <a:cubicBezTo>
                      <a:pt x="0" y="0"/>
                      <a:pt x="4" y="24"/>
                      <a:pt x="14" y="36"/>
                    </a:cubicBezTo>
                    <a:cubicBezTo>
                      <a:pt x="25" y="49"/>
                      <a:pt x="51" y="71"/>
                      <a:pt x="95" y="88"/>
                    </a:cubicBezTo>
                    <a:cubicBezTo>
                      <a:pt x="127" y="101"/>
                      <a:pt x="163" y="109"/>
                      <a:pt x="244" y="109"/>
                    </a:cubicBezTo>
                    <a:cubicBezTo>
                      <a:pt x="253" y="109"/>
                      <a:pt x="285" y="84"/>
                      <a:pt x="276" y="80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1" name="Freeform 468"/>
              <p:cNvSpPr>
                <a:spLocks noEditPoints="1"/>
              </p:cNvSpPr>
              <p:nvPr userDrawn="1"/>
            </p:nvSpPr>
            <p:spPr bwMode="auto">
              <a:xfrm>
                <a:off x="1047" y="1401"/>
                <a:ext cx="168" cy="113"/>
              </a:xfrm>
              <a:custGeom>
                <a:avLst/>
                <a:gdLst>
                  <a:gd name="T0" fmla="*/ 245 w 270"/>
                  <a:gd name="T1" fmla="*/ 181 h 181"/>
                  <a:gd name="T2" fmla="*/ 245 w 270"/>
                  <a:gd name="T3" fmla="*/ 181 h 181"/>
                  <a:gd name="T4" fmla="*/ 243 w 270"/>
                  <a:gd name="T5" fmla="*/ 181 h 181"/>
                  <a:gd name="T6" fmla="*/ 95 w 270"/>
                  <a:gd name="T7" fmla="*/ 136 h 181"/>
                  <a:gd name="T8" fmla="*/ 4 w 270"/>
                  <a:gd name="T9" fmla="*/ 39 h 181"/>
                  <a:gd name="T10" fmla="*/ 6 w 270"/>
                  <a:gd name="T11" fmla="*/ 7 h 181"/>
                  <a:gd name="T12" fmla="*/ 26 w 270"/>
                  <a:gd name="T13" fmla="*/ 5 h 181"/>
                  <a:gd name="T14" fmla="*/ 29 w 270"/>
                  <a:gd name="T15" fmla="*/ 7 h 181"/>
                  <a:gd name="T16" fmla="*/ 29 w 270"/>
                  <a:gd name="T17" fmla="*/ 10 h 181"/>
                  <a:gd name="T18" fmla="*/ 102 w 270"/>
                  <a:gd name="T19" fmla="*/ 65 h 181"/>
                  <a:gd name="T20" fmla="*/ 121 w 270"/>
                  <a:gd name="T21" fmla="*/ 75 h 181"/>
                  <a:gd name="T22" fmla="*/ 218 w 270"/>
                  <a:gd name="T23" fmla="*/ 116 h 181"/>
                  <a:gd name="T24" fmla="*/ 265 w 270"/>
                  <a:gd name="T25" fmla="*/ 135 h 181"/>
                  <a:gd name="T26" fmla="*/ 270 w 270"/>
                  <a:gd name="T27" fmla="*/ 137 h 181"/>
                  <a:gd name="T28" fmla="*/ 269 w 270"/>
                  <a:gd name="T29" fmla="*/ 142 h 181"/>
                  <a:gd name="T30" fmla="*/ 268 w 270"/>
                  <a:gd name="T31" fmla="*/ 144 h 181"/>
                  <a:gd name="T32" fmla="*/ 245 w 270"/>
                  <a:gd name="T33" fmla="*/ 181 h 181"/>
                  <a:gd name="T34" fmla="*/ 17 w 270"/>
                  <a:gd name="T35" fmla="*/ 14 h 181"/>
                  <a:gd name="T36" fmla="*/ 16 w 270"/>
                  <a:gd name="T37" fmla="*/ 15 h 181"/>
                  <a:gd name="T38" fmla="*/ 15 w 270"/>
                  <a:gd name="T39" fmla="*/ 36 h 181"/>
                  <a:gd name="T40" fmla="*/ 101 w 270"/>
                  <a:gd name="T41" fmla="*/ 126 h 181"/>
                  <a:gd name="T42" fmla="*/ 244 w 270"/>
                  <a:gd name="T43" fmla="*/ 169 h 181"/>
                  <a:gd name="T44" fmla="*/ 245 w 270"/>
                  <a:gd name="T45" fmla="*/ 169 h 181"/>
                  <a:gd name="T46" fmla="*/ 245 w 270"/>
                  <a:gd name="T47" fmla="*/ 169 h 181"/>
                  <a:gd name="T48" fmla="*/ 256 w 270"/>
                  <a:gd name="T49" fmla="*/ 145 h 181"/>
                  <a:gd name="T50" fmla="*/ 214 w 270"/>
                  <a:gd name="T51" fmla="*/ 128 h 181"/>
                  <a:gd name="T52" fmla="*/ 115 w 270"/>
                  <a:gd name="T53" fmla="*/ 86 h 181"/>
                  <a:gd name="T54" fmla="*/ 96 w 270"/>
                  <a:gd name="T55" fmla="*/ 75 h 181"/>
                  <a:gd name="T56" fmla="*/ 17 w 270"/>
                  <a:gd name="T57" fmla="*/ 14 h 181"/>
                  <a:gd name="T58" fmla="*/ 17 w 270"/>
                  <a:gd name="T59" fmla="*/ 1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0" h="181">
                    <a:moveTo>
                      <a:pt x="245" y="181"/>
                    </a:moveTo>
                    <a:cubicBezTo>
                      <a:pt x="245" y="181"/>
                      <a:pt x="245" y="181"/>
                      <a:pt x="245" y="181"/>
                    </a:cubicBezTo>
                    <a:cubicBezTo>
                      <a:pt x="244" y="181"/>
                      <a:pt x="244" y="181"/>
                      <a:pt x="243" y="181"/>
                    </a:cubicBezTo>
                    <a:cubicBezTo>
                      <a:pt x="180" y="174"/>
                      <a:pt x="133" y="160"/>
                      <a:pt x="95" y="136"/>
                    </a:cubicBezTo>
                    <a:cubicBezTo>
                      <a:pt x="44" y="105"/>
                      <a:pt x="11" y="64"/>
                      <a:pt x="4" y="39"/>
                    </a:cubicBezTo>
                    <a:cubicBezTo>
                      <a:pt x="0" y="26"/>
                      <a:pt x="1" y="14"/>
                      <a:pt x="6" y="7"/>
                    </a:cubicBezTo>
                    <a:cubicBezTo>
                      <a:pt x="11" y="1"/>
                      <a:pt x="19" y="0"/>
                      <a:pt x="26" y="5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26"/>
                      <a:pt x="75" y="50"/>
                      <a:pt x="102" y="65"/>
                    </a:cubicBezTo>
                    <a:cubicBezTo>
                      <a:pt x="109" y="69"/>
                      <a:pt x="115" y="72"/>
                      <a:pt x="121" y="75"/>
                    </a:cubicBezTo>
                    <a:cubicBezTo>
                      <a:pt x="134" y="83"/>
                      <a:pt x="175" y="99"/>
                      <a:pt x="218" y="116"/>
                    </a:cubicBezTo>
                    <a:cubicBezTo>
                      <a:pt x="234" y="123"/>
                      <a:pt x="250" y="129"/>
                      <a:pt x="265" y="135"/>
                    </a:cubicBezTo>
                    <a:cubicBezTo>
                      <a:pt x="270" y="137"/>
                      <a:pt x="270" y="137"/>
                      <a:pt x="270" y="137"/>
                    </a:cubicBezTo>
                    <a:cubicBezTo>
                      <a:pt x="269" y="142"/>
                      <a:pt x="269" y="142"/>
                      <a:pt x="269" y="142"/>
                    </a:cubicBezTo>
                    <a:cubicBezTo>
                      <a:pt x="269" y="143"/>
                      <a:pt x="269" y="143"/>
                      <a:pt x="268" y="144"/>
                    </a:cubicBezTo>
                    <a:cubicBezTo>
                      <a:pt x="266" y="155"/>
                      <a:pt x="262" y="181"/>
                      <a:pt x="245" y="181"/>
                    </a:cubicBezTo>
                    <a:close/>
                    <a:moveTo>
                      <a:pt x="17" y="14"/>
                    </a:moveTo>
                    <a:cubicBezTo>
                      <a:pt x="17" y="14"/>
                      <a:pt x="16" y="14"/>
                      <a:pt x="16" y="15"/>
                    </a:cubicBezTo>
                    <a:cubicBezTo>
                      <a:pt x="14" y="18"/>
                      <a:pt x="12" y="25"/>
                      <a:pt x="15" y="36"/>
                    </a:cubicBezTo>
                    <a:cubicBezTo>
                      <a:pt x="21" y="58"/>
                      <a:pt x="53" y="97"/>
                      <a:pt x="101" y="126"/>
                    </a:cubicBezTo>
                    <a:cubicBezTo>
                      <a:pt x="138" y="148"/>
                      <a:pt x="183" y="162"/>
                      <a:pt x="244" y="169"/>
                    </a:cubicBezTo>
                    <a:cubicBezTo>
                      <a:pt x="245" y="169"/>
                      <a:pt x="245" y="169"/>
                      <a:pt x="245" y="169"/>
                    </a:cubicBezTo>
                    <a:cubicBezTo>
                      <a:pt x="245" y="169"/>
                      <a:pt x="245" y="169"/>
                      <a:pt x="245" y="169"/>
                    </a:cubicBezTo>
                    <a:cubicBezTo>
                      <a:pt x="246" y="169"/>
                      <a:pt x="252" y="167"/>
                      <a:pt x="256" y="145"/>
                    </a:cubicBezTo>
                    <a:cubicBezTo>
                      <a:pt x="242" y="139"/>
                      <a:pt x="228" y="133"/>
                      <a:pt x="214" y="128"/>
                    </a:cubicBezTo>
                    <a:cubicBezTo>
                      <a:pt x="168" y="109"/>
                      <a:pt x="129" y="93"/>
                      <a:pt x="115" y="86"/>
                    </a:cubicBezTo>
                    <a:cubicBezTo>
                      <a:pt x="110" y="83"/>
                      <a:pt x="103" y="79"/>
                      <a:pt x="96" y="75"/>
                    </a:cubicBezTo>
                    <a:cubicBezTo>
                      <a:pt x="54" y="53"/>
                      <a:pt x="21" y="3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2" name="Freeform 469"/>
              <p:cNvSpPr>
                <a:spLocks/>
              </p:cNvSpPr>
              <p:nvPr userDrawn="1"/>
            </p:nvSpPr>
            <p:spPr bwMode="auto">
              <a:xfrm>
                <a:off x="1050" y="1402"/>
                <a:ext cx="161" cy="110"/>
              </a:xfrm>
              <a:custGeom>
                <a:avLst/>
                <a:gdLst>
                  <a:gd name="T0" fmla="*/ 259 w 259"/>
                  <a:gd name="T1" fmla="*/ 139 h 175"/>
                  <a:gd name="T2" fmla="*/ 114 w 259"/>
                  <a:gd name="T3" fmla="*/ 79 h 175"/>
                  <a:gd name="T4" fmla="*/ 19 w 259"/>
                  <a:gd name="T5" fmla="*/ 8 h 175"/>
                  <a:gd name="T6" fmla="*/ 6 w 259"/>
                  <a:gd name="T7" fmla="*/ 36 h 175"/>
                  <a:gd name="T8" fmla="*/ 94 w 259"/>
                  <a:gd name="T9" fmla="*/ 129 h 175"/>
                  <a:gd name="T10" fmla="*/ 240 w 259"/>
                  <a:gd name="T11" fmla="*/ 173 h 175"/>
                  <a:gd name="T12" fmla="*/ 259 w 259"/>
                  <a:gd name="T13" fmla="*/ 13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9" h="175">
                    <a:moveTo>
                      <a:pt x="259" y="139"/>
                    </a:moveTo>
                    <a:cubicBezTo>
                      <a:pt x="200" y="115"/>
                      <a:pt x="132" y="89"/>
                      <a:pt x="114" y="79"/>
                    </a:cubicBezTo>
                    <a:cubicBezTo>
                      <a:pt x="81" y="60"/>
                      <a:pt x="19" y="31"/>
                      <a:pt x="19" y="8"/>
                    </a:cubicBezTo>
                    <a:cubicBezTo>
                      <a:pt x="7" y="0"/>
                      <a:pt x="0" y="14"/>
                      <a:pt x="6" y="36"/>
                    </a:cubicBezTo>
                    <a:cubicBezTo>
                      <a:pt x="12" y="58"/>
                      <a:pt x="42" y="98"/>
                      <a:pt x="94" y="129"/>
                    </a:cubicBezTo>
                    <a:cubicBezTo>
                      <a:pt x="134" y="153"/>
                      <a:pt x="181" y="166"/>
                      <a:pt x="240" y="173"/>
                    </a:cubicBezTo>
                    <a:cubicBezTo>
                      <a:pt x="254" y="175"/>
                      <a:pt x="258" y="143"/>
                      <a:pt x="259" y="139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3" name="Freeform 470"/>
              <p:cNvSpPr>
                <a:spLocks noEditPoints="1"/>
              </p:cNvSpPr>
              <p:nvPr userDrawn="1"/>
            </p:nvSpPr>
            <p:spPr bwMode="auto">
              <a:xfrm>
                <a:off x="1063" y="1342"/>
                <a:ext cx="166" cy="148"/>
              </a:xfrm>
              <a:custGeom>
                <a:avLst/>
                <a:gdLst>
                  <a:gd name="T0" fmla="*/ 220 w 266"/>
                  <a:gd name="T1" fmla="*/ 237 h 237"/>
                  <a:gd name="T2" fmla="*/ 220 w 266"/>
                  <a:gd name="T3" fmla="*/ 237 h 237"/>
                  <a:gd name="T4" fmla="*/ 64 w 266"/>
                  <a:gd name="T5" fmla="*/ 152 h 237"/>
                  <a:gd name="T6" fmla="*/ 9 w 266"/>
                  <a:gd name="T7" fmla="*/ 21 h 237"/>
                  <a:gd name="T8" fmla="*/ 29 w 266"/>
                  <a:gd name="T9" fmla="*/ 0 h 237"/>
                  <a:gd name="T10" fmla="*/ 39 w 266"/>
                  <a:gd name="T11" fmla="*/ 3 h 237"/>
                  <a:gd name="T12" fmla="*/ 43 w 266"/>
                  <a:gd name="T13" fmla="*/ 5 h 237"/>
                  <a:gd name="T14" fmla="*/ 42 w 266"/>
                  <a:gd name="T15" fmla="*/ 10 h 237"/>
                  <a:gd name="T16" fmla="*/ 121 w 266"/>
                  <a:gd name="T17" fmla="*/ 111 h 237"/>
                  <a:gd name="T18" fmla="*/ 157 w 266"/>
                  <a:gd name="T19" fmla="*/ 145 h 237"/>
                  <a:gd name="T20" fmla="*/ 250 w 266"/>
                  <a:gd name="T21" fmla="*/ 216 h 237"/>
                  <a:gd name="T22" fmla="*/ 266 w 266"/>
                  <a:gd name="T23" fmla="*/ 224 h 237"/>
                  <a:gd name="T24" fmla="*/ 249 w 266"/>
                  <a:gd name="T25" fmla="*/ 227 h 237"/>
                  <a:gd name="T26" fmla="*/ 241 w 266"/>
                  <a:gd name="T27" fmla="*/ 229 h 237"/>
                  <a:gd name="T28" fmla="*/ 222 w 266"/>
                  <a:gd name="T29" fmla="*/ 232 h 237"/>
                  <a:gd name="T30" fmla="*/ 220 w 266"/>
                  <a:gd name="T31" fmla="*/ 237 h 237"/>
                  <a:gd name="T32" fmla="*/ 223 w 266"/>
                  <a:gd name="T33" fmla="*/ 228 h 237"/>
                  <a:gd name="T34" fmla="*/ 222 w 266"/>
                  <a:gd name="T35" fmla="*/ 232 h 237"/>
                  <a:gd name="T36" fmla="*/ 223 w 266"/>
                  <a:gd name="T37" fmla="*/ 229 h 237"/>
                  <a:gd name="T38" fmla="*/ 223 w 266"/>
                  <a:gd name="T39" fmla="*/ 228 h 237"/>
                  <a:gd name="T40" fmla="*/ 29 w 266"/>
                  <a:gd name="T41" fmla="*/ 13 h 237"/>
                  <a:gd name="T42" fmla="*/ 21 w 266"/>
                  <a:gd name="T43" fmla="*/ 23 h 237"/>
                  <a:gd name="T44" fmla="*/ 73 w 266"/>
                  <a:gd name="T45" fmla="*/ 144 h 237"/>
                  <a:gd name="T46" fmla="*/ 214 w 266"/>
                  <a:gd name="T47" fmla="*/ 223 h 237"/>
                  <a:gd name="T48" fmla="*/ 229 w 266"/>
                  <a:gd name="T49" fmla="*/ 218 h 237"/>
                  <a:gd name="T50" fmla="*/ 149 w 266"/>
                  <a:gd name="T51" fmla="*/ 153 h 237"/>
                  <a:gd name="T52" fmla="*/ 114 w 266"/>
                  <a:gd name="T53" fmla="*/ 121 h 237"/>
                  <a:gd name="T54" fmla="*/ 29 w 266"/>
                  <a:gd name="T55" fmla="*/ 13 h 237"/>
                  <a:gd name="T56" fmla="*/ 29 w 266"/>
                  <a:gd name="T57" fmla="*/ 1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66" h="237">
                    <a:moveTo>
                      <a:pt x="220" y="237"/>
                    </a:moveTo>
                    <a:cubicBezTo>
                      <a:pt x="220" y="237"/>
                      <a:pt x="220" y="237"/>
                      <a:pt x="220" y="237"/>
                    </a:cubicBezTo>
                    <a:cubicBezTo>
                      <a:pt x="141" y="211"/>
                      <a:pt x="99" y="188"/>
                      <a:pt x="64" y="152"/>
                    </a:cubicBezTo>
                    <a:cubicBezTo>
                      <a:pt x="0" y="86"/>
                      <a:pt x="8" y="28"/>
                      <a:pt x="9" y="21"/>
                    </a:cubicBezTo>
                    <a:cubicBezTo>
                      <a:pt x="11" y="9"/>
                      <a:pt x="19" y="0"/>
                      <a:pt x="29" y="0"/>
                    </a:cubicBezTo>
                    <a:cubicBezTo>
                      <a:pt x="32" y="0"/>
                      <a:pt x="35" y="1"/>
                      <a:pt x="39" y="3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37" y="26"/>
                      <a:pt x="70" y="68"/>
                      <a:pt x="121" y="111"/>
                    </a:cubicBezTo>
                    <a:cubicBezTo>
                      <a:pt x="134" y="122"/>
                      <a:pt x="146" y="134"/>
                      <a:pt x="157" y="145"/>
                    </a:cubicBezTo>
                    <a:cubicBezTo>
                      <a:pt x="184" y="170"/>
                      <a:pt x="211" y="196"/>
                      <a:pt x="250" y="216"/>
                    </a:cubicBezTo>
                    <a:cubicBezTo>
                      <a:pt x="266" y="224"/>
                      <a:pt x="266" y="224"/>
                      <a:pt x="266" y="224"/>
                    </a:cubicBezTo>
                    <a:cubicBezTo>
                      <a:pt x="249" y="227"/>
                      <a:pt x="249" y="227"/>
                      <a:pt x="249" y="227"/>
                    </a:cubicBezTo>
                    <a:cubicBezTo>
                      <a:pt x="247" y="228"/>
                      <a:pt x="244" y="228"/>
                      <a:pt x="241" y="229"/>
                    </a:cubicBezTo>
                    <a:cubicBezTo>
                      <a:pt x="235" y="230"/>
                      <a:pt x="224" y="231"/>
                      <a:pt x="222" y="232"/>
                    </a:cubicBezTo>
                    <a:lnTo>
                      <a:pt x="220" y="237"/>
                    </a:lnTo>
                    <a:close/>
                    <a:moveTo>
                      <a:pt x="223" y="228"/>
                    </a:moveTo>
                    <a:cubicBezTo>
                      <a:pt x="222" y="232"/>
                      <a:pt x="222" y="232"/>
                      <a:pt x="222" y="232"/>
                    </a:cubicBezTo>
                    <a:cubicBezTo>
                      <a:pt x="222" y="232"/>
                      <a:pt x="223" y="231"/>
                      <a:pt x="223" y="229"/>
                    </a:cubicBezTo>
                    <a:cubicBezTo>
                      <a:pt x="223" y="228"/>
                      <a:pt x="223" y="228"/>
                      <a:pt x="223" y="228"/>
                    </a:cubicBezTo>
                    <a:close/>
                    <a:moveTo>
                      <a:pt x="29" y="13"/>
                    </a:moveTo>
                    <a:cubicBezTo>
                      <a:pt x="24" y="13"/>
                      <a:pt x="22" y="18"/>
                      <a:pt x="21" y="23"/>
                    </a:cubicBezTo>
                    <a:cubicBezTo>
                      <a:pt x="20" y="29"/>
                      <a:pt x="13" y="82"/>
                      <a:pt x="73" y="144"/>
                    </a:cubicBezTo>
                    <a:cubicBezTo>
                      <a:pt x="105" y="177"/>
                      <a:pt x="143" y="198"/>
                      <a:pt x="214" y="223"/>
                    </a:cubicBezTo>
                    <a:cubicBezTo>
                      <a:pt x="217" y="221"/>
                      <a:pt x="222" y="219"/>
                      <a:pt x="229" y="218"/>
                    </a:cubicBezTo>
                    <a:cubicBezTo>
                      <a:pt x="196" y="199"/>
                      <a:pt x="172" y="176"/>
                      <a:pt x="149" y="153"/>
                    </a:cubicBezTo>
                    <a:cubicBezTo>
                      <a:pt x="137" y="142"/>
                      <a:pt x="126" y="131"/>
                      <a:pt x="114" y="121"/>
                    </a:cubicBezTo>
                    <a:cubicBezTo>
                      <a:pt x="93" y="103"/>
                      <a:pt x="29" y="46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4" name="Freeform 471"/>
              <p:cNvSpPr>
                <a:spLocks/>
              </p:cNvSpPr>
              <p:nvPr userDrawn="1"/>
            </p:nvSpPr>
            <p:spPr bwMode="auto">
              <a:xfrm>
                <a:off x="1070" y="1344"/>
                <a:ext cx="147" cy="143"/>
              </a:xfrm>
              <a:custGeom>
                <a:avLst/>
                <a:gdLst>
                  <a:gd name="T0" fmla="*/ 236 w 236"/>
                  <a:gd name="T1" fmla="*/ 219 h 229"/>
                  <a:gd name="T2" fmla="*/ 106 w 236"/>
                  <a:gd name="T3" fmla="*/ 113 h 229"/>
                  <a:gd name="T4" fmla="*/ 24 w 236"/>
                  <a:gd name="T5" fmla="*/ 5 h 229"/>
                  <a:gd name="T6" fmla="*/ 3 w 236"/>
                  <a:gd name="T7" fmla="*/ 19 h 229"/>
                  <a:gd name="T8" fmla="*/ 56 w 236"/>
                  <a:gd name="T9" fmla="*/ 145 h 229"/>
                  <a:gd name="T10" fmla="*/ 210 w 236"/>
                  <a:gd name="T11" fmla="*/ 229 h 229"/>
                  <a:gd name="T12" fmla="*/ 236 w 236"/>
                  <a:gd name="T13" fmla="*/ 21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6" h="229">
                    <a:moveTo>
                      <a:pt x="236" y="219"/>
                    </a:moveTo>
                    <a:cubicBezTo>
                      <a:pt x="177" y="189"/>
                      <a:pt x="147" y="148"/>
                      <a:pt x="106" y="113"/>
                    </a:cubicBezTo>
                    <a:cubicBezTo>
                      <a:pt x="58" y="73"/>
                      <a:pt x="18" y="27"/>
                      <a:pt x="24" y="5"/>
                    </a:cubicBezTo>
                    <a:cubicBezTo>
                      <a:pt x="12" y="0"/>
                      <a:pt x="5" y="8"/>
                      <a:pt x="3" y="19"/>
                    </a:cubicBezTo>
                    <a:cubicBezTo>
                      <a:pt x="0" y="37"/>
                      <a:pt x="1" y="88"/>
                      <a:pt x="56" y="145"/>
                    </a:cubicBezTo>
                    <a:cubicBezTo>
                      <a:pt x="92" y="182"/>
                      <a:pt x="136" y="204"/>
                      <a:pt x="210" y="229"/>
                    </a:cubicBezTo>
                    <a:cubicBezTo>
                      <a:pt x="194" y="223"/>
                      <a:pt x="225" y="221"/>
                      <a:pt x="236" y="219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5" name="Freeform 472"/>
              <p:cNvSpPr>
                <a:spLocks noEditPoints="1"/>
              </p:cNvSpPr>
              <p:nvPr userDrawn="1"/>
            </p:nvSpPr>
            <p:spPr bwMode="auto">
              <a:xfrm>
                <a:off x="1098" y="1291"/>
                <a:ext cx="167" cy="193"/>
              </a:xfrm>
              <a:custGeom>
                <a:avLst/>
                <a:gdLst>
                  <a:gd name="T0" fmla="*/ 240 w 268"/>
                  <a:gd name="T1" fmla="*/ 310 h 310"/>
                  <a:gd name="T2" fmla="*/ 240 w 268"/>
                  <a:gd name="T3" fmla="*/ 310 h 310"/>
                  <a:gd name="T4" fmla="*/ 172 w 268"/>
                  <a:gd name="T5" fmla="*/ 296 h 310"/>
                  <a:gd name="T6" fmla="*/ 171 w 268"/>
                  <a:gd name="T7" fmla="*/ 295 h 310"/>
                  <a:gd name="T8" fmla="*/ 1 w 268"/>
                  <a:gd name="T9" fmla="*/ 71 h 310"/>
                  <a:gd name="T10" fmla="*/ 11 w 268"/>
                  <a:gd name="T11" fmla="*/ 14 h 310"/>
                  <a:gd name="T12" fmla="*/ 35 w 268"/>
                  <a:gd name="T13" fmla="*/ 0 h 310"/>
                  <a:gd name="T14" fmla="*/ 51 w 268"/>
                  <a:gd name="T15" fmla="*/ 12 h 310"/>
                  <a:gd name="T16" fmla="*/ 52 w 268"/>
                  <a:gd name="T17" fmla="*/ 18 h 310"/>
                  <a:gd name="T18" fmla="*/ 47 w 268"/>
                  <a:gd name="T19" fmla="*/ 19 h 310"/>
                  <a:gd name="T20" fmla="*/ 53 w 268"/>
                  <a:gd name="T21" fmla="*/ 58 h 310"/>
                  <a:gd name="T22" fmla="*/ 227 w 268"/>
                  <a:gd name="T23" fmla="*/ 267 h 310"/>
                  <a:gd name="T24" fmla="*/ 260 w 268"/>
                  <a:gd name="T25" fmla="*/ 298 h 310"/>
                  <a:gd name="T26" fmla="*/ 268 w 268"/>
                  <a:gd name="T27" fmla="*/ 305 h 310"/>
                  <a:gd name="T28" fmla="*/ 258 w 268"/>
                  <a:gd name="T29" fmla="*/ 308 h 310"/>
                  <a:gd name="T30" fmla="*/ 240 w 268"/>
                  <a:gd name="T31" fmla="*/ 310 h 310"/>
                  <a:gd name="T32" fmla="*/ 177 w 268"/>
                  <a:gd name="T33" fmla="*/ 285 h 310"/>
                  <a:gd name="T34" fmla="*/ 240 w 268"/>
                  <a:gd name="T35" fmla="*/ 297 h 310"/>
                  <a:gd name="T36" fmla="*/ 240 w 268"/>
                  <a:gd name="T37" fmla="*/ 297 h 310"/>
                  <a:gd name="T38" fmla="*/ 242 w 268"/>
                  <a:gd name="T39" fmla="*/ 297 h 310"/>
                  <a:gd name="T40" fmla="*/ 218 w 268"/>
                  <a:gd name="T41" fmla="*/ 276 h 310"/>
                  <a:gd name="T42" fmla="*/ 42 w 268"/>
                  <a:gd name="T43" fmla="*/ 63 h 310"/>
                  <a:gd name="T44" fmla="*/ 36 w 268"/>
                  <a:gd name="T45" fmla="*/ 14 h 310"/>
                  <a:gd name="T46" fmla="*/ 37 w 268"/>
                  <a:gd name="T47" fmla="*/ 12 h 310"/>
                  <a:gd name="T48" fmla="*/ 35 w 268"/>
                  <a:gd name="T49" fmla="*/ 12 h 310"/>
                  <a:gd name="T50" fmla="*/ 22 w 268"/>
                  <a:gd name="T51" fmla="*/ 20 h 310"/>
                  <a:gd name="T52" fmla="*/ 13 w 268"/>
                  <a:gd name="T53" fmla="*/ 70 h 310"/>
                  <a:gd name="T54" fmla="*/ 177 w 268"/>
                  <a:gd name="T55" fmla="*/ 285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68" h="310">
                    <a:moveTo>
                      <a:pt x="240" y="310"/>
                    </a:moveTo>
                    <a:cubicBezTo>
                      <a:pt x="240" y="310"/>
                      <a:pt x="240" y="310"/>
                      <a:pt x="240" y="310"/>
                    </a:cubicBezTo>
                    <a:cubicBezTo>
                      <a:pt x="230" y="310"/>
                      <a:pt x="202" y="308"/>
                      <a:pt x="172" y="296"/>
                    </a:cubicBezTo>
                    <a:cubicBezTo>
                      <a:pt x="171" y="295"/>
                      <a:pt x="171" y="295"/>
                      <a:pt x="171" y="295"/>
                    </a:cubicBezTo>
                    <a:cubicBezTo>
                      <a:pt x="60" y="222"/>
                      <a:pt x="4" y="149"/>
                      <a:pt x="1" y="71"/>
                    </a:cubicBezTo>
                    <a:cubicBezTo>
                      <a:pt x="0" y="45"/>
                      <a:pt x="3" y="28"/>
                      <a:pt x="11" y="14"/>
                    </a:cubicBezTo>
                    <a:cubicBezTo>
                      <a:pt x="16" y="6"/>
                      <a:pt x="26" y="0"/>
                      <a:pt x="35" y="0"/>
                    </a:cubicBezTo>
                    <a:cubicBezTo>
                      <a:pt x="43" y="0"/>
                      <a:pt x="49" y="5"/>
                      <a:pt x="51" y="12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5" y="23"/>
                      <a:pt x="46" y="43"/>
                      <a:pt x="53" y="58"/>
                    </a:cubicBezTo>
                    <a:cubicBezTo>
                      <a:pt x="96" y="150"/>
                      <a:pt x="153" y="202"/>
                      <a:pt x="227" y="267"/>
                    </a:cubicBezTo>
                    <a:cubicBezTo>
                      <a:pt x="237" y="277"/>
                      <a:pt x="249" y="287"/>
                      <a:pt x="260" y="298"/>
                    </a:cubicBezTo>
                    <a:cubicBezTo>
                      <a:pt x="268" y="305"/>
                      <a:pt x="268" y="305"/>
                      <a:pt x="268" y="305"/>
                    </a:cubicBezTo>
                    <a:cubicBezTo>
                      <a:pt x="258" y="308"/>
                      <a:pt x="258" y="308"/>
                      <a:pt x="258" y="308"/>
                    </a:cubicBezTo>
                    <a:cubicBezTo>
                      <a:pt x="254" y="309"/>
                      <a:pt x="248" y="310"/>
                      <a:pt x="240" y="310"/>
                    </a:cubicBezTo>
                    <a:close/>
                    <a:moveTo>
                      <a:pt x="177" y="285"/>
                    </a:moveTo>
                    <a:cubicBezTo>
                      <a:pt x="205" y="296"/>
                      <a:pt x="231" y="297"/>
                      <a:pt x="240" y="297"/>
                    </a:cubicBezTo>
                    <a:cubicBezTo>
                      <a:pt x="240" y="297"/>
                      <a:pt x="240" y="297"/>
                      <a:pt x="240" y="297"/>
                    </a:cubicBezTo>
                    <a:cubicBezTo>
                      <a:pt x="241" y="297"/>
                      <a:pt x="241" y="297"/>
                      <a:pt x="242" y="297"/>
                    </a:cubicBezTo>
                    <a:cubicBezTo>
                      <a:pt x="234" y="290"/>
                      <a:pt x="226" y="283"/>
                      <a:pt x="218" y="276"/>
                    </a:cubicBezTo>
                    <a:cubicBezTo>
                      <a:pt x="144" y="210"/>
                      <a:pt x="86" y="157"/>
                      <a:pt x="42" y="63"/>
                    </a:cubicBezTo>
                    <a:cubicBezTo>
                      <a:pt x="35" y="49"/>
                      <a:pt x="31" y="25"/>
                      <a:pt x="36" y="14"/>
                    </a:cubicBezTo>
                    <a:cubicBezTo>
                      <a:pt x="36" y="14"/>
                      <a:pt x="37" y="13"/>
                      <a:pt x="37" y="12"/>
                    </a:cubicBezTo>
                    <a:cubicBezTo>
                      <a:pt x="37" y="12"/>
                      <a:pt x="36" y="12"/>
                      <a:pt x="35" y="12"/>
                    </a:cubicBezTo>
                    <a:cubicBezTo>
                      <a:pt x="31" y="12"/>
                      <a:pt x="25" y="15"/>
                      <a:pt x="22" y="20"/>
                    </a:cubicBezTo>
                    <a:cubicBezTo>
                      <a:pt x="15" y="32"/>
                      <a:pt x="12" y="46"/>
                      <a:pt x="13" y="70"/>
                    </a:cubicBezTo>
                    <a:cubicBezTo>
                      <a:pt x="16" y="144"/>
                      <a:pt x="70" y="214"/>
                      <a:pt x="177" y="285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6" name="Freeform 473"/>
              <p:cNvSpPr>
                <a:spLocks/>
              </p:cNvSpPr>
              <p:nvPr userDrawn="1"/>
            </p:nvSpPr>
            <p:spPr bwMode="auto">
              <a:xfrm>
                <a:off x="1102" y="1291"/>
                <a:ext cx="156" cy="190"/>
              </a:xfrm>
              <a:custGeom>
                <a:avLst/>
                <a:gdLst>
                  <a:gd name="T0" fmla="*/ 250 w 250"/>
                  <a:gd name="T1" fmla="*/ 302 h 305"/>
                  <a:gd name="T2" fmla="*/ 41 w 250"/>
                  <a:gd name="T3" fmla="*/ 61 h 305"/>
                  <a:gd name="T4" fmla="*/ 39 w 250"/>
                  <a:gd name="T5" fmla="*/ 14 h 305"/>
                  <a:gd name="T6" fmla="*/ 10 w 250"/>
                  <a:gd name="T7" fmla="*/ 17 h 305"/>
                  <a:gd name="T8" fmla="*/ 1 w 250"/>
                  <a:gd name="T9" fmla="*/ 70 h 305"/>
                  <a:gd name="T10" fmla="*/ 168 w 250"/>
                  <a:gd name="T11" fmla="*/ 290 h 305"/>
                  <a:gd name="T12" fmla="*/ 250 w 250"/>
                  <a:gd name="T13" fmla="*/ 3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305">
                    <a:moveTo>
                      <a:pt x="250" y="302"/>
                    </a:moveTo>
                    <a:cubicBezTo>
                      <a:pt x="162" y="222"/>
                      <a:pt x="91" y="168"/>
                      <a:pt x="41" y="61"/>
                    </a:cubicBezTo>
                    <a:cubicBezTo>
                      <a:pt x="33" y="44"/>
                      <a:pt x="31" y="16"/>
                      <a:pt x="39" y="14"/>
                    </a:cubicBezTo>
                    <a:cubicBezTo>
                      <a:pt x="36" y="0"/>
                      <a:pt x="17" y="6"/>
                      <a:pt x="10" y="17"/>
                    </a:cubicBezTo>
                    <a:cubicBezTo>
                      <a:pt x="2" y="31"/>
                      <a:pt x="0" y="47"/>
                      <a:pt x="1" y="70"/>
                    </a:cubicBezTo>
                    <a:cubicBezTo>
                      <a:pt x="4" y="147"/>
                      <a:pt x="60" y="220"/>
                      <a:pt x="168" y="290"/>
                    </a:cubicBezTo>
                    <a:cubicBezTo>
                      <a:pt x="204" y="305"/>
                      <a:pt x="240" y="305"/>
                      <a:pt x="250" y="302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7" name="Freeform 474"/>
              <p:cNvSpPr>
                <a:spLocks/>
              </p:cNvSpPr>
              <p:nvPr userDrawn="1"/>
            </p:nvSpPr>
            <p:spPr bwMode="auto">
              <a:xfrm>
                <a:off x="1113" y="1308"/>
                <a:ext cx="73" cy="129"/>
              </a:xfrm>
              <a:custGeom>
                <a:avLst/>
                <a:gdLst>
                  <a:gd name="T0" fmla="*/ 113 w 118"/>
                  <a:gd name="T1" fmla="*/ 207 h 207"/>
                  <a:gd name="T2" fmla="*/ 105 w 118"/>
                  <a:gd name="T3" fmla="*/ 201 h 207"/>
                  <a:gd name="T4" fmla="*/ 83 w 118"/>
                  <a:gd name="T5" fmla="*/ 183 h 207"/>
                  <a:gd name="T6" fmla="*/ 29 w 118"/>
                  <a:gd name="T7" fmla="*/ 116 h 207"/>
                  <a:gd name="T8" fmla="*/ 10 w 118"/>
                  <a:gd name="T9" fmla="*/ 75 h 207"/>
                  <a:gd name="T10" fmla="*/ 1 w 118"/>
                  <a:gd name="T11" fmla="*/ 37 h 207"/>
                  <a:gd name="T12" fmla="*/ 3 w 118"/>
                  <a:gd name="T13" fmla="*/ 9 h 207"/>
                  <a:gd name="T14" fmla="*/ 7 w 118"/>
                  <a:gd name="T15" fmla="*/ 2 h 207"/>
                  <a:gd name="T16" fmla="*/ 9 w 118"/>
                  <a:gd name="T17" fmla="*/ 0 h 207"/>
                  <a:gd name="T18" fmla="*/ 7 w 118"/>
                  <a:gd name="T19" fmla="*/ 2 h 207"/>
                  <a:gd name="T20" fmla="*/ 4 w 118"/>
                  <a:gd name="T21" fmla="*/ 9 h 207"/>
                  <a:gd name="T22" fmla="*/ 2 w 118"/>
                  <a:gd name="T23" fmla="*/ 37 h 207"/>
                  <a:gd name="T24" fmla="*/ 13 w 118"/>
                  <a:gd name="T25" fmla="*/ 74 h 207"/>
                  <a:gd name="T26" fmla="*/ 33 w 118"/>
                  <a:gd name="T27" fmla="*/ 114 h 207"/>
                  <a:gd name="T28" fmla="*/ 87 w 118"/>
                  <a:gd name="T29" fmla="*/ 178 h 207"/>
                  <a:gd name="T30" fmla="*/ 109 w 118"/>
                  <a:gd name="T31" fmla="*/ 194 h 207"/>
                  <a:gd name="T32" fmla="*/ 118 w 118"/>
                  <a:gd name="T33" fmla="*/ 200 h 207"/>
                  <a:gd name="T34" fmla="*/ 113 w 118"/>
                  <a:gd name="T35" fmla="*/ 20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8" h="207">
                    <a:moveTo>
                      <a:pt x="113" y="207"/>
                    </a:moveTo>
                    <a:cubicBezTo>
                      <a:pt x="113" y="207"/>
                      <a:pt x="110" y="205"/>
                      <a:pt x="105" y="201"/>
                    </a:cubicBezTo>
                    <a:cubicBezTo>
                      <a:pt x="99" y="197"/>
                      <a:pt x="91" y="191"/>
                      <a:pt x="83" y="183"/>
                    </a:cubicBezTo>
                    <a:cubicBezTo>
                      <a:pt x="65" y="167"/>
                      <a:pt x="45" y="144"/>
                      <a:pt x="29" y="116"/>
                    </a:cubicBezTo>
                    <a:cubicBezTo>
                      <a:pt x="22" y="103"/>
                      <a:pt x="15" y="89"/>
                      <a:pt x="10" y="75"/>
                    </a:cubicBezTo>
                    <a:cubicBezTo>
                      <a:pt x="5" y="62"/>
                      <a:pt x="2" y="48"/>
                      <a:pt x="1" y="37"/>
                    </a:cubicBezTo>
                    <a:cubicBezTo>
                      <a:pt x="0" y="25"/>
                      <a:pt x="1" y="15"/>
                      <a:pt x="3" y="9"/>
                    </a:cubicBezTo>
                    <a:cubicBezTo>
                      <a:pt x="4" y="6"/>
                      <a:pt x="6" y="4"/>
                      <a:pt x="7" y="2"/>
                    </a:cubicBezTo>
                    <a:cubicBezTo>
                      <a:pt x="8" y="1"/>
                      <a:pt x="9" y="0"/>
                      <a:pt x="9" y="0"/>
                    </a:cubicBezTo>
                    <a:cubicBezTo>
                      <a:pt x="9" y="0"/>
                      <a:pt x="8" y="1"/>
                      <a:pt x="7" y="2"/>
                    </a:cubicBezTo>
                    <a:cubicBezTo>
                      <a:pt x="6" y="4"/>
                      <a:pt x="5" y="6"/>
                      <a:pt x="4" y="9"/>
                    </a:cubicBezTo>
                    <a:cubicBezTo>
                      <a:pt x="1" y="15"/>
                      <a:pt x="1" y="25"/>
                      <a:pt x="2" y="37"/>
                    </a:cubicBezTo>
                    <a:cubicBezTo>
                      <a:pt x="4" y="48"/>
                      <a:pt x="7" y="61"/>
                      <a:pt x="13" y="74"/>
                    </a:cubicBezTo>
                    <a:cubicBezTo>
                      <a:pt x="18" y="88"/>
                      <a:pt x="25" y="101"/>
                      <a:pt x="33" y="114"/>
                    </a:cubicBezTo>
                    <a:cubicBezTo>
                      <a:pt x="49" y="141"/>
                      <a:pt x="70" y="163"/>
                      <a:pt x="87" y="178"/>
                    </a:cubicBezTo>
                    <a:cubicBezTo>
                      <a:pt x="96" y="185"/>
                      <a:pt x="104" y="191"/>
                      <a:pt x="109" y="194"/>
                    </a:cubicBezTo>
                    <a:cubicBezTo>
                      <a:pt x="115" y="198"/>
                      <a:pt x="118" y="200"/>
                      <a:pt x="118" y="200"/>
                    </a:cubicBezTo>
                    <a:lnTo>
                      <a:pt x="113" y="20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8" name="Freeform 475"/>
              <p:cNvSpPr>
                <a:spLocks/>
              </p:cNvSpPr>
              <p:nvPr userDrawn="1"/>
            </p:nvSpPr>
            <p:spPr bwMode="auto">
              <a:xfrm>
                <a:off x="1083" y="1366"/>
                <a:ext cx="99" cy="101"/>
              </a:xfrm>
              <a:custGeom>
                <a:avLst/>
                <a:gdLst>
                  <a:gd name="T0" fmla="*/ 157 w 160"/>
                  <a:gd name="T1" fmla="*/ 162 h 162"/>
                  <a:gd name="T2" fmla="*/ 148 w 160"/>
                  <a:gd name="T3" fmla="*/ 159 h 162"/>
                  <a:gd name="T4" fmla="*/ 123 w 160"/>
                  <a:gd name="T5" fmla="*/ 148 h 162"/>
                  <a:gd name="T6" fmla="*/ 91 w 160"/>
                  <a:gd name="T7" fmla="*/ 128 h 162"/>
                  <a:gd name="T8" fmla="*/ 58 w 160"/>
                  <a:gd name="T9" fmla="*/ 99 h 162"/>
                  <a:gd name="T10" fmla="*/ 9 w 160"/>
                  <a:gd name="T11" fmla="*/ 35 h 162"/>
                  <a:gd name="T12" fmla="*/ 1 w 160"/>
                  <a:gd name="T13" fmla="*/ 10 h 162"/>
                  <a:gd name="T14" fmla="*/ 0 w 160"/>
                  <a:gd name="T15" fmla="*/ 5 h 162"/>
                  <a:gd name="T16" fmla="*/ 0 w 160"/>
                  <a:gd name="T17" fmla="*/ 2 h 162"/>
                  <a:gd name="T18" fmla="*/ 1 w 160"/>
                  <a:gd name="T19" fmla="*/ 0 h 162"/>
                  <a:gd name="T20" fmla="*/ 1 w 160"/>
                  <a:gd name="T21" fmla="*/ 2 h 162"/>
                  <a:gd name="T22" fmla="*/ 0 w 160"/>
                  <a:gd name="T23" fmla="*/ 5 h 162"/>
                  <a:gd name="T24" fmla="*/ 1 w 160"/>
                  <a:gd name="T25" fmla="*/ 9 h 162"/>
                  <a:gd name="T26" fmla="*/ 11 w 160"/>
                  <a:gd name="T27" fmla="*/ 34 h 162"/>
                  <a:gd name="T28" fmla="*/ 61 w 160"/>
                  <a:gd name="T29" fmla="*/ 96 h 162"/>
                  <a:gd name="T30" fmla="*/ 94 w 160"/>
                  <a:gd name="T31" fmla="*/ 123 h 162"/>
                  <a:gd name="T32" fmla="*/ 126 w 160"/>
                  <a:gd name="T33" fmla="*/ 142 h 162"/>
                  <a:gd name="T34" fmla="*/ 150 w 160"/>
                  <a:gd name="T35" fmla="*/ 152 h 162"/>
                  <a:gd name="T36" fmla="*/ 160 w 160"/>
                  <a:gd name="T37" fmla="*/ 155 h 162"/>
                  <a:gd name="T38" fmla="*/ 157 w 160"/>
                  <a:gd name="T39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0" h="162">
                    <a:moveTo>
                      <a:pt x="157" y="162"/>
                    </a:moveTo>
                    <a:cubicBezTo>
                      <a:pt x="157" y="162"/>
                      <a:pt x="154" y="161"/>
                      <a:pt x="148" y="159"/>
                    </a:cubicBezTo>
                    <a:cubicBezTo>
                      <a:pt x="142" y="156"/>
                      <a:pt x="133" y="153"/>
                      <a:pt x="123" y="148"/>
                    </a:cubicBezTo>
                    <a:cubicBezTo>
                      <a:pt x="113" y="143"/>
                      <a:pt x="102" y="136"/>
                      <a:pt x="91" y="128"/>
                    </a:cubicBezTo>
                    <a:cubicBezTo>
                      <a:pt x="80" y="119"/>
                      <a:pt x="68" y="110"/>
                      <a:pt x="58" y="99"/>
                    </a:cubicBezTo>
                    <a:cubicBezTo>
                      <a:pt x="37" y="79"/>
                      <a:pt x="19" y="55"/>
                      <a:pt x="9" y="35"/>
                    </a:cubicBezTo>
                    <a:cubicBezTo>
                      <a:pt x="4" y="25"/>
                      <a:pt x="2" y="16"/>
                      <a:pt x="1" y="10"/>
                    </a:cubicBezTo>
                    <a:cubicBezTo>
                      <a:pt x="0" y="8"/>
                      <a:pt x="0" y="7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1" y="6"/>
                      <a:pt x="1" y="8"/>
                      <a:pt x="1" y="9"/>
                    </a:cubicBezTo>
                    <a:cubicBezTo>
                      <a:pt x="2" y="16"/>
                      <a:pt x="5" y="24"/>
                      <a:pt x="11" y="34"/>
                    </a:cubicBezTo>
                    <a:cubicBezTo>
                      <a:pt x="21" y="53"/>
                      <a:pt x="39" y="77"/>
                      <a:pt x="61" y="96"/>
                    </a:cubicBezTo>
                    <a:cubicBezTo>
                      <a:pt x="71" y="106"/>
                      <a:pt x="83" y="115"/>
                      <a:pt x="94" y="123"/>
                    </a:cubicBezTo>
                    <a:cubicBezTo>
                      <a:pt x="105" y="131"/>
                      <a:pt x="116" y="137"/>
                      <a:pt x="126" y="142"/>
                    </a:cubicBezTo>
                    <a:cubicBezTo>
                      <a:pt x="136" y="146"/>
                      <a:pt x="144" y="149"/>
                      <a:pt x="150" y="152"/>
                    </a:cubicBezTo>
                    <a:cubicBezTo>
                      <a:pt x="156" y="154"/>
                      <a:pt x="160" y="155"/>
                      <a:pt x="160" y="155"/>
                    </a:cubicBezTo>
                    <a:lnTo>
                      <a:pt x="157" y="162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" name="Freeform 476"/>
              <p:cNvSpPr>
                <a:spLocks/>
              </p:cNvSpPr>
              <p:nvPr userDrawn="1"/>
            </p:nvSpPr>
            <p:spPr bwMode="auto">
              <a:xfrm>
                <a:off x="1075" y="1435"/>
                <a:ext cx="97" cy="60"/>
              </a:xfrm>
              <a:custGeom>
                <a:avLst/>
                <a:gdLst>
                  <a:gd name="T0" fmla="*/ 154 w 156"/>
                  <a:gd name="T1" fmla="*/ 88 h 96"/>
                  <a:gd name="T2" fmla="*/ 154 w 156"/>
                  <a:gd name="T3" fmla="*/ 88 h 96"/>
                  <a:gd name="T4" fmla="*/ 152 w 156"/>
                  <a:gd name="T5" fmla="*/ 88 h 96"/>
                  <a:gd name="T6" fmla="*/ 147 w 156"/>
                  <a:gd name="T7" fmla="*/ 87 h 96"/>
                  <a:gd name="T8" fmla="*/ 127 w 156"/>
                  <a:gd name="T9" fmla="*/ 82 h 96"/>
                  <a:gd name="T10" fmla="*/ 69 w 156"/>
                  <a:gd name="T11" fmla="*/ 58 h 96"/>
                  <a:gd name="T12" fmla="*/ 18 w 156"/>
                  <a:gd name="T13" fmla="*/ 22 h 96"/>
                  <a:gd name="T14" fmla="*/ 4 w 156"/>
                  <a:gd name="T15" fmla="*/ 7 h 96"/>
                  <a:gd name="T16" fmla="*/ 1 w 156"/>
                  <a:gd name="T17" fmla="*/ 2 h 96"/>
                  <a:gd name="T18" fmla="*/ 0 w 156"/>
                  <a:gd name="T19" fmla="*/ 0 h 96"/>
                  <a:gd name="T20" fmla="*/ 1 w 156"/>
                  <a:gd name="T21" fmla="*/ 2 h 96"/>
                  <a:gd name="T22" fmla="*/ 3 w 156"/>
                  <a:gd name="T23" fmla="*/ 7 h 96"/>
                  <a:gd name="T24" fmla="*/ 17 w 156"/>
                  <a:gd name="T25" fmla="*/ 23 h 96"/>
                  <a:gd name="T26" fmla="*/ 67 w 156"/>
                  <a:gd name="T27" fmla="*/ 61 h 96"/>
                  <a:gd name="T28" fmla="*/ 125 w 156"/>
                  <a:gd name="T29" fmla="*/ 89 h 96"/>
                  <a:gd name="T30" fmla="*/ 145 w 156"/>
                  <a:gd name="T31" fmla="*/ 94 h 96"/>
                  <a:gd name="T32" fmla="*/ 151 w 156"/>
                  <a:gd name="T33" fmla="*/ 95 h 96"/>
                  <a:gd name="T34" fmla="*/ 153 w 156"/>
                  <a:gd name="T35" fmla="*/ 96 h 96"/>
                  <a:gd name="T36" fmla="*/ 153 w 156"/>
                  <a:gd name="T37" fmla="*/ 96 h 96"/>
                  <a:gd name="T38" fmla="*/ 156 w 156"/>
                  <a:gd name="T39" fmla="*/ 92 h 96"/>
                  <a:gd name="T40" fmla="*/ 154 w 156"/>
                  <a:gd name="T41" fmla="*/ 8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6" h="96">
                    <a:moveTo>
                      <a:pt x="154" y="88"/>
                    </a:moveTo>
                    <a:cubicBezTo>
                      <a:pt x="154" y="88"/>
                      <a:pt x="154" y="88"/>
                      <a:pt x="154" y="88"/>
                    </a:cubicBezTo>
                    <a:cubicBezTo>
                      <a:pt x="154" y="88"/>
                      <a:pt x="154" y="88"/>
                      <a:pt x="152" y="88"/>
                    </a:cubicBezTo>
                    <a:cubicBezTo>
                      <a:pt x="151" y="87"/>
                      <a:pt x="149" y="87"/>
                      <a:pt x="147" y="87"/>
                    </a:cubicBezTo>
                    <a:cubicBezTo>
                      <a:pt x="142" y="86"/>
                      <a:pt x="135" y="84"/>
                      <a:pt x="127" y="82"/>
                    </a:cubicBezTo>
                    <a:cubicBezTo>
                      <a:pt x="110" y="77"/>
                      <a:pt x="89" y="69"/>
                      <a:pt x="69" y="58"/>
                    </a:cubicBezTo>
                    <a:cubicBezTo>
                      <a:pt x="49" y="46"/>
                      <a:pt x="31" y="33"/>
                      <a:pt x="18" y="22"/>
                    </a:cubicBezTo>
                    <a:cubicBezTo>
                      <a:pt x="12" y="16"/>
                      <a:pt x="7" y="11"/>
                      <a:pt x="4" y="7"/>
                    </a:cubicBezTo>
                    <a:cubicBezTo>
                      <a:pt x="2" y="5"/>
                      <a:pt x="1" y="3"/>
                      <a:pt x="1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cubicBezTo>
                      <a:pt x="1" y="3"/>
                      <a:pt x="2" y="5"/>
                      <a:pt x="3" y="7"/>
                    </a:cubicBezTo>
                    <a:cubicBezTo>
                      <a:pt x="6" y="11"/>
                      <a:pt x="11" y="17"/>
                      <a:pt x="17" y="23"/>
                    </a:cubicBezTo>
                    <a:cubicBezTo>
                      <a:pt x="29" y="35"/>
                      <a:pt x="48" y="49"/>
                      <a:pt x="67" y="61"/>
                    </a:cubicBezTo>
                    <a:cubicBezTo>
                      <a:pt x="87" y="73"/>
                      <a:pt x="108" y="83"/>
                      <a:pt x="125" y="89"/>
                    </a:cubicBezTo>
                    <a:cubicBezTo>
                      <a:pt x="133" y="91"/>
                      <a:pt x="140" y="93"/>
                      <a:pt x="145" y="94"/>
                    </a:cubicBezTo>
                    <a:cubicBezTo>
                      <a:pt x="148" y="95"/>
                      <a:pt x="150" y="95"/>
                      <a:pt x="151" y="95"/>
                    </a:cubicBezTo>
                    <a:cubicBezTo>
                      <a:pt x="152" y="96"/>
                      <a:pt x="153" y="96"/>
                      <a:pt x="153" y="96"/>
                    </a:cubicBezTo>
                    <a:cubicBezTo>
                      <a:pt x="153" y="96"/>
                      <a:pt x="153" y="96"/>
                      <a:pt x="153" y="96"/>
                    </a:cubicBezTo>
                    <a:cubicBezTo>
                      <a:pt x="154" y="96"/>
                      <a:pt x="156" y="94"/>
                      <a:pt x="156" y="92"/>
                    </a:cubicBezTo>
                    <a:cubicBezTo>
                      <a:pt x="156" y="90"/>
                      <a:pt x="155" y="88"/>
                      <a:pt x="154" y="88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" name="Freeform 477"/>
              <p:cNvSpPr>
                <a:spLocks/>
              </p:cNvSpPr>
              <p:nvPr userDrawn="1"/>
            </p:nvSpPr>
            <p:spPr bwMode="auto">
              <a:xfrm>
                <a:off x="1066" y="1482"/>
                <a:ext cx="116" cy="43"/>
              </a:xfrm>
              <a:custGeom>
                <a:avLst/>
                <a:gdLst>
                  <a:gd name="T0" fmla="*/ 186 w 186"/>
                  <a:gd name="T1" fmla="*/ 70 h 70"/>
                  <a:gd name="T2" fmla="*/ 184 w 186"/>
                  <a:gd name="T3" fmla="*/ 70 h 70"/>
                  <a:gd name="T4" fmla="*/ 177 w 186"/>
                  <a:gd name="T5" fmla="*/ 69 h 70"/>
                  <a:gd name="T6" fmla="*/ 154 w 186"/>
                  <a:gd name="T7" fmla="*/ 65 h 70"/>
                  <a:gd name="T8" fmla="*/ 88 w 186"/>
                  <a:gd name="T9" fmla="*/ 46 h 70"/>
                  <a:gd name="T10" fmla="*/ 25 w 186"/>
                  <a:gd name="T11" fmla="*/ 18 h 70"/>
                  <a:gd name="T12" fmla="*/ 6 w 186"/>
                  <a:gd name="T13" fmla="*/ 6 h 70"/>
                  <a:gd name="T14" fmla="*/ 3 w 186"/>
                  <a:gd name="T15" fmla="*/ 4 h 70"/>
                  <a:gd name="T16" fmla="*/ 1 w 186"/>
                  <a:gd name="T17" fmla="*/ 2 h 70"/>
                  <a:gd name="T18" fmla="*/ 0 w 186"/>
                  <a:gd name="T19" fmla="*/ 0 h 70"/>
                  <a:gd name="T20" fmla="*/ 1 w 186"/>
                  <a:gd name="T21" fmla="*/ 2 h 70"/>
                  <a:gd name="T22" fmla="*/ 3 w 186"/>
                  <a:gd name="T23" fmla="*/ 3 h 70"/>
                  <a:gd name="T24" fmla="*/ 6 w 186"/>
                  <a:gd name="T25" fmla="*/ 6 h 70"/>
                  <a:gd name="T26" fmla="*/ 25 w 186"/>
                  <a:gd name="T27" fmla="*/ 17 h 70"/>
                  <a:gd name="T28" fmla="*/ 89 w 186"/>
                  <a:gd name="T29" fmla="*/ 42 h 70"/>
                  <a:gd name="T30" fmla="*/ 156 w 186"/>
                  <a:gd name="T31" fmla="*/ 59 h 70"/>
                  <a:gd name="T32" fmla="*/ 178 w 186"/>
                  <a:gd name="T33" fmla="*/ 62 h 70"/>
                  <a:gd name="T34" fmla="*/ 184 w 186"/>
                  <a:gd name="T35" fmla="*/ 62 h 70"/>
                  <a:gd name="T36" fmla="*/ 186 w 186"/>
                  <a:gd name="T37" fmla="*/ 62 h 70"/>
                  <a:gd name="T38" fmla="*/ 186 w 186"/>
                  <a:gd name="T3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6" h="70">
                    <a:moveTo>
                      <a:pt x="186" y="70"/>
                    </a:moveTo>
                    <a:cubicBezTo>
                      <a:pt x="186" y="70"/>
                      <a:pt x="185" y="70"/>
                      <a:pt x="184" y="70"/>
                    </a:cubicBezTo>
                    <a:cubicBezTo>
                      <a:pt x="182" y="70"/>
                      <a:pt x="180" y="69"/>
                      <a:pt x="177" y="69"/>
                    </a:cubicBezTo>
                    <a:cubicBezTo>
                      <a:pt x="172" y="69"/>
                      <a:pt x="164" y="67"/>
                      <a:pt x="154" y="65"/>
                    </a:cubicBezTo>
                    <a:cubicBezTo>
                      <a:pt x="136" y="61"/>
                      <a:pt x="112" y="54"/>
                      <a:pt x="88" y="46"/>
                    </a:cubicBezTo>
                    <a:cubicBezTo>
                      <a:pt x="64" y="37"/>
                      <a:pt x="41" y="28"/>
                      <a:pt x="25" y="18"/>
                    </a:cubicBezTo>
                    <a:cubicBezTo>
                      <a:pt x="17" y="14"/>
                      <a:pt x="10" y="10"/>
                      <a:pt x="6" y="6"/>
                    </a:cubicBezTo>
                    <a:cubicBezTo>
                      <a:pt x="5" y="5"/>
                      <a:pt x="4" y="4"/>
                      <a:pt x="3" y="4"/>
                    </a:cubicBezTo>
                    <a:cubicBezTo>
                      <a:pt x="2" y="3"/>
                      <a:pt x="2" y="2"/>
                      <a:pt x="1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2"/>
                    </a:cubicBezTo>
                    <a:cubicBezTo>
                      <a:pt x="2" y="2"/>
                      <a:pt x="2" y="3"/>
                      <a:pt x="3" y="3"/>
                    </a:cubicBezTo>
                    <a:cubicBezTo>
                      <a:pt x="4" y="4"/>
                      <a:pt x="5" y="5"/>
                      <a:pt x="6" y="6"/>
                    </a:cubicBezTo>
                    <a:cubicBezTo>
                      <a:pt x="10" y="9"/>
                      <a:pt x="17" y="13"/>
                      <a:pt x="25" y="17"/>
                    </a:cubicBezTo>
                    <a:cubicBezTo>
                      <a:pt x="42" y="26"/>
                      <a:pt x="66" y="35"/>
                      <a:pt x="89" y="42"/>
                    </a:cubicBezTo>
                    <a:cubicBezTo>
                      <a:pt x="113" y="50"/>
                      <a:pt x="137" y="56"/>
                      <a:pt x="156" y="59"/>
                    </a:cubicBezTo>
                    <a:cubicBezTo>
                      <a:pt x="165" y="60"/>
                      <a:pt x="173" y="61"/>
                      <a:pt x="178" y="62"/>
                    </a:cubicBezTo>
                    <a:cubicBezTo>
                      <a:pt x="180" y="62"/>
                      <a:pt x="182" y="62"/>
                      <a:pt x="184" y="62"/>
                    </a:cubicBezTo>
                    <a:cubicBezTo>
                      <a:pt x="185" y="62"/>
                      <a:pt x="186" y="62"/>
                      <a:pt x="186" y="62"/>
                    </a:cubicBezTo>
                    <a:lnTo>
                      <a:pt x="186" y="7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" name="Freeform 478"/>
              <p:cNvSpPr>
                <a:spLocks/>
              </p:cNvSpPr>
              <p:nvPr userDrawn="1"/>
            </p:nvSpPr>
            <p:spPr bwMode="auto">
              <a:xfrm>
                <a:off x="1068" y="1529"/>
                <a:ext cx="114" cy="18"/>
              </a:xfrm>
              <a:custGeom>
                <a:avLst/>
                <a:gdLst>
                  <a:gd name="T0" fmla="*/ 182 w 182"/>
                  <a:gd name="T1" fmla="*/ 29 h 30"/>
                  <a:gd name="T2" fmla="*/ 174 w 182"/>
                  <a:gd name="T3" fmla="*/ 29 h 30"/>
                  <a:gd name="T4" fmla="*/ 170 w 182"/>
                  <a:gd name="T5" fmla="*/ 30 h 30"/>
                  <a:gd name="T6" fmla="*/ 165 w 182"/>
                  <a:gd name="T7" fmla="*/ 30 h 30"/>
                  <a:gd name="T8" fmla="*/ 153 w 182"/>
                  <a:gd name="T9" fmla="*/ 30 h 30"/>
                  <a:gd name="T10" fmla="*/ 89 w 182"/>
                  <a:gd name="T11" fmla="*/ 24 h 30"/>
                  <a:gd name="T12" fmla="*/ 27 w 182"/>
                  <a:gd name="T13" fmla="*/ 11 h 30"/>
                  <a:gd name="T14" fmla="*/ 7 w 182"/>
                  <a:gd name="T15" fmla="*/ 4 h 30"/>
                  <a:gd name="T16" fmla="*/ 4 w 182"/>
                  <a:gd name="T17" fmla="*/ 2 h 30"/>
                  <a:gd name="T18" fmla="*/ 2 w 182"/>
                  <a:gd name="T19" fmla="*/ 1 h 30"/>
                  <a:gd name="T20" fmla="*/ 0 w 182"/>
                  <a:gd name="T21" fmla="*/ 0 h 30"/>
                  <a:gd name="T22" fmla="*/ 2 w 182"/>
                  <a:gd name="T23" fmla="*/ 1 h 30"/>
                  <a:gd name="T24" fmla="*/ 4 w 182"/>
                  <a:gd name="T25" fmla="*/ 2 h 30"/>
                  <a:gd name="T26" fmla="*/ 7 w 182"/>
                  <a:gd name="T27" fmla="*/ 3 h 30"/>
                  <a:gd name="T28" fmla="*/ 27 w 182"/>
                  <a:gd name="T29" fmla="*/ 10 h 30"/>
                  <a:gd name="T30" fmla="*/ 90 w 182"/>
                  <a:gd name="T31" fmla="*/ 20 h 30"/>
                  <a:gd name="T32" fmla="*/ 153 w 182"/>
                  <a:gd name="T33" fmla="*/ 23 h 30"/>
                  <a:gd name="T34" fmla="*/ 164 w 182"/>
                  <a:gd name="T35" fmla="*/ 22 h 30"/>
                  <a:gd name="T36" fmla="*/ 169 w 182"/>
                  <a:gd name="T37" fmla="*/ 22 h 30"/>
                  <a:gd name="T38" fmla="*/ 174 w 182"/>
                  <a:gd name="T39" fmla="*/ 22 h 30"/>
                  <a:gd name="T40" fmla="*/ 181 w 182"/>
                  <a:gd name="T41" fmla="*/ 21 h 30"/>
                  <a:gd name="T42" fmla="*/ 182 w 182"/>
                  <a:gd name="T43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2" h="30">
                    <a:moveTo>
                      <a:pt x="182" y="29"/>
                    </a:moveTo>
                    <a:cubicBezTo>
                      <a:pt x="182" y="29"/>
                      <a:pt x="179" y="29"/>
                      <a:pt x="174" y="29"/>
                    </a:cubicBezTo>
                    <a:cubicBezTo>
                      <a:pt x="173" y="29"/>
                      <a:pt x="171" y="30"/>
                      <a:pt x="170" y="30"/>
                    </a:cubicBezTo>
                    <a:cubicBezTo>
                      <a:pt x="168" y="30"/>
                      <a:pt x="167" y="30"/>
                      <a:pt x="165" y="30"/>
                    </a:cubicBezTo>
                    <a:cubicBezTo>
                      <a:pt x="161" y="30"/>
                      <a:pt x="157" y="30"/>
                      <a:pt x="153" y="30"/>
                    </a:cubicBezTo>
                    <a:cubicBezTo>
                      <a:pt x="135" y="30"/>
                      <a:pt x="112" y="28"/>
                      <a:pt x="89" y="24"/>
                    </a:cubicBezTo>
                    <a:cubicBezTo>
                      <a:pt x="66" y="21"/>
                      <a:pt x="43" y="16"/>
                      <a:pt x="27" y="11"/>
                    </a:cubicBezTo>
                    <a:cubicBezTo>
                      <a:pt x="18" y="8"/>
                      <a:pt x="11" y="6"/>
                      <a:pt x="7" y="4"/>
                    </a:cubicBezTo>
                    <a:cubicBezTo>
                      <a:pt x="6" y="3"/>
                      <a:pt x="5" y="3"/>
                      <a:pt x="4" y="2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1"/>
                    </a:cubicBezTo>
                    <a:cubicBezTo>
                      <a:pt x="2" y="1"/>
                      <a:pt x="3" y="2"/>
                      <a:pt x="4" y="2"/>
                    </a:cubicBezTo>
                    <a:cubicBezTo>
                      <a:pt x="5" y="3"/>
                      <a:pt x="6" y="3"/>
                      <a:pt x="7" y="3"/>
                    </a:cubicBezTo>
                    <a:cubicBezTo>
                      <a:pt x="12" y="5"/>
                      <a:pt x="19" y="7"/>
                      <a:pt x="27" y="10"/>
                    </a:cubicBezTo>
                    <a:cubicBezTo>
                      <a:pt x="44" y="14"/>
                      <a:pt x="67" y="18"/>
                      <a:pt x="90" y="20"/>
                    </a:cubicBezTo>
                    <a:cubicBezTo>
                      <a:pt x="113" y="23"/>
                      <a:pt x="136" y="23"/>
                      <a:pt x="153" y="23"/>
                    </a:cubicBezTo>
                    <a:cubicBezTo>
                      <a:pt x="157" y="23"/>
                      <a:pt x="161" y="23"/>
                      <a:pt x="164" y="22"/>
                    </a:cubicBezTo>
                    <a:cubicBezTo>
                      <a:pt x="166" y="22"/>
                      <a:pt x="168" y="22"/>
                      <a:pt x="169" y="22"/>
                    </a:cubicBezTo>
                    <a:cubicBezTo>
                      <a:pt x="171" y="22"/>
                      <a:pt x="172" y="22"/>
                      <a:pt x="174" y="22"/>
                    </a:cubicBezTo>
                    <a:cubicBezTo>
                      <a:pt x="179" y="21"/>
                      <a:pt x="181" y="21"/>
                      <a:pt x="181" y="21"/>
                    </a:cubicBezTo>
                    <a:lnTo>
                      <a:pt x="182" y="29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" name="Freeform 479"/>
              <p:cNvSpPr>
                <a:spLocks/>
              </p:cNvSpPr>
              <p:nvPr userDrawn="1"/>
            </p:nvSpPr>
            <p:spPr bwMode="auto">
              <a:xfrm>
                <a:off x="1085" y="1566"/>
                <a:ext cx="87" cy="11"/>
              </a:xfrm>
              <a:custGeom>
                <a:avLst/>
                <a:gdLst>
                  <a:gd name="T0" fmla="*/ 141 w 141"/>
                  <a:gd name="T1" fmla="*/ 8 h 17"/>
                  <a:gd name="T2" fmla="*/ 139 w 141"/>
                  <a:gd name="T3" fmla="*/ 8 h 17"/>
                  <a:gd name="T4" fmla="*/ 135 w 141"/>
                  <a:gd name="T5" fmla="*/ 9 h 17"/>
                  <a:gd name="T6" fmla="*/ 119 w 141"/>
                  <a:gd name="T7" fmla="*/ 12 h 17"/>
                  <a:gd name="T8" fmla="*/ 70 w 141"/>
                  <a:gd name="T9" fmla="*/ 16 h 17"/>
                  <a:gd name="T10" fmla="*/ 21 w 141"/>
                  <a:gd name="T11" fmla="*/ 15 h 17"/>
                  <a:gd name="T12" fmla="*/ 5 w 141"/>
                  <a:gd name="T13" fmla="*/ 12 h 17"/>
                  <a:gd name="T14" fmla="*/ 1 w 141"/>
                  <a:gd name="T15" fmla="*/ 10 h 17"/>
                  <a:gd name="T16" fmla="*/ 0 w 141"/>
                  <a:gd name="T17" fmla="*/ 10 h 17"/>
                  <a:gd name="T18" fmla="*/ 1 w 141"/>
                  <a:gd name="T19" fmla="*/ 10 h 17"/>
                  <a:gd name="T20" fmla="*/ 5 w 141"/>
                  <a:gd name="T21" fmla="*/ 12 h 17"/>
                  <a:gd name="T22" fmla="*/ 21 w 141"/>
                  <a:gd name="T23" fmla="*/ 14 h 17"/>
                  <a:gd name="T24" fmla="*/ 70 w 141"/>
                  <a:gd name="T25" fmla="*/ 12 h 17"/>
                  <a:gd name="T26" fmla="*/ 118 w 141"/>
                  <a:gd name="T27" fmla="*/ 5 h 17"/>
                  <a:gd name="T28" fmla="*/ 133 w 141"/>
                  <a:gd name="T29" fmla="*/ 2 h 17"/>
                  <a:gd name="T30" fmla="*/ 137 w 141"/>
                  <a:gd name="T31" fmla="*/ 0 h 17"/>
                  <a:gd name="T32" fmla="*/ 139 w 141"/>
                  <a:gd name="T33" fmla="*/ 0 h 17"/>
                  <a:gd name="T34" fmla="*/ 141 w 141"/>
                  <a:gd name="T3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1" h="17">
                    <a:moveTo>
                      <a:pt x="141" y="8"/>
                    </a:moveTo>
                    <a:cubicBezTo>
                      <a:pt x="141" y="8"/>
                      <a:pt x="140" y="8"/>
                      <a:pt x="139" y="8"/>
                    </a:cubicBezTo>
                    <a:cubicBezTo>
                      <a:pt x="138" y="8"/>
                      <a:pt x="137" y="9"/>
                      <a:pt x="135" y="9"/>
                    </a:cubicBezTo>
                    <a:cubicBezTo>
                      <a:pt x="131" y="10"/>
                      <a:pt x="125" y="11"/>
                      <a:pt x="119" y="12"/>
                    </a:cubicBezTo>
                    <a:cubicBezTo>
                      <a:pt x="105" y="14"/>
                      <a:pt x="88" y="16"/>
                      <a:pt x="70" y="16"/>
                    </a:cubicBezTo>
                    <a:cubicBezTo>
                      <a:pt x="52" y="17"/>
                      <a:pt x="34" y="17"/>
                      <a:pt x="21" y="15"/>
                    </a:cubicBezTo>
                    <a:cubicBezTo>
                      <a:pt x="14" y="14"/>
                      <a:pt x="9" y="13"/>
                      <a:pt x="5" y="12"/>
                    </a:cubicBezTo>
                    <a:cubicBezTo>
                      <a:pt x="3" y="12"/>
                      <a:pt x="2" y="11"/>
                      <a:pt x="1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1" y="10"/>
                    </a:cubicBezTo>
                    <a:cubicBezTo>
                      <a:pt x="2" y="11"/>
                      <a:pt x="3" y="11"/>
                      <a:pt x="5" y="12"/>
                    </a:cubicBezTo>
                    <a:cubicBezTo>
                      <a:pt x="9" y="13"/>
                      <a:pt x="14" y="14"/>
                      <a:pt x="21" y="14"/>
                    </a:cubicBezTo>
                    <a:cubicBezTo>
                      <a:pt x="34" y="15"/>
                      <a:pt x="52" y="14"/>
                      <a:pt x="70" y="12"/>
                    </a:cubicBezTo>
                    <a:cubicBezTo>
                      <a:pt x="87" y="11"/>
                      <a:pt x="105" y="8"/>
                      <a:pt x="118" y="5"/>
                    </a:cubicBezTo>
                    <a:cubicBezTo>
                      <a:pt x="124" y="4"/>
                      <a:pt x="129" y="3"/>
                      <a:pt x="133" y="2"/>
                    </a:cubicBezTo>
                    <a:cubicBezTo>
                      <a:pt x="135" y="1"/>
                      <a:pt x="136" y="1"/>
                      <a:pt x="137" y="0"/>
                    </a:cubicBezTo>
                    <a:cubicBezTo>
                      <a:pt x="138" y="0"/>
                      <a:pt x="139" y="0"/>
                      <a:pt x="139" y="0"/>
                    </a:cubicBezTo>
                    <a:lnTo>
                      <a:pt x="141" y="8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" name="Freeform 480"/>
              <p:cNvSpPr>
                <a:spLocks/>
              </p:cNvSpPr>
              <p:nvPr userDrawn="1"/>
            </p:nvSpPr>
            <p:spPr bwMode="auto">
              <a:xfrm>
                <a:off x="1104" y="1586"/>
                <a:ext cx="85" cy="24"/>
              </a:xfrm>
              <a:custGeom>
                <a:avLst/>
                <a:gdLst>
                  <a:gd name="T0" fmla="*/ 137 w 137"/>
                  <a:gd name="T1" fmla="*/ 7 h 38"/>
                  <a:gd name="T2" fmla="*/ 132 w 137"/>
                  <a:gd name="T3" fmla="*/ 10 h 38"/>
                  <a:gd name="T4" fmla="*/ 125 w 137"/>
                  <a:gd name="T5" fmla="*/ 13 h 38"/>
                  <a:gd name="T6" fmla="*/ 117 w 137"/>
                  <a:gd name="T7" fmla="*/ 16 h 38"/>
                  <a:gd name="T8" fmla="*/ 70 w 137"/>
                  <a:gd name="T9" fmla="*/ 31 h 38"/>
                  <a:gd name="T10" fmla="*/ 22 w 137"/>
                  <a:gd name="T11" fmla="*/ 38 h 38"/>
                  <a:gd name="T12" fmla="*/ 13 w 137"/>
                  <a:gd name="T13" fmla="*/ 38 h 38"/>
                  <a:gd name="T14" fmla="*/ 6 w 137"/>
                  <a:gd name="T15" fmla="*/ 38 h 38"/>
                  <a:gd name="T16" fmla="*/ 0 w 137"/>
                  <a:gd name="T17" fmla="*/ 37 h 38"/>
                  <a:gd name="T18" fmla="*/ 6 w 137"/>
                  <a:gd name="T19" fmla="*/ 38 h 38"/>
                  <a:gd name="T20" fmla="*/ 13 w 137"/>
                  <a:gd name="T21" fmla="*/ 38 h 38"/>
                  <a:gd name="T22" fmla="*/ 22 w 137"/>
                  <a:gd name="T23" fmla="*/ 37 h 38"/>
                  <a:gd name="T24" fmla="*/ 69 w 137"/>
                  <a:gd name="T25" fmla="*/ 27 h 38"/>
                  <a:gd name="T26" fmla="*/ 114 w 137"/>
                  <a:gd name="T27" fmla="*/ 10 h 38"/>
                  <a:gd name="T28" fmla="*/ 122 w 137"/>
                  <a:gd name="T29" fmla="*/ 6 h 38"/>
                  <a:gd name="T30" fmla="*/ 128 w 137"/>
                  <a:gd name="T31" fmla="*/ 3 h 38"/>
                  <a:gd name="T32" fmla="*/ 133 w 137"/>
                  <a:gd name="T33" fmla="*/ 0 h 38"/>
                  <a:gd name="T34" fmla="*/ 137 w 137"/>
                  <a:gd name="T35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7" h="38">
                    <a:moveTo>
                      <a:pt x="137" y="7"/>
                    </a:moveTo>
                    <a:cubicBezTo>
                      <a:pt x="137" y="7"/>
                      <a:pt x="135" y="8"/>
                      <a:pt x="132" y="10"/>
                    </a:cubicBezTo>
                    <a:cubicBezTo>
                      <a:pt x="130" y="10"/>
                      <a:pt x="128" y="11"/>
                      <a:pt x="125" y="13"/>
                    </a:cubicBezTo>
                    <a:cubicBezTo>
                      <a:pt x="123" y="14"/>
                      <a:pt x="120" y="15"/>
                      <a:pt x="117" y="16"/>
                    </a:cubicBezTo>
                    <a:cubicBezTo>
                      <a:pt x="104" y="21"/>
                      <a:pt x="87" y="26"/>
                      <a:pt x="70" y="31"/>
                    </a:cubicBezTo>
                    <a:cubicBezTo>
                      <a:pt x="53" y="35"/>
                      <a:pt x="35" y="37"/>
                      <a:pt x="22" y="38"/>
                    </a:cubicBezTo>
                    <a:cubicBezTo>
                      <a:pt x="19" y="38"/>
                      <a:pt x="16" y="38"/>
                      <a:pt x="13" y="38"/>
                    </a:cubicBezTo>
                    <a:cubicBezTo>
                      <a:pt x="10" y="38"/>
                      <a:pt x="8" y="38"/>
                      <a:pt x="6" y="38"/>
                    </a:cubicBezTo>
                    <a:cubicBezTo>
                      <a:pt x="2" y="37"/>
                      <a:pt x="0" y="37"/>
                      <a:pt x="0" y="37"/>
                    </a:cubicBezTo>
                    <a:cubicBezTo>
                      <a:pt x="0" y="37"/>
                      <a:pt x="2" y="37"/>
                      <a:pt x="6" y="38"/>
                    </a:cubicBezTo>
                    <a:cubicBezTo>
                      <a:pt x="8" y="38"/>
                      <a:pt x="10" y="38"/>
                      <a:pt x="13" y="38"/>
                    </a:cubicBezTo>
                    <a:cubicBezTo>
                      <a:pt x="16" y="37"/>
                      <a:pt x="19" y="37"/>
                      <a:pt x="22" y="37"/>
                    </a:cubicBezTo>
                    <a:cubicBezTo>
                      <a:pt x="35" y="35"/>
                      <a:pt x="52" y="32"/>
                      <a:pt x="69" y="27"/>
                    </a:cubicBezTo>
                    <a:cubicBezTo>
                      <a:pt x="86" y="22"/>
                      <a:pt x="102" y="15"/>
                      <a:pt x="114" y="10"/>
                    </a:cubicBezTo>
                    <a:cubicBezTo>
                      <a:pt x="117" y="9"/>
                      <a:pt x="120" y="7"/>
                      <a:pt x="122" y="6"/>
                    </a:cubicBezTo>
                    <a:cubicBezTo>
                      <a:pt x="124" y="5"/>
                      <a:pt x="126" y="4"/>
                      <a:pt x="128" y="3"/>
                    </a:cubicBezTo>
                    <a:cubicBezTo>
                      <a:pt x="131" y="1"/>
                      <a:pt x="133" y="0"/>
                      <a:pt x="133" y="0"/>
                    </a:cubicBezTo>
                    <a:lnTo>
                      <a:pt x="137" y="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" name="Freeform 481"/>
              <p:cNvSpPr>
                <a:spLocks/>
              </p:cNvSpPr>
              <p:nvPr userDrawn="1"/>
            </p:nvSpPr>
            <p:spPr bwMode="auto">
              <a:xfrm>
                <a:off x="1129" y="1598"/>
                <a:ext cx="88" cy="43"/>
              </a:xfrm>
              <a:custGeom>
                <a:avLst/>
                <a:gdLst>
                  <a:gd name="T0" fmla="*/ 142 w 142"/>
                  <a:gd name="T1" fmla="*/ 6 h 69"/>
                  <a:gd name="T2" fmla="*/ 137 w 142"/>
                  <a:gd name="T3" fmla="*/ 10 h 69"/>
                  <a:gd name="T4" fmla="*/ 131 w 142"/>
                  <a:gd name="T5" fmla="*/ 16 h 69"/>
                  <a:gd name="T6" fmla="*/ 123 w 142"/>
                  <a:gd name="T7" fmla="*/ 22 h 69"/>
                  <a:gd name="T8" fmla="*/ 75 w 142"/>
                  <a:gd name="T9" fmla="*/ 48 h 69"/>
                  <a:gd name="T10" fmla="*/ 24 w 142"/>
                  <a:gd name="T11" fmla="*/ 66 h 69"/>
                  <a:gd name="T12" fmla="*/ 19 w 142"/>
                  <a:gd name="T13" fmla="*/ 67 h 69"/>
                  <a:gd name="T14" fmla="*/ 15 w 142"/>
                  <a:gd name="T15" fmla="*/ 68 h 69"/>
                  <a:gd name="T16" fmla="*/ 7 w 142"/>
                  <a:gd name="T17" fmla="*/ 69 h 69"/>
                  <a:gd name="T18" fmla="*/ 2 w 142"/>
                  <a:gd name="T19" fmla="*/ 69 h 69"/>
                  <a:gd name="T20" fmla="*/ 0 w 142"/>
                  <a:gd name="T21" fmla="*/ 69 h 69"/>
                  <a:gd name="T22" fmla="*/ 2 w 142"/>
                  <a:gd name="T23" fmla="*/ 69 h 69"/>
                  <a:gd name="T24" fmla="*/ 7 w 142"/>
                  <a:gd name="T25" fmla="*/ 68 h 69"/>
                  <a:gd name="T26" fmla="*/ 14 w 142"/>
                  <a:gd name="T27" fmla="*/ 67 h 69"/>
                  <a:gd name="T28" fmla="*/ 19 w 142"/>
                  <a:gd name="T29" fmla="*/ 66 h 69"/>
                  <a:gd name="T30" fmla="*/ 24 w 142"/>
                  <a:gd name="T31" fmla="*/ 64 h 69"/>
                  <a:gd name="T32" fmla="*/ 74 w 142"/>
                  <a:gd name="T33" fmla="*/ 44 h 69"/>
                  <a:gd name="T34" fmla="*/ 119 w 142"/>
                  <a:gd name="T35" fmla="*/ 16 h 69"/>
                  <a:gd name="T36" fmla="*/ 126 w 142"/>
                  <a:gd name="T37" fmla="*/ 10 h 69"/>
                  <a:gd name="T38" fmla="*/ 132 w 142"/>
                  <a:gd name="T39" fmla="*/ 5 h 69"/>
                  <a:gd name="T40" fmla="*/ 136 w 142"/>
                  <a:gd name="T41" fmla="*/ 0 h 69"/>
                  <a:gd name="T42" fmla="*/ 142 w 142"/>
                  <a:gd name="T43" fmla="*/ 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2" h="69">
                    <a:moveTo>
                      <a:pt x="142" y="6"/>
                    </a:moveTo>
                    <a:cubicBezTo>
                      <a:pt x="142" y="6"/>
                      <a:pt x="140" y="7"/>
                      <a:pt x="137" y="10"/>
                    </a:cubicBezTo>
                    <a:cubicBezTo>
                      <a:pt x="136" y="12"/>
                      <a:pt x="134" y="14"/>
                      <a:pt x="131" y="16"/>
                    </a:cubicBezTo>
                    <a:cubicBezTo>
                      <a:pt x="129" y="18"/>
                      <a:pt x="126" y="20"/>
                      <a:pt x="123" y="22"/>
                    </a:cubicBezTo>
                    <a:cubicBezTo>
                      <a:pt x="111" y="30"/>
                      <a:pt x="93" y="40"/>
                      <a:pt x="75" y="48"/>
                    </a:cubicBezTo>
                    <a:cubicBezTo>
                      <a:pt x="57" y="56"/>
                      <a:pt x="39" y="62"/>
                      <a:pt x="24" y="66"/>
                    </a:cubicBezTo>
                    <a:cubicBezTo>
                      <a:pt x="23" y="66"/>
                      <a:pt x="21" y="66"/>
                      <a:pt x="19" y="67"/>
                    </a:cubicBezTo>
                    <a:cubicBezTo>
                      <a:pt x="18" y="67"/>
                      <a:pt x="16" y="67"/>
                      <a:pt x="15" y="68"/>
                    </a:cubicBezTo>
                    <a:cubicBezTo>
                      <a:pt x="12" y="68"/>
                      <a:pt x="9" y="68"/>
                      <a:pt x="7" y="69"/>
                    </a:cubicBezTo>
                    <a:cubicBezTo>
                      <a:pt x="5" y="69"/>
                      <a:pt x="3" y="69"/>
                      <a:pt x="2" y="69"/>
                    </a:cubicBezTo>
                    <a:cubicBezTo>
                      <a:pt x="1" y="69"/>
                      <a:pt x="0" y="69"/>
                      <a:pt x="0" y="69"/>
                    </a:cubicBezTo>
                    <a:cubicBezTo>
                      <a:pt x="0" y="69"/>
                      <a:pt x="1" y="69"/>
                      <a:pt x="2" y="69"/>
                    </a:cubicBezTo>
                    <a:cubicBezTo>
                      <a:pt x="3" y="68"/>
                      <a:pt x="5" y="69"/>
                      <a:pt x="7" y="68"/>
                    </a:cubicBezTo>
                    <a:cubicBezTo>
                      <a:pt x="9" y="68"/>
                      <a:pt x="12" y="68"/>
                      <a:pt x="14" y="67"/>
                    </a:cubicBezTo>
                    <a:cubicBezTo>
                      <a:pt x="16" y="67"/>
                      <a:pt x="17" y="66"/>
                      <a:pt x="19" y="66"/>
                    </a:cubicBezTo>
                    <a:cubicBezTo>
                      <a:pt x="21" y="65"/>
                      <a:pt x="22" y="65"/>
                      <a:pt x="24" y="64"/>
                    </a:cubicBezTo>
                    <a:cubicBezTo>
                      <a:pt x="38" y="60"/>
                      <a:pt x="56" y="53"/>
                      <a:pt x="74" y="44"/>
                    </a:cubicBezTo>
                    <a:cubicBezTo>
                      <a:pt x="91" y="35"/>
                      <a:pt x="108" y="25"/>
                      <a:pt x="119" y="16"/>
                    </a:cubicBezTo>
                    <a:cubicBezTo>
                      <a:pt x="122" y="14"/>
                      <a:pt x="124" y="12"/>
                      <a:pt x="126" y="10"/>
                    </a:cubicBezTo>
                    <a:cubicBezTo>
                      <a:pt x="128" y="8"/>
                      <a:pt x="130" y="7"/>
                      <a:pt x="132" y="5"/>
                    </a:cubicBezTo>
                    <a:cubicBezTo>
                      <a:pt x="135" y="2"/>
                      <a:pt x="136" y="0"/>
                      <a:pt x="136" y="0"/>
                    </a:cubicBezTo>
                    <a:lnTo>
                      <a:pt x="142" y="6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" name="Freeform 482"/>
              <p:cNvSpPr>
                <a:spLocks/>
              </p:cNvSpPr>
              <p:nvPr userDrawn="1"/>
            </p:nvSpPr>
            <p:spPr bwMode="auto">
              <a:xfrm>
                <a:off x="1165" y="1617"/>
                <a:ext cx="67" cy="46"/>
              </a:xfrm>
              <a:custGeom>
                <a:avLst/>
                <a:gdLst>
                  <a:gd name="T0" fmla="*/ 108 w 108"/>
                  <a:gd name="T1" fmla="*/ 5 h 75"/>
                  <a:gd name="T2" fmla="*/ 104 w 108"/>
                  <a:gd name="T3" fmla="*/ 9 h 75"/>
                  <a:gd name="T4" fmla="*/ 100 w 108"/>
                  <a:gd name="T5" fmla="*/ 14 h 75"/>
                  <a:gd name="T6" fmla="*/ 94 w 108"/>
                  <a:gd name="T7" fmla="*/ 20 h 75"/>
                  <a:gd name="T8" fmla="*/ 59 w 108"/>
                  <a:gd name="T9" fmla="*/ 48 h 75"/>
                  <a:gd name="T10" fmla="*/ 20 w 108"/>
                  <a:gd name="T11" fmla="*/ 69 h 75"/>
                  <a:gd name="T12" fmla="*/ 12 w 108"/>
                  <a:gd name="T13" fmla="*/ 72 h 75"/>
                  <a:gd name="T14" fmla="*/ 6 w 108"/>
                  <a:gd name="T15" fmla="*/ 74 h 75"/>
                  <a:gd name="T16" fmla="*/ 0 w 108"/>
                  <a:gd name="T17" fmla="*/ 75 h 75"/>
                  <a:gd name="T18" fmla="*/ 6 w 108"/>
                  <a:gd name="T19" fmla="*/ 73 h 75"/>
                  <a:gd name="T20" fmla="*/ 12 w 108"/>
                  <a:gd name="T21" fmla="*/ 71 h 75"/>
                  <a:gd name="T22" fmla="*/ 19 w 108"/>
                  <a:gd name="T23" fmla="*/ 68 h 75"/>
                  <a:gd name="T24" fmla="*/ 57 w 108"/>
                  <a:gd name="T25" fmla="*/ 45 h 75"/>
                  <a:gd name="T26" fmla="*/ 89 w 108"/>
                  <a:gd name="T27" fmla="*/ 15 h 75"/>
                  <a:gd name="T28" fmla="*/ 95 w 108"/>
                  <a:gd name="T29" fmla="*/ 9 h 75"/>
                  <a:gd name="T30" fmla="*/ 98 w 108"/>
                  <a:gd name="T31" fmla="*/ 5 h 75"/>
                  <a:gd name="T32" fmla="*/ 102 w 108"/>
                  <a:gd name="T33" fmla="*/ 0 h 75"/>
                  <a:gd name="T34" fmla="*/ 108 w 108"/>
                  <a:gd name="T35" fmla="*/ 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8" h="75">
                    <a:moveTo>
                      <a:pt x="108" y="5"/>
                    </a:moveTo>
                    <a:cubicBezTo>
                      <a:pt x="108" y="5"/>
                      <a:pt x="107" y="7"/>
                      <a:pt x="104" y="9"/>
                    </a:cubicBezTo>
                    <a:cubicBezTo>
                      <a:pt x="103" y="11"/>
                      <a:pt x="102" y="12"/>
                      <a:pt x="100" y="14"/>
                    </a:cubicBezTo>
                    <a:cubicBezTo>
                      <a:pt x="98" y="16"/>
                      <a:pt x="96" y="18"/>
                      <a:pt x="94" y="20"/>
                    </a:cubicBezTo>
                    <a:cubicBezTo>
                      <a:pt x="85" y="29"/>
                      <a:pt x="73" y="39"/>
                      <a:pt x="59" y="48"/>
                    </a:cubicBezTo>
                    <a:cubicBezTo>
                      <a:pt x="46" y="57"/>
                      <a:pt x="31" y="65"/>
                      <a:pt x="20" y="69"/>
                    </a:cubicBezTo>
                    <a:cubicBezTo>
                      <a:pt x="17" y="71"/>
                      <a:pt x="14" y="71"/>
                      <a:pt x="12" y="72"/>
                    </a:cubicBezTo>
                    <a:cubicBezTo>
                      <a:pt x="10" y="73"/>
                      <a:pt x="7" y="73"/>
                      <a:pt x="6" y="74"/>
                    </a:cubicBezTo>
                    <a:cubicBezTo>
                      <a:pt x="2" y="74"/>
                      <a:pt x="0" y="75"/>
                      <a:pt x="0" y="75"/>
                    </a:cubicBezTo>
                    <a:cubicBezTo>
                      <a:pt x="0" y="75"/>
                      <a:pt x="2" y="74"/>
                      <a:pt x="6" y="73"/>
                    </a:cubicBezTo>
                    <a:cubicBezTo>
                      <a:pt x="7" y="73"/>
                      <a:pt x="9" y="72"/>
                      <a:pt x="12" y="71"/>
                    </a:cubicBezTo>
                    <a:cubicBezTo>
                      <a:pt x="14" y="71"/>
                      <a:pt x="17" y="70"/>
                      <a:pt x="19" y="68"/>
                    </a:cubicBezTo>
                    <a:cubicBezTo>
                      <a:pt x="30" y="63"/>
                      <a:pt x="44" y="55"/>
                      <a:pt x="57" y="45"/>
                    </a:cubicBezTo>
                    <a:cubicBezTo>
                      <a:pt x="69" y="35"/>
                      <a:pt x="81" y="24"/>
                      <a:pt x="89" y="15"/>
                    </a:cubicBezTo>
                    <a:cubicBezTo>
                      <a:pt x="91" y="13"/>
                      <a:pt x="93" y="11"/>
                      <a:pt x="95" y="9"/>
                    </a:cubicBezTo>
                    <a:cubicBezTo>
                      <a:pt x="96" y="8"/>
                      <a:pt x="97" y="6"/>
                      <a:pt x="98" y="5"/>
                    </a:cubicBezTo>
                    <a:cubicBezTo>
                      <a:pt x="101" y="2"/>
                      <a:pt x="102" y="0"/>
                      <a:pt x="102" y="0"/>
                    </a:cubicBezTo>
                    <a:lnTo>
                      <a:pt x="108" y="5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6" name="Freeform 483"/>
              <p:cNvSpPr>
                <a:spLocks/>
              </p:cNvSpPr>
              <p:nvPr userDrawn="1"/>
            </p:nvSpPr>
            <p:spPr bwMode="auto">
              <a:xfrm>
                <a:off x="1205" y="1638"/>
                <a:ext cx="41" cy="44"/>
              </a:xfrm>
              <a:custGeom>
                <a:avLst/>
                <a:gdLst>
                  <a:gd name="T0" fmla="*/ 66 w 66"/>
                  <a:gd name="T1" fmla="*/ 3 h 71"/>
                  <a:gd name="T2" fmla="*/ 64 w 66"/>
                  <a:gd name="T3" fmla="*/ 7 h 71"/>
                  <a:gd name="T4" fmla="*/ 58 w 66"/>
                  <a:gd name="T5" fmla="*/ 16 h 71"/>
                  <a:gd name="T6" fmla="*/ 38 w 66"/>
                  <a:gd name="T7" fmla="*/ 42 h 71"/>
                  <a:gd name="T8" fmla="*/ 13 w 66"/>
                  <a:gd name="T9" fmla="*/ 64 h 71"/>
                  <a:gd name="T10" fmla="*/ 4 w 66"/>
                  <a:gd name="T11" fmla="*/ 70 h 71"/>
                  <a:gd name="T12" fmla="*/ 1 w 66"/>
                  <a:gd name="T13" fmla="*/ 71 h 71"/>
                  <a:gd name="T14" fmla="*/ 0 w 66"/>
                  <a:gd name="T15" fmla="*/ 71 h 71"/>
                  <a:gd name="T16" fmla="*/ 1 w 66"/>
                  <a:gd name="T17" fmla="*/ 71 h 71"/>
                  <a:gd name="T18" fmla="*/ 4 w 66"/>
                  <a:gd name="T19" fmla="*/ 69 h 71"/>
                  <a:gd name="T20" fmla="*/ 13 w 66"/>
                  <a:gd name="T21" fmla="*/ 63 h 71"/>
                  <a:gd name="T22" fmla="*/ 35 w 66"/>
                  <a:gd name="T23" fmla="*/ 40 h 71"/>
                  <a:gd name="T24" fmla="*/ 53 w 66"/>
                  <a:gd name="T25" fmla="*/ 13 h 71"/>
                  <a:gd name="T26" fmla="*/ 57 w 66"/>
                  <a:gd name="T27" fmla="*/ 3 h 71"/>
                  <a:gd name="T28" fmla="*/ 59 w 66"/>
                  <a:gd name="T29" fmla="*/ 0 h 71"/>
                  <a:gd name="T30" fmla="*/ 66 w 66"/>
                  <a:gd name="T31" fmla="*/ 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71">
                    <a:moveTo>
                      <a:pt x="66" y="3"/>
                    </a:moveTo>
                    <a:cubicBezTo>
                      <a:pt x="66" y="3"/>
                      <a:pt x="65" y="4"/>
                      <a:pt x="64" y="7"/>
                    </a:cubicBezTo>
                    <a:cubicBezTo>
                      <a:pt x="63" y="9"/>
                      <a:pt x="61" y="12"/>
                      <a:pt x="58" y="16"/>
                    </a:cubicBezTo>
                    <a:cubicBezTo>
                      <a:pt x="54" y="24"/>
                      <a:pt x="46" y="34"/>
                      <a:pt x="38" y="42"/>
                    </a:cubicBezTo>
                    <a:cubicBezTo>
                      <a:pt x="30" y="51"/>
                      <a:pt x="21" y="59"/>
                      <a:pt x="13" y="64"/>
                    </a:cubicBezTo>
                    <a:cubicBezTo>
                      <a:pt x="10" y="67"/>
                      <a:pt x="7" y="69"/>
                      <a:pt x="4" y="70"/>
                    </a:cubicBezTo>
                    <a:cubicBezTo>
                      <a:pt x="3" y="70"/>
                      <a:pt x="2" y="71"/>
                      <a:pt x="1" y="71"/>
                    </a:cubicBezTo>
                    <a:cubicBezTo>
                      <a:pt x="1" y="71"/>
                      <a:pt x="0" y="71"/>
                      <a:pt x="0" y="71"/>
                    </a:cubicBezTo>
                    <a:cubicBezTo>
                      <a:pt x="0" y="71"/>
                      <a:pt x="1" y="71"/>
                      <a:pt x="1" y="71"/>
                    </a:cubicBezTo>
                    <a:cubicBezTo>
                      <a:pt x="2" y="70"/>
                      <a:pt x="3" y="70"/>
                      <a:pt x="4" y="69"/>
                    </a:cubicBezTo>
                    <a:cubicBezTo>
                      <a:pt x="6" y="68"/>
                      <a:pt x="9" y="66"/>
                      <a:pt x="13" y="63"/>
                    </a:cubicBezTo>
                    <a:cubicBezTo>
                      <a:pt x="19" y="58"/>
                      <a:pt x="28" y="49"/>
                      <a:pt x="35" y="40"/>
                    </a:cubicBezTo>
                    <a:cubicBezTo>
                      <a:pt x="42" y="30"/>
                      <a:pt x="49" y="21"/>
                      <a:pt x="53" y="13"/>
                    </a:cubicBezTo>
                    <a:cubicBezTo>
                      <a:pt x="55" y="9"/>
                      <a:pt x="56" y="6"/>
                      <a:pt x="57" y="3"/>
                    </a:cubicBezTo>
                    <a:cubicBezTo>
                      <a:pt x="58" y="1"/>
                      <a:pt x="59" y="0"/>
                      <a:pt x="59" y="0"/>
                    </a:cubicBezTo>
                    <a:lnTo>
                      <a:pt x="66" y="3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7" name="Freeform 484"/>
              <p:cNvSpPr>
                <a:spLocks/>
              </p:cNvSpPr>
              <p:nvPr userDrawn="1"/>
            </p:nvSpPr>
            <p:spPr bwMode="auto">
              <a:xfrm>
                <a:off x="1246" y="1648"/>
                <a:ext cx="25" cy="40"/>
              </a:xfrm>
              <a:custGeom>
                <a:avLst/>
                <a:gdLst>
                  <a:gd name="T0" fmla="*/ 40 w 40"/>
                  <a:gd name="T1" fmla="*/ 3 h 64"/>
                  <a:gd name="T2" fmla="*/ 39 w 40"/>
                  <a:gd name="T3" fmla="*/ 5 h 64"/>
                  <a:gd name="T4" fmla="*/ 36 w 40"/>
                  <a:gd name="T5" fmla="*/ 14 h 64"/>
                  <a:gd name="T6" fmla="*/ 25 w 40"/>
                  <a:gd name="T7" fmla="*/ 37 h 64"/>
                  <a:gd name="T8" fmla="*/ 9 w 40"/>
                  <a:gd name="T9" fmla="*/ 57 h 64"/>
                  <a:gd name="T10" fmla="*/ 3 w 40"/>
                  <a:gd name="T11" fmla="*/ 63 h 64"/>
                  <a:gd name="T12" fmla="*/ 0 w 40"/>
                  <a:gd name="T13" fmla="*/ 64 h 64"/>
                  <a:gd name="T14" fmla="*/ 3 w 40"/>
                  <a:gd name="T15" fmla="*/ 63 h 64"/>
                  <a:gd name="T16" fmla="*/ 8 w 40"/>
                  <a:gd name="T17" fmla="*/ 56 h 64"/>
                  <a:gd name="T18" fmla="*/ 21 w 40"/>
                  <a:gd name="T19" fmla="*/ 35 h 64"/>
                  <a:gd name="T20" fmla="*/ 29 w 40"/>
                  <a:gd name="T21" fmla="*/ 11 h 64"/>
                  <a:gd name="T22" fmla="*/ 31 w 40"/>
                  <a:gd name="T23" fmla="*/ 3 h 64"/>
                  <a:gd name="T24" fmla="*/ 32 w 40"/>
                  <a:gd name="T25" fmla="*/ 0 h 64"/>
                  <a:gd name="T26" fmla="*/ 40 w 40"/>
                  <a:gd name="T27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64">
                    <a:moveTo>
                      <a:pt x="40" y="3"/>
                    </a:moveTo>
                    <a:cubicBezTo>
                      <a:pt x="40" y="3"/>
                      <a:pt x="39" y="4"/>
                      <a:pt x="39" y="5"/>
                    </a:cubicBezTo>
                    <a:cubicBezTo>
                      <a:pt x="38" y="7"/>
                      <a:pt x="37" y="10"/>
                      <a:pt x="36" y="14"/>
                    </a:cubicBezTo>
                    <a:cubicBezTo>
                      <a:pt x="33" y="20"/>
                      <a:pt x="29" y="29"/>
                      <a:pt x="25" y="37"/>
                    </a:cubicBezTo>
                    <a:cubicBezTo>
                      <a:pt x="20" y="45"/>
                      <a:pt x="14" y="52"/>
                      <a:pt x="9" y="57"/>
                    </a:cubicBezTo>
                    <a:cubicBezTo>
                      <a:pt x="7" y="60"/>
                      <a:pt x="5" y="62"/>
                      <a:pt x="3" y="63"/>
                    </a:cubicBezTo>
                    <a:cubicBezTo>
                      <a:pt x="1" y="64"/>
                      <a:pt x="0" y="64"/>
                      <a:pt x="0" y="64"/>
                    </a:cubicBezTo>
                    <a:cubicBezTo>
                      <a:pt x="0" y="64"/>
                      <a:pt x="1" y="64"/>
                      <a:pt x="3" y="63"/>
                    </a:cubicBezTo>
                    <a:cubicBezTo>
                      <a:pt x="4" y="61"/>
                      <a:pt x="6" y="59"/>
                      <a:pt x="8" y="56"/>
                    </a:cubicBezTo>
                    <a:cubicBezTo>
                      <a:pt x="13" y="51"/>
                      <a:pt x="17" y="43"/>
                      <a:pt x="21" y="35"/>
                    </a:cubicBezTo>
                    <a:cubicBezTo>
                      <a:pt x="25" y="27"/>
                      <a:pt x="28" y="18"/>
                      <a:pt x="29" y="11"/>
                    </a:cubicBezTo>
                    <a:cubicBezTo>
                      <a:pt x="30" y="8"/>
                      <a:pt x="31" y="5"/>
                      <a:pt x="31" y="3"/>
                    </a:cubicBezTo>
                    <a:cubicBezTo>
                      <a:pt x="32" y="1"/>
                      <a:pt x="32" y="0"/>
                      <a:pt x="32" y="0"/>
                    </a:cubicBez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8" name="Freeform 485"/>
              <p:cNvSpPr>
                <a:spLocks/>
              </p:cNvSpPr>
              <p:nvPr userDrawn="1"/>
            </p:nvSpPr>
            <p:spPr bwMode="auto">
              <a:xfrm>
                <a:off x="1285" y="1647"/>
                <a:ext cx="10" cy="46"/>
              </a:xfrm>
              <a:custGeom>
                <a:avLst/>
                <a:gdLst>
                  <a:gd name="T0" fmla="*/ 16 w 16"/>
                  <a:gd name="T1" fmla="*/ 0 h 73"/>
                  <a:gd name="T2" fmla="*/ 16 w 16"/>
                  <a:gd name="T3" fmla="*/ 4 h 73"/>
                  <a:gd name="T4" fmla="*/ 16 w 16"/>
                  <a:gd name="T5" fmla="*/ 7 h 73"/>
                  <a:gd name="T6" fmla="*/ 16 w 16"/>
                  <a:gd name="T7" fmla="*/ 12 h 73"/>
                  <a:gd name="T8" fmla="*/ 15 w 16"/>
                  <a:gd name="T9" fmla="*/ 24 h 73"/>
                  <a:gd name="T10" fmla="*/ 13 w 16"/>
                  <a:gd name="T11" fmla="*/ 38 h 73"/>
                  <a:gd name="T12" fmla="*/ 5 w 16"/>
                  <a:gd name="T13" fmla="*/ 63 h 73"/>
                  <a:gd name="T14" fmla="*/ 1 w 16"/>
                  <a:gd name="T15" fmla="*/ 70 h 73"/>
                  <a:gd name="T16" fmla="*/ 0 w 16"/>
                  <a:gd name="T17" fmla="*/ 73 h 73"/>
                  <a:gd name="T18" fmla="*/ 1 w 16"/>
                  <a:gd name="T19" fmla="*/ 70 h 73"/>
                  <a:gd name="T20" fmla="*/ 4 w 16"/>
                  <a:gd name="T21" fmla="*/ 62 h 73"/>
                  <a:gd name="T22" fmla="*/ 9 w 16"/>
                  <a:gd name="T23" fmla="*/ 38 h 73"/>
                  <a:gd name="T24" fmla="*/ 10 w 16"/>
                  <a:gd name="T25" fmla="*/ 24 h 73"/>
                  <a:gd name="T26" fmla="*/ 9 w 16"/>
                  <a:gd name="T27" fmla="*/ 13 h 73"/>
                  <a:gd name="T28" fmla="*/ 9 w 16"/>
                  <a:gd name="T29" fmla="*/ 8 h 73"/>
                  <a:gd name="T30" fmla="*/ 8 w 16"/>
                  <a:gd name="T31" fmla="*/ 4 h 73"/>
                  <a:gd name="T32" fmla="*/ 8 w 16"/>
                  <a:gd name="T33" fmla="*/ 1 h 73"/>
                  <a:gd name="T34" fmla="*/ 16 w 16"/>
                  <a:gd name="T3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73">
                    <a:moveTo>
                      <a:pt x="16" y="0"/>
                    </a:moveTo>
                    <a:cubicBezTo>
                      <a:pt x="16" y="0"/>
                      <a:pt x="16" y="2"/>
                      <a:pt x="16" y="4"/>
                    </a:cubicBezTo>
                    <a:cubicBezTo>
                      <a:pt x="16" y="5"/>
                      <a:pt x="16" y="6"/>
                      <a:pt x="16" y="7"/>
                    </a:cubicBezTo>
                    <a:cubicBezTo>
                      <a:pt x="16" y="9"/>
                      <a:pt x="16" y="10"/>
                      <a:pt x="16" y="12"/>
                    </a:cubicBezTo>
                    <a:cubicBezTo>
                      <a:pt x="16" y="16"/>
                      <a:pt x="16" y="20"/>
                      <a:pt x="15" y="24"/>
                    </a:cubicBezTo>
                    <a:cubicBezTo>
                      <a:pt x="15" y="29"/>
                      <a:pt x="14" y="33"/>
                      <a:pt x="13" y="38"/>
                    </a:cubicBezTo>
                    <a:cubicBezTo>
                      <a:pt x="11" y="47"/>
                      <a:pt x="8" y="56"/>
                      <a:pt x="5" y="63"/>
                    </a:cubicBezTo>
                    <a:cubicBezTo>
                      <a:pt x="4" y="66"/>
                      <a:pt x="2" y="69"/>
                      <a:pt x="1" y="70"/>
                    </a:cubicBezTo>
                    <a:cubicBezTo>
                      <a:pt x="0" y="72"/>
                      <a:pt x="0" y="73"/>
                      <a:pt x="0" y="73"/>
                    </a:cubicBezTo>
                    <a:cubicBezTo>
                      <a:pt x="0" y="73"/>
                      <a:pt x="0" y="72"/>
                      <a:pt x="1" y="70"/>
                    </a:cubicBezTo>
                    <a:cubicBezTo>
                      <a:pt x="2" y="68"/>
                      <a:pt x="3" y="66"/>
                      <a:pt x="4" y="62"/>
                    </a:cubicBezTo>
                    <a:cubicBezTo>
                      <a:pt x="6" y="56"/>
                      <a:pt x="8" y="47"/>
                      <a:pt x="9" y="38"/>
                    </a:cubicBezTo>
                    <a:cubicBezTo>
                      <a:pt x="9" y="33"/>
                      <a:pt x="10" y="28"/>
                      <a:pt x="10" y="24"/>
                    </a:cubicBezTo>
                    <a:cubicBezTo>
                      <a:pt x="10" y="20"/>
                      <a:pt x="9" y="16"/>
                      <a:pt x="9" y="13"/>
                    </a:cubicBezTo>
                    <a:cubicBezTo>
                      <a:pt x="9" y="11"/>
                      <a:pt x="9" y="9"/>
                      <a:pt x="9" y="8"/>
                    </a:cubicBezTo>
                    <a:cubicBezTo>
                      <a:pt x="9" y="7"/>
                      <a:pt x="9" y="5"/>
                      <a:pt x="8" y="4"/>
                    </a:cubicBezTo>
                    <a:cubicBezTo>
                      <a:pt x="8" y="2"/>
                      <a:pt x="8" y="1"/>
                      <a:pt x="8" y="1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9" name="Freeform 486"/>
              <p:cNvSpPr>
                <a:spLocks noEditPoints="1"/>
              </p:cNvSpPr>
              <p:nvPr userDrawn="1"/>
            </p:nvSpPr>
            <p:spPr bwMode="auto">
              <a:xfrm>
                <a:off x="1281" y="1586"/>
                <a:ext cx="36" cy="81"/>
              </a:xfrm>
              <a:custGeom>
                <a:avLst/>
                <a:gdLst>
                  <a:gd name="T0" fmla="*/ 12 w 57"/>
                  <a:gd name="T1" fmla="*/ 130 h 130"/>
                  <a:gd name="T2" fmla="*/ 11 w 57"/>
                  <a:gd name="T3" fmla="*/ 122 h 130"/>
                  <a:gd name="T4" fmla="*/ 8 w 57"/>
                  <a:gd name="T5" fmla="*/ 112 h 130"/>
                  <a:gd name="T6" fmla="*/ 5 w 57"/>
                  <a:gd name="T7" fmla="*/ 69 h 130"/>
                  <a:gd name="T8" fmla="*/ 10 w 57"/>
                  <a:gd name="T9" fmla="*/ 56 h 130"/>
                  <a:gd name="T10" fmla="*/ 20 w 57"/>
                  <a:gd name="T11" fmla="*/ 8 h 130"/>
                  <a:gd name="T12" fmla="*/ 21 w 57"/>
                  <a:gd name="T13" fmla="*/ 0 h 130"/>
                  <a:gd name="T14" fmla="*/ 28 w 57"/>
                  <a:gd name="T15" fmla="*/ 4 h 130"/>
                  <a:gd name="T16" fmla="*/ 41 w 57"/>
                  <a:gd name="T17" fmla="*/ 7 h 130"/>
                  <a:gd name="T18" fmla="*/ 42 w 57"/>
                  <a:gd name="T19" fmla="*/ 7 h 130"/>
                  <a:gd name="T20" fmla="*/ 48 w 57"/>
                  <a:gd name="T21" fmla="*/ 3 h 130"/>
                  <a:gd name="T22" fmla="*/ 51 w 57"/>
                  <a:gd name="T23" fmla="*/ 10 h 130"/>
                  <a:gd name="T24" fmla="*/ 50 w 57"/>
                  <a:gd name="T25" fmla="*/ 93 h 130"/>
                  <a:gd name="T26" fmla="*/ 19 w 57"/>
                  <a:gd name="T27" fmla="*/ 127 h 130"/>
                  <a:gd name="T28" fmla="*/ 12 w 57"/>
                  <a:gd name="T29" fmla="*/ 130 h 130"/>
                  <a:gd name="T30" fmla="*/ 31 w 57"/>
                  <a:gd name="T31" fmla="*/ 17 h 130"/>
                  <a:gd name="T32" fmla="*/ 21 w 57"/>
                  <a:gd name="T33" fmla="*/ 60 h 130"/>
                  <a:gd name="T34" fmla="*/ 17 w 57"/>
                  <a:gd name="T35" fmla="*/ 72 h 130"/>
                  <a:gd name="T36" fmla="*/ 19 w 57"/>
                  <a:gd name="T37" fmla="*/ 108 h 130"/>
                  <a:gd name="T38" fmla="*/ 21 w 57"/>
                  <a:gd name="T39" fmla="*/ 112 h 130"/>
                  <a:gd name="T40" fmla="*/ 38 w 57"/>
                  <a:gd name="T41" fmla="*/ 90 h 130"/>
                  <a:gd name="T42" fmla="*/ 41 w 57"/>
                  <a:gd name="T43" fmla="*/ 19 h 130"/>
                  <a:gd name="T44" fmla="*/ 31 w 57"/>
                  <a:gd name="T45" fmla="*/ 17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7" h="130">
                    <a:moveTo>
                      <a:pt x="12" y="130"/>
                    </a:moveTo>
                    <a:cubicBezTo>
                      <a:pt x="11" y="122"/>
                      <a:pt x="11" y="122"/>
                      <a:pt x="11" y="122"/>
                    </a:cubicBezTo>
                    <a:cubicBezTo>
                      <a:pt x="10" y="119"/>
                      <a:pt x="9" y="116"/>
                      <a:pt x="8" y="112"/>
                    </a:cubicBezTo>
                    <a:cubicBezTo>
                      <a:pt x="5" y="103"/>
                      <a:pt x="0" y="91"/>
                      <a:pt x="5" y="69"/>
                    </a:cubicBezTo>
                    <a:cubicBezTo>
                      <a:pt x="7" y="63"/>
                      <a:pt x="8" y="59"/>
                      <a:pt x="10" y="56"/>
                    </a:cubicBezTo>
                    <a:cubicBezTo>
                      <a:pt x="13" y="47"/>
                      <a:pt x="16" y="39"/>
                      <a:pt x="20" y="8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32" y="5"/>
                      <a:pt x="38" y="7"/>
                      <a:pt x="41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7" y="27"/>
                      <a:pt x="56" y="76"/>
                      <a:pt x="50" y="93"/>
                    </a:cubicBezTo>
                    <a:cubicBezTo>
                      <a:pt x="45" y="109"/>
                      <a:pt x="30" y="122"/>
                      <a:pt x="19" y="127"/>
                    </a:cubicBezTo>
                    <a:lnTo>
                      <a:pt x="12" y="130"/>
                    </a:lnTo>
                    <a:close/>
                    <a:moveTo>
                      <a:pt x="31" y="17"/>
                    </a:moveTo>
                    <a:cubicBezTo>
                      <a:pt x="27" y="44"/>
                      <a:pt x="24" y="52"/>
                      <a:pt x="21" y="60"/>
                    </a:cubicBezTo>
                    <a:cubicBezTo>
                      <a:pt x="20" y="63"/>
                      <a:pt x="18" y="67"/>
                      <a:pt x="17" y="72"/>
                    </a:cubicBezTo>
                    <a:cubicBezTo>
                      <a:pt x="13" y="90"/>
                      <a:pt x="16" y="99"/>
                      <a:pt x="19" y="108"/>
                    </a:cubicBezTo>
                    <a:cubicBezTo>
                      <a:pt x="20" y="110"/>
                      <a:pt x="20" y="111"/>
                      <a:pt x="21" y="112"/>
                    </a:cubicBezTo>
                    <a:cubicBezTo>
                      <a:pt x="28" y="107"/>
                      <a:pt x="36" y="99"/>
                      <a:pt x="38" y="90"/>
                    </a:cubicBezTo>
                    <a:cubicBezTo>
                      <a:pt x="43" y="76"/>
                      <a:pt x="45" y="37"/>
                      <a:pt x="41" y="19"/>
                    </a:cubicBezTo>
                    <a:cubicBezTo>
                      <a:pt x="38" y="19"/>
                      <a:pt x="34" y="18"/>
                      <a:pt x="31" y="17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0" name="Freeform 487"/>
              <p:cNvSpPr>
                <a:spLocks/>
              </p:cNvSpPr>
              <p:nvPr userDrawn="1"/>
            </p:nvSpPr>
            <p:spPr bwMode="auto">
              <a:xfrm>
                <a:off x="1285" y="1592"/>
                <a:ext cx="28" cy="70"/>
              </a:xfrm>
              <a:custGeom>
                <a:avLst/>
                <a:gdLst>
                  <a:gd name="T0" fmla="*/ 21 w 46"/>
                  <a:gd name="T1" fmla="*/ 0 h 112"/>
                  <a:gd name="T2" fmla="*/ 6 w 46"/>
                  <a:gd name="T3" fmla="*/ 62 h 112"/>
                  <a:gd name="T4" fmla="*/ 12 w 46"/>
                  <a:gd name="T5" fmla="*/ 112 h 112"/>
                  <a:gd name="T6" fmla="*/ 39 w 46"/>
                  <a:gd name="T7" fmla="*/ 83 h 112"/>
                  <a:gd name="T8" fmla="*/ 40 w 46"/>
                  <a:gd name="T9" fmla="*/ 3 h 112"/>
                  <a:gd name="T10" fmla="*/ 21 w 46"/>
                  <a:gd name="T11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112">
                    <a:moveTo>
                      <a:pt x="21" y="0"/>
                    </a:moveTo>
                    <a:cubicBezTo>
                      <a:pt x="15" y="46"/>
                      <a:pt x="11" y="44"/>
                      <a:pt x="6" y="62"/>
                    </a:cubicBezTo>
                    <a:cubicBezTo>
                      <a:pt x="0" y="89"/>
                      <a:pt x="10" y="99"/>
                      <a:pt x="12" y="112"/>
                    </a:cubicBezTo>
                    <a:cubicBezTo>
                      <a:pt x="22" y="108"/>
                      <a:pt x="35" y="96"/>
                      <a:pt x="39" y="83"/>
                    </a:cubicBezTo>
                    <a:cubicBezTo>
                      <a:pt x="45" y="66"/>
                      <a:pt x="46" y="19"/>
                      <a:pt x="40" y="3"/>
                    </a:cubicBezTo>
                    <a:cubicBezTo>
                      <a:pt x="36" y="6"/>
                      <a:pt x="26" y="2"/>
                      <a:pt x="21" y="0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1" name="Freeform 488"/>
              <p:cNvSpPr>
                <a:spLocks noEditPoints="1"/>
              </p:cNvSpPr>
              <p:nvPr userDrawn="1"/>
            </p:nvSpPr>
            <p:spPr bwMode="auto">
              <a:xfrm>
                <a:off x="1258" y="1580"/>
                <a:ext cx="42" cy="80"/>
              </a:xfrm>
              <a:custGeom>
                <a:avLst/>
                <a:gdLst>
                  <a:gd name="T0" fmla="*/ 6 w 66"/>
                  <a:gd name="T1" fmla="*/ 128 h 128"/>
                  <a:gd name="T2" fmla="*/ 6 w 66"/>
                  <a:gd name="T3" fmla="*/ 120 h 128"/>
                  <a:gd name="T4" fmla="*/ 5 w 66"/>
                  <a:gd name="T5" fmla="*/ 110 h 128"/>
                  <a:gd name="T6" fmla="*/ 8 w 66"/>
                  <a:gd name="T7" fmla="*/ 67 h 128"/>
                  <a:gd name="T8" fmla="*/ 15 w 66"/>
                  <a:gd name="T9" fmla="*/ 54 h 128"/>
                  <a:gd name="T10" fmla="*/ 32 w 66"/>
                  <a:gd name="T11" fmla="*/ 8 h 128"/>
                  <a:gd name="T12" fmla="*/ 34 w 66"/>
                  <a:gd name="T13" fmla="*/ 0 h 128"/>
                  <a:gd name="T14" fmla="*/ 41 w 66"/>
                  <a:gd name="T15" fmla="*/ 5 h 128"/>
                  <a:gd name="T16" fmla="*/ 53 w 66"/>
                  <a:gd name="T17" fmla="*/ 10 h 128"/>
                  <a:gd name="T18" fmla="*/ 54 w 66"/>
                  <a:gd name="T19" fmla="*/ 10 h 128"/>
                  <a:gd name="T20" fmla="*/ 61 w 66"/>
                  <a:gd name="T21" fmla="*/ 7 h 128"/>
                  <a:gd name="T22" fmla="*/ 62 w 66"/>
                  <a:gd name="T23" fmla="*/ 14 h 128"/>
                  <a:gd name="T24" fmla="*/ 49 w 66"/>
                  <a:gd name="T25" fmla="*/ 97 h 128"/>
                  <a:gd name="T26" fmla="*/ 14 w 66"/>
                  <a:gd name="T27" fmla="*/ 126 h 128"/>
                  <a:gd name="T28" fmla="*/ 6 w 66"/>
                  <a:gd name="T29" fmla="*/ 128 h 128"/>
                  <a:gd name="T30" fmla="*/ 41 w 66"/>
                  <a:gd name="T31" fmla="*/ 19 h 128"/>
                  <a:gd name="T32" fmla="*/ 25 w 66"/>
                  <a:gd name="T33" fmla="*/ 59 h 128"/>
                  <a:gd name="T34" fmla="*/ 20 w 66"/>
                  <a:gd name="T35" fmla="*/ 71 h 128"/>
                  <a:gd name="T36" fmla="*/ 17 w 66"/>
                  <a:gd name="T37" fmla="*/ 107 h 128"/>
                  <a:gd name="T38" fmla="*/ 17 w 66"/>
                  <a:gd name="T39" fmla="*/ 111 h 128"/>
                  <a:gd name="T40" fmla="*/ 38 w 66"/>
                  <a:gd name="T41" fmla="*/ 92 h 128"/>
                  <a:gd name="T42" fmla="*/ 51 w 66"/>
                  <a:gd name="T43" fmla="*/ 22 h 128"/>
                  <a:gd name="T44" fmla="*/ 41 w 66"/>
                  <a:gd name="T45" fmla="*/ 1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6" h="128">
                    <a:moveTo>
                      <a:pt x="6" y="128"/>
                    </a:moveTo>
                    <a:cubicBezTo>
                      <a:pt x="6" y="120"/>
                      <a:pt x="6" y="120"/>
                      <a:pt x="6" y="120"/>
                    </a:cubicBezTo>
                    <a:cubicBezTo>
                      <a:pt x="6" y="117"/>
                      <a:pt x="6" y="114"/>
                      <a:pt x="5" y="110"/>
                    </a:cubicBezTo>
                    <a:cubicBezTo>
                      <a:pt x="3" y="100"/>
                      <a:pt x="0" y="87"/>
                      <a:pt x="8" y="67"/>
                    </a:cubicBezTo>
                    <a:cubicBezTo>
                      <a:pt x="11" y="61"/>
                      <a:pt x="13" y="57"/>
                      <a:pt x="15" y="54"/>
                    </a:cubicBezTo>
                    <a:cubicBezTo>
                      <a:pt x="19" y="46"/>
                      <a:pt x="23" y="38"/>
                      <a:pt x="32" y="8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5" y="8"/>
                      <a:pt x="51" y="10"/>
                      <a:pt x="53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66" y="32"/>
                      <a:pt x="57" y="80"/>
                      <a:pt x="49" y="97"/>
                    </a:cubicBezTo>
                    <a:cubicBezTo>
                      <a:pt x="42" y="112"/>
                      <a:pt x="26" y="122"/>
                      <a:pt x="14" y="126"/>
                    </a:cubicBezTo>
                    <a:lnTo>
                      <a:pt x="6" y="128"/>
                    </a:lnTo>
                    <a:close/>
                    <a:moveTo>
                      <a:pt x="41" y="19"/>
                    </a:moveTo>
                    <a:cubicBezTo>
                      <a:pt x="34" y="44"/>
                      <a:pt x="29" y="52"/>
                      <a:pt x="25" y="59"/>
                    </a:cubicBezTo>
                    <a:cubicBezTo>
                      <a:pt x="23" y="63"/>
                      <a:pt x="22" y="66"/>
                      <a:pt x="20" y="71"/>
                    </a:cubicBezTo>
                    <a:cubicBezTo>
                      <a:pt x="13" y="88"/>
                      <a:pt x="15" y="98"/>
                      <a:pt x="17" y="107"/>
                    </a:cubicBezTo>
                    <a:cubicBezTo>
                      <a:pt x="17" y="109"/>
                      <a:pt x="17" y="110"/>
                      <a:pt x="17" y="111"/>
                    </a:cubicBezTo>
                    <a:cubicBezTo>
                      <a:pt x="25" y="107"/>
                      <a:pt x="34" y="100"/>
                      <a:pt x="38" y="92"/>
                    </a:cubicBezTo>
                    <a:cubicBezTo>
                      <a:pt x="45" y="78"/>
                      <a:pt x="52" y="40"/>
                      <a:pt x="51" y="22"/>
                    </a:cubicBezTo>
                    <a:cubicBezTo>
                      <a:pt x="48" y="21"/>
                      <a:pt x="44" y="20"/>
                      <a:pt x="41" y="19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2" name="Freeform 489"/>
              <p:cNvSpPr>
                <a:spLocks/>
              </p:cNvSpPr>
              <p:nvPr userDrawn="1"/>
            </p:nvSpPr>
            <p:spPr bwMode="auto">
              <a:xfrm>
                <a:off x="1260" y="1586"/>
                <a:ext cx="36" cy="69"/>
              </a:xfrm>
              <a:custGeom>
                <a:avLst/>
                <a:gdLst>
                  <a:gd name="T0" fmla="*/ 34 w 57"/>
                  <a:gd name="T1" fmla="*/ 0 h 110"/>
                  <a:gd name="T2" fmla="*/ 11 w 57"/>
                  <a:gd name="T3" fmla="*/ 59 h 110"/>
                  <a:gd name="T4" fmla="*/ 9 w 57"/>
                  <a:gd name="T5" fmla="*/ 110 h 110"/>
                  <a:gd name="T6" fmla="*/ 41 w 57"/>
                  <a:gd name="T7" fmla="*/ 84 h 110"/>
                  <a:gd name="T8" fmla="*/ 53 w 57"/>
                  <a:gd name="T9" fmla="*/ 6 h 110"/>
                  <a:gd name="T10" fmla="*/ 34 w 57"/>
                  <a:gd name="T11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110">
                    <a:moveTo>
                      <a:pt x="34" y="0"/>
                    </a:moveTo>
                    <a:cubicBezTo>
                      <a:pt x="22" y="45"/>
                      <a:pt x="18" y="42"/>
                      <a:pt x="11" y="59"/>
                    </a:cubicBezTo>
                    <a:cubicBezTo>
                      <a:pt x="0" y="85"/>
                      <a:pt x="9" y="97"/>
                      <a:pt x="9" y="110"/>
                    </a:cubicBezTo>
                    <a:cubicBezTo>
                      <a:pt x="20" y="107"/>
                      <a:pt x="34" y="97"/>
                      <a:pt x="41" y="84"/>
                    </a:cubicBezTo>
                    <a:cubicBezTo>
                      <a:pt x="48" y="68"/>
                      <a:pt x="57" y="22"/>
                      <a:pt x="53" y="6"/>
                    </a:cubicBezTo>
                    <a:cubicBezTo>
                      <a:pt x="49" y="8"/>
                      <a:pt x="39" y="3"/>
                      <a:pt x="34" y="0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3" name="Freeform 490"/>
              <p:cNvSpPr>
                <a:spLocks noEditPoints="1"/>
              </p:cNvSpPr>
              <p:nvPr userDrawn="1"/>
            </p:nvSpPr>
            <p:spPr bwMode="auto">
              <a:xfrm>
                <a:off x="1232" y="1573"/>
                <a:ext cx="54" cy="73"/>
              </a:xfrm>
              <a:custGeom>
                <a:avLst/>
                <a:gdLst>
                  <a:gd name="T0" fmla="*/ 0 w 87"/>
                  <a:gd name="T1" fmla="*/ 116 h 116"/>
                  <a:gd name="T2" fmla="*/ 1 w 87"/>
                  <a:gd name="T3" fmla="*/ 109 h 116"/>
                  <a:gd name="T4" fmla="*/ 2 w 87"/>
                  <a:gd name="T5" fmla="*/ 99 h 116"/>
                  <a:gd name="T6" fmla="*/ 15 w 87"/>
                  <a:gd name="T7" fmla="*/ 55 h 116"/>
                  <a:gd name="T8" fmla="*/ 34 w 87"/>
                  <a:gd name="T9" fmla="*/ 33 h 116"/>
                  <a:gd name="T10" fmla="*/ 53 w 87"/>
                  <a:gd name="T11" fmla="*/ 8 h 116"/>
                  <a:gd name="T12" fmla="*/ 56 w 87"/>
                  <a:gd name="T13" fmla="*/ 0 h 116"/>
                  <a:gd name="T14" fmla="*/ 63 w 87"/>
                  <a:gd name="T15" fmla="*/ 6 h 116"/>
                  <a:gd name="T16" fmla="*/ 75 w 87"/>
                  <a:gd name="T17" fmla="*/ 10 h 116"/>
                  <a:gd name="T18" fmla="*/ 76 w 87"/>
                  <a:gd name="T19" fmla="*/ 10 h 116"/>
                  <a:gd name="T20" fmla="*/ 87 w 87"/>
                  <a:gd name="T21" fmla="*/ 7 h 116"/>
                  <a:gd name="T22" fmla="*/ 83 w 87"/>
                  <a:gd name="T23" fmla="*/ 18 h 116"/>
                  <a:gd name="T24" fmla="*/ 76 w 87"/>
                  <a:gd name="T25" fmla="*/ 36 h 116"/>
                  <a:gd name="T26" fmla="*/ 57 w 87"/>
                  <a:gd name="T27" fmla="*/ 81 h 116"/>
                  <a:gd name="T28" fmla="*/ 7 w 87"/>
                  <a:gd name="T29" fmla="*/ 116 h 116"/>
                  <a:gd name="T30" fmla="*/ 0 w 87"/>
                  <a:gd name="T31" fmla="*/ 116 h 116"/>
                  <a:gd name="T32" fmla="*/ 61 w 87"/>
                  <a:gd name="T33" fmla="*/ 19 h 116"/>
                  <a:gd name="T34" fmla="*/ 43 w 87"/>
                  <a:gd name="T35" fmla="*/ 41 h 116"/>
                  <a:gd name="T36" fmla="*/ 25 w 87"/>
                  <a:gd name="T37" fmla="*/ 63 h 116"/>
                  <a:gd name="T38" fmla="*/ 14 w 87"/>
                  <a:gd name="T39" fmla="*/ 99 h 116"/>
                  <a:gd name="T40" fmla="*/ 14 w 87"/>
                  <a:gd name="T41" fmla="*/ 103 h 116"/>
                  <a:gd name="T42" fmla="*/ 47 w 87"/>
                  <a:gd name="T43" fmla="*/ 75 h 116"/>
                  <a:gd name="T44" fmla="*/ 65 w 87"/>
                  <a:gd name="T45" fmla="*/ 32 h 116"/>
                  <a:gd name="T46" fmla="*/ 69 w 87"/>
                  <a:gd name="T47" fmla="*/ 21 h 116"/>
                  <a:gd name="T48" fmla="*/ 61 w 87"/>
                  <a:gd name="T49" fmla="*/ 19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7" h="116">
                    <a:moveTo>
                      <a:pt x="0" y="116"/>
                    </a:moveTo>
                    <a:cubicBezTo>
                      <a:pt x="1" y="109"/>
                      <a:pt x="1" y="109"/>
                      <a:pt x="1" y="109"/>
                    </a:cubicBezTo>
                    <a:cubicBezTo>
                      <a:pt x="1" y="106"/>
                      <a:pt x="2" y="103"/>
                      <a:pt x="2" y="99"/>
                    </a:cubicBezTo>
                    <a:cubicBezTo>
                      <a:pt x="2" y="87"/>
                      <a:pt x="3" y="71"/>
                      <a:pt x="15" y="55"/>
                    </a:cubicBezTo>
                    <a:cubicBezTo>
                      <a:pt x="22" y="47"/>
                      <a:pt x="28" y="40"/>
                      <a:pt x="34" y="33"/>
                    </a:cubicBezTo>
                    <a:cubicBezTo>
                      <a:pt x="43" y="22"/>
                      <a:pt x="50" y="13"/>
                      <a:pt x="53" y="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5" y="8"/>
                      <a:pt x="71" y="10"/>
                      <a:pt x="75" y="10"/>
                    </a:cubicBezTo>
                    <a:cubicBezTo>
                      <a:pt x="75" y="10"/>
                      <a:pt x="76" y="10"/>
                      <a:pt x="76" y="10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1" y="24"/>
                      <a:pt x="78" y="30"/>
                      <a:pt x="76" y="36"/>
                    </a:cubicBezTo>
                    <a:cubicBezTo>
                      <a:pt x="70" y="52"/>
                      <a:pt x="65" y="68"/>
                      <a:pt x="57" y="81"/>
                    </a:cubicBezTo>
                    <a:cubicBezTo>
                      <a:pt x="45" y="103"/>
                      <a:pt x="23" y="115"/>
                      <a:pt x="7" y="116"/>
                    </a:cubicBezTo>
                    <a:lnTo>
                      <a:pt x="0" y="116"/>
                    </a:lnTo>
                    <a:close/>
                    <a:moveTo>
                      <a:pt x="61" y="19"/>
                    </a:moveTo>
                    <a:cubicBezTo>
                      <a:pt x="56" y="25"/>
                      <a:pt x="50" y="32"/>
                      <a:pt x="43" y="41"/>
                    </a:cubicBezTo>
                    <a:cubicBezTo>
                      <a:pt x="37" y="47"/>
                      <a:pt x="31" y="55"/>
                      <a:pt x="25" y="63"/>
                    </a:cubicBezTo>
                    <a:cubicBezTo>
                      <a:pt x="14" y="75"/>
                      <a:pt x="14" y="88"/>
                      <a:pt x="14" y="99"/>
                    </a:cubicBezTo>
                    <a:cubicBezTo>
                      <a:pt x="14" y="100"/>
                      <a:pt x="14" y="101"/>
                      <a:pt x="14" y="103"/>
                    </a:cubicBezTo>
                    <a:cubicBezTo>
                      <a:pt x="25" y="99"/>
                      <a:pt x="38" y="90"/>
                      <a:pt x="47" y="75"/>
                    </a:cubicBezTo>
                    <a:cubicBezTo>
                      <a:pt x="54" y="63"/>
                      <a:pt x="59" y="48"/>
                      <a:pt x="65" y="32"/>
                    </a:cubicBezTo>
                    <a:cubicBezTo>
                      <a:pt x="66" y="28"/>
                      <a:pt x="67" y="25"/>
                      <a:pt x="69" y="21"/>
                    </a:cubicBezTo>
                    <a:cubicBezTo>
                      <a:pt x="66" y="21"/>
                      <a:pt x="63" y="20"/>
                      <a:pt x="61" y="19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4" name="Freeform 491"/>
              <p:cNvSpPr>
                <a:spLocks/>
              </p:cNvSpPr>
              <p:nvPr userDrawn="1"/>
            </p:nvSpPr>
            <p:spPr bwMode="auto">
              <a:xfrm>
                <a:off x="1234" y="1580"/>
                <a:ext cx="46" cy="62"/>
              </a:xfrm>
              <a:custGeom>
                <a:avLst/>
                <a:gdLst>
                  <a:gd name="T0" fmla="*/ 54 w 73"/>
                  <a:gd name="T1" fmla="*/ 0 h 100"/>
                  <a:gd name="T2" fmla="*/ 16 w 73"/>
                  <a:gd name="T3" fmla="*/ 49 h 100"/>
                  <a:gd name="T4" fmla="*/ 3 w 73"/>
                  <a:gd name="T5" fmla="*/ 100 h 100"/>
                  <a:gd name="T6" fmla="*/ 48 w 73"/>
                  <a:gd name="T7" fmla="*/ 68 h 100"/>
                  <a:gd name="T8" fmla="*/ 73 w 73"/>
                  <a:gd name="T9" fmla="*/ 6 h 100"/>
                  <a:gd name="T10" fmla="*/ 54 w 73"/>
                  <a:gd name="T11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100">
                    <a:moveTo>
                      <a:pt x="54" y="0"/>
                    </a:moveTo>
                    <a:cubicBezTo>
                      <a:pt x="50" y="10"/>
                      <a:pt x="33" y="27"/>
                      <a:pt x="16" y="49"/>
                    </a:cubicBezTo>
                    <a:cubicBezTo>
                      <a:pt x="0" y="68"/>
                      <a:pt x="5" y="87"/>
                      <a:pt x="3" y="100"/>
                    </a:cubicBezTo>
                    <a:cubicBezTo>
                      <a:pt x="17" y="99"/>
                      <a:pt x="37" y="87"/>
                      <a:pt x="48" y="68"/>
                    </a:cubicBezTo>
                    <a:cubicBezTo>
                      <a:pt x="58" y="51"/>
                      <a:pt x="64" y="29"/>
                      <a:pt x="73" y="6"/>
                    </a:cubicBezTo>
                    <a:cubicBezTo>
                      <a:pt x="69" y="7"/>
                      <a:pt x="58" y="4"/>
                      <a:pt x="54" y="0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5" name="Freeform 492"/>
              <p:cNvSpPr>
                <a:spLocks noEditPoints="1"/>
              </p:cNvSpPr>
              <p:nvPr userDrawn="1"/>
            </p:nvSpPr>
            <p:spPr bwMode="auto">
              <a:xfrm>
                <a:off x="1200" y="1564"/>
                <a:ext cx="75" cy="64"/>
              </a:xfrm>
              <a:custGeom>
                <a:avLst/>
                <a:gdLst>
                  <a:gd name="T0" fmla="*/ 14 w 120"/>
                  <a:gd name="T1" fmla="*/ 103 h 103"/>
                  <a:gd name="T2" fmla="*/ 9 w 120"/>
                  <a:gd name="T3" fmla="*/ 103 h 103"/>
                  <a:gd name="T4" fmla="*/ 0 w 120"/>
                  <a:gd name="T5" fmla="*/ 102 h 103"/>
                  <a:gd name="T6" fmla="*/ 4 w 120"/>
                  <a:gd name="T7" fmla="*/ 94 h 103"/>
                  <a:gd name="T8" fmla="*/ 8 w 120"/>
                  <a:gd name="T9" fmla="*/ 83 h 103"/>
                  <a:gd name="T10" fmla="*/ 36 w 120"/>
                  <a:gd name="T11" fmla="*/ 46 h 103"/>
                  <a:gd name="T12" fmla="*/ 53 w 120"/>
                  <a:gd name="T13" fmla="*/ 35 h 103"/>
                  <a:gd name="T14" fmla="*/ 95 w 120"/>
                  <a:gd name="T15" fmla="*/ 5 h 103"/>
                  <a:gd name="T16" fmla="*/ 101 w 120"/>
                  <a:gd name="T17" fmla="*/ 0 h 103"/>
                  <a:gd name="T18" fmla="*/ 104 w 120"/>
                  <a:gd name="T19" fmla="*/ 6 h 103"/>
                  <a:gd name="T20" fmla="*/ 107 w 120"/>
                  <a:gd name="T21" fmla="*/ 11 h 103"/>
                  <a:gd name="T22" fmla="*/ 109 w 120"/>
                  <a:gd name="T23" fmla="*/ 14 h 103"/>
                  <a:gd name="T24" fmla="*/ 120 w 120"/>
                  <a:gd name="T25" fmla="*/ 14 h 103"/>
                  <a:gd name="T26" fmla="*/ 107 w 120"/>
                  <a:gd name="T27" fmla="*/ 33 h 103"/>
                  <a:gd name="T28" fmla="*/ 72 w 120"/>
                  <a:gd name="T29" fmla="*/ 76 h 103"/>
                  <a:gd name="T30" fmla="*/ 14 w 120"/>
                  <a:gd name="T31" fmla="*/ 103 h 103"/>
                  <a:gd name="T32" fmla="*/ 97 w 120"/>
                  <a:gd name="T33" fmla="*/ 19 h 103"/>
                  <a:gd name="T34" fmla="*/ 59 w 120"/>
                  <a:gd name="T35" fmla="*/ 46 h 103"/>
                  <a:gd name="T36" fmla="*/ 43 w 120"/>
                  <a:gd name="T37" fmla="*/ 56 h 103"/>
                  <a:gd name="T38" fmla="*/ 20 w 120"/>
                  <a:gd name="T39" fmla="*/ 87 h 103"/>
                  <a:gd name="T40" fmla="*/ 19 w 120"/>
                  <a:gd name="T41" fmla="*/ 91 h 103"/>
                  <a:gd name="T42" fmla="*/ 63 w 120"/>
                  <a:gd name="T43" fmla="*/ 68 h 103"/>
                  <a:gd name="T44" fmla="*/ 97 w 120"/>
                  <a:gd name="T45" fmla="*/ 26 h 103"/>
                  <a:gd name="T46" fmla="*/ 99 w 120"/>
                  <a:gd name="T47" fmla="*/ 22 h 103"/>
                  <a:gd name="T48" fmla="*/ 97 w 120"/>
                  <a:gd name="T49" fmla="*/ 19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0" h="103">
                    <a:moveTo>
                      <a:pt x="14" y="103"/>
                    </a:moveTo>
                    <a:cubicBezTo>
                      <a:pt x="12" y="103"/>
                      <a:pt x="10" y="103"/>
                      <a:pt x="9" y="103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4" y="94"/>
                      <a:pt x="4" y="94"/>
                      <a:pt x="4" y="94"/>
                    </a:cubicBezTo>
                    <a:cubicBezTo>
                      <a:pt x="6" y="91"/>
                      <a:pt x="7" y="87"/>
                      <a:pt x="8" y="83"/>
                    </a:cubicBezTo>
                    <a:cubicBezTo>
                      <a:pt x="13" y="71"/>
                      <a:pt x="17" y="58"/>
                      <a:pt x="36" y="46"/>
                    </a:cubicBezTo>
                    <a:cubicBezTo>
                      <a:pt x="43" y="41"/>
                      <a:pt x="49" y="38"/>
                      <a:pt x="53" y="35"/>
                    </a:cubicBezTo>
                    <a:cubicBezTo>
                      <a:pt x="63" y="30"/>
                      <a:pt x="70" y="26"/>
                      <a:pt x="95" y="5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5" y="8"/>
                      <a:pt x="106" y="9"/>
                      <a:pt x="107" y="11"/>
                    </a:cubicBezTo>
                    <a:cubicBezTo>
                      <a:pt x="107" y="12"/>
                      <a:pt x="108" y="14"/>
                      <a:pt x="109" y="14"/>
                    </a:cubicBezTo>
                    <a:cubicBezTo>
                      <a:pt x="120" y="14"/>
                      <a:pt x="120" y="14"/>
                      <a:pt x="120" y="14"/>
                    </a:cubicBezTo>
                    <a:cubicBezTo>
                      <a:pt x="107" y="33"/>
                      <a:pt x="107" y="33"/>
                      <a:pt x="107" y="33"/>
                    </a:cubicBezTo>
                    <a:cubicBezTo>
                      <a:pt x="95" y="49"/>
                      <a:pt x="86" y="61"/>
                      <a:pt x="72" y="76"/>
                    </a:cubicBezTo>
                    <a:cubicBezTo>
                      <a:pt x="54" y="96"/>
                      <a:pt x="30" y="103"/>
                      <a:pt x="14" y="103"/>
                    </a:cubicBezTo>
                    <a:close/>
                    <a:moveTo>
                      <a:pt x="97" y="19"/>
                    </a:moveTo>
                    <a:cubicBezTo>
                      <a:pt x="76" y="36"/>
                      <a:pt x="69" y="41"/>
                      <a:pt x="59" y="46"/>
                    </a:cubicBezTo>
                    <a:cubicBezTo>
                      <a:pt x="55" y="48"/>
                      <a:pt x="50" y="51"/>
                      <a:pt x="43" y="56"/>
                    </a:cubicBezTo>
                    <a:cubicBezTo>
                      <a:pt x="27" y="66"/>
                      <a:pt x="24" y="76"/>
                      <a:pt x="20" y="87"/>
                    </a:cubicBezTo>
                    <a:cubicBezTo>
                      <a:pt x="19" y="88"/>
                      <a:pt x="19" y="89"/>
                      <a:pt x="19" y="91"/>
                    </a:cubicBezTo>
                    <a:cubicBezTo>
                      <a:pt x="32" y="90"/>
                      <a:pt x="50" y="83"/>
                      <a:pt x="63" y="68"/>
                    </a:cubicBezTo>
                    <a:cubicBezTo>
                      <a:pt x="77" y="53"/>
                      <a:pt x="85" y="42"/>
                      <a:pt x="97" y="26"/>
                    </a:cubicBezTo>
                    <a:cubicBezTo>
                      <a:pt x="99" y="22"/>
                      <a:pt x="99" y="22"/>
                      <a:pt x="99" y="22"/>
                    </a:cubicBezTo>
                    <a:cubicBezTo>
                      <a:pt x="98" y="21"/>
                      <a:pt x="98" y="20"/>
                      <a:pt x="97" y="19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6" name="Freeform 493"/>
              <p:cNvSpPr>
                <a:spLocks/>
              </p:cNvSpPr>
              <p:nvPr userDrawn="1"/>
            </p:nvSpPr>
            <p:spPr bwMode="auto">
              <a:xfrm>
                <a:off x="1206" y="1570"/>
                <a:ext cx="61" cy="55"/>
              </a:xfrm>
              <a:custGeom>
                <a:avLst/>
                <a:gdLst>
                  <a:gd name="T0" fmla="*/ 90 w 99"/>
                  <a:gd name="T1" fmla="*/ 0 h 89"/>
                  <a:gd name="T2" fmla="*/ 30 w 99"/>
                  <a:gd name="T3" fmla="*/ 42 h 89"/>
                  <a:gd name="T4" fmla="*/ 0 w 99"/>
                  <a:gd name="T5" fmla="*/ 88 h 89"/>
                  <a:gd name="T6" fmla="*/ 59 w 99"/>
                  <a:gd name="T7" fmla="*/ 63 h 89"/>
                  <a:gd name="T8" fmla="*/ 99 w 99"/>
                  <a:gd name="T9" fmla="*/ 11 h 89"/>
                  <a:gd name="T10" fmla="*/ 90 w 99"/>
                  <a:gd name="T11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" h="89">
                    <a:moveTo>
                      <a:pt x="90" y="0"/>
                    </a:moveTo>
                    <a:cubicBezTo>
                      <a:pt x="54" y="31"/>
                      <a:pt x="54" y="26"/>
                      <a:pt x="30" y="42"/>
                    </a:cubicBezTo>
                    <a:cubicBezTo>
                      <a:pt x="7" y="57"/>
                      <a:pt x="8" y="73"/>
                      <a:pt x="0" y="88"/>
                    </a:cubicBezTo>
                    <a:cubicBezTo>
                      <a:pt x="14" y="89"/>
                      <a:pt x="40" y="84"/>
                      <a:pt x="59" y="63"/>
                    </a:cubicBezTo>
                    <a:cubicBezTo>
                      <a:pt x="74" y="46"/>
                      <a:pt x="83" y="33"/>
                      <a:pt x="99" y="11"/>
                    </a:cubicBezTo>
                    <a:cubicBezTo>
                      <a:pt x="94" y="12"/>
                      <a:pt x="93" y="5"/>
                      <a:pt x="90" y="0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7" name="Freeform 494"/>
              <p:cNvSpPr>
                <a:spLocks noEditPoints="1"/>
              </p:cNvSpPr>
              <p:nvPr userDrawn="1"/>
            </p:nvSpPr>
            <p:spPr bwMode="auto">
              <a:xfrm>
                <a:off x="1176" y="1555"/>
                <a:ext cx="87" cy="49"/>
              </a:xfrm>
              <a:custGeom>
                <a:avLst/>
                <a:gdLst>
                  <a:gd name="T0" fmla="*/ 31 w 139"/>
                  <a:gd name="T1" fmla="*/ 79 h 79"/>
                  <a:gd name="T2" fmla="*/ 31 w 139"/>
                  <a:gd name="T3" fmla="*/ 79 h 79"/>
                  <a:gd name="T4" fmla="*/ 5 w 139"/>
                  <a:gd name="T5" fmla="*/ 73 h 79"/>
                  <a:gd name="T6" fmla="*/ 0 w 139"/>
                  <a:gd name="T7" fmla="*/ 70 h 79"/>
                  <a:gd name="T8" fmla="*/ 4 w 139"/>
                  <a:gd name="T9" fmla="*/ 65 h 79"/>
                  <a:gd name="T10" fmla="*/ 9 w 139"/>
                  <a:gd name="T11" fmla="*/ 56 h 79"/>
                  <a:gd name="T12" fmla="*/ 48 w 139"/>
                  <a:gd name="T13" fmla="*/ 27 h 79"/>
                  <a:gd name="T14" fmla="*/ 71 w 139"/>
                  <a:gd name="T15" fmla="*/ 21 h 79"/>
                  <a:gd name="T16" fmla="*/ 117 w 139"/>
                  <a:gd name="T17" fmla="*/ 4 h 79"/>
                  <a:gd name="T18" fmla="*/ 125 w 139"/>
                  <a:gd name="T19" fmla="*/ 0 h 79"/>
                  <a:gd name="T20" fmla="*/ 126 w 139"/>
                  <a:gd name="T21" fmla="*/ 8 h 79"/>
                  <a:gd name="T22" fmla="*/ 131 w 139"/>
                  <a:gd name="T23" fmla="*/ 14 h 79"/>
                  <a:gd name="T24" fmla="*/ 139 w 139"/>
                  <a:gd name="T25" fmla="*/ 17 h 79"/>
                  <a:gd name="T26" fmla="*/ 134 w 139"/>
                  <a:gd name="T27" fmla="*/ 24 h 79"/>
                  <a:gd name="T28" fmla="*/ 78 w 139"/>
                  <a:gd name="T29" fmla="*/ 66 h 79"/>
                  <a:gd name="T30" fmla="*/ 31 w 139"/>
                  <a:gd name="T31" fmla="*/ 79 h 79"/>
                  <a:gd name="T32" fmla="*/ 18 w 139"/>
                  <a:gd name="T33" fmla="*/ 65 h 79"/>
                  <a:gd name="T34" fmla="*/ 31 w 139"/>
                  <a:gd name="T35" fmla="*/ 67 h 79"/>
                  <a:gd name="T36" fmla="*/ 31 w 139"/>
                  <a:gd name="T37" fmla="*/ 67 h 79"/>
                  <a:gd name="T38" fmla="*/ 72 w 139"/>
                  <a:gd name="T39" fmla="*/ 56 h 79"/>
                  <a:gd name="T40" fmla="*/ 120 w 139"/>
                  <a:gd name="T41" fmla="*/ 21 h 79"/>
                  <a:gd name="T42" fmla="*/ 117 w 139"/>
                  <a:gd name="T43" fmla="*/ 18 h 79"/>
                  <a:gd name="T44" fmla="*/ 73 w 139"/>
                  <a:gd name="T45" fmla="*/ 33 h 79"/>
                  <a:gd name="T46" fmla="*/ 51 w 139"/>
                  <a:gd name="T47" fmla="*/ 39 h 79"/>
                  <a:gd name="T48" fmla="*/ 19 w 139"/>
                  <a:gd name="T49" fmla="*/ 63 h 79"/>
                  <a:gd name="T50" fmla="*/ 18 w 139"/>
                  <a:gd name="T51" fmla="*/ 6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9" h="79">
                    <a:moveTo>
                      <a:pt x="31" y="79"/>
                    </a:moveTo>
                    <a:cubicBezTo>
                      <a:pt x="31" y="79"/>
                      <a:pt x="31" y="79"/>
                      <a:pt x="31" y="79"/>
                    </a:cubicBezTo>
                    <a:cubicBezTo>
                      <a:pt x="20" y="79"/>
                      <a:pt x="11" y="77"/>
                      <a:pt x="5" y="73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6" y="62"/>
                      <a:pt x="8" y="59"/>
                      <a:pt x="9" y="56"/>
                    </a:cubicBezTo>
                    <a:cubicBezTo>
                      <a:pt x="18" y="45"/>
                      <a:pt x="25" y="35"/>
                      <a:pt x="48" y="27"/>
                    </a:cubicBezTo>
                    <a:cubicBezTo>
                      <a:pt x="57" y="24"/>
                      <a:pt x="64" y="23"/>
                      <a:pt x="71" y="21"/>
                    </a:cubicBezTo>
                    <a:cubicBezTo>
                      <a:pt x="83" y="19"/>
                      <a:pt x="93" y="17"/>
                      <a:pt x="117" y="4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26" y="8"/>
                      <a:pt x="126" y="8"/>
                      <a:pt x="126" y="8"/>
                    </a:cubicBezTo>
                    <a:cubicBezTo>
                      <a:pt x="127" y="12"/>
                      <a:pt x="129" y="14"/>
                      <a:pt x="131" y="14"/>
                    </a:cubicBezTo>
                    <a:cubicBezTo>
                      <a:pt x="139" y="17"/>
                      <a:pt x="139" y="17"/>
                      <a:pt x="139" y="17"/>
                    </a:cubicBezTo>
                    <a:cubicBezTo>
                      <a:pt x="134" y="24"/>
                      <a:pt x="134" y="24"/>
                      <a:pt x="134" y="24"/>
                    </a:cubicBezTo>
                    <a:cubicBezTo>
                      <a:pt x="122" y="39"/>
                      <a:pt x="96" y="55"/>
                      <a:pt x="78" y="66"/>
                    </a:cubicBezTo>
                    <a:cubicBezTo>
                      <a:pt x="60" y="77"/>
                      <a:pt x="41" y="79"/>
                      <a:pt x="31" y="79"/>
                    </a:cubicBezTo>
                    <a:close/>
                    <a:moveTo>
                      <a:pt x="18" y="65"/>
                    </a:moveTo>
                    <a:cubicBezTo>
                      <a:pt x="22" y="66"/>
                      <a:pt x="26" y="67"/>
                      <a:pt x="31" y="67"/>
                    </a:cubicBezTo>
                    <a:cubicBezTo>
                      <a:pt x="31" y="67"/>
                      <a:pt x="31" y="67"/>
                      <a:pt x="31" y="67"/>
                    </a:cubicBezTo>
                    <a:cubicBezTo>
                      <a:pt x="40" y="67"/>
                      <a:pt x="56" y="65"/>
                      <a:pt x="72" y="56"/>
                    </a:cubicBezTo>
                    <a:cubicBezTo>
                      <a:pt x="87" y="47"/>
                      <a:pt x="108" y="33"/>
                      <a:pt x="120" y="21"/>
                    </a:cubicBezTo>
                    <a:cubicBezTo>
                      <a:pt x="119" y="20"/>
                      <a:pt x="118" y="19"/>
                      <a:pt x="117" y="18"/>
                    </a:cubicBezTo>
                    <a:cubicBezTo>
                      <a:pt x="95" y="29"/>
                      <a:pt x="84" y="31"/>
                      <a:pt x="73" y="33"/>
                    </a:cubicBezTo>
                    <a:cubicBezTo>
                      <a:pt x="67" y="34"/>
                      <a:pt x="60" y="36"/>
                      <a:pt x="51" y="39"/>
                    </a:cubicBezTo>
                    <a:cubicBezTo>
                      <a:pt x="32" y="45"/>
                      <a:pt x="27" y="52"/>
                      <a:pt x="19" y="63"/>
                    </a:cubicBezTo>
                    <a:cubicBezTo>
                      <a:pt x="19" y="64"/>
                      <a:pt x="19" y="65"/>
                      <a:pt x="18" y="65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8" name="Freeform 495"/>
              <p:cNvSpPr>
                <a:spLocks/>
              </p:cNvSpPr>
              <p:nvPr userDrawn="1"/>
            </p:nvSpPr>
            <p:spPr bwMode="auto">
              <a:xfrm>
                <a:off x="1181" y="1560"/>
                <a:ext cx="76" cy="42"/>
              </a:xfrm>
              <a:custGeom>
                <a:avLst/>
                <a:gdLst>
                  <a:gd name="T0" fmla="*/ 112 w 121"/>
                  <a:gd name="T1" fmla="*/ 0 h 67"/>
                  <a:gd name="T2" fmla="*/ 41 w 121"/>
                  <a:gd name="T3" fmla="*/ 24 h 67"/>
                  <a:gd name="T4" fmla="*/ 0 w 121"/>
                  <a:gd name="T5" fmla="*/ 59 h 67"/>
                  <a:gd name="T6" fmla="*/ 67 w 121"/>
                  <a:gd name="T7" fmla="*/ 52 h 67"/>
                  <a:gd name="T8" fmla="*/ 121 w 121"/>
                  <a:gd name="T9" fmla="*/ 11 h 67"/>
                  <a:gd name="T10" fmla="*/ 112 w 121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1" h="67">
                    <a:moveTo>
                      <a:pt x="112" y="0"/>
                    </a:moveTo>
                    <a:cubicBezTo>
                      <a:pt x="73" y="21"/>
                      <a:pt x="69" y="15"/>
                      <a:pt x="41" y="24"/>
                    </a:cubicBezTo>
                    <a:cubicBezTo>
                      <a:pt x="16" y="32"/>
                      <a:pt x="12" y="44"/>
                      <a:pt x="0" y="59"/>
                    </a:cubicBezTo>
                    <a:cubicBezTo>
                      <a:pt x="10" y="65"/>
                      <a:pt x="42" y="67"/>
                      <a:pt x="67" y="52"/>
                    </a:cubicBezTo>
                    <a:cubicBezTo>
                      <a:pt x="87" y="40"/>
                      <a:pt x="110" y="24"/>
                      <a:pt x="121" y="11"/>
                    </a:cubicBezTo>
                    <a:cubicBezTo>
                      <a:pt x="116" y="9"/>
                      <a:pt x="113" y="6"/>
                      <a:pt x="112" y="0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9" name="Freeform 496"/>
              <p:cNvSpPr>
                <a:spLocks noEditPoints="1"/>
              </p:cNvSpPr>
              <p:nvPr userDrawn="1"/>
            </p:nvSpPr>
            <p:spPr bwMode="auto">
              <a:xfrm>
                <a:off x="1155" y="1541"/>
                <a:ext cx="102" cy="37"/>
              </a:xfrm>
              <a:custGeom>
                <a:avLst/>
                <a:gdLst>
                  <a:gd name="T0" fmla="*/ 63 w 164"/>
                  <a:gd name="T1" fmla="*/ 60 h 60"/>
                  <a:gd name="T2" fmla="*/ 63 w 164"/>
                  <a:gd name="T3" fmla="*/ 60 h 60"/>
                  <a:gd name="T4" fmla="*/ 4 w 164"/>
                  <a:gd name="T5" fmla="*/ 42 h 60"/>
                  <a:gd name="T6" fmla="*/ 0 w 164"/>
                  <a:gd name="T7" fmla="*/ 37 h 60"/>
                  <a:gd name="T8" fmla="*/ 6 w 164"/>
                  <a:gd name="T9" fmla="*/ 33 h 60"/>
                  <a:gd name="T10" fmla="*/ 70 w 164"/>
                  <a:gd name="T11" fmla="*/ 12 h 60"/>
                  <a:gd name="T12" fmla="*/ 86 w 164"/>
                  <a:gd name="T13" fmla="*/ 12 h 60"/>
                  <a:gd name="T14" fmla="*/ 95 w 164"/>
                  <a:gd name="T15" fmla="*/ 13 h 60"/>
                  <a:gd name="T16" fmla="*/ 144 w 164"/>
                  <a:gd name="T17" fmla="*/ 3 h 60"/>
                  <a:gd name="T18" fmla="*/ 154 w 164"/>
                  <a:gd name="T19" fmla="*/ 0 h 60"/>
                  <a:gd name="T20" fmla="*/ 152 w 164"/>
                  <a:gd name="T21" fmla="*/ 10 h 60"/>
                  <a:gd name="T22" fmla="*/ 158 w 164"/>
                  <a:gd name="T23" fmla="*/ 20 h 60"/>
                  <a:gd name="T24" fmla="*/ 164 w 164"/>
                  <a:gd name="T25" fmla="*/ 25 h 60"/>
                  <a:gd name="T26" fmla="*/ 158 w 164"/>
                  <a:gd name="T27" fmla="*/ 30 h 60"/>
                  <a:gd name="T28" fmla="*/ 77 w 164"/>
                  <a:gd name="T29" fmla="*/ 59 h 60"/>
                  <a:gd name="T30" fmla="*/ 63 w 164"/>
                  <a:gd name="T31" fmla="*/ 60 h 60"/>
                  <a:gd name="T32" fmla="*/ 19 w 164"/>
                  <a:gd name="T33" fmla="*/ 39 h 60"/>
                  <a:gd name="T34" fmla="*/ 63 w 164"/>
                  <a:gd name="T35" fmla="*/ 48 h 60"/>
                  <a:gd name="T36" fmla="*/ 63 w 164"/>
                  <a:gd name="T37" fmla="*/ 48 h 60"/>
                  <a:gd name="T38" fmla="*/ 76 w 164"/>
                  <a:gd name="T39" fmla="*/ 47 h 60"/>
                  <a:gd name="T40" fmla="*/ 145 w 164"/>
                  <a:gd name="T41" fmla="*/ 24 h 60"/>
                  <a:gd name="T42" fmla="*/ 141 w 164"/>
                  <a:gd name="T43" fmla="*/ 16 h 60"/>
                  <a:gd name="T44" fmla="*/ 95 w 164"/>
                  <a:gd name="T45" fmla="*/ 25 h 60"/>
                  <a:gd name="T46" fmla="*/ 85 w 164"/>
                  <a:gd name="T47" fmla="*/ 24 h 60"/>
                  <a:gd name="T48" fmla="*/ 71 w 164"/>
                  <a:gd name="T49" fmla="*/ 24 h 60"/>
                  <a:gd name="T50" fmla="*/ 19 w 164"/>
                  <a:gd name="T51" fmla="*/ 3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4" h="60">
                    <a:moveTo>
                      <a:pt x="63" y="60"/>
                    </a:moveTo>
                    <a:cubicBezTo>
                      <a:pt x="63" y="60"/>
                      <a:pt x="63" y="60"/>
                      <a:pt x="63" y="60"/>
                    </a:cubicBezTo>
                    <a:cubicBezTo>
                      <a:pt x="42" y="60"/>
                      <a:pt x="16" y="55"/>
                      <a:pt x="4" y="42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18" y="25"/>
                      <a:pt x="34" y="14"/>
                      <a:pt x="70" y="12"/>
                    </a:cubicBezTo>
                    <a:cubicBezTo>
                      <a:pt x="78" y="11"/>
                      <a:pt x="82" y="12"/>
                      <a:pt x="86" y="12"/>
                    </a:cubicBezTo>
                    <a:cubicBezTo>
                      <a:pt x="89" y="13"/>
                      <a:pt x="91" y="13"/>
                      <a:pt x="95" y="13"/>
                    </a:cubicBezTo>
                    <a:cubicBezTo>
                      <a:pt x="101" y="13"/>
                      <a:pt x="113" y="12"/>
                      <a:pt x="144" y="3"/>
                    </a:cubicBezTo>
                    <a:cubicBezTo>
                      <a:pt x="154" y="0"/>
                      <a:pt x="154" y="0"/>
                      <a:pt x="154" y="0"/>
                    </a:cubicBezTo>
                    <a:cubicBezTo>
                      <a:pt x="152" y="10"/>
                      <a:pt x="152" y="10"/>
                      <a:pt x="152" y="10"/>
                    </a:cubicBezTo>
                    <a:cubicBezTo>
                      <a:pt x="152" y="11"/>
                      <a:pt x="155" y="17"/>
                      <a:pt x="158" y="20"/>
                    </a:cubicBezTo>
                    <a:cubicBezTo>
                      <a:pt x="164" y="25"/>
                      <a:pt x="164" y="25"/>
                      <a:pt x="164" y="25"/>
                    </a:cubicBezTo>
                    <a:cubicBezTo>
                      <a:pt x="158" y="30"/>
                      <a:pt x="158" y="30"/>
                      <a:pt x="158" y="30"/>
                    </a:cubicBezTo>
                    <a:cubicBezTo>
                      <a:pt x="139" y="44"/>
                      <a:pt x="111" y="55"/>
                      <a:pt x="77" y="59"/>
                    </a:cubicBezTo>
                    <a:cubicBezTo>
                      <a:pt x="73" y="60"/>
                      <a:pt x="68" y="60"/>
                      <a:pt x="63" y="60"/>
                    </a:cubicBezTo>
                    <a:close/>
                    <a:moveTo>
                      <a:pt x="19" y="39"/>
                    </a:moveTo>
                    <a:cubicBezTo>
                      <a:pt x="29" y="44"/>
                      <a:pt x="46" y="48"/>
                      <a:pt x="63" y="48"/>
                    </a:cubicBezTo>
                    <a:cubicBezTo>
                      <a:pt x="63" y="48"/>
                      <a:pt x="63" y="48"/>
                      <a:pt x="63" y="48"/>
                    </a:cubicBezTo>
                    <a:cubicBezTo>
                      <a:pt x="68" y="48"/>
                      <a:pt x="72" y="48"/>
                      <a:pt x="76" y="47"/>
                    </a:cubicBezTo>
                    <a:cubicBezTo>
                      <a:pt x="110" y="42"/>
                      <a:pt x="132" y="32"/>
                      <a:pt x="145" y="24"/>
                    </a:cubicBezTo>
                    <a:cubicBezTo>
                      <a:pt x="144" y="22"/>
                      <a:pt x="142" y="19"/>
                      <a:pt x="141" y="16"/>
                    </a:cubicBezTo>
                    <a:cubicBezTo>
                      <a:pt x="113" y="24"/>
                      <a:pt x="102" y="25"/>
                      <a:pt x="95" y="25"/>
                    </a:cubicBezTo>
                    <a:cubicBezTo>
                      <a:pt x="91" y="25"/>
                      <a:pt x="88" y="25"/>
                      <a:pt x="85" y="24"/>
                    </a:cubicBezTo>
                    <a:cubicBezTo>
                      <a:pt x="81" y="24"/>
                      <a:pt x="77" y="23"/>
                      <a:pt x="71" y="24"/>
                    </a:cubicBezTo>
                    <a:cubicBezTo>
                      <a:pt x="44" y="25"/>
                      <a:pt x="30" y="32"/>
                      <a:pt x="19" y="39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" name="Freeform 497"/>
              <p:cNvSpPr>
                <a:spLocks/>
              </p:cNvSpPr>
              <p:nvPr userDrawn="1"/>
            </p:nvSpPr>
            <p:spPr bwMode="auto">
              <a:xfrm>
                <a:off x="1161" y="1546"/>
                <a:ext cx="90" cy="30"/>
              </a:xfrm>
              <a:custGeom>
                <a:avLst/>
                <a:gdLst>
                  <a:gd name="T0" fmla="*/ 137 w 145"/>
                  <a:gd name="T1" fmla="*/ 0 h 48"/>
                  <a:gd name="T2" fmla="*/ 62 w 145"/>
                  <a:gd name="T3" fmla="*/ 10 h 48"/>
                  <a:gd name="T4" fmla="*/ 0 w 145"/>
                  <a:gd name="T5" fmla="*/ 30 h 48"/>
                  <a:gd name="T6" fmla="*/ 67 w 145"/>
                  <a:gd name="T7" fmla="*/ 45 h 48"/>
                  <a:gd name="T8" fmla="*/ 145 w 145"/>
                  <a:gd name="T9" fmla="*/ 17 h 48"/>
                  <a:gd name="T10" fmla="*/ 137 w 145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" h="48">
                    <a:moveTo>
                      <a:pt x="137" y="0"/>
                    </a:moveTo>
                    <a:cubicBezTo>
                      <a:pt x="77" y="18"/>
                      <a:pt x="85" y="8"/>
                      <a:pt x="62" y="10"/>
                    </a:cubicBezTo>
                    <a:cubicBezTo>
                      <a:pt x="26" y="12"/>
                      <a:pt x="11" y="22"/>
                      <a:pt x="0" y="30"/>
                    </a:cubicBezTo>
                    <a:cubicBezTo>
                      <a:pt x="11" y="43"/>
                      <a:pt x="45" y="48"/>
                      <a:pt x="67" y="45"/>
                    </a:cubicBezTo>
                    <a:cubicBezTo>
                      <a:pt x="106" y="40"/>
                      <a:pt x="130" y="28"/>
                      <a:pt x="145" y="17"/>
                    </a:cubicBezTo>
                    <a:cubicBezTo>
                      <a:pt x="142" y="14"/>
                      <a:pt x="136" y="6"/>
                      <a:pt x="137" y="0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" name="Freeform 498"/>
              <p:cNvSpPr>
                <a:spLocks noEditPoints="1"/>
              </p:cNvSpPr>
              <p:nvPr userDrawn="1"/>
            </p:nvSpPr>
            <p:spPr bwMode="auto">
              <a:xfrm>
                <a:off x="1146" y="1520"/>
                <a:ext cx="111" cy="34"/>
              </a:xfrm>
              <a:custGeom>
                <a:avLst/>
                <a:gdLst>
                  <a:gd name="T0" fmla="*/ 90 w 177"/>
                  <a:gd name="T1" fmla="*/ 54 h 54"/>
                  <a:gd name="T2" fmla="*/ 90 w 177"/>
                  <a:gd name="T3" fmla="*/ 54 h 54"/>
                  <a:gd name="T4" fmla="*/ 71 w 177"/>
                  <a:gd name="T5" fmla="*/ 53 h 54"/>
                  <a:gd name="T6" fmla="*/ 4 w 177"/>
                  <a:gd name="T7" fmla="*/ 17 h 54"/>
                  <a:gd name="T8" fmla="*/ 0 w 177"/>
                  <a:gd name="T9" fmla="*/ 10 h 54"/>
                  <a:gd name="T10" fmla="*/ 8 w 177"/>
                  <a:gd name="T11" fmla="*/ 9 h 54"/>
                  <a:gd name="T12" fmla="*/ 16 w 177"/>
                  <a:gd name="T13" fmla="*/ 6 h 54"/>
                  <a:gd name="T14" fmla="*/ 55 w 177"/>
                  <a:gd name="T15" fmla="*/ 0 h 54"/>
                  <a:gd name="T16" fmla="*/ 77 w 177"/>
                  <a:gd name="T17" fmla="*/ 2 h 54"/>
                  <a:gd name="T18" fmla="*/ 99 w 177"/>
                  <a:gd name="T19" fmla="*/ 7 h 54"/>
                  <a:gd name="T20" fmla="*/ 167 w 177"/>
                  <a:gd name="T21" fmla="*/ 15 h 54"/>
                  <a:gd name="T22" fmla="*/ 177 w 177"/>
                  <a:gd name="T23" fmla="*/ 15 h 54"/>
                  <a:gd name="T24" fmla="*/ 172 w 177"/>
                  <a:gd name="T25" fmla="*/ 24 h 54"/>
                  <a:gd name="T26" fmla="*/ 173 w 177"/>
                  <a:gd name="T27" fmla="*/ 28 h 54"/>
                  <a:gd name="T28" fmla="*/ 175 w 177"/>
                  <a:gd name="T29" fmla="*/ 33 h 54"/>
                  <a:gd name="T30" fmla="*/ 175 w 177"/>
                  <a:gd name="T31" fmla="*/ 37 h 54"/>
                  <a:gd name="T32" fmla="*/ 172 w 177"/>
                  <a:gd name="T33" fmla="*/ 39 h 54"/>
                  <a:gd name="T34" fmla="*/ 90 w 177"/>
                  <a:gd name="T35" fmla="*/ 54 h 54"/>
                  <a:gd name="T36" fmla="*/ 20 w 177"/>
                  <a:gd name="T37" fmla="*/ 18 h 54"/>
                  <a:gd name="T38" fmla="*/ 72 w 177"/>
                  <a:gd name="T39" fmla="*/ 41 h 54"/>
                  <a:gd name="T40" fmla="*/ 90 w 177"/>
                  <a:gd name="T41" fmla="*/ 42 h 54"/>
                  <a:gd name="T42" fmla="*/ 161 w 177"/>
                  <a:gd name="T43" fmla="*/ 31 h 54"/>
                  <a:gd name="T44" fmla="*/ 160 w 177"/>
                  <a:gd name="T45" fmla="*/ 27 h 54"/>
                  <a:gd name="T46" fmla="*/ 96 w 177"/>
                  <a:gd name="T47" fmla="*/ 19 h 54"/>
                  <a:gd name="T48" fmla="*/ 75 w 177"/>
                  <a:gd name="T49" fmla="*/ 14 h 54"/>
                  <a:gd name="T50" fmla="*/ 55 w 177"/>
                  <a:gd name="T51" fmla="*/ 12 h 54"/>
                  <a:gd name="T52" fmla="*/ 20 w 177"/>
                  <a:gd name="T53" fmla="*/ 1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7" h="54">
                    <a:moveTo>
                      <a:pt x="90" y="54"/>
                    </a:moveTo>
                    <a:cubicBezTo>
                      <a:pt x="90" y="54"/>
                      <a:pt x="90" y="54"/>
                      <a:pt x="90" y="54"/>
                    </a:cubicBezTo>
                    <a:cubicBezTo>
                      <a:pt x="83" y="54"/>
                      <a:pt x="77" y="54"/>
                      <a:pt x="71" y="53"/>
                    </a:cubicBezTo>
                    <a:cubicBezTo>
                      <a:pt x="48" y="52"/>
                      <a:pt x="14" y="35"/>
                      <a:pt x="4" y="1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11" y="8"/>
                      <a:pt x="14" y="7"/>
                      <a:pt x="16" y="6"/>
                    </a:cubicBezTo>
                    <a:cubicBezTo>
                      <a:pt x="27" y="3"/>
                      <a:pt x="39" y="0"/>
                      <a:pt x="55" y="0"/>
                    </a:cubicBezTo>
                    <a:cubicBezTo>
                      <a:pt x="62" y="0"/>
                      <a:pt x="69" y="1"/>
                      <a:pt x="77" y="2"/>
                    </a:cubicBezTo>
                    <a:cubicBezTo>
                      <a:pt x="86" y="4"/>
                      <a:pt x="93" y="6"/>
                      <a:pt x="99" y="7"/>
                    </a:cubicBezTo>
                    <a:cubicBezTo>
                      <a:pt x="114" y="12"/>
                      <a:pt x="128" y="15"/>
                      <a:pt x="167" y="15"/>
                    </a:cubicBezTo>
                    <a:cubicBezTo>
                      <a:pt x="177" y="15"/>
                      <a:pt x="177" y="15"/>
                      <a:pt x="177" y="15"/>
                    </a:cubicBezTo>
                    <a:cubicBezTo>
                      <a:pt x="172" y="24"/>
                      <a:pt x="172" y="24"/>
                      <a:pt x="172" y="24"/>
                    </a:cubicBezTo>
                    <a:cubicBezTo>
                      <a:pt x="172" y="25"/>
                      <a:pt x="172" y="25"/>
                      <a:pt x="173" y="28"/>
                    </a:cubicBezTo>
                    <a:cubicBezTo>
                      <a:pt x="174" y="30"/>
                      <a:pt x="174" y="31"/>
                      <a:pt x="175" y="33"/>
                    </a:cubicBezTo>
                    <a:cubicBezTo>
                      <a:pt x="175" y="37"/>
                      <a:pt x="175" y="37"/>
                      <a:pt x="175" y="37"/>
                    </a:cubicBezTo>
                    <a:cubicBezTo>
                      <a:pt x="172" y="39"/>
                      <a:pt x="172" y="39"/>
                      <a:pt x="172" y="39"/>
                    </a:cubicBezTo>
                    <a:cubicBezTo>
                      <a:pt x="157" y="48"/>
                      <a:pt x="124" y="54"/>
                      <a:pt x="90" y="54"/>
                    </a:cubicBezTo>
                    <a:close/>
                    <a:moveTo>
                      <a:pt x="20" y="18"/>
                    </a:moveTo>
                    <a:cubicBezTo>
                      <a:pt x="31" y="29"/>
                      <a:pt x="54" y="40"/>
                      <a:pt x="72" y="41"/>
                    </a:cubicBezTo>
                    <a:cubicBezTo>
                      <a:pt x="78" y="42"/>
                      <a:pt x="84" y="42"/>
                      <a:pt x="90" y="42"/>
                    </a:cubicBezTo>
                    <a:cubicBezTo>
                      <a:pt x="118" y="42"/>
                      <a:pt x="147" y="37"/>
                      <a:pt x="161" y="31"/>
                    </a:cubicBezTo>
                    <a:cubicBezTo>
                      <a:pt x="161" y="30"/>
                      <a:pt x="160" y="29"/>
                      <a:pt x="160" y="27"/>
                    </a:cubicBezTo>
                    <a:cubicBezTo>
                      <a:pt x="124" y="27"/>
                      <a:pt x="110" y="23"/>
                      <a:pt x="96" y="19"/>
                    </a:cubicBezTo>
                    <a:cubicBezTo>
                      <a:pt x="90" y="17"/>
                      <a:pt x="83" y="15"/>
                      <a:pt x="75" y="14"/>
                    </a:cubicBezTo>
                    <a:cubicBezTo>
                      <a:pt x="68" y="13"/>
                      <a:pt x="61" y="12"/>
                      <a:pt x="55" y="12"/>
                    </a:cubicBezTo>
                    <a:cubicBezTo>
                      <a:pt x="41" y="12"/>
                      <a:pt x="30" y="15"/>
                      <a:pt x="20" y="18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2" name="Freeform 499"/>
              <p:cNvSpPr>
                <a:spLocks/>
              </p:cNvSpPr>
              <p:nvPr userDrawn="1"/>
            </p:nvSpPr>
            <p:spPr bwMode="auto">
              <a:xfrm>
                <a:off x="1152" y="1522"/>
                <a:ext cx="100" cy="29"/>
              </a:xfrm>
              <a:custGeom>
                <a:avLst/>
                <a:gdLst>
                  <a:gd name="T0" fmla="*/ 158 w 160"/>
                  <a:gd name="T1" fmla="*/ 18 h 47"/>
                  <a:gd name="T2" fmla="*/ 67 w 160"/>
                  <a:gd name="T3" fmla="*/ 5 h 47"/>
                  <a:gd name="T4" fmla="*/ 0 w 160"/>
                  <a:gd name="T5" fmla="*/ 11 h 47"/>
                  <a:gd name="T6" fmla="*/ 62 w 160"/>
                  <a:gd name="T7" fmla="*/ 44 h 47"/>
                  <a:gd name="T8" fmla="*/ 160 w 160"/>
                  <a:gd name="T9" fmla="*/ 31 h 47"/>
                  <a:gd name="T10" fmla="*/ 158 w 160"/>
                  <a:gd name="T11" fmla="*/ 1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0" h="47">
                    <a:moveTo>
                      <a:pt x="158" y="18"/>
                    </a:moveTo>
                    <a:cubicBezTo>
                      <a:pt x="100" y="19"/>
                      <a:pt x="95" y="10"/>
                      <a:pt x="67" y="5"/>
                    </a:cubicBezTo>
                    <a:cubicBezTo>
                      <a:pt x="35" y="0"/>
                      <a:pt x="18" y="7"/>
                      <a:pt x="0" y="11"/>
                    </a:cubicBezTo>
                    <a:cubicBezTo>
                      <a:pt x="8" y="27"/>
                      <a:pt x="40" y="43"/>
                      <a:pt x="62" y="44"/>
                    </a:cubicBezTo>
                    <a:cubicBezTo>
                      <a:pt x="100" y="47"/>
                      <a:pt x="143" y="41"/>
                      <a:pt x="160" y="31"/>
                    </a:cubicBezTo>
                    <a:cubicBezTo>
                      <a:pt x="159" y="27"/>
                      <a:pt x="155" y="23"/>
                      <a:pt x="158" y="18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3" name="Freeform 500"/>
              <p:cNvSpPr>
                <a:spLocks noEditPoints="1"/>
              </p:cNvSpPr>
              <p:nvPr userDrawn="1"/>
            </p:nvSpPr>
            <p:spPr bwMode="auto">
              <a:xfrm>
                <a:off x="1149" y="1482"/>
                <a:ext cx="116" cy="50"/>
              </a:xfrm>
              <a:custGeom>
                <a:avLst/>
                <a:gdLst>
                  <a:gd name="T0" fmla="*/ 140 w 185"/>
                  <a:gd name="T1" fmla="*/ 81 h 81"/>
                  <a:gd name="T2" fmla="*/ 54 w 185"/>
                  <a:gd name="T3" fmla="*/ 70 h 81"/>
                  <a:gd name="T4" fmla="*/ 1 w 185"/>
                  <a:gd name="T5" fmla="*/ 8 h 81"/>
                  <a:gd name="T6" fmla="*/ 0 w 185"/>
                  <a:gd name="T7" fmla="*/ 0 h 81"/>
                  <a:gd name="T8" fmla="*/ 8 w 185"/>
                  <a:gd name="T9" fmla="*/ 1 h 81"/>
                  <a:gd name="T10" fmla="*/ 82 w 185"/>
                  <a:gd name="T11" fmla="*/ 24 h 81"/>
                  <a:gd name="T12" fmla="*/ 102 w 185"/>
                  <a:gd name="T13" fmla="*/ 31 h 81"/>
                  <a:gd name="T14" fmla="*/ 174 w 185"/>
                  <a:gd name="T15" fmla="*/ 51 h 81"/>
                  <a:gd name="T16" fmla="*/ 185 w 185"/>
                  <a:gd name="T17" fmla="*/ 53 h 81"/>
                  <a:gd name="T18" fmla="*/ 177 w 185"/>
                  <a:gd name="T19" fmla="*/ 61 h 81"/>
                  <a:gd name="T20" fmla="*/ 174 w 185"/>
                  <a:gd name="T21" fmla="*/ 72 h 81"/>
                  <a:gd name="T22" fmla="*/ 176 w 185"/>
                  <a:gd name="T23" fmla="*/ 80 h 81"/>
                  <a:gd name="T24" fmla="*/ 168 w 185"/>
                  <a:gd name="T25" fmla="*/ 80 h 81"/>
                  <a:gd name="T26" fmla="*/ 140 w 185"/>
                  <a:gd name="T27" fmla="*/ 81 h 81"/>
                  <a:gd name="T28" fmla="*/ 14 w 185"/>
                  <a:gd name="T29" fmla="*/ 15 h 81"/>
                  <a:gd name="T30" fmla="*/ 58 w 185"/>
                  <a:gd name="T31" fmla="*/ 59 h 81"/>
                  <a:gd name="T32" fmla="*/ 140 w 185"/>
                  <a:gd name="T33" fmla="*/ 69 h 81"/>
                  <a:gd name="T34" fmla="*/ 162 w 185"/>
                  <a:gd name="T35" fmla="*/ 68 h 81"/>
                  <a:gd name="T36" fmla="*/ 163 w 185"/>
                  <a:gd name="T37" fmla="*/ 61 h 81"/>
                  <a:gd name="T38" fmla="*/ 98 w 185"/>
                  <a:gd name="T39" fmla="*/ 42 h 81"/>
                  <a:gd name="T40" fmla="*/ 78 w 185"/>
                  <a:gd name="T41" fmla="*/ 35 h 81"/>
                  <a:gd name="T42" fmla="*/ 14 w 185"/>
                  <a:gd name="T43" fmla="*/ 1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5" h="81">
                    <a:moveTo>
                      <a:pt x="140" y="81"/>
                    </a:moveTo>
                    <a:cubicBezTo>
                      <a:pt x="104" y="81"/>
                      <a:pt x="75" y="77"/>
                      <a:pt x="54" y="70"/>
                    </a:cubicBezTo>
                    <a:cubicBezTo>
                      <a:pt x="30" y="62"/>
                      <a:pt x="2" y="34"/>
                      <a:pt x="1" y="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21" y="3"/>
                      <a:pt x="44" y="10"/>
                      <a:pt x="82" y="24"/>
                    </a:cubicBezTo>
                    <a:cubicBezTo>
                      <a:pt x="90" y="26"/>
                      <a:pt x="96" y="29"/>
                      <a:pt x="102" y="31"/>
                    </a:cubicBezTo>
                    <a:cubicBezTo>
                      <a:pt x="121" y="38"/>
                      <a:pt x="137" y="45"/>
                      <a:pt x="174" y="51"/>
                    </a:cubicBezTo>
                    <a:cubicBezTo>
                      <a:pt x="185" y="53"/>
                      <a:pt x="185" y="53"/>
                      <a:pt x="185" y="53"/>
                    </a:cubicBezTo>
                    <a:cubicBezTo>
                      <a:pt x="177" y="61"/>
                      <a:pt x="177" y="61"/>
                      <a:pt x="177" y="61"/>
                    </a:cubicBezTo>
                    <a:cubicBezTo>
                      <a:pt x="174" y="64"/>
                      <a:pt x="173" y="70"/>
                      <a:pt x="174" y="72"/>
                    </a:cubicBezTo>
                    <a:cubicBezTo>
                      <a:pt x="176" y="80"/>
                      <a:pt x="176" y="80"/>
                      <a:pt x="176" y="80"/>
                    </a:cubicBezTo>
                    <a:cubicBezTo>
                      <a:pt x="168" y="80"/>
                      <a:pt x="168" y="80"/>
                      <a:pt x="168" y="80"/>
                    </a:cubicBezTo>
                    <a:cubicBezTo>
                      <a:pt x="162" y="80"/>
                      <a:pt x="151" y="81"/>
                      <a:pt x="140" y="81"/>
                    </a:cubicBezTo>
                    <a:close/>
                    <a:moveTo>
                      <a:pt x="14" y="15"/>
                    </a:moveTo>
                    <a:cubicBezTo>
                      <a:pt x="20" y="34"/>
                      <a:pt x="40" y="53"/>
                      <a:pt x="58" y="59"/>
                    </a:cubicBezTo>
                    <a:cubicBezTo>
                      <a:pt x="78" y="65"/>
                      <a:pt x="105" y="69"/>
                      <a:pt x="140" y="69"/>
                    </a:cubicBezTo>
                    <a:cubicBezTo>
                      <a:pt x="148" y="69"/>
                      <a:pt x="156" y="68"/>
                      <a:pt x="162" y="68"/>
                    </a:cubicBezTo>
                    <a:cubicBezTo>
                      <a:pt x="162" y="66"/>
                      <a:pt x="162" y="64"/>
                      <a:pt x="163" y="61"/>
                    </a:cubicBezTo>
                    <a:cubicBezTo>
                      <a:pt x="131" y="55"/>
                      <a:pt x="115" y="49"/>
                      <a:pt x="98" y="42"/>
                    </a:cubicBezTo>
                    <a:cubicBezTo>
                      <a:pt x="92" y="40"/>
                      <a:pt x="86" y="37"/>
                      <a:pt x="78" y="35"/>
                    </a:cubicBezTo>
                    <a:cubicBezTo>
                      <a:pt x="57" y="27"/>
                      <a:pt x="31" y="19"/>
                      <a:pt x="14" y="15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4" name="Freeform 501"/>
              <p:cNvSpPr>
                <a:spLocks/>
              </p:cNvSpPr>
              <p:nvPr userDrawn="1"/>
            </p:nvSpPr>
            <p:spPr bwMode="auto">
              <a:xfrm>
                <a:off x="1154" y="1486"/>
                <a:ext cx="103" cy="43"/>
              </a:xfrm>
              <a:custGeom>
                <a:avLst/>
                <a:gdLst>
                  <a:gd name="T0" fmla="*/ 166 w 166"/>
                  <a:gd name="T1" fmla="*/ 50 h 69"/>
                  <a:gd name="T2" fmla="*/ 73 w 166"/>
                  <a:gd name="T3" fmla="*/ 22 h 69"/>
                  <a:gd name="T4" fmla="*/ 0 w 166"/>
                  <a:gd name="T5" fmla="*/ 0 h 69"/>
                  <a:gd name="T6" fmla="*/ 49 w 166"/>
                  <a:gd name="T7" fmla="*/ 57 h 69"/>
                  <a:gd name="T8" fmla="*/ 161 w 166"/>
                  <a:gd name="T9" fmla="*/ 67 h 69"/>
                  <a:gd name="T10" fmla="*/ 166 w 166"/>
                  <a:gd name="T11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6" h="69">
                    <a:moveTo>
                      <a:pt x="166" y="50"/>
                    </a:moveTo>
                    <a:cubicBezTo>
                      <a:pt x="116" y="41"/>
                      <a:pt x="103" y="32"/>
                      <a:pt x="73" y="22"/>
                    </a:cubicBezTo>
                    <a:cubicBezTo>
                      <a:pt x="40" y="11"/>
                      <a:pt x="14" y="2"/>
                      <a:pt x="0" y="0"/>
                    </a:cubicBezTo>
                    <a:cubicBezTo>
                      <a:pt x="1" y="24"/>
                      <a:pt x="28" y="50"/>
                      <a:pt x="49" y="57"/>
                    </a:cubicBezTo>
                    <a:cubicBezTo>
                      <a:pt x="84" y="69"/>
                      <a:pt x="132" y="68"/>
                      <a:pt x="161" y="67"/>
                    </a:cubicBezTo>
                    <a:cubicBezTo>
                      <a:pt x="160" y="63"/>
                      <a:pt x="162" y="54"/>
                      <a:pt x="166" y="50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5" name="Freeform 502"/>
              <p:cNvSpPr>
                <a:spLocks noEditPoints="1"/>
              </p:cNvSpPr>
              <p:nvPr userDrawn="1"/>
            </p:nvSpPr>
            <p:spPr bwMode="auto">
              <a:xfrm>
                <a:off x="1156" y="1437"/>
                <a:ext cx="112" cy="83"/>
              </a:xfrm>
              <a:custGeom>
                <a:avLst/>
                <a:gdLst>
                  <a:gd name="T0" fmla="*/ 170 w 180"/>
                  <a:gd name="T1" fmla="*/ 133 h 133"/>
                  <a:gd name="T2" fmla="*/ 164 w 180"/>
                  <a:gd name="T3" fmla="*/ 133 h 133"/>
                  <a:gd name="T4" fmla="*/ 52 w 180"/>
                  <a:gd name="T5" fmla="*/ 93 h 133"/>
                  <a:gd name="T6" fmla="*/ 12 w 180"/>
                  <a:gd name="T7" fmla="*/ 8 h 133"/>
                  <a:gd name="T8" fmla="*/ 15 w 180"/>
                  <a:gd name="T9" fmla="*/ 0 h 133"/>
                  <a:gd name="T10" fmla="*/ 21 w 180"/>
                  <a:gd name="T11" fmla="*/ 6 h 133"/>
                  <a:gd name="T12" fmla="*/ 42 w 180"/>
                  <a:gd name="T13" fmla="*/ 19 h 133"/>
                  <a:gd name="T14" fmla="*/ 83 w 180"/>
                  <a:gd name="T15" fmla="*/ 50 h 133"/>
                  <a:gd name="T16" fmla="*/ 84 w 180"/>
                  <a:gd name="T17" fmla="*/ 51 h 133"/>
                  <a:gd name="T18" fmla="*/ 173 w 180"/>
                  <a:gd name="T19" fmla="*/ 101 h 133"/>
                  <a:gd name="T20" fmla="*/ 180 w 180"/>
                  <a:gd name="T21" fmla="*/ 103 h 133"/>
                  <a:gd name="T22" fmla="*/ 177 w 180"/>
                  <a:gd name="T23" fmla="*/ 109 h 133"/>
                  <a:gd name="T24" fmla="*/ 175 w 180"/>
                  <a:gd name="T25" fmla="*/ 114 h 133"/>
                  <a:gd name="T26" fmla="*/ 171 w 180"/>
                  <a:gd name="T27" fmla="*/ 127 h 133"/>
                  <a:gd name="T28" fmla="*/ 170 w 180"/>
                  <a:gd name="T29" fmla="*/ 133 h 133"/>
                  <a:gd name="T30" fmla="*/ 21 w 180"/>
                  <a:gd name="T31" fmla="*/ 21 h 133"/>
                  <a:gd name="T32" fmla="*/ 58 w 180"/>
                  <a:gd name="T33" fmla="*/ 83 h 133"/>
                  <a:gd name="T34" fmla="*/ 160 w 180"/>
                  <a:gd name="T35" fmla="*/ 120 h 133"/>
                  <a:gd name="T36" fmla="*/ 163 w 180"/>
                  <a:gd name="T37" fmla="*/ 111 h 133"/>
                  <a:gd name="T38" fmla="*/ 75 w 180"/>
                  <a:gd name="T39" fmla="*/ 59 h 133"/>
                  <a:gd name="T40" fmla="*/ 74 w 180"/>
                  <a:gd name="T41" fmla="*/ 58 h 133"/>
                  <a:gd name="T42" fmla="*/ 36 w 180"/>
                  <a:gd name="T43" fmla="*/ 30 h 133"/>
                  <a:gd name="T44" fmla="*/ 21 w 180"/>
                  <a:gd name="T45" fmla="*/ 2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80" h="133">
                    <a:moveTo>
                      <a:pt x="170" y="133"/>
                    </a:moveTo>
                    <a:cubicBezTo>
                      <a:pt x="164" y="133"/>
                      <a:pt x="164" y="133"/>
                      <a:pt x="164" y="133"/>
                    </a:cubicBezTo>
                    <a:cubicBezTo>
                      <a:pt x="127" y="130"/>
                      <a:pt x="78" y="110"/>
                      <a:pt x="52" y="93"/>
                    </a:cubicBezTo>
                    <a:cubicBezTo>
                      <a:pt x="24" y="75"/>
                      <a:pt x="0" y="33"/>
                      <a:pt x="12" y="8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7" y="11"/>
                      <a:pt x="34" y="15"/>
                      <a:pt x="42" y="19"/>
                    </a:cubicBezTo>
                    <a:cubicBezTo>
                      <a:pt x="53" y="26"/>
                      <a:pt x="68" y="34"/>
                      <a:pt x="83" y="50"/>
                    </a:cubicBezTo>
                    <a:cubicBezTo>
                      <a:pt x="84" y="51"/>
                      <a:pt x="84" y="51"/>
                      <a:pt x="84" y="51"/>
                    </a:cubicBezTo>
                    <a:cubicBezTo>
                      <a:pt x="96" y="64"/>
                      <a:pt x="116" y="86"/>
                      <a:pt x="173" y="101"/>
                    </a:cubicBezTo>
                    <a:cubicBezTo>
                      <a:pt x="180" y="103"/>
                      <a:pt x="180" y="103"/>
                      <a:pt x="180" y="103"/>
                    </a:cubicBezTo>
                    <a:cubicBezTo>
                      <a:pt x="177" y="109"/>
                      <a:pt x="177" y="109"/>
                      <a:pt x="177" y="109"/>
                    </a:cubicBezTo>
                    <a:cubicBezTo>
                      <a:pt x="176" y="111"/>
                      <a:pt x="176" y="112"/>
                      <a:pt x="175" y="114"/>
                    </a:cubicBezTo>
                    <a:cubicBezTo>
                      <a:pt x="173" y="118"/>
                      <a:pt x="171" y="122"/>
                      <a:pt x="171" y="127"/>
                    </a:cubicBezTo>
                    <a:lnTo>
                      <a:pt x="170" y="133"/>
                    </a:lnTo>
                    <a:close/>
                    <a:moveTo>
                      <a:pt x="21" y="21"/>
                    </a:moveTo>
                    <a:cubicBezTo>
                      <a:pt x="20" y="40"/>
                      <a:pt x="37" y="69"/>
                      <a:pt x="58" y="83"/>
                    </a:cubicBezTo>
                    <a:cubicBezTo>
                      <a:pt x="81" y="98"/>
                      <a:pt x="125" y="116"/>
                      <a:pt x="160" y="120"/>
                    </a:cubicBezTo>
                    <a:cubicBezTo>
                      <a:pt x="160" y="117"/>
                      <a:pt x="162" y="114"/>
                      <a:pt x="163" y="111"/>
                    </a:cubicBezTo>
                    <a:cubicBezTo>
                      <a:pt x="108" y="95"/>
                      <a:pt x="87" y="73"/>
                      <a:pt x="75" y="59"/>
                    </a:cubicBezTo>
                    <a:cubicBezTo>
                      <a:pt x="74" y="58"/>
                      <a:pt x="74" y="58"/>
                      <a:pt x="74" y="58"/>
                    </a:cubicBezTo>
                    <a:cubicBezTo>
                      <a:pt x="61" y="44"/>
                      <a:pt x="47" y="36"/>
                      <a:pt x="36" y="30"/>
                    </a:cubicBezTo>
                    <a:cubicBezTo>
                      <a:pt x="30" y="27"/>
                      <a:pt x="26" y="24"/>
                      <a:pt x="21" y="21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6" name="Freeform 503"/>
              <p:cNvSpPr>
                <a:spLocks/>
              </p:cNvSpPr>
              <p:nvPr userDrawn="1"/>
            </p:nvSpPr>
            <p:spPr bwMode="auto">
              <a:xfrm>
                <a:off x="1161" y="1444"/>
                <a:ext cx="101" cy="73"/>
              </a:xfrm>
              <a:custGeom>
                <a:avLst/>
                <a:gdLst>
                  <a:gd name="T0" fmla="*/ 163 w 163"/>
                  <a:gd name="T1" fmla="*/ 97 h 117"/>
                  <a:gd name="T2" fmla="*/ 70 w 163"/>
                  <a:gd name="T3" fmla="*/ 44 h 117"/>
                  <a:gd name="T4" fmla="*/ 9 w 163"/>
                  <a:gd name="T5" fmla="*/ 0 h 117"/>
                  <a:gd name="T6" fmla="*/ 47 w 163"/>
                  <a:gd name="T7" fmla="*/ 78 h 117"/>
                  <a:gd name="T8" fmla="*/ 157 w 163"/>
                  <a:gd name="T9" fmla="*/ 117 h 117"/>
                  <a:gd name="T10" fmla="*/ 163 w 163"/>
                  <a:gd name="T11" fmla="*/ 9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3" h="117">
                    <a:moveTo>
                      <a:pt x="163" y="97"/>
                    </a:moveTo>
                    <a:cubicBezTo>
                      <a:pt x="103" y="81"/>
                      <a:pt x="83" y="58"/>
                      <a:pt x="70" y="44"/>
                    </a:cubicBezTo>
                    <a:cubicBezTo>
                      <a:pt x="47" y="19"/>
                      <a:pt x="24" y="14"/>
                      <a:pt x="9" y="0"/>
                    </a:cubicBezTo>
                    <a:cubicBezTo>
                      <a:pt x="0" y="22"/>
                      <a:pt x="21" y="61"/>
                      <a:pt x="47" y="78"/>
                    </a:cubicBezTo>
                    <a:cubicBezTo>
                      <a:pt x="71" y="94"/>
                      <a:pt x="119" y="114"/>
                      <a:pt x="157" y="117"/>
                    </a:cubicBezTo>
                    <a:cubicBezTo>
                      <a:pt x="157" y="109"/>
                      <a:pt x="160" y="104"/>
                      <a:pt x="163" y="97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7" name="Freeform 504"/>
              <p:cNvSpPr>
                <a:spLocks noEditPoints="1"/>
              </p:cNvSpPr>
              <p:nvPr userDrawn="1"/>
            </p:nvSpPr>
            <p:spPr bwMode="auto">
              <a:xfrm>
                <a:off x="1174" y="1393"/>
                <a:ext cx="94" cy="114"/>
              </a:xfrm>
              <a:custGeom>
                <a:avLst/>
                <a:gdLst>
                  <a:gd name="T0" fmla="*/ 151 w 151"/>
                  <a:gd name="T1" fmla="*/ 183 h 183"/>
                  <a:gd name="T2" fmla="*/ 139 w 151"/>
                  <a:gd name="T3" fmla="*/ 179 h 183"/>
                  <a:gd name="T4" fmla="*/ 5 w 151"/>
                  <a:gd name="T5" fmla="*/ 57 h 183"/>
                  <a:gd name="T6" fmla="*/ 9 w 151"/>
                  <a:gd name="T7" fmla="*/ 8 h 183"/>
                  <a:gd name="T8" fmla="*/ 27 w 151"/>
                  <a:gd name="T9" fmla="*/ 2 h 183"/>
                  <a:gd name="T10" fmla="*/ 32 w 151"/>
                  <a:gd name="T11" fmla="*/ 4 h 183"/>
                  <a:gd name="T12" fmla="*/ 31 w 151"/>
                  <a:gd name="T13" fmla="*/ 9 h 183"/>
                  <a:gd name="T14" fmla="*/ 48 w 151"/>
                  <a:gd name="T15" fmla="*/ 41 h 183"/>
                  <a:gd name="T16" fmla="*/ 132 w 151"/>
                  <a:gd name="T17" fmla="*/ 120 h 183"/>
                  <a:gd name="T18" fmla="*/ 135 w 151"/>
                  <a:gd name="T19" fmla="*/ 122 h 183"/>
                  <a:gd name="T20" fmla="*/ 135 w 151"/>
                  <a:gd name="T21" fmla="*/ 125 h 183"/>
                  <a:gd name="T22" fmla="*/ 146 w 151"/>
                  <a:gd name="T23" fmla="*/ 171 h 183"/>
                  <a:gd name="T24" fmla="*/ 151 w 151"/>
                  <a:gd name="T25" fmla="*/ 183 h 183"/>
                  <a:gd name="T26" fmla="*/ 20 w 151"/>
                  <a:gd name="T27" fmla="*/ 15 h 183"/>
                  <a:gd name="T28" fmla="*/ 18 w 151"/>
                  <a:gd name="T29" fmla="*/ 16 h 183"/>
                  <a:gd name="T30" fmla="*/ 17 w 151"/>
                  <a:gd name="T31" fmla="*/ 54 h 183"/>
                  <a:gd name="T32" fmla="*/ 130 w 151"/>
                  <a:gd name="T33" fmla="*/ 164 h 183"/>
                  <a:gd name="T34" fmla="*/ 124 w 151"/>
                  <a:gd name="T35" fmla="*/ 129 h 183"/>
                  <a:gd name="T36" fmla="*/ 39 w 151"/>
                  <a:gd name="T37" fmla="*/ 49 h 183"/>
                  <a:gd name="T38" fmla="*/ 20 w 151"/>
                  <a:gd name="T39" fmla="*/ 15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83">
                    <a:moveTo>
                      <a:pt x="151" y="183"/>
                    </a:moveTo>
                    <a:cubicBezTo>
                      <a:pt x="139" y="179"/>
                      <a:pt x="139" y="179"/>
                      <a:pt x="139" y="179"/>
                    </a:cubicBezTo>
                    <a:cubicBezTo>
                      <a:pt x="77" y="161"/>
                      <a:pt x="18" y="107"/>
                      <a:pt x="5" y="57"/>
                    </a:cubicBezTo>
                    <a:cubicBezTo>
                      <a:pt x="0" y="37"/>
                      <a:pt x="1" y="18"/>
                      <a:pt x="9" y="8"/>
                    </a:cubicBezTo>
                    <a:cubicBezTo>
                      <a:pt x="13" y="3"/>
                      <a:pt x="20" y="0"/>
                      <a:pt x="27" y="2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0" y="13"/>
                      <a:pt x="38" y="28"/>
                      <a:pt x="48" y="41"/>
                    </a:cubicBezTo>
                    <a:cubicBezTo>
                      <a:pt x="54" y="49"/>
                      <a:pt x="107" y="104"/>
                      <a:pt x="132" y="120"/>
                    </a:cubicBezTo>
                    <a:cubicBezTo>
                      <a:pt x="135" y="122"/>
                      <a:pt x="135" y="122"/>
                      <a:pt x="135" y="122"/>
                    </a:cubicBezTo>
                    <a:cubicBezTo>
                      <a:pt x="135" y="125"/>
                      <a:pt x="135" y="125"/>
                      <a:pt x="135" y="125"/>
                    </a:cubicBezTo>
                    <a:cubicBezTo>
                      <a:pt x="136" y="141"/>
                      <a:pt x="139" y="156"/>
                      <a:pt x="146" y="171"/>
                    </a:cubicBezTo>
                    <a:lnTo>
                      <a:pt x="151" y="183"/>
                    </a:lnTo>
                    <a:close/>
                    <a:moveTo>
                      <a:pt x="20" y="15"/>
                    </a:moveTo>
                    <a:cubicBezTo>
                      <a:pt x="19" y="15"/>
                      <a:pt x="19" y="16"/>
                      <a:pt x="18" y="16"/>
                    </a:cubicBezTo>
                    <a:cubicBezTo>
                      <a:pt x="14" y="22"/>
                      <a:pt x="12" y="36"/>
                      <a:pt x="17" y="54"/>
                    </a:cubicBezTo>
                    <a:cubicBezTo>
                      <a:pt x="28" y="97"/>
                      <a:pt x="76" y="143"/>
                      <a:pt x="130" y="164"/>
                    </a:cubicBezTo>
                    <a:cubicBezTo>
                      <a:pt x="126" y="152"/>
                      <a:pt x="124" y="140"/>
                      <a:pt x="124" y="129"/>
                    </a:cubicBezTo>
                    <a:cubicBezTo>
                      <a:pt x="95" y="110"/>
                      <a:pt x="45" y="57"/>
                      <a:pt x="39" y="49"/>
                    </a:cubicBezTo>
                    <a:cubicBezTo>
                      <a:pt x="35" y="43"/>
                      <a:pt x="23" y="27"/>
                      <a:pt x="20" y="15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8" name="Freeform 505"/>
              <p:cNvSpPr>
                <a:spLocks/>
              </p:cNvSpPr>
              <p:nvPr userDrawn="1"/>
            </p:nvSpPr>
            <p:spPr bwMode="auto">
              <a:xfrm>
                <a:off x="1176" y="1396"/>
                <a:ext cx="86" cy="106"/>
              </a:xfrm>
              <a:custGeom>
                <a:avLst/>
                <a:gdLst>
                  <a:gd name="T0" fmla="*/ 126 w 138"/>
                  <a:gd name="T1" fmla="*/ 121 h 170"/>
                  <a:gd name="T2" fmla="*/ 41 w 138"/>
                  <a:gd name="T3" fmla="*/ 41 h 170"/>
                  <a:gd name="T4" fmla="*/ 22 w 138"/>
                  <a:gd name="T5" fmla="*/ 4 h 170"/>
                  <a:gd name="T6" fmla="*/ 8 w 138"/>
                  <a:gd name="T7" fmla="*/ 52 h 170"/>
                  <a:gd name="T8" fmla="*/ 138 w 138"/>
                  <a:gd name="T9" fmla="*/ 170 h 170"/>
                  <a:gd name="T10" fmla="*/ 126 w 138"/>
                  <a:gd name="T11" fmla="*/ 121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70">
                    <a:moveTo>
                      <a:pt x="126" y="121"/>
                    </a:moveTo>
                    <a:cubicBezTo>
                      <a:pt x="100" y="105"/>
                      <a:pt x="47" y="49"/>
                      <a:pt x="41" y="41"/>
                    </a:cubicBezTo>
                    <a:cubicBezTo>
                      <a:pt x="34" y="33"/>
                      <a:pt x="21" y="13"/>
                      <a:pt x="22" y="4"/>
                    </a:cubicBezTo>
                    <a:cubicBezTo>
                      <a:pt x="10" y="0"/>
                      <a:pt x="0" y="21"/>
                      <a:pt x="8" y="52"/>
                    </a:cubicBezTo>
                    <a:cubicBezTo>
                      <a:pt x="21" y="102"/>
                      <a:pt x="81" y="153"/>
                      <a:pt x="138" y="170"/>
                    </a:cubicBezTo>
                    <a:cubicBezTo>
                      <a:pt x="129" y="151"/>
                      <a:pt x="127" y="135"/>
                      <a:pt x="126" y="121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9" name="Freeform 506"/>
              <p:cNvSpPr>
                <a:spLocks/>
              </p:cNvSpPr>
              <p:nvPr userDrawn="1"/>
            </p:nvSpPr>
            <p:spPr bwMode="auto">
              <a:xfrm>
                <a:off x="1187" y="1412"/>
                <a:ext cx="43" cy="59"/>
              </a:xfrm>
              <a:custGeom>
                <a:avLst/>
                <a:gdLst>
                  <a:gd name="T0" fmla="*/ 66 w 70"/>
                  <a:gd name="T1" fmla="*/ 94 h 94"/>
                  <a:gd name="T2" fmla="*/ 61 w 70"/>
                  <a:gd name="T3" fmla="*/ 92 h 94"/>
                  <a:gd name="T4" fmla="*/ 51 w 70"/>
                  <a:gd name="T5" fmla="*/ 83 h 94"/>
                  <a:gd name="T6" fmla="*/ 22 w 70"/>
                  <a:gd name="T7" fmla="*/ 54 h 94"/>
                  <a:gd name="T8" fmla="*/ 2 w 70"/>
                  <a:gd name="T9" fmla="*/ 18 h 94"/>
                  <a:gd name="T10" fmla="*/ 1 w 70"/>
                  <a:gd name="T11" fmla="*/ 5 h 94"/>
                  <a:gd name="T12" fmla="*/ 1 w 70"/>
                  <a:gd name="T13" fmla="*/ 3 h 94"/>
                  <a:gd name="T14" fmla="*/ 2 w 70"/>
                  <a:gd name="T15" fmla="*/ 1 h 94"/>
                  <a:gd name="T16" fmla="*/ 2 w 70"/>
                  <a:gd name="T17" fmla="*/ 0 h 94"/>
                  <a:gd name="T18" fmla="*/ 2 w 70"/>
                  <a:gd name="T19" fmla="*/ 2 h 94"/>
                  <a:gd name="T20" fmla="*/ 1 w 70"/>
                  <a:gd name="T21" fmla="*/ 3 h 94"/>
                  <a:gd name="T22" fmla="*/ 1 w 70"/>
                  <a:gd name="T23" fmla="*/ 5 h 94"/>
                  <a:gd name="T24" fmla="*/ 4 w 70"/>
                  <a:gd name="T25" fmla="*/ 18 h 94"/>
                  <a:gd name="T26" fmla="*/ 25 w 70"/>
                  <a:gd name="T27" fmla="*/ 51 h 94"/>
                  <a:gd name="T28" fmla="*/ 55 w 70"/>
                  <a:gd name="T29" fmla="*/ 78 h 94"/>
                  <a:gd name="T30" fmla="*/ 66 w 70"/>
                  <a:gd name="T31" fmla="*/ 85 h 94"/>
                  <a:gd name="T32" fmla="*/ 70 w 70"/>
                  <a:gd name="T33" fmla="*/ 88 h 94"/>
                  <a:gd name="T34" fmla="*/ 66 w 70"/>
                  <a:gd name="T35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" h="94">
                    <a:moveTo>
                      <a:pt x="66" y="94"/>
                    </a:moveTo>
                    <a:cubicBezTo>
                      <a:pt x="66" y="94"/>
                      <a:pt x="64" y="93"/>
                      <a:pt x="61" y="92"/>
                    </a:cubicBezTo>
                    <a:cubicBezTo>
                      <a:pt x="59" y="90"/>
                      <a:pt x="55" y="87"/>
                      <a:pt x="51" y="83"/>
                    </a:cubicBezTo>
                    <a:cubicBezTo>
                      <a:pt x="42" y="76"/>
                      <a:pt x="31" y="66"/>
                      <a:pt x="22" y="54"/>
                    </a:cubicBezTo>
                    <a:cubicBezTo>
                      <a:pt x="13" y="42"/>
                      <a:pt x="6" y="29"/>
                      <a:pt x="2" y="18"/>
                    </a:cubicBezTo>
                    <a:cubicBezTo>
                      <a:pt x="1" y="13"/>
                      <a:pt x="0" y="8"/>
                      <a:pt x="1" y="5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2"/>
                    </a:cubicBezTo>
                    <a:cubicBezTo>
                      <a:pt x="2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8"/>
                      <a:pt x="2" y="13"/>
                      <a:pt x="4" y="18"/>
                    </a:cubicBezTo>
                    <a:cubicBezTo>
                      <a:pt x="7" y="28"/>
                      <a:pt x="16" y="40"/>
                      <a:pt x="25" y="51"/>
                    </a:cubicBezTo>
                    <a:cubicBezTo>
                      <a:pt x="35" y="62"/>
                      <a:pt x="46" y="72"/>
                      <a:pt x="55" y="78"/>
                    </a:cubicBezTo>
                    <a:cubicBezTo>
                      <a:pt x="59" y="81"/>
                      <a:pt x="63" y="84"/>
                      <a:pt x="66" y="85"/>
                    </a:cubicBezTo>
                    <a:cubicBezTo>
                      <a:pt x="68" y="87"/>
                      <a:pt x="70" y="88"/>
                      <a:pt x="70" y="88"/>
                    </a:cubicBezTo>
                    <a:lnTo>
                      <a:pt x="66" y="94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0" name="Freeform 507"/>
              <p:cNvSpPr>
                <a:spLocks/>
              </p:cNvSpPr>
              <p:nvPr userDrawn="1"/>
            </p:nvSpPr>
            <p:spPr bwMode="auto">
              <a:xfrm>
                <a:off x="1172" y="1458"/>
                <a:ext cx="60" cy="46"/>
              </a:xfrm>
              <a:custGeom>
                <a:avLst/>
                <a:gdLst>
                  <a:gd name="T0" fmla="*/ 93 w 96"/>
                  <a:gd name="T1" fmla="*/ 73 h 73"/>
                  <a:gd name="T2" fmla="*/ 89 w 96"/>
                  <a:gd name="T3" fmla="*/ 72 h 73"/>
                  <a:gd name="T4" fmla="*/ 76 w 96"/>
                  <a:gd name="T5" fmla="*/ 66 h 73"/>
                  <a:gd name="T6" fmla="*/ 40 w 96"/>
                  <a:gd name="T7" fmla="*/ 44 h 73"/>
                  <a:gd name="T8" fmla="*/ 9 w 96"/>
                  <a:gd name="T9" fmla="*/ 16 h 73"/>
                  <a:gd name="T10" fmla="*/ 1 w 96"/>
                  <a:gd name="T11" fmla="*/ 4 h 73"/>
                  <a:gd name="T12" fmla="*/ 0 w 96"/>
                  <a:gd name="T13" fmla="*/ 1 h 73"/>
                  <a:gd name="T14" fmla="*/ 0 w 96"/>
                  <a:gd name="T15" fmla="*/ 0 h 73"/>
                  <a:gd name="T16" fmla="*/ 0 w 96"/>
                  <a:gd name="T17" fmla="*/ 1 h 73"/>
                  <a:gd name="T18" fmla="*/ 2 w 96"/>
                  <a:gd name="T19" fmla="*/ 4 h 73"/>
                  <a:gd name="T20" fmla="*/ 10 w 96"/>
                  <a:gd name="T21" fmla="*/ 15 h 73"/>
                  <a:gd name="T22" fmla="*/ 42 w 96"/>
                  <a:gd name="T23" fmla="*/ 41 h 73"/>
                  <a:gd name="T24" fmla="*/ 78 w 96"/>
                  <a:gd name="T25" fmla="*/ 60 h 73"/>
                  <a:gd name="T26" fmla="*/ 91 w 96"/>
                  <a:gd name="T27" fmla="*/ 64 h 73"/>
                  <a:gd name="T28" fmla="*/ 96 w 96"/>
                  <a:gd name="T29" fmla="*/ 66 h 73"/>
                  <a:gd name="T30" fmla="*/ 93 w 96"/>
                  <a:gd name="T31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6" h="73">
                    <a:moveTo>
                      <a:pt x="93" y="73"/>
                    </a:moveTo>
                    <a:cubicBezTo>
                      <a:pt x="93" y="73"/>
                      <a:pt x="92" y="73"/>
                      <a:pt x="89" y="72"/>
                    </a:cubicBezTo>
                    <a:cubicBezTo>
                      <a:pt x="85" y="70"/>
                      <a:pt x="81" y="69"/>
                      <a:pt x="76" y="66"/>
                    </a:cubicBezTo>
                    <a:cubicBezTo>
                      <a:pt x="65" y="61"/>
                      <a:pt x="52" y="53"/>
                      <a:pt x="40" y="44"/>
                    </a:cubicBezTo>
                    <a:cubicBezTo>
                      <a:pt x="28" y="35"/>
                      <a:pt x="17" y="24"/>
                      <a:pt x="9" y="16"/>
                    </a:cubicBezTo>
                    <a:cubicBezTo>
                      <a:pt x="6" y="11"/>
                      <a:pt x="3" y="7"/>
                      <a:pt x="1" y="4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4"/>
                    </a:cubicBezTo>
                    <a:cubicBezTo>
                      <a:pt x="3" y="7"/>
                      <a:pt x="6" y="11"/>
                      <a:pt x="10" y="15"/>
                    </a:cubicBezTo>
                    <a:cubicBezTo>
                      <a:pt x="18" y="23"/>
                      <a:pt x="30" y="32"/>
                      <a:pt x="42" y="41"/>
                    </a:cubicBezTo>
                    <a:cubicBezTo>
                      <a:pt x="55" y="49"/>
                      <a:pt x="68" y="56"/>
                      <a:pt x="78" y="60"/>
                    </a:cubicBezTo>
                    <a:cubicBezTo>
                      <a:pt x="84" y="62"/>
                      <a:pt x="88" y="63"/>
                      <a:pt x="91" y="64"/>
                    </a:cubicBezTo>
                    <a:cubicBezTo>
                      <a:pt x="94" y="65"/>
                      <a:pt x="96" y="66"/>
                      <a:pt x="96" y="66"/>
                    </a:cubicBezTo>
                    <a:lnTo>
                      <a:pt x="93" y="73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1" name="Freeform 508"/>
              <p:cNvSpPr>
                <a:spLocks/>
              </p:cNvSpPr>
              <p:nvPr userDrawn="1"/>
            </p:nvSpPr>
            <p:spPr bwMode="auto">
              <a:xfrm>
                <a:off x="1164" y="1497"/>
                <a:ext cx="68" cy="27"/>
              </a:xfrm>
              <a:custGeom>
                <a:avLst/>
                <a:gdLst>
                  <a:gd name="T0" fmla="*/ 108 w 109"/>
                  <a:gd name="T1" fmla="*/ 44 h 44"/>
                  <a:gd name="T2" fmla="*/ 103 w 109"/>
                  <a:gd name="T3" fmla="*/ 44 h 44"/>
                  <a:gd name="T4" fmla="*/ 97 w 109"/>
                  <a:gd name="T5" fmla="*/ 43 h 44"/>
                  <a:gd name="T6" fmla="*/ 90 w 109"/>
                  <a:gd name="T7" fmla="*/ 41 h 44"/>
                  <a:gd name="T8" fmla="*/ 50 w 109"/>
                  <a:gd name="T9" fmla="*/ 30 h 44"/>
                  <a:gd name="T10" fmla="*/ 14 w 109"/>
                  <a:gd name="T11" fmla="*/ 12 h 44"/>
                  <a:gd name="T12" fmla="*/ 7 w 109"/>
                  <a:gd name="T13" fmla="*/ 8 h 44"/>
                  <a:gd name="T14" fmla="*/ 5 w 109"/>
                  <a:gd name="T15" fmla="*/ 6 h 44"/>
                  <a:gd name="T16" fmla="*/ 3 w 109"/>
                  <a:gd name="T17" fmla="*/ 4 h 44"/>
                  <a:gd name="T18" fmla="*/ 0 w 109"/>
                  <a:gd name="T19" fmla="*/ 1 h 44"/>
                  <a:gd name="T20" fmla="*/ 0 w 109"/>
                  <a:gd name="T21" fmla="*/ 0 h 44"/>
                  <a:gd name="T22" fmla="*/ 0 w 109"/>
                  <a:gd name="T23" fmla="*/ 1 h 44"/>
                  <a:gd name="T24" fmla="*/ 3 w 109"/>
                  <a:gd name="T25" fmla="*/ 4 h 44"/>
                  <a:gd name="T26" fmla="*/ 5 w 109"/>
                  <a:gd name="T27" fmla="*/ 6 h 44"/>
                  <a:gd name="T28" fmla="*/ 8 w 109"/>
                  <a:gd name="T29" fmla="*/ 7 h 44"/>
                  <a:gd name="T30" fmla="*/ 14 w 109"/>
                  <a:gd name="T31" fmla="*/ 11 h 44"/>
                  <a:gd name="T32" fmla="*/ 52 w 109"/>
                  <a:gd name="T33" fmla="*/ 26 h 44"/>
                  <a:gd name="T34" fmla="*/ 91 w 109"/>
                  <a:gd name="T35" fmla="*/ 35 h 44"/>
                  <a:gd name="T36" fmla="*/ 98 w 109"/>
                  <a:gd name="T37" fmla="*/ 36 h 44"/>
                  <a:gd name="T38" fmla="*/ 103 w 109"/>
                  <a:gd name="T39" fmla="*/ 36 h 44"/>
                  <a:gd name="T40" fmla="*/ 109 w 109"/>
                  <a:gd name="T41" fmla="*/ 36 h 44"/>
                  <a:gd name="T42" fmla="*/ 108 w 109"/>
                  <a:gd name="T4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9" h="44">
                    <a:moveTo>
                      <a:pt x="108" y="44"/>
                    </a:moveTo>
                    <a:cubicBezTo>
                      <a:pt x="108" y="44"/>
                      <a:pt x="106" y="44"/>
                      <a:pt x="103" y="44"/>
                    </a:cubicBezTo>
                    <a:cubicBezTo>
                      <a:pt x="102" y="43"/>
                      <a:pt x="100" y="43"/>
                      <a:pt x="97" y="43"/>
                    </a:cubicBezTo>
                    <a:cubicBezTo>
                      <a:pt x="95" y="42"/>
                      <a:pt x="92" y="42"/>
                      <a:pt x="90" y="41"/>
                    </a:cubicBezTo>
                    <a:cubicBezTo>
                      <a:pt x="78" y="39"/>
                      <a:pt x="64" y="35"/>
                      <a:pt x="50" y="30"/>
                    </a:cubicBezTo>
                    <a:cubicBezTo>
                      <a:pt x="36" y="24"/>
                      <a:pt x="23" y="18"/>
                      <a:pt x="14" y="12"/>
                    </a:cubicBezTo>
                    <a:cubicBezTo>
                      <a:pt x="11" y="11"/>
                      <a:pt x="9" y="9"/>
                      <a:pt x="7" y="8"/>
                    </a:cubicBezTo>
                    <a:cubicBezTo>
                      <a:pt x="6" y="7"/>
                      <a:pt x="6" y="7"/>
                      <a:pt x="5" y="6"/>
                    </a:cubicBezTo>
                    <a:cubicBezTo>
                      <a:pt x="4" y="5"/>
                      <a:pt x="3" y="5"/>
                      <a:pt x="3" y="4"/>
                    </a:cubicBezTo>
                    <a:cubicBezTo>
                      <a:pt x="2" y="3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4" y="4"/>
                      <a:pt x="4" y="5"/>
                      <a:pt x="5" y="6"/>
                    </a:cubicBezTo>
                    <a:cubicBezTo>
                      <a:pt x="6" y="6"/>
                      <a:pt x="7" y="7"/>
                      <a:pt x="8" y="7"/>
                    </a:cubicBezTo>
                    <a:cubicBezTo>
                      <a:pt x="10" y="8"/>
                      <a:pt x="12" y="10"/>
                      <a:pt x="14" y="11"/>
                    </a:cubicBezTo>
                    <a:cubicBezTo>
                      <a:pt x="24" y="16"/>
                      <a:pt x="38" y="22"/>
                      <a:pt x="52" y="26"/>
                    </a:cubicBezTo>
                    <a:cubicBezTo>
                      <a:pt x="66" y="30"/>
                      <a:pt x="80" y="33"/>
                      <a:pt x="91" y="35"/>
                    </a:cubicBezTo>
                    <a:cubicBezTo>
                      <a:pt x="93" y="35"/>
                      <a:pt x="96" y="35"/>
                      <a:pt x="98" y="36"/>
                    </a:cubicBezTo>
                    <a:cubicBezTo>
                      <a:pt x="100" y="36"/>
                      <a:pt x="102" y="36"/>
                      <a:pt x="103" y="36"/>
                    </a:cubicBezTo>
                    <a:cubicBezTo>
                      <a:pt x="107" y="36"/>
                      <a:pt x="109" y="36"/>
                      <a:pt x="109" y="36"/>
                    </a:cubicBezTo>
                    <a:lnTo>
                      <a:pt x="108" y="44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2" name="Freeform 509"/>
              <p:cNvSpPr>
                <a:spLocks/>
              </p:cNvSpPr>
              <p:nvPr userDrawn="1"/>
            </p:nvSpPr>
            <p:spPr bwMode="auto">
              <a:xfrm>
                <a:off x="1169" y="1534"/>
                <a:ext cx="52" cy="10"/>
              </a:xfrm>
              <a:custGeom>
                <a:avLst/>
                <a:gdLst>
                  <a:gd name="T0" fmla="*/ 84 w 84"/>
                  <a:gd name="T1" fmla="*/ 14 h 15"/>
                  <a:gd name="T2" fmla="*/ 80 w 84"/>
                  <a:gd name="T3" fmla="*/ 15 h 15"/>
                  <a:gd name="T4" fmla="*/ 76 w 84"/>
                  <a:gd name="T5" fmla="*/ 15 h 15"/>
                  <a:gd name="T6" fmla="*/ 70 w 84"/>
                  <a:gd name="T7" fmla="*/ 15 h 15"/>
                  <a:gd name="T8" fmla="*/ 41 w 84"/>
                  <a:gd name="T9" fmla="*/ 12 h 15"/>
                  <a:gd name="T10" fmla="*/ 12 w 84"/>
                  <a:gd name="T11" fmla="*/ 5 h 15"/>
                  <a:gd name="T12" fmla="*/ 3 w 84"/>
                  <a:gd name="T13" fmla="*/ 1 h 15"/>
                  <a:gd name="T14" fmla="*/ 1 w 84"/>
                  <a:gd name="T15" fmla="*/ 0 h 15"/>
                  <a:gd name="T16" fmla="*/ 0 w 84"/>
                  <a:gd name="T17" fmla="*/ 0 h 15"/>
                  <a:gd name="T18" fmla="*/ 1 w 84"/>
                  <a:gd name="T19" fmla="*/ 0 h 15"/>
                  <a:gd name="T20" fmla="*/ 3 w 84"/>
                  <a:gd name="T21" fmla="*/ 1 h 15"/>
                  <a:gd name="T22" fmla="*/ 13 w 84"/>
                  <a:gd name="T23" fmla="*/ 4 h 15"/>
                  <a:gd name="T24" fmla="*/ 41 w 84"/>
                  <a:gd name="T25" fmla="*/ 8 h 15"/>
                  <a:gd name="T26" fmla="*/ 70 w 84"/>
                  <a:gd name="T27" fmla="*/ 8 h 15"/>
                  <a:gd name="T28" fmla="*/ 75 w 84"/>
                  <a:gd name="T29" fmla="*/ 8 h 15"/>
                  <a:gd name="T30" fmla="*/ 79 w 84"/>
                  <a:gd name="T31" fmla="*/ 7 h 15"/>
                  <a:gd name="T32" fmla="*/ 83 w 84"/>
                  <a:gd name="T33" fmla="*/ 6 h 15"/>
                  <a:gd name="T34" fmla="*/ 84 w 84"/>
                  <a:gd name="T3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4" h="15">
                    <a:moveTo>
                      <a:pt x="84" y="14"/>
                    </a:moveTo>
                    <a:cubicBezTo>
                      <a:pt x="84" y="14"/>
                      <a:pt x="82" y="14"/>
                      <a:pt x="80" y="15"/>
                    </a:cubicBezTo>
                    <a:cubicBezTo>
                      <a:pt x="79" y="15"/>
                      <a:pt x="78" y="15"/>
                      <a:pt x="76" y="15"/>
                    </a:cubicBezTo>
                    <a:cubicBezTo>
                      <a:pt x="74" y="15"/>
                      <a:pt x="72" y="15"/>
                      <a:pt x="70" y="15"/>
                    </a:cubicBezTo>
                    <a:cubicBezTo>
                      <a:pt x="62" y="15"/>
                      <a:pt x="51" y="13"/>
                      <a:pt x="41" y="12"/>
                    </a:cubicBezTo>
                    <a:cubicBezTo>
                      <a:pt x="30" y="10"/>
                      <a:pt x="20" y="7"/>
                      <a:pt x="12" y="5"/>
                    </a:cubicBezTo>
                    <a:cubicBezTo>
                      <a:pt x="9" y="4"/>
                      <a:pt x="5" y="2"/>
                      <a:pt x="3" y="1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ubicBezTo>
                      <a:pt x="6" y="2"/>
                      <a:pt x="9" y="3"/>
                      <a:pt x="13" y="4"/>
                    </a:cubicBezTo>
                    <a:cubicBezTo>
                      <a:pt x="20" y="5"/>
                      <a:pt x="31" y="7"/>
                      <a:pt x="41" y="8"/>
                    </a:cubicBezTo>
                    <a:cubicBezTo>
                      <a:pt x="52" y="8"/>
                      <a:pt x="62" y="9"/>
                      <a:pt x="70" y="8"/>
                    </a:cubicBezTo>
                    <a:cubicBezTo>
                      <a:pt x="72" y="8"/>
                      <a:pt x="74" y="8"/>
                      <a:pt x="75" y="8"/>
                    </a:cubicBezTo>
                    <a:cubicBezTo>
                      <a:pt x="77" y="7"/>
                      <a:pt x="78" y="7"/>
                      <a:pt x="79" y="7"/>
                    </a:cubicBezTo>
                    <a:cubicBezTo>
                      <a:pt x="81" y="7"/>
                      <a:pt x="83" y="6"/>
                      <a:pt x="83" y="6"/>
                    </a:cubicBezTo>
                    <a:lnTo>
                      <a:pt x="84" y="14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3" name="Freeform 510"/>
              <p:cNvSpPr>
                <a:spLocks/>
              </p:cNvSpPr>
              <p:nvPr userDrawn="1"/>
            </p:nvSpPr>
            <p:spPr bwMode="auto">
              <a:xfrm>
                <a:off x="1181" y="1554"/>
                <a:ext cx="59" cy="13"/>
              </a:xfrm>
              <a:custGeom>
                <a:avLst/>
                <a:gdLst>
                  <a:gd name="T0" fmla="*/ 95 w 95"/>
                  <a:gd name="T1" fmla="*/ 8 h 20"/>
                  <a:gd name="T2" fmla="*/ 91 w 95"/>
                  <a:gd name="T3" fmla="*/ 9 h 20"/>
                  <a:gd name="T4" fmla="*/ 81 w 95"/>
                  <a:gd name="T5" fmla="*/ 12 h 20"/>
                  <a:gd name="T6" fmla="*/ 48 w 95"/>
                  <a:gd name="T7" fmla="*/ 18 h 20"/>
                  <a:gd name="T8" fmla="*/ 15 w 95"/>
                  <a:gd name="T9" fmla="*/ 20 h 20"/>
                  <a:gd name="T10" fmla="*/ 4 w 95"/>
                  <a:gd name="T11" fmla="*/ 19 h 20"/>
                  <a:gd name="T12" fmla="*/ 0 w 95"/>
                  <a:gd name="T13" fmla="*/ 18 h 20"/>
                  <a:gd name="T14" fmla="*/ 4 w 95"/>
                  <a:gd name="T15" fmla="*/ 18 h 20"/>
                  <a:gd name="T16" fmla="*/ 15 w 95"/>
                  <a:gd name="T17" fmla="*/ 18 h 20"/>
                  <a:gd name="T18" fmla="*/ 47 w 95"/>
                  <a:gd name="T19" fmla="*/ 14 h 20"/>
                  <a:gd name="T20" fmla="*/ 79 w 95"/>
                  <a:gd name="T21" fmla="*/ 5 h 20"/>
                  <a:gd name="T22" fmla="*/ 89 w 95"/>
                  <a:gd name="T23" fmla="*/ 1 h 20"/>
                  <a:gd name="T24" fmla="*/ 93 w 95"/>
                  <a:gd name="T25" fmla="*/ 0 h 20"/>
                  <a:gd name="T26" fmla="*/ 95 w 95"/>
                  <a:gd name="T27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5" h="20">
                    <a:moveTo>
                      <a:pt x="95" y="8"/>
                    </a:moveTo>
                    <a:cubicBezTo>
                      <a:pt x="95" y="8"/>
                      <a:pt x="94" y="8"/>
                      <a:pt x="91" y="9"/>
                    </a:cubicBezTo>
                    <a:cubicBezTo>
                      <a:pt x="89" y="10"/>
                      <a:pt x="85" y="11"/>
                      <a:pt x="81" y="12"/>
                    </a:cubicBezTo>
                    <a:cubicBezTo>
                      <a:pt x="72" y="14"/>
                      <a:pt x="60" y="16"/>
                      <a:pt x="48" y="18"/>
                    </a:cubicBezTo>
                    <a:cubicBezTo>
                      <a:pt x="36" y="19"/>
                      <a:pt x="24" y="20"/>
                      <a:pt x="15" y="20"/>
                    </a:cubicBezTo>
                    <a:cubicBezTo>
                      <a:pt x="11" y="20"/>
                      <a:pt x="7" y="19"/>
                      <a:pt x="4" y="19"/>
                    </a:cubicBezTo>
                    <a:cubicBezTo>
                      <a:pt x="2" y="18"/>
                      <a:pt x="0" y="18"/>
                      <a:pt x="0" y="18"/>
                    </a:cubicBezTo>
                    <a:cubicBezTo>
                      <a:pt x="0" y="18"/>
                      <a:pt x="2" y="18"/>
                      <a:pt x="4" y="18"/>
                    </a:cubicBezTo>
                    <a:cubicBezTo>
                      <a:pt x="7" y="19"/>
                      <a:pt x="11" y="19"/>
                      <a:pt x="15" y="18"/>
                    </a:cubicBezTo>
                    <a:cubicBezTo>
                      <a:pt x="24" y="18"/>
                      <a:pt x="36" y="16"/>
                      <a:pt x="47" y="14"/>
                    </a:cubicBezTo>
                    <a:cubicBezTo>
                      <a:pt x="59" y="11"/>
                      <a:pt x="70" y="8"/>
                      <a:pt x="79" y="5"/>
                    </a:cubicBezTo>
                    <a:cubicBezTo>
                      <a:pt x="83" y="4"/>
                      <a:pt x="87" y="2"/>
                      <a:pt x="89" y="1"/>
                    </a:cubicBezTo>
                    <a:cubicBezTo>
                      <a:pt x="91" y="1"/>
                      <a:pt x="93" y="0"/>
                      <a:pt x="93" y="0"/>
                    </a:cubicBez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4" name="Freeform 511"/>
              <p:cNvSpPr>
                <a:spLocks/>
              </p:cNvSpPr>
              <p:nvPr userDrawn="1"/>
            </p:nvSpPr>
            <p:spPr bwMode="auto">
              <a:xfrm>
                <a:off x="1195" y="1574"/>
                <a:ext cx="39" cy="19"/>
              </a:xfrm>
              <a:custGeom>
                <a:avLst/>
                <a:gdLst>
                  <a:gd name="T0" fmla="*/ 62 w 62"/>
                  <a:gd name="T1" fmla="*/ 6 h 31"/>
                  <a:gd name="T2" fmla="*/ 59 w 62"/>
                  <a:gd name="T3" fmla="*/ 8 h 31"/>
                  <a:gd name="T4" fmla="*/ 57 w 62"/>
                  <a:gd name="T5" fmla="*/ 10 h 31"/>
                  <a:gd name="T6" fmla="*/ 55 w 62"/>
                  <a:gd name="T7" fmla="*/ 11 h 31"/>
                  <a:gd name="T8" fmla="*/ 53 w 62"/>
                  <a:gd name="T9" fmla="*/ 12 h 31"/>
                  <a:gd name="T10" fmla="*/ 43 w 62"/>
                  <a:gd name="T11" fmla="*/ 17 h 31"/>
                  <a:gd name="T12" fmla="*/ 38 w 62"/>
                  <a:gd name="T13" fmla="*/ 20 h 31"/>
                  <a:gd name="T14" fmla="*/ 32 w 62"/>
                  <a:gd name="T15" fmla="*/ 22 h 31"/>
                  <a:gd name="T16" fmla="*/ 21 w 62"/>
                  <a:gd name="T17" fmla="*/ 26 h 31"/>
                  <a:gd name="T18" fmla="*/ 10 w 62"/>
                  <a:gd name="T19" fmla="*/ 29 h 31"/>
                  <a:gd name="T20" fmla="*/ 3 w 62"/>
                  <a:gd name="T21" fmla="*/ 31 h 31"/>
                  <a:gd name="T22" fmla="*/ 0 w 62"/>
                  <a:gd name="T23" fmla="*/ 31 h 31"/>
                  <a:gd name="T24" fmla="*/ 3 w 62"/>
                  <a:gd name="T25" fmla="*/ 30 h 31"/>
                  <a:gd name="T26" fmla="*/ 10 w 62"/>
                  <a:gd name="T27" fmla="*/ 28 h 31"/>
                  <a:gd name="T28" fmla="*/ 20 w 62"/>
                  <a:gd name="T29" fmla="*/ 24 h 31"/>
                  <a:gd name="T30" fmla="*/ 30 w 62"/>
                  <a:gd name="T31" fmla="*/ 18 h 31"/>
                  <a:gd name="T32" fmla="*/ 36 w 62"/>
                  <a:gd name="T33" fmla="*/ 15 h 31"/>
                  <a:gd name="T34" fmla="*/ 41 w 62"/>
                  <a:gd name="T35" fmla="*/ 12 h 31"/>
                  <a:gd name="T36" fmla="*/ 49 w 62"/>
                  <a:gd name="T37" fmla="*/ 6 h 31"/>
                  <a:gd name="T38" fmla="*/ 51 w 62"/>
                  <a:gd name="T39" fmla="*/ 5 h 31"/>
                  <a:gd name="T40" fmla="*/ 52 w 62"/>
                  <a:gd name="T41" fmla="*/ 4 h 31"/>
                  <a:gd name="T42" fmla="*/ 55 w 62"/>
                  <a:gd name="T43" fmla="*/ 2 h 31"/>
                  <a:gd name="T44" fmla="*/ 57 w 62"/>
                  <a:gd name="T45" fmla="*/ 0 h 31"/>
                  <a:gd name="T46" fmla="*/ 62 w 62"/>
                  <a:gd name="T47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2" h="31">
                    <a:moveTo>
                      <a:pt x="62" y="6"/>
                    </a:moveTo>
                    <a:cubicBezTo>
                      <a:pt x="62" y="6"/>
                      <a:pt x="61" y="7"/>
                      <a:pt x="59" y="8"/>
                    </a:cubicBezTo>
                    <a:cubicBezTo>
                      <a:pt x="59" y="8"/>
                      <a:pt x="58" y="9"/>
                      <a:pt x="57" y="10"/>
                    </a:cubicBezTo>
                    <a:cubicBezTo>
                      <a:pt x="56" y="10"/>
                      <a:pt x="56" y="10"/>
                      <a:pt x="55" y="11"/>
                    </a:cubicBezTo>
                    <a:cubicBezTo>
                      <a:pt x="54" y="11"/>
                      <a:pt x="54" y="12"/>
                      <a:pt x="53" y="12"/>
                    </a:cubicBezTo>
                    <a:cubicBezTo>
                      <a:pt x="50" y="13"/>
                      <a:pt x="47" y="15"/>
                      <a:pt x="43" y="17"/>
                    </a:cubicBezTo>
                    <a:cubicBezTo>
                      <a:pt x="42" y="18"/>
                      <a:pt x="40" y="19"/>
                      <a:pt x="38" y="20"/>
                    </a:cubicBezTo>
                    <a:cubicBezTo>
                      <a:pt x="36" y="20"/>
                      <a:pt x="34" y="21"/>
                      <a:pt x="32" y="22"/>
                    </a:cubicBezTo>
                    <a:cubicBezTo>
                      <a:pt x="28" y="24"/>
                      <a:pt x="24" y="25"/>
                      <a:pt x="21" y="26"/>
                    </a:cubicBezTo>
                    <a:cubicBezTo>
                      <a:pt x="17" y="27"/>
                      <a:pt x="14" y="28"/>
                      <a:pt x="10" y="29"/>
                    </a:cubicBezTo>
                    <a:cubicBezTo>
                      <a:pt x="7" y="30"/>
                      <a:pt x="5" y="30"/>
                      <a:pt x="3" y="31"/>
                    </a:cubicBezTo>
                    <a:cubicBezTo>
                      <a:pt x="1" y="31"/>
                      <a:pt x="0" y="31"/>
                      <a:pt x="0" y="31"/>
                    </a:cubicBezTo>
                    <a:cubicBezTo>
                      <a:pt x="0" y="31"/>
                      <a:pt x="1" y="31"/>
                      <a:pt x="3" y="30"/>
                    </a:cubicBezTo>
                    <a:cubicBezTo>
                      <a:pt x="5" y="30"/>
                      <a:pt x="7" y="29"/>
                      <a:pt x="10" y="28"/>
                    </a:cubicBezTo>
                    <a:cubicBezTo>
                      <a:pt x="13" y="27"/>
                      <a:pt x="16" y="25"/>
                      <a:pt x="20" y="24"/>
                    </a:cubicBezTo>
                    <a:cubicBezTo>
                      <a:pt x="23" y="22"/>
                      <a:pt x="27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7" y="14"/>
                      <a:pt x="39" y="13"/>
                      <a:pt x="41" y="12"/>
                    </a:cubicBezTo>
                    <a:cubicBezTo>
                      <a:pt x="44" y="10"/>
                      <a:pt x="47" y="8"/>
                      <a:pt x="49" y="6"/>
                    </a:cubicBezTo>
                    <a:cubicBezTo>
                      <a:pt x="50" y="6"/>
                      <a:pt x="50" y="6"/>
                      <a:pt x="51" y="5"/>
                    </a:cubicBezTo>
                    <a:cubicBezTo>
                      <a:pt x="51" y="5"/>
                      <a:pt x="52" y="4"/>
                      <a:pt x="52" y="4"/>
                    </a:cubicBezTo>
                    <a:cubicBezTo>
                      <a:pt x="53" y="3"/>
                      <a:pt x="54" y="2"/>
                      <a:pt x="55" y="2"/>
                    </a:cubicBezTo>
                    <a:cubicBezTo>
                      <a:pt x="56" y="1"/>
                      <a:pt x="57" y="0"/>
                      <a:pt x="57" y="0"/>
                    </a:cubicBezTo>
                    <a:lnTo>
                      <a:pt x="62" y="6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5" name="Freeform 512"/>
              <p:cNvSpPr>
                <a:spLocks/>
              </p:cNvSpPr>
              <p:nvPr userDrawn="1"/>
            </p:nvSpPr>
            <p:spPr bwMode="auto">
              <a:xfrm>
                <a:off x="1222" y="1580"/>
                <a:ext cx="34" cy="33"/>
              </a:xfrm>
              <a:custGeom>
                <a:avLst/>
                <a:gdLst>
                  <a:gd name="T0" fmla="*/ 55 w 55"/>
                  <a:gd name="T1" fmla="*/ 4 h 53"/>
                  <a:gd name="T2" fmla="*/ 53 w 55"/>
                  <a:gd name="T3" fmla="*/ 7 h 53"/>
                  <a:gd name="T4" fmla="*/ 48 w 55"/>
                  <a:gd name="T5" fmla="*/ 13 h 53"/>
                  <a:gd name="T6" fmla="*/ 30 w 55"/>
                  <a:gd name="T7" fmla="*/ 32 h 53"/>
                  <a:gd name="T8" fmla="*/ 10 w 55"/>
                  <a:gd name="T9" fmla="*/ 48 h 53"/>
                  <a:gd name="T10" fmla="*/ 6 w 55"/>
                  <a:gd name="T11" fmla="*/ 50 h 53"/>
                  <a:gd name="T12" fmla="*/ 3 w 55"/>
                  <a:gd name="T13" fmla="*/ 52 h 53"/>
                  <a:gd name="T14" fmla="*/ 0 w 55"/>
                  <a:gd name="T15" fmla="*/ 53 h 53"/>
                  <a:gd name="T16" fmla="*/ 3 w 55"/>
                  <a:gd name="T17" fmla="*/ 51 h 53"/>
                  <a:gd name="T18" fmla="*/ 6 w 55"/>
                  <a:gd name="T19" fmla="*/ 49 h 53"/>
                  <a:gd name="T20" fmla="*/ 10 w 55"/>
                  <a:gd name="T21" fmla="*/ 47 h 53"/>
                  <a:gd name="T22" fmla="*/ 27 w 55"/>
                  <a:gd name="T23" fmla="*/ 29 h 53"/>
                  <a:gd name="T24" fmla="*/ 42 w 55"/>
                  <a:gd name="T25" fmla="*/ 9 h 53"/>
                  <a:gd name="T26" fmla="*/ 47 w 55"/>
                  <a:gd name="T27" fmla="*/ 3 h 53"/>
                  <a:gd name="T28" fmla="*/ 48 w 55"/>
                  <a:gd name="T29" fmla="*/ 0 h 53"/>
                  <a:gd name="T30" fmla="*/ 55 w 55"/>
                  <a:gd name="T31" fmla="*/ 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53">
                    <a:moveTo>
                      <a:pt x="55" y="4"/>
                    </a:moveTo>
                    <a:cubicBezTo>
                      <a:pt x="55" y="4"/>
                      <a:pt x="54" y="5"/>
                      <a:pt x="53" y="7"/>
                    </a:cubicBezTo>
                    <a:cubicBezTo>
                      <a:pt x="52" y="8"/>
                      <a:pt x="50" y="11"/>
                      <a:pt x="48" y="13"/>
                    </a:cubicBezTo>
                    <a:cubicBezTo>
                      <a:pt x="43" y="19"/>
                      <a:pt x="37" y="26"/>
                      <a:pt x="30" y="32"/>
                    </a:cubicBezTo>
                    <a:cubicBezTo>
                      <a:pt x="23" y="38"/>
                      <a:pt x="16" y="44"/>
                      <a:pt x="10" y="48"/>
                    </a:cubicBezTo>
                    <a:cubicBezTo>
                      <a:pt x="9" y="49"/>
                      <a:pt x="7" y="49"/>
                      <a:pt x="6" y="50"/>
                    </a:cubicBezTo>
                    <a:cubicBezTo>
                      <a:pt x="5" y="51"/>
                      <a:pt x="4" y="51"/>
                      <a:pt x="3" y="52"/>
                    </a:cubicBezTo>
                    <a:cubicBezTo>
                      <a:pt x="1" y="52"/>
                      <a:pt x="0" y="53"/>
                      <a:pt x="0" y="53"/>
                    </a:cubicBezTo>
                    <a:cubicBezTo>
                      <a:pt x="0" y="53"/>
                      <a:pt x="1" y="52"/>
                      <a:pt x="3" y="51"/>
                    </a:cubicBezTo>
                    <a:cubicBezTo>
                      <a:pt x="4" y="51"/>
                      <a:pt x="5" y="50"/>
                      <a:pt x="6" y="49"/>
                    </a:cubicBezTo>
                    <a:cubicBezTo>
                      <a:pt x="7" y="49"/>
                      <a:pt x="8" y="48"/>
                      <a:pt x="10" y="47"/>
                    </a:cubicBezTo>
                    <a:cubicBezTo>
                      <a:pt x="15" y="42"/>
                      <a:pt x="21" y="36"/>
                      <a:pt x="27" y="29"/>
                    </a:cubicBezTo>
                    <a:cubicBezTo>
                      <a:pt x="33" y="22"/>
                      <a:pt x="39" y="15"/>
                      <a:pt x="42" y="9"/>
                    </a:cubicBezTo>
                    <a:cubicBezTo>
                      <a:pt x="44" y="6"/>
                      <a:pt x="46" y="4"/>
                      <a:pt x="47" y="3"/>
                    </a:cubicBezTo>
                    <a:cubicBezTo>
                      <a:pt x="47" y="1"/>
                      <a:pt x="48" y="0"/>
                      <a:pt x="48" y="0"/>
                    </a:cubicBez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6" name="Freeform 513"/>
              <p:cNvSpPr>
                <a:spLocks/>
              </p:cNvSpPr>
              <p:nvPr userDrawn="1"/>
            </p:nvSpPr>
            <p:spPr bwMode="auto">
              <a:xfrm>
                <a:off x="1245" y="1595"/>
                <a:ext cx="22" cy="35"/>
              </a:xfrm>
              <a:custGeom>
                <a:avLst/>
                <a:gdLst>
                  <a:gd name="T0" fmla="*/ 35 w 35"/>
                  <a:gd name="T1" fmla="*/ 1 h 56"/>
                  <a:gd name="T2" fmla="*/ 34 w 35"/>
                  <a:gd name="T3" fmla="*/ 4 h 56"/>
                  <a:gd name="T4" fmla="*/ 32 w 35"/>
                  <a:gd name="T5" fmla="*/ 12 h 56"/>
                  <a:gd name="T6" fmla="*/ 21 w 35"/>
                  <a:gd name="T7" fmla="*/ 32 h 56"/>
                  <a:gd name="T8" fmla="*/ 8 w 35"/>
                  <a:gd name="T9" fmla="*/ 50 h 56"/>
                  <a:gd name="T10" fmla="*/ 2 w 35"/>
                  <a:gd name="T11" fmla="*/ 55 h 56"/>
                  <a:gd name="T12" fmla="*/ 0 w 35"/>
                  <a:gd name="T13" fmla="*/ 55 h 56"/>
                  <a:gd name="T14" fmla="*/ 0 w 35"/>
                  <a:gd name="T15" fmla="*/ 56 h 56"/>
                  <a:gd name="T16" fmla="*/ 0 w 35"/>
                  <a:gd name="T17" fmla="*/ 55 h 56"/>
                  <a:gd name="T18" fmla="*/ 2 w 35"/>
                  <a:gd name="T19" fmla="*/ 54 h 56"/>
                  <a:gd name="T20" fmla="*/ 7 w 35"/>
                  <a:gd name="T21" fmla="*/ 49 h 56"/>
                  <a:gd name="T22" fmla="*/ 18 w 35"/>
                  <a:gd name="T23" fmla="*/ 30 h 56"/>
                  <a:gd name="T24" fmla="*/ 25 w 35"/>
                  <a:gd name="T25" fmla="*/ 9 h 56"/>
                  <a:gd name="T26" fmla="*/ 27 w 35"/>
                  <a:gd name="T27" fmla="*/ 3 h 56"/>
                  <a:gd name="T28" fmla="*/ 27 w 35"/>
                  <a:gd name="T29" fmla="*/ 0 h 56"/>
                  <a:gd name="T30" fmla="*/ 35 w 35"/>
                  <a:gd name="T31" fmla="*/ 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56">
                    <a:moveTo>
                      <a:pt x="35" y="1"/>
                    </a:moveTo>
                    <a:cubicBezTo>
                      <a:pt x="35" y="1"/>
                      <a:pt x="35" y="2"/>
                      <a:pt x="34" y="4"/>
                    </a:cubicBezTo>
                    <a:cubicBezTo>
                      <a:pt x="34" y="6"/>
                      <a:pt x="33" y="9"/>
                      <a:pt x="32" y="12"/>
                    </a:cubicBezTo>
                    <a:cubicBezTo>
                      <a:pt x="29" y="17"/>
                      <a:pt x="26" y="25"/>
                      <a:pt x="21" y="32"/>
                    </a:cubicBezTo>
                    <a:cubicBezTo>
                      <a:pt x="17" y="39"/>
                      <a:pt x="12" y="46"/>
                      <a:pt x="8" y="50"/>
                    </a:cubicBezTo>
                    <a:cubicBezTo>
                      <a:pt x="6" y="52"/>
                      <a:pt x="4" y="54"/>
                      <a:pt x="2" y="55"/>
                    </a:cubicBezTo>
                    <a:cubicBezTo>
                      <a:pt x="1" y="55"/>
                      <a:pt x="1" y="55"/>
                      <a:pt x="0" y="55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5"/>
                    </a:cubicBezTo>
                    <a:cubicBezTo>
                      <a:pt x="1" y="55"/>
                      <a:pt x="1" y="55"/>
                      <a:pt x="2" y="54"/>
                    </a:cubicBezTo>
                    <a:cubicBezTo>
                      <a:pt x="3" y="53"/>
                      <a:pt x="5" y="52"/>
                      <a:pt x="7" y="49"/>
                    </a:cubicBezTo>
                    <a:cubicBezTo>
                      <a:pt x="11" y="44"/>
                      <a:pt x="15" y="37"/>
                      <a:pt x="18" y="30"/>
                    </a:cubicBezTo>
                    <a:cubicBezTo>
                      <a:pt x="21" y="23"/>
                      <a:pt x="24" y="15"/>
                      <a:pt x="25" y="9"/>
                    </a:cubicBezTo>
                    <a:cubicBezTo>
                      <a:pt x="26" y="6"/>
                      <a:pt x="26" y="4"/>
                      <a:pt x="27" y="3"/>
                    </a:cubicBezTo>
                    <a:cubicBezTo>
                      <a:pt x="27" y="1"/>
                      <a:pt x="27" y="0"/>
                      <a:pt x="27" y="0"/>
                    </a:cubicBezTo>
                    <a:lnTo>
                      <a:pt x="35" y="1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7" name="Freeform 514"/>
              <p:cNvSpPr>
                <a:spLocks/>
              </p:cNvSpPr>
              <p:nvPr userDrawn="1"/>
            </p:nvSpPr>
            <p:spPr bwMode="auto">
              <a:xfrm>
                <a:off x="1273" y="1597"/>
                <a:ext cx="15" cy="41"/>
              </a:xfrm>
              <a:custGeom>
                <a:avLst/>
                <a:gdLst>
                  <a:gd name="T0" fmla="*/ 24 w 24"/>
                  <a:gd name="T1" fmla="*/ 1 h 67"/>
                  <a:gd name="T2" fmla="*/ 24 w 24"/>
                  <a:gd name="T3" fmla="*/ 4 h 67"/>
                  <a:gd name="T4" fmla="*/ 22 w 24"/>
                  <a:gd name="T5" fmla="*/ 12 h 67"/>
                  <a:gd name="T6" fmla="*/ 16 w 24"/>
                  <a:gd name="T7" fmla="*/ 35 h 67"/>
                  <a:gd name="T8" fmla="*/ 7 w 24"/>
                  <a:gd name="T9" fmla="*/ 58 h 67"/>
                  <a:gd name="T10" fmla="*/ 3 w 24"/>
                  <a:gd name="T11" fmla="*/ 65 h 67"/>
                  <a:gd name="T12" fmla="*/ 1 w 24"/>
                  <a:gd name="T13" fmla="*/ 66 h 67"/>
                  <a:gd name="T14" fmla="*/ 0 w 24"/>
                  <a:gd name="T15" fmla="*/ 67 h 67"/>
                  <a:gd name="T16" fmla="*/ 1 w 24"/>
                  <a:gd name="T17" fmla="*/ 66 h 67"/>
                  <a:gd name="T18" fmla="*/ 3 w 24"/>
                  <a:gd name="T19" fmla="*/ 65 h 67"/>
                  <a:gd name="T20" fmla="*/ 6 w 24"/>
                  <a:gd name="T21" fmla="*/ 58 h 67"/>
                  <a:gd name="T22" fmla="*/ 12 w 24"/>
                  <a:gd name="T23" fmla="*/ 34 h 67"/>
                  <a:gd name="T24" fmla="*/ 15 w 24"/>
                  <a:gd name="T25" fmla="*/ 11 h 67"/>
                  <a:gd name="T26" fmla="*/ 16 w 24"/>
                  <a:gd name="T27" fmla="*/ 3 h 67"/>
                  <a:gd name="T28" fmla="*/ 16 w 24"/>
                  <a:gd name="T29" fmla="*/ 0 h 67"/>
                  <a:gd name="T30" fmla="*/ 24 w 24"/>
                  <a:gd name="T31" fmla="*/ 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67">
                    <a:moveTo>
                      <a:pt x="24" y="1"/>
                    </a:moveTo>
                    <a:cubicBezTo>
                      <a:pt x="24" y="1"/>
                      <a:pt x="24" y="2"/>
                      <a:pt x="24" y="4"/>
                    </a:cubicBezTo>
                    <a:cubicBezTo>
                      <a:pt x="23" y="6"/>
                      <a:pt x="23" y="8"/>
                      <a:pt x="22" y="12"/>
                    </a:cubicBezTo>
                    <a:cubicBezTo>
                      <a:pt x="21" y="18"/>
                      <a:pt x="19" y="27"/>
                      <a:pt x="16" y="35"/>
                    </a:cubicBezTo>
                    <a:cubicBezTo>
                      <a:pt x="14" y="44"/>
                      <a:pt x="11" y="52"/>
                      <a:pt x="7" y="58"/>
                    </a:cubicBezTo>
                    <a:cubicBezTo>
                      <a:pt x="6" y="61"/>
                      <a:pt x="4" y="63"/>
                      <a:pt x="3" y="65"/>
                    </a:cubicBezTo>
                    <a:cubicBezTo>
                      <a:pt x="2" y="66"/>
                      <a:pt x="2" y="66"/>
                      <a:pt x="1" y="66"/>
                    </a:cubicBezTo>
                    <a:cubicBezTo>
                      <a:pt x="1" y="67"/>
                      <a:pt x="0" y="67"/>
                      <a:pt x="0" y="67"/>
                    </a:cubicBezTo>
                    <a:cubicBezTo>
                      <a:pt x="0" y="67"/>
                      <a:pt x="1" y="67"/>
                      <a:pt x="1" y="66"/>
                    </a:cubicBezTo>
                    <a:cubicBezTo>
                      <a:pt x="1" y="66"/>
                      <a:pt x="2" y="65"/>
                      <a:pt x="3" y="65"/>
                    </a:cubicBezTo>
                    <a:cubicBezTo>
                      <a:pt x="4" y="63"/>
                      <a:pt x="5" y="61"/>
                      <a:pt x="6" y="58"/>
                    </a:cubicBezTo>
                    <a:cubicBezTo>
                      <a:pt x="9" y="52"/>
                      <a:pt x="11" y="43"/>
                      <a:pt x="12" y="34"/>
                    </a:cubicBezTo>
                    <a:cubicBezTo>
                      <a:pt x="14" y="26"/>
                      <a:pt x="15" y="17"/>
                      <a:pt x="15" y="11"/>
                    </a:cubicBezTo>
                    <a:cubicBezTo>
                      <a:pt x="16" y="7"/>
                      <a:pt x="16" y="5"/>
                      <a:pt x="16" y="3"/>
                    </a:cubicBezTo>
                    <a:cubicBezTo>
                      <a:pt x="16" y="1"/>
                      <a:pt x="16" y="0"/>
                      <a:pt x="16" y="0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8" name="Freeform 515"/>
              <p:cNvSpPr>
                <a:spLocks/>
              </p:cNvSpPr>
              <p:nvPr userDrawn="1"/>
            </p:nvSpPr>
            <p:spPr bwMode="auto">
              <a:xfrm>
                <a:off x="1300" y="1606"/>
                <a:ext cx="6" cy="39"/>
              </a:xfrm>
              <a:custGeom>
                <a:avLst/>
                <a:gdLst>
                  <a:gd name="T0" fmla="*/ 7 w 10"/>
                  <a:gd name="T1" fmla="*/ 0 h 63"/>
                  <a:gd name="T2" fmla="*/ 8 w 10"/>
                  <a:gd name="T3" fmla="*/ 3 h 63"/>
                  <a:gd name="T4" fmla="*/ 9 w 10"/>
                  <a:gd name="T5" fmla="*/ 6 h 63"/>
                  <a:gd name="T6" fmla="*/ 9 w 10"/>
                  <a:gd name="T7" fmla="*/ 10 h 63"/>
                  <a:gd name="T8" fmla="*/ 9 w 10"/>
                  <a:gd name="T9" fmla="*/ 32 h 63"/>
                  <a:gd name="T10" fmla="*/ 6 w 10"/>
                  <a:gd name="T11" fmla="*/ 54 h 63"/>
                  <a:gd name="T12" fmla="*/ 5 w 10"/>
                  <a:gd name="T13" fmla="*/ 58 h 63"/>
                  <a:gd name="T14" fmla="*/ 4 w 10"/>
                  <a:gd name="T15" fmla="*/ 61 h 63"/>
                  <a:gd name="T16" fmla="*/ 2 w 10"/>
                  <a:gd name="T17" fmla="*/ 63 h 63"/>
                  <a:gd name="T18" fmla="*/ 4 w 10"/>
                  <a:gd name="T19" fmla="*/ 61 h 63"/>
                  <a:gd name="T20" fmla="*/ 4 w 10"/>
                  <a:gd name="T21" fmla="*/ 58 h 63"/>
                  <a:gd name="T22" fmla="*/ 5 w 10"/>
                  <a:gd name="T23" fmla="*/ 54 h 63"/>
                  <a:gd name="T24" fmla="*/ 5 w 10"/>
                  <a:gd name="T25" fmla="*/ 33 h 63"/>
                  <a:gd name="T26" fmla="*/ 2 w 10"/>
                  <a:gd name="T27" fmla="*/ 11 h 63"/>
                  <a:gd name="T28" fmla="*/ 1 w 10"/>
                  <a:gd name="T29" fmla="*/ 8 h 63"/>
                  <a:gd name="T30" fmla="*/ 1 w 10"/>
                  <a:gd name="T31" fmla="*/ 5 h 63"/>
                  <a:gd name="T32" fmla="*/ 0 w 10"/>
                  <a:gd name="T33" fmla="*/ 2 h 63"/>
                  <a:gd name="T34" fmla="*/ 7 w 10"/>
                  <a:gd name="T3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" h="63">
                    <a:moveTo>
                      <a:pt x="7" y="0"/>
                    </a:moveTo>
                    <a:cubicBezTo>
                      <a:pt x="7" y="0"/>
                      <a:pt x="8" y="1"/>
                      <a:pt x="8" y="3"/>
                    </a:cubicBezTo>
                    <a:cubicBezTo>
                      <a:pt x="8" y="4"/>
                      <a:pt x="8" y="5"/>
                      <a:pt x="9" y="6"/>
                    </a:cubicBezTo>
                    <a:cubicBezTo>
                      <a:pt x="9" y="7"/>
                      <a:pt x="9" y="9"/>
                      <a:pt x="9" y="10"/>
                    </a:cubicBezTo>
                    <a:cubicBezTo>
                      <a:pt x="10" y="16"/>
                      <a:pt x="10" y="24"/>
                      <a:pt x="9" y="32"/>
                    </a:cubicBezTo>
                    <a:cubicBezTo>
                      <a:pt x="9" y="40"/>
                      <a:pt x="8" y="48"/>
                      <a:pt x="6" y="54"/>
                    </a:cubicBezTo>
                    <a:cubicBezTo>
                      <a:pt x="6" y="56"/>
                      <a:pt x="6" y="57"/>
                      <a:pt x="5" y="58"/>
                    </a:cubicBezTo>
                    <a:cubicBezTo>
                      <a:pt x="5" y="59"/>
                      <a:pt x="4" y="60"/>
                      <a:pt x="4" y="61"/>
                    </a:cubicBezTo>
                    <a:cubicBezTo>
                      <a:pt x="3" y="62"/>
                      <a:pt x="2" y="63"/>
                      <a:pt x="2" y="63"/>
                    </a:cubicBezTo>
                    <a:cubicBezTo>
                      <a:pt x="2" y="63"/>
                      <a:pt x="3" y="62"/>
                      <a:pt x="4" y="61"/>
                    </a:cubicBezTo>
                    <a:cubicBezTo>
                      <a:pt x="4" y="60"/>
                      <a:pt x="4" y="59"/>
                      <a:pt x="4" y="58"/>
                    </a:cubicBezTo>
                    <a:cubicBezTo>
                      <a:pt x="5" y="57"/>
                      <a:pt x="5" y="55"/>
                      <a:pt x="5" y="54"/>
                    </a:cubicBezTo>
                    <a:cubicBezTo>
                      <a:pt x="6" y="48"/>
                      <a:pt x="6" y="40"/>
                      <a:pt x="5" y="33"/>
                    </a:cubicBezTo>
                    <a:cubicBezTo>
                      <a:pt x="5" y="25"/>
                      <a:pt x="4" y="17"/>
                      <a:pt x="2" y="11"/>
                    </a:cubicBezTo>
                    <a:cubicBezTo>
                      <a:pt x="2" y="10"/>
                      <a:pt x="2" y="9"/>
                      <a:pt x="1" y="8"/>
                    </a:cubicBezTo>
                    <a:cubicBezTo>
                      <a:pt x="1" y="7"/>
                      <a:pt x="1" y="6"/>
                      <a:pt x="1" y="5"/>
                    </a:cubicBezTo>
                    <a:cubicBezTo>
                      <a:pt x="0" y="3"/>
                      <a:pt x="0" y="2"/>
                      <a:pt x="0" y="2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9" name="Freeform 516"/>
              <p:cNvSpPr>
                <a:spLocks noEditPoints="1"/>
              </p:cNvSpPr>
              <p:nvPr userDrawn="1"/>
            </p:nvSpPr>
            <p:spPr bwMode="auto">
              <a:xfrm>
                <a:off x="1215" y="1434"/>
                <a:ext cx="109" cy="180"/>
              </a:xfrm>
              <a:custGeom>
                <a:avLst/>
                <a:gdLst>
                  <a:gd name="T0" fmla="*/ 126 w 174"/>
                  <a:gd name="T1" fmla="*/ 289 h 289"/>
                  <a:gd name="T2" fmla="*/ 106 w 174"/>
                  <a:gd name="T3" fmla="*/ 269 h 289"/>
                  <a:gd name="T4" fmla="*/ 69 w 174"/>
                  <a:gd name="T5" fmla="*/ 270 h 289"/>
                  <a:gd name="T6" fmla="*/ 61 w 174"/>
                  <a:gd name="T7" fmla="*/ 242 h 289"/>
                  <a:gd name="T8" fmla="*/ 22 w 174"/>
                  <a:gd name="T9" fmla="*/ 229 h 289"/>
                  <a:gd name="T10" fmla="*/ 28 w 174"/>
                  <a:gd name="T11" fmla="*/ 199 h 289"/>
                  <a:gd name="T12" fmla="*/ 7 w 174"/>
                  <a:gd name="T13" fmla="*/ 154 h 289"/>
                  <a:gd name="T14" fmla="*/ 6 w 174"/>
                  <a:gd name="T15" fmla="*/ 134 h 289"/>
                  <a:gd name="T16" fmla="*/ 32 w 174"/>
                  <a:gd name="T17" fmla="*/ 98 h 289"/>
                  <a:gd name="T18" fmla="*/ 14 w 174"/>
                  <a:gd name="T19" fmla="*/ 66 h 289"/>
                  <a:gd name="T20" fmla="*/ 17 w 174"/>
                  <a:gd name="T21" fmla="*/ 0 h 289"/>
                  <a:gd name="T22" fmla="*/ 25 w 174"/>
                  <a:gd name="T23" fmla="*/ 2 h 289"/>
                  <a:gd name="T24" fmla="*/ 64 w 174"/>
                  <a:gd name="T25" fmla="*/ 46 h 289"/>
                  <a:gd name="T26" fmla="*/ 106 w 174"/>
                  <a:gd name="T27" fmla="*/ 157 h 289"/>
                  <a:gd name="T28" fmla="*/ 138 w 174"/>
                  <a:gd name="T29" fmla="*/ 217 h 289"/>
                  <a:gd name="T30" fmla="*/ 171 w 174"/>
                  <a:gd name="T31" fmla="*/ 208 h 289"/>
                  <a:gd name="T32" fmla="*/ 173 w 174"/>
                  <a:gd name="T33" fmla="*/ 231 h 289"/>
                  <a:gd name="T34" fmla="*/ 131 w 174"/>
                  <a:gd name="T35" fmla="*/ 289 h 289"/>
                  <a:gd name="T36" fmla="*/ 120 w 174"/>
                  <a:gd name="T37" fmla="*/ 251 h 289"/>
                  <a:gd name="T38" fmla="*/ 129 w 174"/>
                  <a:gd name="T39" fmla="*/ 277 h 289"/>
                  <a:gd name="T40" fmla="*/ 159 w 174"/>
                  <a:gd name="T41" fmla="*/ 241 h 289"/>
                  <a:gd name="T42" fmla="*/ 161 w 174"/>
                  <a:gd name="T43" fmla="*/ 226 h 289"/>
                  <a:gd name="T44" fmla="*/ 96 w 174"/>
                  <a:gd name="T45" fmla="*/ 214 h 289"/>
                  <a:gd name="T46" fmla="*/ 99 w 174"/>
                  <a:gd name="T47" fmla="*/ 95 h 289"/>
                  <a:gd name="T48" fmla="*/ 16 w 174"/>
                  <a:gd name="T49" fmla="*/ 16 h 289"/>
                  <a:gd name="T50" fmla="*/ 24 w 174"/>
                  <a:gd name="T51" fmla="*/ 59 h 289"/>
                  <a:gd name="T52" fmla="*/ 60 w 174"/>
                  <a:gd name="T53" fmla="*/ 116 h 289"/>
                  <a:gd name="T54" fmla="*/ 32 w 174"/>
                  <a:gd name="T55" fmla="*/ 110 h 289"/>
                  <a:gd name="T56" fmla="*/ 17 w 174"/>
                  <a:gd name="T57" fmla="*/ 129 h 289"/>
                  <a:gd name="T58" fmla="*/ 47 w 174"/>
                  <a:gd name="T59" fmla="*/ 156 h 289"/>
                  <a:gd name="T60" fmla="*/ 13 w 174"/>
                  <a:gd name="T61" fmla="*/ 172 h 289"/>
                  <a:gd name="T62" fmla="*/ 54 w 174"/>
                  <a:gd name="T63" fmla="*/ 187 h 289"/>
                  <a:gd name="T64" fmla="*/ 33 w 174"/>
                  <a:gd name="T65" fmla="*/ 212 h 289"/>
                  <a:gd name="T66" fmla="*/ 50 w 174"/>
                  <a:gd name="T67" fmla="*/ 231 h 289"/>
                  <a:gd name="T68" fmla="*/ 81 w 174"/>
                  <a:gd name="T69" fmla="*/ 235 h 289"/>
                  <a:gd name="T70" fmla="*/ 77 w 174"/>
                  <a:gd name="T71" fmla="*/ 261 h 289"/>
                  <a:gd name="T72" fmla="*/ 109 w 174"/>
                  <a:gd name="T73" fmla="*/ 247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4" h="289">
                    <a:moveTo>
                      <a:pt x="131" y="289"/>
                    </a:moveTo>
                    <a:cubicBezTo>
                      <a:pt x="130" y="289"/>
                      <a:pt x="128" y="289"/>
                      <a:pt x="126" y="289"/>
                    </a:cubicBezTo>
                    <a:cubicBezTo>
                      <a:pt x="119" y="287"/>
                      <a:pt x="113" y="283"/>
                      <a:pt x="110" y="277"/>
                    </a:cubicBezTo>
                    <a:cubicBezTo>
                      <a:pt x="108" y="275"/>
                      <a:pt x="107" y="272"/>
                      <a:pt x="106" y="269"/>
                    </a:cubicBezTo>
                    <a:cubicBezTo>
                      <a:pt x="100" y="273"/>
                      <a:pt x="93" y="277"/>
                      <a:pt x="85" y="277"/>
                    </a:cubicBezTo>
                    <a:cubicBezTo>
                      <a:pt x="79" y="277"/>
                      <a:pt x="73" y="274"/>
                      <a:pt x="69" y="270"/>
                    </a:cubicBezTo>
                    <a:cubicBezTo>
                      <a:pt x="62" y="265"/>
                      <a:pt x="59" y="258"/>
                      <a:pt x="59" y="251"/>
                    </a:cubicBezTo>
                    <a:cubicBezTo>
                      <a:pt x="59" y="248"/>
                      <a:pt x="60" y="245"/>
                      <a:pt x="61" y="242"/>
                    </a:cubicBezTo>
                    <a:cubicBezTo>
                      <a:pt x="57" y="243"/>
                      <a:pt x="53" y="243"/>
                      <a:pt x="50" y="243"/>
                    </a:cubicBezTo>
                    <a:cubicBezTo>
                      <a:pt x="35" y="243"/>
                      <a:pt x="26" y="238"/>
                      <a:pt x="22" y="229"/>
                    </a:cubicBezTo>
                    <a:cubicBezTo>
                      <a:pt x="19" y="221"/>
                      <a:pt x="19" y="213"/>
                      <a:pt x="23" y="206"/>
                    </a:cubicBezTo>
                    <a:cubicBezTo>
                      <a:pt x="24" y="204"/>
                      <a:pt x="26" y="201"/>
                      <a:pt x="28" y="199"/>
                    </a:cubicBezTo>
                    <a:cubicBezTo>
                      <a:pt x="7" y="196"/>
                      <a:pt x="2" y="182"/>
                      <a:pt x="1" y="174"/>
                    </a:cubicBezTo>
                    <a:cubicBezTo>
                      <a:pt x="0" y="166"/>
                      <a:pt x="2" y="159"/>
                      <a:pt x="7" y="154"/>
                    </a:cubicBezTo>
                    <a:cubicBezTo>
                      <a:pt x="10" y="151"/>
                      <a:pt x="14" y="148"/>
                      <a:pt x="19" y="146"/>
                    </a:cubicBezTo>
                    <a:cubicBezTo>
                      <a:pt x="13" y="143"/>
                      <a:pt x="8" y="139"/>
                      <a:pt x="6" y="134"/>
                    </a:cubicBezTo>
                    <a:cubicBezTo>
                      <a:pt x="3" y="128"/>
                      <a:pt x="3" y="120"/>
                      <a:pt x="7" y="111"/>
                    </a:cubicBezTo>
                    <a:cubicBezTo>
                      <a:pt x="9" y="105"/>
                      <a:pt x="16" y="98"/>
                      <a:pt x="32" y="98"/>
                    </a:cubicBezTo>
                    <a:cubicBezTo>
                      <a:pt x="34" y="98"/>
                      <a:pt x="36" y="98"/>
                      <a:pt x="38" y="98"/>
                    </a:cubicBezTo>
                    <a:cubicBezTo>
                      <a:pt x="30" y="89"/>
                      <a:pt x="22" y="78"/>
                      <a:pt x="14" y="66"/>
                    </a:cubicBezTo>
                    <a:cubicBezTo>
                      <a:pt x="1" y="44"/>
                      <a:pt x="0" y="19"/>
                      <a:pt x="6" y="8"/>
                    </a:cubicBezTo>
                    <a:cubicBezTo>
                      <a:pt x="10" y="1"/>
                      <a:pt x="15" y="0"/>
                      <a:pt x="17" y="0"/>
                    </a:cubicBezTo>
                    <a:cubicBezTo>
                      <a:pt x="18" y="0"/>
                      <a:pt x="20" y="0"/>
                      <a:pt x="21" y="1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13"/>
                      <a:pt x="49" y="33"/>
                      <a:pt x="64" y="46"/>
                    </a:cubicBezTo>
                    <a:cubicBezTo>
                      <a:pt x="82" y="60"/>
                      <a:pt x="100" y="74"/>
                      <a:pt x="109" y="87"/>
                    </a:cubicBezTo>
                    <a:cubicBezTo>
                      <a:pt x="126" y="110"/>
                      <a:pt x="125" y="138"/>
                      <a:pt x="106" y="157"/>
                    </a:cubicBezTo>
                    <a:cubicBezTo>
                      <a:pt x="91" y="174"/>
                      <a:pt x="91" y="189"/>
                      <a:pt x="106" y="206"/>
                    </a:cubicBezTo>
                    <a:cubicBezTo>
                      <a:pt x="111" y="213"/>
                      <a:pt x="124" y="217"/>
                      <a:pt x="138" y="217"/>
                    </a:cubicBezTo>
                    <a:cubicBezTo>
                      <a:pt x="150" y="217"/>
                      <a:pt x="160" y="214"/>
                      <a:pt x="164" y="212"/>
                    </a:cubicBezTo>
                    <a:cubicBezTo>
                      <a:pt x="171" y="208"/>
                      <a:pt x="171" y="208"/>
                      <a:pt x="171" y="208"/>
                    </a:cubicBezTo>
                    <a:cubicBezTo>
                      <a:pt x="173" y="216"/>
                      <a:pt x="173" y="216"/>
                      <a:pt x="173" y="216"/>
                    </a:cubicBezTo>
                    <a:cubicBezTo>
                      <a:pt x="174" y="221"/>
                      <a:pt x="174" y="224"/>
                      <a:pt x="173" y="231"/>
                    </a:cubicBezTo>
                    <a:cubicBezTo>
                      <a:pt x="172" y="234"/>
                      <a:pt x="172" y="237"/>
                      <a:pt x="171" y="243"/>
                    </a:cubicBezTo>
                    <a:cubicBezTo>
                      <a:pt x="168" y="269"/>
                      <a:pt x="150" y="289"/>
                      <a:pt x="131" y="289"/>
                    </a:cubicBezTo>
                    <a:close/>
                    <a:moveTo>
                      <a:pt x="109" y="247"/>
                    </a:moveTo>
                    <a:cubicBezTo>
                      <a:pt x="120" y="251"/>
                      <a:pt x="120" y="251"/>
                      <a:pt x="120" y="251"/>
                    </a:cubicBezTo>
                    <a:cubicBezTo>
                      <a:pt x="117" y="260"/>
                      <a:pt x="117" y="267"/>
                      <a:pt x="120" y="271"/>
                    </a:cubicBezTo>
                    <a:cubicBezTo>
                      <a:pt x="122" y="274"/>
                      <a:pt x="125" y="276"/>
                      <a:pt x="129" y="277"/>
                    </a:cubicBezTo>
                    <a:cubicBezTo>
                      <a:pt x="130" y="277"/>
                      <a:pt x="131" y="277"/>
                      <a:pt x="131" y="277"/>
                    </a:cubicBezTo>
                    <a:cubicBezTo>
                      <a:pt x="142" y="277"/>
                      <a:pt x="157" y="262"/>
                      <a:pt x="159" y="241"/>
                    </a:cubicBezTo>
                    <a:cubicBezTo>
                      <a:pt x="160" y="236"/>
                      <a:pt x="160" y="232"/>
                      <a:pt x="161" y="229"/>
                    </a:cubicBezTo>
                    <a:cubicBezTo>
                      <a:pt x="161" y="228"/>
                      <a:pt x="161" y="227"/>
                      <a:pt x="161" y="226"/>
                    </a:cubicBezTo>
                    <a:cubicBezTo>
                      <a:pt x="155" y="228"/>
                      <a:pt x="146" y="229"/>
                      <a:pt x="138" y="229"/>
                    </a:cubicBezTo>
                    <a:cubicBezTo>
                      <a:pt x="120" y="229"/>
                      <a:pt x="105" y="224"/>
                      <a:pt x="96" y="214"/>
                    </a:cubicBezTo>
                    <a:cubicBezTo>
                      <a:pt x="78" y="192"/>
                      <a:pt x="78" y="170"/>
                      <a:pt x="98" y="149"/>
                    </a:cubicBezTo>
                    <a:cubicBezTo>
                      <a:pt x="112" y="134"/>
                      <a:pt x="113" y="113"/>
                      <a:pt x="99" y="95"/>
                    </a:cubicBezTo>
                    <a:cubicBezTo>
                      <a:pt x="91" y="83"/>
                      <a:pt x="73" y="69"/>
                      <a:pt x="57" y="55"/>
                    </a:cubicBezTo>
                    <a:cubicBezTo>
                      <a:pt x="36" y="38"/>
                      <a:pt x="21" y="26"/>
                      <a:pt x="16" y="16"/>
                    </a:cubicBezTo>
                    <a:cubicBezTo>
                      <a:pt x="16" y="16"/>
                      <a:pt x="15" y="17"/>
                      <a:pt x="15" y="17"/>
                    </a:cubicBezTo>
                    <a:cubicBezTo>
                      <a:pt x="13" y="27"/>
                      <a:pt x="15" y="44"/>
                      <a:pt x="24" y="59"/>
                    </a:cubicBezTo>
                    <a:cubicBezTo>
                      <a:pt x="37" y="80"/>
                      <a:pt x="51" y="96"/>
                      <a:pt x="65" y="105"/>
                    </a:cubicBezTo>
                    <a:cubicBezTo>
                      <a:pt x="60" y="116"/>
                      <a:pt x="60" y="116"/>
                      <a:pt x="60" y="116"/>
                    </a:cubicBezTo>
                    <a:cubicBezTo>
                      <a:pt x="59" y="116"/>
                      <a:pt x="59" y="116"/>
                      <a:pt x="59" y="116"/>
                    </a:cubicBezTo>
                    <a:cubicBezTo>
                      <a:pt x="54" y="114"/>
                      <a:pt x="42" y="110"/>
                      <a:pt x="32" y="110"/>
                    </a:cubicBezTo>
                    <a:cubicBezTo>
                      <a:pt x="20" y="110"/>
                      <a:pt x="18" y="115"/>
                      <a:pt x="18" y="116"/>
                    </a:cubicBezTo>
                    <a:cubicBezTo>
                      <a:pt x="15" y="122"/>
                      <a:pt x="15" y="126"/>
                      <a:pt x="17" y="129"/>
                    </a:cubicBezTo>
                    <a:cubicBezTo>
                      <a:pt x="21" y="137"/>
                      <a:pt x="37" y="141"/>
                      <a:pt x="49" y="144"/>
                    </a:cubicBezTo>
                    <a:cubicBezTo>
                      <a:pt x="47" y="156"/>
                      <a:pt x="47" y="156"/>
                      <a:pt x="47" y="156"/>
                    </a:cubicBezTo>
                    <a:cubicBezTo>
                      <a:pt x="32" y="155"/>
                      <a:pt x="20" y="157"/>
                      <a:pt x="16" y="162"/>
                    </a:cubicBezTo>
                    <a:cubicBezTo>
                      <a:pt x="13" y="165"/>
                      <a:pt x="13" y="168"/>
                      <a:pt x="13" y="172"/>
                    </a:cubicBezTo>
                    <a:cubicBezTo>
                      <a:pt x="14" y="183"/>
                      <a:pt x="24" y="188"/>
                      <a:pt x="40" y="188"/>
                    </a:cubicBezTo>
                    <a:cubicBezTo>
                      <a:pt x="45" y="188"/>
                      <a:pt x="49" y="188"/>
                      <a:pt x="54" y="187"/>
                    </a:cubicBezTo>
                    <a:cubicBezTo>
                      <a:pt x="56" y="199"/>
                      <a:pt x="56" y="199"/>
                      <a:pt x="56" y="199"/>
                    </a:cubicBezTo>
                    <a:cubicBezTo>
                      <a:pt x="44" y="202"/>
                      <a:pt x="36" y="206"/>
                      <a:pt x="33" y="212"/>
                    </a:cubicBezTo>
                    <a:cubicBezTo>
                      <a:pt x="31" y="215"/>
                      <a:pt x="31" y="220"/>
                      <a:pt x="33" y="224"/>
                    </a:cubicBezTo>
                    <a:cubicBezTo>
                      <a:pt x="36" y="230"/>
                      <a:pt x="45" y="231"/>
                      <a:pt x="50" y="231"/>
                    </a:cubicBezTo>
                    <a:cubicBezTo>
                      <a:pt x="59" y="231"/>
                      <a:pt x="69" y="228"/>
                      <a:pt x="74" y="225"/>
                    </a:cubicBezTo>
                    <a:cubicBezTo>
                      <a:pt x="81" y="235"/>
                      <a:pt x="81" y="235"/>
                      <a:pt x="81" y="235"/>
                    </a:cubicBezTo>
                    <a:cubicBezTo>
                      <a:pt x="75" y="241"/>
                      <a:pt x="71" y="246"/>
                      <a:pt x="71" y="251"/>
                    </a:cubicBezTo>
                    <a:cubicBezTo>
                      <a:pt x="71" y="255"/>
                      <a:pt x="73" y="258"/>
                      <a:pt x="77" y="261"/>
                    </a:cubicBezTo>
                    <a:cubicBezTo>
                      <a:pt x="79" y="263"/>
                      <a:pt x="82" y="265"/>
                      <a:pt x="85" y="265"/>
                    </a:cubicBezTo>
                    <a:cubicBezTo>
                      <a:pt x="95" y="265"/>
                      <a:pt x="105" y="255"/>
                      <a:pt x="109" y="247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0" name="Freeform 517"/>
              <p:cNvSpPr>
                <a:spLocks/>
              </p:cNvSpPr>
              <p:nvPr userDrawn="1"/>
            </p:nvSpPr>
            <p:spPr bwMode="auto">
              <a:xfrm>
                <a:off x="1217" y="1436"/>
                <a:ext cx="104" cy="176"/>
              </a:xfrm>
              <a:custGeom>
                <a:avLst/>
                <a:gdLst>
                  <a:gd name="T0" fmla="*/ 100 w 167"/>
                  <a:gd name="T1" fmla="*/ 150 h 283"/>
                  <a:gd name="T2" fmla="*/ 102 w 167"/>
                  <a:gd name="T3" fmla="*/ 88 h 283"/>
                  <a:gd name="T4" fmla="*/ 17 w 167"/>
                  <a:gd name="T5" fmla="*/ 4 h 283"/>
                  <a:gd name="T6" fmla="*/ 17 w 167"/>
                  <a:gd name="T7" fmla="*/ 59 h 283"/>
                  <a:gd name="T8" fmla="*/ 60 w 167"/>
                  <a:gd name="T9" fmla="*/ 107 h 283"/>
                  <a:gd name="T10" fmla="*/ 10 w 167"/>
                  <a:gd name="T11" fmla="*/ 111 h 283"/>
                  <a:gd name="T12" fmla="*/ 46 w 167"/>
                  <a:gd name="T13" fmla="*/ 147 h 283"/>
                  <a:gd name="T14" fmla="*/ 5 w 167"/>
                  <a:gd name="T15" fmla="*/ 170 h 283"/>
                  <a:gd name="T16" fmla="*/ 53 w 167"/>
                  <a:gd name="T17" fmla="*/ 190 h 283"/>
                  <a:gd name="T18" fmla="*/ 26 w 167"/>
                  <a:gd name="T19" fmla="*/ 223 h 283"/>
                  <a:gd name="T20" fmla="*/ 75 w 167"/>
                  <a:gd name="T21" fmla="*/ 227 h 283"/>
                  <a:gd name="T22" fmla="*/ 71 w 167"/>
                  <a:gd name="T23" fmla="*/ 263 h 283"/>
                  <a:gd name="T24" fmla="*/ 112 w 167"/>
                  <a:gd name="T25" fmla="*/ 246 h 283"/>
                  <a:gd name="T26" fmla="*/ 126 w 167"/>
                  <a:gd name="T27" fmla="*/ 280 h 283"/>
                  <a:gd name="T28" fmla="*/ 163 w 167"/>
                  <a:gd name="T29" fmla="*/ 239 h 283"/>
                  <a:gd name="T30" fmla="*/ 165 w 167"/>
                  <a:gd name="T31" fmla="*/ 214 h 283"/>
                  <a:gd name="T32" fmla="*/ 99 w 167"/>
                  <a:gd name="T33" fmla="*/ 207 h 283"/>
                  <a:gd name="T34" fmla="*/ 100 w 167"/>
                  <a:gd name="T35" fmla="*/ 15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7" h="283">
                    <a:moveTo>
                      <a:pt x="100" y="150"/>
                    </a:moveTo>
                    <a:cubicBezTo>
                      <a:pt x="117" y="132"/>
                      <a:pt x="117" y="108"/>
                      <a:pt x="102" y="88"/>
                    </a:cubicBezTo>
                    <a:cubicBezTo>
                      <a:pt x="82" y="60"/>
                      <a:pt x="16" y="20"/>
                      <a:pt x="17" y="4"/>
                    </a:cubicBezTo>
                    <a:cubicBezTo>
                      <a:pt x="6" y="0"/>
                      <a:pt x="0" y="32"/>
                      <a:pt x="17" y="59"/>
                    </a:cubicBezTo>
                    <a:cubicBezTo>
                      <a:pt x="30" y="81"/>
                      <a:pt x="44" y="97"/>
                      <a:pt x="60" y="107"/>
                    </a:cubicBezTo>
                    <a:cubicBezTo>
                      <a:pt x="51" y="104"/>
                      <a:pt x="18" y="93"/>
                      <a:pt x="10" y="111"/>
                    </a:cubicBezTo>
                    <a:cubicBezTo>
                      <a:pt x="1" y="132"/>
                      <a:pt x="17" y="140"/>
                      <a:pt x="46" y="147"/>
                    </a:cubicBezTo>
                    <a:cubicBezTo>
                      <a:pt x="18" y="144"/>
                      <a:pt x="3" y="153"/>
                      <a:pt x="5" y="170"/>
                    </a:cubicBezTo>
                    <a:cubicBezTo>
                      <a:pt x="8" y="189"/>
                      <a:pt x="28" y="194"/>
                      <a:pt x="53" y="190"/>
                    </a:cubicBezTo>
                    <a:cubicBezTo>
                      <a:pt x="21" y="198"/>
                      <a:pt x="22" y="214"/>
                      <a:pt x="26" y="223"/>
                    </a:cubicBezTo>
                    <a:cubicBezTo>
                      <a:pt x="32" y="240"/>
                      <a:pt x="64" y="235"/>
                      <a:pt x="75" y="227"/>
                    </a:cubicBezTo>
                    <a:cubicBezTo>
                      <a:pt x="60" y="241"/>
                      <a:pt x="60" y="254"/>
                      <a:pt x="71" y="263"/>
                    </a:cubicBezTo>
                    <a:cubicBezTo>
                      <a:pt x="85" y="276"/>
                      <a:pt x="107" y="260"/>
                      <a:pt x="112" y="246"/>
                    </a:cubicBezTo>
                    <a:cubicBezTo>
                      <a:pt x="107" y="264"/>
                      <a:pt x="111" y="277"/>
                      <a:pt x="126" y="280"/>
                    </a:cubicBezTo>
                    <a:cubicBezTo>
                      <a:pt x="140" y="283"/>
                      <a:pt x="160" y="265"/>
                      <a:pt x="163" y="239"/>
                    </a:cubicBezTo>
                    <a:cubicBezTo>
                      <a:pt x="165" y="221"/>
                      <a:pt x="167" y="220"/>
                      <a:pt x="165" y="214"/>
                    </a:cubicBezTo>
                    <a:cubicBezTo>
                      <a:pt x="151" y="222"/>
                      <a:pt x="113" y="224"/>
                      <a:pt x="99" y="207"/>
                    </a:cubicBezTo>
                    <a:cubicBezTo>
                      <a:pt x="85" y="191"/>
                      <a:pt x="80" y="171"/>
                      <a:pt x="100" y="150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1" name="Freeform 518"/>
              <p:cNvSpPr>
                <a:spLocks/>
              </p:cNvSpPr>
              <p:nvPr userDrawn="1"/>
            </p:nvSpPr>
            <p:spPr bwMode="auto">
              <a:xfrm>
                <a:off x="1107" y="1299"/>
                <a:ext cx="19" cy="15"/>
              </a:xfrm>
              <a:custGeom>
                <a:avLst/>
                <a:gdLst>
                  <a:gd name="T0" fmla="*/ 31 w 31"/>
                  <a:gd name="T1" fmla="*/ 4 h 25"/>
                  <a:gd name="T2" fmla="*/ 25 w 31"/>
                  <a:gd name="T3" fmla="*/ 0 h 25"/>
                  <a:gd name="T4" fmla="*/ 21 w 31"/>
                  <a:gd name="T5" fmla="*/ 0 h 25"/>
                  <a:gd name="T6" fmla="*/ 17 w 31"/>
                  <a:gd name="T7" fmla="*/ 0 h 25"/>
                  <a:gd name="T8" fmla="*/ 9 w 31"/>
                  <a:gd name="T9" fmla="*/ 5 h 25"/>
                  <a:gd name="T10" fmla="*/ 1 w 31"/>
                  <a:gd name="T11" fmla="*/ 18 h 25"/>
                  <a:gd name="T12" fmla="*/ 0 w 31"/>
                  <a:gd name="T13" fmla="*/ 23 h 25"/>
                  <a:gd name="T14" fmla="*/ 0 w 31"/>
                  <a:gd name="T15" fmla="*/ 25 h 25"/>
                  <a:gd name="T16" fmla="*/ 1 w 31"/>
                  <a:gd name="T17" fmla="*/ 23 h 25"/>
                  <a:gd name="T18" fmla="*/ 2 w 31"/>
                  <a:gd name="T19" fmla="*/ 18 h 25"/>
                  <a:gd name="T20" fmla="*/ 11 w 31"/>
                  <a:gd name="T21" fmla="*/ 6 h 25"/>
                  <a:gd name="T22" fmla="*/ 23 w 31"/>
                  <a:gd name="T23" fmla="*/ 4 h 25"/>
                  <a:gd name="T24" fmla="*/ 28 w 31"/>
                  <a:gd name="T25" fmla="*/ 7 h 25"/>
                  <a:gd name="T26" fmla="*/ 31 w 31"/>
                  <a:gd name="T27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25">
                    <a:moveTo>
                      <a:pt x="31" y="4"/>
                    </a:moveTo>
                    <a:cubicBezTo>
                      <a:pt x="31" y="5"/>
                      <a:pt x="29" y="2"/>
                      <a:pt x="25" y="0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4" y="1"/>
                      <a:pt x="11" y="3"/>
                      <a:pt x="9" y="5"/>
                    </a:cubicBezTo>
                    <a:cubicBezTo>
                      <a:pt x="5" y="9"/>
                      <a:pt x="3" y="14"/>
                      <a:pt x="1" y="18"/>
                    </a:cubicBezTo>
                    <a:cubicBezTo>
                      <a:pt x="1" y="20"/>
                      <a:pt x="0" y="22"/>
                      <a:pt x="0" y="23"/>
                    </a:cubicBezTo>
                    <a:cubicBezTo>
                      <a:pt x="0" y="24"/>
                      <a:pt x="0" y="25"/>
                      <a:pt x="0" y="25"/>
                    </a:cubicBezTo>
                    <a:cubicBezTo>
                      <a:pt x="0" y="25"/>
                      <a:pt x="0" y="24"/>
                      <a:pt x="1" y="23"/>
                    </a:cubicBezTo>
                    <a:cubicBezTo>
                      <a:pt x="1" y="22"/>
                      <a:pt x="1" y="20"/>
                      <a:pt x="2" y="18"/>
                    </a:cubicBezTo>
                    <a:cubicBezTo>
                      <a:pt x="4" y="15"/>
                      <a:pt x="6" y="10"/>
                      <a:pt x="11" y="6"/>
                    </a:cubicBezTo>
                    <a:cubicBezTo>
                      <a:pt x="15" y="3"/>
                      <a:pt x="20" y="2"/>
                      <a:pt x="23" y="4"/>
                    </a:cubicBezTo>
                    <a:cubicBezTo>
                      <a:pt x="27" y="5"/>
                      <a:pt x="28" y="7"/>
                      <a:pt x="28" y="7"/>
                    </a:cubicBezTo>
                    <a:lnTo>
                      <a:pt x="31" y="4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2" name="Freeform 519"/>
              <p:cNvSpPr>
                <a:spLocks/>
              </p:cNvSpPr>
              <p:nvPr userDrawn="1"/>
            </p:nvSpPr>
            <p:spPr bwMode="auto">
              <a:xfrm>
                <a:off x="1101" y="1351"/>
                <a:ext cx="21" cy="20"/>
              </a:xfrm>
              <a:custGeom>
                <a:avLst/>
                <a:gdLst>
                  <a:gd name="T0" fmla="*/ 0 w 33"/>
                  <a:gd name="T1" fmla="*/ 2 h 32"/>
                  <a:gd name="T2" fmla="*/ 1 w 33"/>
                  <a:gd name="T3" fmla="*/ 3 h 32"/>
                  <a:gd name="T4" fmla="*/ 4 w 33"/>
                  <a:gd name="T5" fmla="*/ 8 h 32"/>
                  <a:gd name="T6" fmla="*/ 14 w 33"/>
                  <a:gd name="T7" fmla="*/ 20 h 32"/>
                  <a:gd name="T8" fmla="*/ 20 w 33"/>
                  <a:gd name="T9" fmla="*/ 25 h 32"/>
                  <a:gd name="T10" fmla="*/ 23 w 33"/>
                  <a:gd name="T11" fmla="*/ 28 h 32"/>
                  <a:gd name="T12" fmla="*/ 26 w 33"/>
                  <a:gd name="T13" fmla="*/ 29 h 32"/>
                  <a:gd name="T14" fmla="*/ 31 w 33"/>
                  <a:gd name="T15" fmla="*/ 31 h 32"/>
                  <a:gd name="T16" fmla="*/ 33 w 33"/>
                  <a:gd name="T17" fmla="*/ 32 h 32"/>
                  <a:gd name="T18" fmla="*/ 31 w 33"/>
                  <a:gd name="T19" fmla="*/ 31 h 32"/>
                  <a:gd name="T20" fmla="*/ 27 w 33"/>
                  <a:gd name="T21" fmla="*/ 29 h 32"/>
                  <a:gd name="T22" fmla="*/ 24 w 33"/>
                  <a:gd name="T23" fmla="*/ 27 h 32"/>
                  <a:gd name="T24" fmla="*/ 21 w 33"/>
                  <a:gd name="T25" fmla="*/ 24 h 32"/>
                  <a:gd name="T26" fmla="*/ 15 w 33"/>
                  <a:gd name="T27" fmla="*/ 19 h 32"/>
                  <a:gd name="T28" fmla="*/ 7 w 33"/>
                  <a:gd name="T29" fmla="*/ 6 h 32"/>
                  <a:gd name="T30" fmla="*/ 5 w 33"/>
                  <a:gd name="T31" fmla="*/ 2 h 32"/>
                  <a:gd name="T32" fmla="*/ 4 w 33"/>
                  <a:gd name="T33" fmla="*/ 0 h 32"/>
                  <a:gd name="T34" fmla="*/ 0 w 33"/>
                  <a:gd name="T35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" h="32">
                    <a:moveTo>
                      <a:pt x="0" y="2"/>
                    </a:moveTo>
                    <a:cubicBezTo>
                      <a:pt x="0" y="2"/>
                      <a:pt x="1" y="2"/>
                      <a:pt x="1" y="3"/>
                    </a:cubicBezTo>
                    <a:cubicBezTo>
                      <a:pt x="2" y="4"/>
                      <a:pt x="3" y="6"/>
                      <a:pt x="4" y="8"/>
                    </a:cubicBezTo>
                    <a:cubicBezTo>
                      <a:pt x="6" y="12"/>
                      <a:pt x="10" y="16"/>
                      <a:pt x="14" y="20"/>
                    </a:cubicBezTo>
                    <a:cubicBezTo>
                      <a:pt x="16" y="22"/>
                      <a:pt x="18" y="24"/>
                      <a:pt x="20" y="25"/>
                    </a:cubicBezTo>
                    <a:cubicBezTo>
                      <a:pt x="21" y="26"/>
                      <a:pt x="22" y="27"/>
                      <a:pt x="23" y="28"/>
                    </a:cubicBezTo>
                    <a:cubicBezTo>
                      <a:pt x="24" y="28"/>
                      <a:pt x="25" y="29"/>
                      <a:pt x="26" y="29"/>
                    </a:cubicBezTo>
                    <a:cubicBezTo>
                      <a:pt x="28" y="30"/>
                      <a:pt x="30" y="31"/>
                      <a:pt x="31" y="31"/>
                    </a:cubicBezTo>
                    <a:cubicBezTo>
                      <a:pt x="32" y="32"/>
                      <a:pt x="33" y="32"/>
                      <a:pt x="33" y="32"/>
                    </a:cubicBezTo>
                    <a:cubicBezTo>
                      <a:pt x="33" y="32"/>
                      <a:pt x="32" y="32"/>
                      <a:pt x="31" y="31"/>
                    </a:cubicBezTo>
                    <a:cubicBezTo>
                      <a:pt x="30" y="31"/>
                      <a:pt x="28" y="30"/>
                      <a:pt x="27" y="29"/>
                    </a:cubicBezTo>
                    <a:cubicBezTo>
                      <a:pt x="26" y="28"/>
                      <a:pt x="25" y="27"/>
                      <a:pt x="24" y="27"/>
                    </a:cubicBezTo>
                    <a:cubicBezTo>
                      <a:pt x="23" y="26"/>
                      <a:pt x="22" y="25"/>
                      <a:pt x="21" y="24"/>
                    </a:cubicBezTo>
                    <a:cubicBezTo>
                      <a:pt x="19" y="23"/>
                      <a:pt x="17" y="20"/>
                      <a:pt x="15" y="19"/>
                    </a:cubicBezTo>
                    <a:cubicBezTo>
                      <a:pt x="12" y="14"/>
                      <a:pt x="9" y="10"/>
                      <a:pt x="7" y="6"/>
                    </a:cubicBezTo>
                    <a:cubicBezTo>
                      <a:pt x="6" y="4"/>
                      <a:pt x="5" y="3"/>
                      <a:pt x="5" y="2"/>
                    </a:cubicBezTo>
                    <a:cubicBezTo>
                      <a:pt x="4" y="1"/>
                      <a:pt x="4" y="0"/>
                      <a:pt x="4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3" name="Freeform 520"/>
              <p:cNvSpPr>
                <a:spLocks/>
              </p:cNvSpPr>
              <p:nvPr userDrawn="1"/>
            </p:nvSpPr>
            <p:spPr bwMode="auto">
              <a:xfrm>
                <a:off x="1100" y="1338"/>
                <a:ext cx="13" cy="18"/>
              </a:xfrm>
              <a:custGeom>
                <a:avLst/>
                <a:gdLst>
                  <a:gd name="T0" fmla="*/ 0 w 22"/>
                  <a:gd name="T1" fmla="*/ 1 h 29"/>
                  <a:gd name="T2" fmla="*/ 3 w 22"/>
                  <a:gd name="T3" fmla="*/ 6 h 29"/>
                  <a:gd name="T4" fmla="*/ 9 w 22"/>
                  <a:gd name="T5" fmla="*/ 17 h 29"/>
                  <a:gd name="T6" fmla="*/ 18 w 22"/>
                  <a:gd name="T7" fmla="*/ 26 h 29"/>
                  <a:gd name="T8" fmla="*/ 21 w 22"/>
                  <a:gd name="T9" fmla="*/ 28 h 29"/>
                  <a:gd name="T10" fmla="*/ 22 w 22"/>
                  <a:gd name="T11" fmla="*/ 29 h 29"/>
                  <a:gd name="T12" fmla="*/ 21 w 22"/>
                  <a:gd name="T13" fmla="*/ 28 h 29"/>
                  <a:gd name="T14" fmla="*/ 18 w 22"/>
                  <a:gd name="T15" fmla="*/ 25 h 29"/>
                  <a:gd name="T16" fmla="*/ 11 w 22"/>
                  <a:gd name="T17" fmla="*/ 16 h 29"/>
                  <a:gd name="T18" fmla="*/ 6 w 22"/>
                  <a:gd name="T19" fmla="*/ 5 h 29"/>
                  <a:gd name="T20" fmla="*/ 4 w 22"/>
                  <a:gd name="T21" fmla="*/ 0 h 29"/>
                  <a:gd name="T22" fmla="*/ 0 w 22"/>
                  <a:gd name="T23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29">
                    <a:moveTo>
                      <a:pt x="0" y="1"/>
                    </a:moveTo>
                    <a:cubicBezTo>
                      <a:pt x="0" y="1"/>
                      <a:pt x="1" y="3"/>
                      <a:pt x="3" y="6"/>
                    </a:cubicBezTo>
                    <a:cubicBezTo>
                      <a:pt x="4" y="9"/>
                      <a:pt x="6" y="13"/>
                      <a:pt x="9" y="17"/>
                    </a:cubicBezTo>
                    <a:cubicBezTo>
                      <a:pt x="12" y="20"/>
                      <a:pt x="15" y="24"/>
                      <a:pt x="18" y="26"/>
                    </a:cubicBezTo>
                    <a:cubicBezTo>
                      <a:pt x="19" y="27"/>
                      <a:pt x="20" y="27"/>
                      <a:pt x="21" y="28"/>
                    </a:cubicBezTo>
                    <a:cubicBezTo>
                      <a:pt x="22" y="28"/>
                      <a:pt x="22" y="29"/>
                      <a:pt x="22" y="29"/>
                    </a:cubicBezTo>
                    <a:cubicBezTo>
                      <a:pt x="22" y="29"/>
                      <a:pt x="22" y="28"/>
                      <a:pt x="21" y="28"/>
                    </a:cubicBezTo>
                    <a:cubicBezTo>
                      <a:pt x="20" y="27"/>
                      <a:pt x="19" y="26"/>
                      <a:pt x="18" y="25"/>
                    </a:cubicBezTo>
                    <a:cubicBezTo>
                      <a:pt x="15" y="23"/>
                      <a:pt x="13" y="19"/>
                      <a:pt x="11" y="16"/>
                    </a:cubicBezTo>
                    <a:cubicBezTo>
                      <a:pt x="9" y="12"/>
                      <a:pt x="7" y="8"/>
                      <a:pt x="6" y="5"/>
                    </a:cubicBezTo>
                    <a:cubicBezTo>
                      <a:pt x="5" y="2"/>
                      <a:pt x="4" y="0"/>
                      <a:pt x="4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4" name="Freeform 521"/>
              <p:cNvSpPr>
                <a:spLocks/>
              </p:cNvSpPr>
              <p:nvPr userDrawn="1"/>
            </p:nvSpPr>
            <p:spPr bwMode="auto">
              <a:xfrm>
                <a:off x="1111" y="1379"/>
                <a:ext cx="20" cy="13"/>
              </a:xfrm>
              <a:custGeom>
                <a:avLst/>
                <a:gdLst>
                  <a:gd name="T0" fmla="*/ 0 w 31"/>
                  <a:gd name="T1" fmla="*/ 2 h 21"/>
                  <a:gd name="T2" fmla="*/ 1 w 31"/>
                  <a:gd name="T3" fmla="*/ 3 h 21"/>
                  <a:gd name="T4" fmla="*/ 4 w 31"/>
                  <a:gd name="T5" fmla="*/ 7 h 21"/>
                  <a:gd name="T6" fmla="*/ 14 w 31"/>
                  <a:gd name="T7" fmla="*/ 15 h 21"/>
                  <a:gd name="T8" fmla="*/ 20 w 31"/>
                  <a:gd name="T9" fmla="*/ 18 h 21"/>
                  <a:gd name="T10" fmla="*/ 26 w 31"/>
                  <a:gd name="T11" fmla="*/ 20 h 21"/>
                  <a:gd name="T12" fmla="*/ 31 w 31"/>
                  <a:gd name="T13" fmla="*/ 21 h 21"/>
                  <a:gd name="T14" fmla="*/ 26 w 31"/>
                  <a:gd name="T15" fmla="*/ 19 h 21"/>
                  <a:gd name="T16" fmla="*/ 20 w 31"/>
                  <a:gd name="T17" fmla="*/ 17 h 21"/>
                  <a:gd name="T18" fmla="*/ 15 w 31"/>
                  <a:gd name="T19" fmla="*/ 13 h 21"/>
                  <a:gd name="T20" fmla="*/ 6 w 31"/>
                  <a:gd name="T21" fmla="*/ 4 h 21"/>
                  <a:gd name="T22" fmla="*/ 5 w 31"/>
                  <a:gd name="T23" fmla="*/ 3 h 21"/>
                  <a:gd name="T24" fmla="*/ 4 w 31"/>
                  <a:gd name="T25" fmla="*/ 1 h 21"/>
                  <a:gd name="T26" fmla="*/ 3 w 31"/>
                  <a:gd name="T27" fmla="*/ 0 h 21"/>
                  <a:gd name="T28" fmla="*/ 0 w 31"/>
                  <a:gd name="T29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21">
                    <a:moveTo>
                      <a:pt x="0" y="2"/>
                    </a:moveTo>
                    <a:cubicBezTo>
                      <a:pt x="0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4" y="7"/>
                    </a:cubicBezTo>
                    <a:cubicBezTo>
                      <a:pt x="6" y="9"/>
                      <a:pt x="10" y="12"/>
                      <a:pt x="14" y="15"/>
                    </a:cubicBezTo>
                    <a:cubicBezTo>
                      <a:pt x="16" y="16"/>
                      <a:pt x="18" y="17"/>
                      <a:pt x="20" y="18"/>
                    </a:cubicBezTo>
                    <a:cubicBezTo>
                      <a:pt x="22" y="19"/>
                      <a:pt x="24" y="19"/>
                      <a:pt x="26" y="20"/>
                    </a:cubicBezTo>
                    <a:cubicBezTo>
                      <a:pt x="29" y="21"/>
                      <a:pt x="31" y="21"/>
                      <a:pt x="31" y="21"/>
                    </a:cubicBezTo>
                    <a:cubicBezTo>
                      <a:pt x="31" y="21"/>
                      <a:pt x="29" y="20"/>
                      <a:pt x="26" y="19"/>
                    </a:cubicBezTo>
                    <a:cubicBezTo>
                      <a:pt x="24" y="18"/>
                      <a:pt x="22" y="18"/>
                      <a:pt x="20" y="17"/>
                    </a:cubicBezTo>
                    <a:cubicBezTo>
                      <a:pt x="19" y="15"/>
                      <a:pt x="17" y="14"/>
                      <a:pt x="15" y="13"/>
                    </a:cubicBezTo>
                    <a:cubicBezTo>
                      <a:pt x="11" y="10"/>
                      <a:pt x="8" y="7"/>
                      <a:pt x="6" y="4"/>
                    </a:cubicBezTo>
                    <a:cubicBezTo>
                      <a:pt x="6" y="4"/>
                      <a:pt x="5" y="3"/>
                      <a:pt x="5" y="3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0"/>
                      <a:pt x="3" y="0"/>
                      <a:pt x="3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5" name="Freeform 522"/>
              <p:cNvSpPr>
                <a:spLocks/>
              </p:cNvSpPr>
              <p:nvPr userDrawn="1"/>
            </p:nvSpPr>
            <p:spPr bwMode="auto">
              <a:xfrm>
                <a:off x="1133" y="1411"/>
                <a:ext cx="20" cy="8"/>
              </a:xfrm>
              <a:custGeom>
                <a:avLst/>
                <a:gdLst>
                  <a:gd name="T0" fmla="*/ 0 w 32"/>
                  <a:gd name="T1" fmla="*/ 3 h 13"/>
                  <a:gd name="T2" fmla="*/ 1 w 32"/>
                  <a:gd name="T3" fmla="*/ 4 h 13"/>
                  <a:gd name="T4" fmla="*/ 4 w 32"/>
                  <a:gd name="T5" fmla="*/ 6 h 13"/>
                  <a:gd name="T6" fmla="*/ 15 w 32"/>
                  <a:gd name="T7" fmla="*/ 10 h 13"/>
                  <a:gd name="T8" fmla="*/ 27 w 32"/>
                  <a:gd name="T9" fmla="*/ 12 h 13"/>
                  <a:gd name="T10" fmla="*/ 32 w 32"/>
                  <a:gd name="T11" fmla="*/ 13 h 13"/>
                  <a:gd name="T12" fmla="*/ 27 w 32"/>
                  <a:gd name="T13" fmla="*/ 12 h 13"/>
                  <a:gd name="T14" fmla="*/ 16 w 32"/>
                  <a:gd name="T15" fmla="*/ 8 h 13"/>
                  <a:gd name="T16" fmla="*/ 6 w 32"/>
                  <a:gd name="T17" fmla="*/ 3 h 13"/>
                  <a:gd name="T18" fmla="*/ 3 w 32"/>
                  <a:gd name="T19" fmla="*/ 1 h 13"/>
                  <a:gd name="T20" fmla="*/ 2 w 32"/>
                  <a:gd name="T21" fmla="*/ 0 h 13"/>
                  <a:gd name="T22" fmla="*/ 0 w 32"/>
                  <a:gd name="T23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13">
                    <a:moveTo>
                      <a:pt x="0" y="3"/>
                    </a:moveTo>
                    <a:cubicBezTo>
                      <a:pt x="0" y="3"/>
                      <a:pt x="0" y="3"/>
                      <a:pt x="1" y="4"/>
                    </a:cubicBezTo>
                    <a:cubicBezTo>
                      <a:pt x="2" y="4"/>
                      <a:pt x="3" y="5"/>
                      <a:pt x="4" y="6"/>
                    </a:cubicBezTo>
                    <a:cubicBezTo>
                      <a:pt x="7" y="7"/>
                      <a:pt x="11" y="9"/>
                      <a:pt x="15" y="10"/>
                    </a:cubicBezTo>
                    <a:cubicBezTo>
                      <a:pt x="19" y="11"/>
                      <a:pt x="24" y="12"/>
                      <a:pt x="27" y="12"/>
                    </a:cubicBezTo>
                    <a:cubicBezTo>
                      <a:pt x="30" y="13"/>
                      <a:pt x="32" y="13"/>
                      <a:pt x="32" y="13"/>
                    </a:cubicBezTo>
                    <a:cubicBezTo>
                      <a:pt x="32" y="13"/>
                      <a:pt x="30" y="12"/>
                      <a:pt x="27" y="12"/>
                    </a:cubicBezTo>
                    <a:cubicBezTo>
                      <a:pt x="24" y="11"/>
                      <a:pt x="20" y="10"/>
                      <a:pt x="16" y="8"/>
                    </a:cubicBezTo>
                    <a:cubicBezTo>
                      <a:pt x="12" y="6"/>
                      <a:pt x="9" y="4"/>
                      <a:pt x="6" y="3"/>
                    </a:cubicBezTo>
                    <a:cubicBezTo>
                      <a:pt x="5" y="2"/>
                      <a:pt x="4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6" name="Freeform 523"/>
              <p:cNvSpPr>
                <a:spLocks/>
              </p:cNvSpPr>
              <p:nvPr userDrawn="1"/>
            </p:nvSpPr>
            <p:spPr bwMode="auto">
              <a:xfrm>
                <a:off x="1143" y="1422"/>
                <a:ext cx="20" cy="8"/>
              </a:xfrm>
              <a:custGeom>
                <a:avLst/>
                <a:gdLst>
                  <a:gd name="T0" fmla="*/ 0 w 32"/>
                  <a:gd name="T1" fmla="*/ 3 h 13"/>
                  <a:gd name="T2" fmla="*/ 1 w 32"/>
                  <a:gd name="T3" fmla="*/ 4 h 13"/>
                  <a:gd name="T4" fmla="*/ 4 w 32"/>
                  <a:gd name="T5" fmla="*/ 6 h 13"/>
                  <a:gd name="T6" fmla="*/ 15 w 32"/>
                  <a:gd name="T7" fmla="*/ 10 h 13"/>
                  <a:gd name="T8" fmla="*/ 26 w 32"/>
                  <a:gd name="T9" fmla="*/ 13 h 13"/>
                  <a:gd name="T10" fmla="*/ 32 w 32"/>
                  <a:gd name="T11" fmla="*/ 13 h 13"/>
                  <a:gd name="T12" fmla="*/ 26 w 32"/>
                  <a:gd name="T13" fmla="*/ 12 h 13"/>
                  <a:gd name="T14" fmla="*/ 16 w 32"/>
                  <a:gd name="T15" fmla="*/ 8 h 13"/>
                  <a:gd name="T16" fmla="*/ 6 w 32"/>
                  <a:gd name="T17" fmla="*/ 3 h 13"/>
                  <a:gd name="T18" fmla="*/ 3 w 32"/>
                  <a:gd name="T19" fmla="*/ 1 h 13"/>
                  <a:gd name="T20" fmla="*/ 2 w 32"/>
                  <a:gd name="T21" fmla="*/ 0 h 13"/>
                  <a:gd name="T22" fmla="*/ 0 w 32"/>
                  <a:gd name="T23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13">
                    <a:moveTo>
                      <a:pt x="0" y="3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2" y="5"/>
                      <a:pt x="3" y="5"/>
                      <a:pt x="4" y="6"/>
                    </a:cubicBezTo>
                    <a:cubicBezTo>
                      <a:pt x="7" y="8"/>
                      <a:pt x="11" y="9"/>
                      <a:pt x="15" y="10"/>
                    </a:cubicBezTo>
                    <a:cubicBezTo>
                      <a:pt x="19" y="12"/>
                      <a:pt x="23" y="12"/>
                      <a:pt x="26" y="13"/>
                    </a:cubicBezTo>
                    <a:cubicBezTo>
                      <a:pt x="29" y="13"/>
                      <a:pt x="32" y="13"/>
                      <a:pt x="32" y="13"/>
                    </a:cubicBezTo>
                    <a:cubicBezTo>
                      <a:pt x="32" y="13"/>
                      <a:pt x="30" y="13"/>
                      <a:pt x="26" y="12"/>
                    </a:cubicBezTo>
                    <a:cubicBezTo>
                      <a:pt x="23" y="11"/>
                      <a:pt x="19" y="10"/>
                      <a:pt x="16" y="8"/>
                    </a:cubicBezTo>
                    <a:cubicBezTo>
                      <a:pt x="12" y="7"/>
                      <a:pt x="8" y="5"/>
                      <a:pt x="6" y="3"/>
                    </a:cubicBezTo>
                    <a:cubicBezTo>
                      <a:pt x="5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7" name="Freeform 524"/>
              <p:cNvSpPr>
                <a:spLocks/>
              </p:cNvSpPr>
              <p:nvPr userDrawn="1"/>
            </p:nvSpPr>
            <p:spPr bwMode="auto">
              <a:xfrm>
                <a:off x="1075" y="1348"/>
                <a:ext cx="12" cy="17"/>
              </a:xfrm>
              <a:custGeom>
                <a:avLst/>
                <a:gdLst>
                  <a:gd name="T0" fmla="*/ 19 w 19"/>
                  <a:gd name="T1" fmla="*/ 1 h 27"/>
                  <a:gd name="T2" fmla="*/ 17 w 19"/>
                  <a:gd name="T3" fmla="*/ 0 h 27"/>
                  <a:gd name="T4" fmla="*/ 15 w 19"/>
                  <a:gd name="T5" fmla="*/ 0 h 27"/>
                  <a:gd name="T6" fmla="*/ 13 w 19"/>
                  <a:gd name="T7" fmla="*/ 0 h 27"/>
                  <a:gd name="T8" fmla="*/ 3 w 19"/>
                  <a:gd name="T9" fmla="*/ 9 h 27"/>
                  <a:gd name="T10" fmla="*/ 1 w 19"/>
                  <a:gd name="T11" fmla="*/ 21 h 27"/>
                  <a:gd name="T12" fmla="*/ 1 w 19"/>
                  <a:gd name="T13" fmla="*/ 25 h 27"/>
                  <a:gd name="T14" fmla="*/ 2 w 19"/>
                  <a:gd name="T15" fmla="*/ 27 h 27"/>
                  <a:gd name="T16" fmla="*/ 1 w 19"/>
                  <a:gd name="T17" fmla="*/ 25 h 27"/>
                  <a:gd name="T18" fmla="*/ 1 w 19"/>
                  <a:gd name="T19" fmla="*/ 21 h 27"/>
                  <a:gd name="T20" fmla="*/ 5 w 19"/>
                  <a:gd name="T21" fmla="*/ 10 h 27"/>
                  <a:gd name="T22" fmla="*/ 9 w 19"/>
                  <a:gd name="T23" fmla="*/ 6 h 27"/>
                  <a:gd name="T24" fmla="*/ 13 w 19"/>
                  <a:gd name="T25" fmla="*/ 4 h 27"/>
                  <a:gd name="T26" fmla="*/ 17 w 19"/>
                  <a:gd name="T27" fmla="*/ 5 h 27"/>
                  <a:gd name="T28" fmla="*/ 19 w 19"/>
                  <a:gd name="T29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7">
                    <a:moveTo>
                      <a:pt x="19" y="1"/>
                    </a:moveTo>
                    <a:cubicBezTo>
                      <a:pt x="19" y="1"/>
                      <a:pt x="19" y="1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9" y="1"/>
                      <a:pt x="5" y="5"/>
                      <a:pt x="3" y="9"/>
                    </a:cubicBezTo>
                    <a:cubicBezTo>
                      <a:pt x="1" y="13"/>
                      <a:pt x="0" y="18"/>
                      <a:pt x="1" y="21"/>
                    </a:cubicBezTo>
                    <a:cubicBezTo>
                      <a:pt x="1" y="23"/>
                      <a:pt x="1" y="24"/>
                      <a:pt x="1" y="25"/>
                    </a:cubicBezTo>
                    <a:cubicBezTo>
                      <a:pt x="1" y="26"/>
                      <a:pt x="2" y="27"/>
                      <a:pt x="2" y="27"/>
                    </a:cubicBezTo>
                    <a:cubicBezTo>
                      <a:pt x="2" y="27"/>
                      <a:pt x="1" y="26"/>
                      <a:pt x="1" y="25"/>
                    </a:cubicBezTo>
                    <a:cubicBezTo>
                      <a:pt x="1" y="24"/>
                      <a:pt x="1" y="23"/>
                      <a:pt x="1" y="21"/>
                    </a:cubicBezTo>
                    <a:cubicBezTo>
                      <a:pt x="1" y="18"/>
                      <a:pt x="3" y="14"/>
                      <a:pt x="5" y="10"/>
                    </a:cubicBezTo>
                    <a:cubicBezTo>
                      <a:pt x="6" y="8"/>
                      <a:pt x="7" y="7"/>
                      <a:pt x="9" y="6"/>
                    </a:cubicBezTo>
                    <a:cubicBezTo>
                      <a:pt x="10" y="5"/>
                      <a:pt x="12" y="4"/>
                      <a:pt x="13" y="4"/>
                    </a:cubicBezTo>
                    <a:cubicBezTo>
                      <a:pt x="16" y="3"/>
                      <a:pt x="17" y="5"/>
                      <a:pt x="17" y="5"/>
                    </a:cubicBez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8" name="Freeform 525"/>
              <p:cNvSpPr>
                <a:spLocks/>
              </p:cNvSpPr>
              <p:nvPr userDrawn="1"/>
            </p:nvSpPr>
            <p:spPr bwMode="auto">
              <a:xfrm>
                <a:off x="1055" y="1409"/>
                <a:ext cx="8" cy="15"/>
              </a:xfrm>
              <a:custGeom>
                <a:avLst/>
                <a:gdLst>
                  <a:gd name="T0" fmla="*/ 14 w 14"/>
                  <a:gd name="T1" fmla="*/ 0 h 24"/>
                  <a:gd name="T2" fmla="*/ 12 w 14"/>
                  <a:gd name="T3" fmla="*/ 0 h 24"/>
                  <a:gd name="T4" fmla="*/ 8 w 14"/>
                  <a:gd name="T5" fmla="*/ 0 h 24"/>
                  <a:gd name="T6" fmla="*/ 1 w 14"/>
                  <a:gd name="T7" fmla="*/ 9 h 24"/>
                  <a:gd name="T8" fmla="*/ 1 w 14"/>
                  <a:gd name="T9" fmla="*/ 20 h 24"/>
                  <a:gd name="T10" fmla="*/ 2 w 14"/>
                  <a:gd name="T11" fmla="*/ 23 h 24"/>
                  <a:gd name="T12" fmla="*/ 3 w 14"/>
                  <a:gd name="T13" fmla="*/ 24 h 24"/>
                  <a:gd name="T14" fmla="*/ 3 w 14"/>
                  <a:gd name="T15" fmla="*/ 23 h 24"/>
                  <a:gd name="T16" fmla="*/ 2 w 14"/>
                  <a:gd name="T17" fmla="*/ 20 h 24"/>
                  <a:gd name="T18" fmla="*/ 3 w 14"/>
                  <a:gd name="T19" fmla="*/ 10 h 24"/>
                  <a:gd name="T20" fmla="*/ 9 w 14"/>
                  <a:gd name="T21" fmla="*/ 4 h 24"/>
                  <a:gd name="T22" fmla="*/ 13 w 14"/>
                  <a:gd name="T23" fmla="*/ 4 h 24"/>
                  <a:gd name="T24" fmla="*/ 14 w 14"/>
                  <a:gd name="T2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cubicBezTo>
                      <a:pt x="14" y="0"/>
                      <a:pt x="13" y="0"/>
                      <a:pt x="12" y="0"/>
                    </a:cubicBezTo>
                    <a:cubicBezTo>
                      <a:pt x="11" y="0"/>
                      <a:pt x="10" y="0"/>
                      <a:pt x="8" y="0"/>
                    </a:cubicBezTo>
                    <a:cubicBezTo>
                      <a:pt x="5" y="2"/>
                      <a:pt x="2" y="5"/>
                      <a:pt x="1" y="9"/>
                    </a:cubicBezTo>
                    <a:cubicBezTo>
                      <a:pt x="0" y="13"/>
                      <a:pt x="1" y="17"/>
                      <a:pt x="1" y="20"/>
                    </a:cubicBezTo>
                    <a:cubicBezTo>
                      <a:pt x="2" y="21"/>
                      <a:pt x="2" y="22"/>
                      <a:pt x="2" y="23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3"/>
                    </a:cubicBezTo>
                    <a:cubicBezTo>
                      <a:pt x="2" y="22"/>
                      <a:pt x="2" y="21"/>
                      <a:pt x="2" y="20"/>
                    </a:cubicBezTo>
                    <a:cubicBezTo>
                      <a:pt x="2" y="17"/>
                      <a:pt x="1" y="13"/>
                      <a:pt x="3" y="10"/>
                    </a:cubicBezTo>
                    <a:cubicBezTo>
                      <a:pt x="4" y="6"/>
                      <a:pt x="7" y="4"/>
                      <a:pt x="9" y="4"/>
                    </a:cubicBezTo>
                    <a:cubicBezTo>
                      <a:pt x="11" y="3"/>
                      <a:pt x="13" y="4"/>
                      <a:pt x="13" y="4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9" name="Freeform 526"/>
              <p:cNvSpPr>
                <a:spLocks/>
              </p:cNvSpPr>
              <p:nvPr userDrawn="1"/>
            </p:nvSpPr>
            <p:spPr bwMode="auto">
              <a:xfrm>
                <a:off x="1077" y="1398"/>
                <a:ext cx="17" cy="11"/>
              </a:xfrm>
              <a:custGeom>
                <a:avLst/>
                <a:gdLst>
                  <a:gd name="T0" fmla="*/ 0 w 28"/>
                  <a:gd name="T1" fmla="*/ 2 h 17"/>
                  <a:gd name="T2" fmla="*/ 1 w 28"/>
                  <a:gd name="T3" fmla="*/ 3 h 17"/>
                  <a:gd name="T4" fmla="*/ 3 w 28"/>
                  <a:gd name="T5" fmla="*/ 4 h 17"/>
                  <a:gd name="T6" fmla="*/ 4 w 28"/>
                  <a:gd name="T7" fmla="*/ 5 h 17"/>
                  <a:gd name="T8" fmla="*/ 14 w 28"/>
                  <a:gd name="T9" fmla="*/ 11 h 17"/>
                  <a:gd name="T10" fmla="*/ 24 w 28"/>
                  <a:gd name="T11" fmla="*/ 16 h 17"/>
                  <a:gd name="T12" fmla="*/ 28 w 28"/>
                  <a:gd name="T13" fmla="*/ 17 h 17"/>
                  <a:gd name="T14" fmla="*/ 24 w 28"/>
                  <a:gd name="T15" fmla="*/ 15 h 17"/>
                  <a:gd name="T16" fmla="*/ 15 w 28"/>
                  <a:gd name="T17" fmla="*/ 10 h 17"/>
                  <a:gd name="T18" fmla="*/ 10 w 28"/>
                  <a:gd name="T19" fmla="*/ 6 h 17"/>
                  <a:gd name="T20" fmla="*/ 6 w 28"/>
                  <a:gd name="T21" fmla="*/ 3 h 17"/>
                  <a:gd name="T22" fmla="*/ 5 w 28"/>
                  <a:gd name="T23" fmla="*/ 2 h 17"/>
                  <a:gd name="T24" fmla="*/ 4 w 28"/>
                  <a:gd name="T25" fmla="*/ 0 h 17"/>
                  <a:gd name="T26" fmla="*/ 4 w 28"/>
                  <a:gd name="T27" fmla="*/ 0 h 17"/>
                  <a:gd name="T28" fmla="*/ 0 w 28"/>
                  <a:gd name="T2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17">
                    <a:moveTo>
                      <a:pt x="0" y="2"/>
                    </a:moveTo>
                    <a:cubicBezTo>
                      <a:pt x="0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3" y="4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7" y="7"/>
                      <a:pt x="10" y="10"/>
                      <a:pt x="14" y="11"/>
                    </a:cubicBezTo>
                    <a:cubicBezTo>
                      <a:pt x="17" y="13"/>
                      <a:pt x="21" y="15"/>
                      <a:pt x="24" y="16"/>
                    </a:cubicBezTo>
                    <a:cubicBezTo>
                      <a:pt x="27" y="17"/>
                      <a:pt x="28" y="17"/>
                      <a:pt x="28" y="17"/>
                    </a:cubicBezTo>
                    <a:cubicBezTo>
                      <a:pt x="28" y="17"/>
                      <a:pt x="27" y="16"/>
                      <a:pt x="24" y="15"/>
                    </a:cubicBezTo>
                    <a:cubicBezTo>
                      <a:pt x="21" y="14"/>
                      <a:pt x="18" y="12"/>
                      <a:pt x="15" y="10"/>
                    </a:cubicBezTo>
                    <a:cubicBezTo>
                      <a:pt x="13" y="9"/>
                      <a:pt x="12" y="7"/>
                      <a:pt x="10" y="6"/>
                    </a:cubicBezTo>
                    <a:cubicBezTo>
                      <a:pt x="9" y="5"/>
                      <a:pt x="7" y="4"/>
                      <a:pt x="6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1"/>
                      <a:pt x="5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0" name="Freeform 527"/>
              <p:cNvSpPr>
                <a:spLocks/>
              </p:cNvSpPr>
              <p:nvPr userDrawn="1"/>
            </p:nvSpPr>
            <p:spPr bwMode="auto">
              <a:xfrm>
                <a:off x="1072" y="1385"/>
                <a:ext cx="16" cy="12"/>
              </a:xfrm>
              <a:custGeom>
                <a:avLst/>
                <a:gdLst>
                  <a:gd name="T0" fmla="*/ 0 w 26"/>
                  <a:gd name="T1" fmla="*/ 2 h 19"/>
                  <a:gd name="T2" fmla="*/ 1 w 26"/>
                  <a:gd name="T3" fmla="*/ 3 h 19"/>
                  <a:gd name="T4" fmla="*/ 3 w 26"/>
                  <a:gd name="T5" fmla="*/ 6 h 19"/>
                  <a:gd name="T6" fmla="*/ 12 w 26"/>
                  <a:gd name="T7" fmla="*/ 13 h 19"/>
                  <a:gd name="T8" fmla="*/ 21 w 26"/>
                  <a:gd name="T9" fmla="*/ 18 h 19"/>
                  <a:gd name="T10" fmla="*/ 25 w 26"/>
                  <a:gd name="T11" fmla="*/ 19 h 19"/>
                  <a:gd name="T12" fmla="*/ 26 w 26"/>
                  <a:gd name="T13" fmla="*/ 19 h 19"/>
                  <a:gd name="T14" fmla="*/ 25 w 26"/>
                  <a:gd name="T15" fmla="*/ 19 h 19"/>
                  <a:gd name="T16" fmla="*/ 21 w 26"/>
                  <a:gd name="T17" fmla="*/ 17 h 19"/>
                  <a:gd name="T18" fmla="*/ 13 w 26"/>
                  <a:gd name="T19" fmla="*/ 11 h 19"/>
                  <a:gd name="T20" fmla="*/ 6 w 26"/>
                  <a:gd name="T21" fmla="*/ 4 h 19"/>
                  <a:gd name="T22" fmla="*/ 4 w 26"/>
                  <a:gd name="T23" fmla="*/ 1 h 19"/>
                  <a:gd name="T24" fmla="*/ 4 w 26"/>
                  <a:gd name="T25" fmla="*/ 0 h 19"/>
                  <a:gd name="T26" fmla="*/ 0 w 26"/>
                  <a:gd name="T27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19">
                    <a:moveTo>
                      <a:pt x="0" y="2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2" y="4"/>
                      <a:pt x="2" y="5"/>
                      <a:pt x="3" y="6"/>
                    </a:cubicBezTo>
                    <a:cubicBezTo>
                      <a:pt x="6" y="8"/>
                      <a:pt x="9" y="11"/>
                      <a:pt x="12" y="13"/>
                    </a:cubicBezTo>
                    <a:cubicBezTo>
                      <a:pt x="15" y="15"/>
                      <a:pt x="19" y="16"/>
                      <a:pt x="21" y="18"/>
                    </a:cubicBezTo>
                    <a:cubicBezTo>
                      <a:pt x="23" y="18"/>
                      <a:pt x="24" y="18"/>
                      <a:pt x="25" y="19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6" y="19"/>
                      <a:pt x="25" y="19"/>
                      <a:pt x="25" y="19"/>
                    </a:cubicBezTo>
                    <a:cubicBezTo>
                      <a:pt x="24" y="18"/>
                      <a:pt x="23" y="18"/>
                      <a:pt x="21" y="17"/>
                    </a:cubicBezTo>
                    <a:cubicBezTo>
                      <a:pt x="19" y="16"/>
                      <a:pt x="16" y="14"/>
                      <a:pt x="13" y="11"/>
                    </a:cubicBezTo>
                    <a:cubicBezTo>
                      <a:pt x="10" y="9"/>
                      <a:pt x="8" y="6"/>
                      <a:pt x="6" y="4"/>
                    </a:cubicBezTo>
                    <a:cubicBezTo>
                      <a:pt x="5" y="3"/>
                      <a:pt x="4" y="2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1" name="Freeform 528"/>
              <p:cNvSpPr>
                <a:spLocks/>
              </p:cNvSpPr>
              <p:nvPr userDrawn="1"/>
            </p:nvSpPr>
            <p:spPr bwMode="auto">
              <a:xfrm>
                <a:off x="1091" y="1420"/>
                <a:ext cx="17" cy="7"/>
              </a:xfrm>
              <a:custGeom>
                <a:avLst/>
                <a:gdLst>
                  <a:gd name="T0" fmla="*/ 0 w 28"/>
                  <a:gd name="T1" fmla="*/ 3 h 12"/>
                  <a:gd name="T2" fmla="*/ 4 w 28"/>
                  <a:gd name="T3" fmla="*/ 5 h 12"/>
                  <a:gd name="T4" fmla="*/ 6 w 28"/>
                  <a:gd name="T5" fmla="*/ 7 h 12"/>
                  <a:gd name="T6" fmla="*/ 9 w 28"/>
                  <a:gd name="T7" fmla="*/ 8 h 12"/>
                  <a:gd name="T8" fmla="*/ 14 w 28"/>
                  <a:gd name="T9" fmla="*/ 10 h 12"/>
                  <a:gd name="T10" fmla="*/ 23 w 28"/>
                  <a:gd name="T11" fmla="*/ 12 h 12"/>
                  <a:gd name="T12" fmla="*/ 28 w 28"/>
                  <a:gd name="T13" fmla="*/ 12 h 12"/>
                  <a:gd name="T14" fmla="*/ 24 w 28"/>
                  <a:gd name="T15" fmla="*/ 11 h 12"/>
                  <a:gd name="T16" fmla="*/ 14 w 28"/>
                  <a:gd name="T17" fmla="*/ 8 h 12"/>
                  <a:gd name="T18" fmla="*/ 10 w 28"/>
                  <a:gd name="T19" fmla="*/ 5 h 12"/>
                  <a:gd name="T20" fmla="*/ 8 w 28"/>
                  <a:gd name="T21" fmla="*/ 4 h 12"/>
                  <a:gd name="T22" fmla="*/ 6 w 28"/>
                  <a:gd name="T23" fmla="*/ 3 h 12"/>
                  <a:gd name="T24" fmla="*/ 3 w 28"/>
                  <a:gd name="T25" fmla="*/ 0 h 12"/>
                  <a:gd name="T26" fmla="*/ 0 w 28"/>
                  <a:gd name="T27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12">
                    <a:moveTo>
                      <a:pt x="0" y="3"/>
                    </a:moveTo>
                    <a:cubicBezTo>
                      <a:pt x="0" y="3"/>
                      <a:pt x="2" y="4"/>
                      <a:pt x="4" y="5"/>
                    </a:cubicBezTo>
                    <a:cubicBezTo>
                      <a:pt x="5" y="6"/>
                      <a:pt x="6" y="6"/>
                      <a:pt x="6" y="7"/>
                    </a:cubicBezTo>
                    <a:cubicBezTo>
                      <a:pt x="7" y="7"/>
                      <a:pt x="8" y="7"/>
                      <a:pt x="9" y="8"/>
                    </a:cubicBezTo>
                    <a:cubicBezTo>
                      <a:pt x="10" y="8"/>
                      <a:pt x="12" y="9"/>
                      <a:pt x="14" y="10"/>
                    </a:cubicBezTo>
                    <a:cubicBezTo>
                      <a:pt x="17" y="10"/>
                      <a:pt x="21" y="12"/>
                      <a:pt x="23" y="12"/>
                    </a:cubicBezTo>
                    <a:cubicBezTo>
                      <a:pt x="26" y="12"/>
                      <a:pt x="28" y="12"/>
                      <a:pt x="28" y="12"/>
                    </a:cubicBezTo>
                    <a:cubicBezTo>
                      <a:pt x="28" y="12"/>
                      <a:pt x="26" y="12"/>
                      <a:pt x="24" y="11"/>
                    </a:cubicBezTo>
                    <a:cubicBezTo>
                      <a:pt x="21" y="10"/>
                      <a:pt x="18" y="9"/>
                      <a:pt x="14" y="8"/>
                    </a:cubicBezTo>
                    <a:cubicBezTo>
                      <a:pt x="13" y="7"/>
                      <a:pt x="11" y="6"/>
                      <a:pt x="10" y="5"/>
                    </a:cubicBezTo>
                    <a:cubicBezTo>
                      <a:pt x="9" y="5"/>
                      <a:pt x="8" y="4"/>
                      <a:pt x="8" y="4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4" y="1"/>
                      <a:pt x="3" y="0"/>
                      <a:pt x="3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2" name="Freeform 529"/>
              <p:cNvSpPr>
                <a:spLocks/>
              </p:cNvSpPr>
              <p:nvPr userDrawn="1"/>
            </p:nvSpPr>
            <p:spPr bwMode="auto">
              <a:xfrm>
                <a:off x="1109" y="1440"/>
                <a:ext cx="22" cy="7"/>
              </a:xfrm>
              <a:custGeom>
                <a:avLst/>
                <a:gdLst>
                  <a:gd name="T0" fmla="*/ 0 w 35"/>
                  <a:gd name="T1" fmla="*/ 3 h 12"/>
                  <a:gd name="T2" fmla="*/ 5 w 35"/>
                  <a:gd name="T3" fmla="*/ 6 h 12"/>
                  <a:gd name="T4" fmla="*/ 11 w 35"/>
                  <a:gd name="T5" fmla="*/ 9 h 12"/>
                  <a:gd name="T6" fmla="*/ 17 w 35"/>
                  <a:gd name="T7" fmla="*/ 10 h 12"/>
                  <a:gd name="T8" fmla="*/ 29 w 35"/>
                  <a:gd name="T9" fmla="*/ 12 h 12"/>
                  <a:gd name="T10" fmla="*/ 35 w 35"/>
                  <a:gd name="T11" fmla="*/ 12 h 12"/>
                  <a:gd name="T12" fmla="*/ 29 w 35"/>
                  <a:gd name="T13" fmla="*/ 11 h 12"/>
                  <a:gd name="T14" fmla="*/ 18 w 35"/>
                  <a:gd name="T15" fmla="*/ 8 h 12"/>
                  <a:gd name="T16" fmla="*/ 12 w 35"/>
                  <a:gd name="T17" fmla="*/ 6 h 12"/>
                  <a:gd name="T18" fmla="*/ 7 w 35"/>
                  <a:gd name="T19" fmla="*/ 3 h 12"/>
                  <a:gd name="T20" fmla="*/ 3 w 35"/>
                  <a:gd name="T21" fmla="*/ 0 h 12"/>
                  <a:gd name="T22" fmla="*/ 0 w 35"/>
                  <a:gd name="T23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12">
                    <a:moveTo>
                      <a:pt x="0" y="3"/>
                    </a:moveTo>
                    <a:cubicBezTo>
                      <a:pt x="0" y="3"/>
                      <a:pt x="2" y="5"/>
                      <a:pt x="5" y="6"/>
                    </a:cubicBezTo>
                    <a:cubicBezTo>
                      <a:pt x="7" y="7"/>
                      <a:pt x="9" y="8"/>
                      <a:pt x="11" y="9"/>
                    </a:cubicBezTo>
                    <a:cubicBezTo>
                      <a:pt x="13" y="9"/>
                      <a:pt x="15" y="10"/>
                      <a:pt x="17" y="10"/>
                    </a:cubicBezTo>
                    <a:cubicBezTo>
                      <a:pt x="21" y="11"/>
                      <a:pt x="26" y="11"/>
                      <a:pt x="29" y="12"/>
                    </a:cubicBezTo>
                    <a:cubicBezTo>
                      <a:pt x="32" y="12"/>
                      <a:pt x="35" y="12"/>
                      <a:pt x="35" y="12"/>
                    </a:cubicBezTo>
                    <a:cubicBezTo>
                      <a:pt x="35" y="12"/>
                      <a:pt x="32" y="11"/>
                      <a:pt x="29" y="11"/>
                    </a:cubicBezTo>
                    <a:cubicBezTo>
                      <a:pt x="26" y="10"/>
                      <a:pt x="22" y="10"/>
                      <a:pt x="18" y="8"/>
                    </a:cubicBezTo>
                    <a:cubicBezTo>
                      <a:pt x="15" y="8"/>
                      <a:pt x="14" y="7"/>
                      <a:pt x="12" y="6"/>
                    </a:cubicBezTo>
                    <a:cubicBezTo>
                      <a:pt x="10" y="5"/>
                      <a:pt x="8" y="4"/>
                      <a:pt x="7" y="3"/>
                    </a:cubicBezTo>
                    <a:cubicBezTo>
                      <a:pt x="4" y="1"/>
                      <a:pt x="3" y="0"/>
                      <a:pt x="3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3" name="Freeform 530"/>
              <p:cNvSpPr>
                <a:spLocks/>
              </p:cNvSpPr>
              <p:nvPr userDrawn="1"/>
            </p:nvSpPr>
            <p:spPr bwMode="auto">
              <a:xfrm>
                <a:off x="1063" y="1447"/>
                <a:ext cx="19" cy="7"/>
              </a:xfrm>
              <a:custGeom>
                <a:avLst/>
                <a:gdLst>
                  <a:gd name="T0" fmla="*/ 0 w 29"/>
                  <a:gd name="T1" fmla="*/ 3 h 12"/>
                  <a:gd name="T2" fmla="*/ 1 w 29"/>
                  <a:gd name="T3" fmla="*/ 4 h 12"/>
                  <a:gd name="T4" fmla="*/ 4 w 29"/>
                  <a:gd name="T5" fmla="*/ 6 h 12"/>
                  <a:gd name="T6" fmla="*/ 14 w 29"/>
                  <a:gd name="T7" fmla="*/ 10 h 12"/>
                  <a:gd name="T8" fmla="*/ 24 w 29"/>
                  <a:gd name="T9" fmla="*/ 12 h 12"/>
                  <a:gd name="T10" fmla="*/ 28 w 29"/>
                  <a:gd name="T11" fmla="*/ 12 h 12"/>
                  <a:gd name="T12" fmla="*/ 29 w 29"/>
                  <a:gd name="T13" fmla="*/ 12 h 12"/>
                  <a:gd name="T14" fmla="*/ 28 w 29"/>
                  <a:gd name="T15" fmla="*/ 12 h 12"/>
                  <a:gd name="T16" fmla="*/ 24 w 29"/>
                  <a:gd name="T17" fmla="*/ 11 h 12"/>
                  <a:gd name="T18" fmla="*/ 14 w 29"/>
                  <a:gd name="T19" fmla="*/ 8 h 12"/>
                  <a:gd name="T20" fmla="*/ 6 w 29"/>
                  <a:gd name="T21" fmla="*/ 3 h 12"/>
                  <a:gd name="T22" fmla="*/ 4 w 29"/>
                  <a:gd name="T23" fmla="*/ 1 h 12"/>
                  <a:gd name="T24" fmla="*/ 3 w 29"/>
                  <a:gd name="T25" fmla="*/ 0 h 12"/>
                  <a:gd name="T26" fmla="*/ 0 w 29"/>
                  <a:gd name="T27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12">
                    <a:moveTo>
                      <a:pt x="0" y="3"/>
                    </a:moveTo>
                    <a:cubicBezTo>
                      <a:pt x="0" y="3"/>
                      <a:pt x="0" y="3"/>
                      <a:pt x="1" y="4"/>
                    </a:cubicBezTo>
                    <a:cubicBezTo>
                      <a:pt x="2" y="4"/>
                      <a:pt x="3" y="5"/>
                      <a:pt x="4" y="6"/>
                    </a:cubicBezTo>
                    <a:cubicBezTo>
                      <a:pt x="6" y="8"/>
                      <a:pt x="10" y="9"/>
                      <a:pt x="14" y="10"/>
                    </a:cubicBezTo>
                    <a:cubicBezTo>
                      <a:pt x="17" y="11"/>
                      <a:pt x="21" y="12"/>
                      <a:pt x="24" y="12"/>
                    </a:cubicBezTo>
                    <a:cubicBezTo>
                      <a:pt x="26" y="12"/>
                      <a:pt x="27" y="12"/>
                      <a:pt x="28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2"/>
                      <a:pt x="29" y="12"/>
                      <a:pt x="28" y="12"/>
                    </a:cubicBezTo>
                    <a:cubicBezTo>
                      <a:pt x="27" y="11"/>
                      <a:pt x="26" y="12"/>
                      <a:pt x="24" y="11"/>
                    </a:cubicBezTo>
                    <a:cubicBezTo>
                      <a:pt x="22" y="11"/>
                      <a:pt x="18" y="10"/>
                      <a:pt x="14" y="8"/>
                    </a:cubicBezTo>
                    <a:cubicBezTo>
                      <a:pt x="11" y="7"/>
                      <a:pt x="8" y="5"/>
                      <a:pt x="6" y="3"/>
                    </a:cubicBezTo>
                    <a:cubicBezTo>
                      <a:pt x="5" y="2"/>
                      <a:pt x="4" y="2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4" name="Freeform 531"/>
              <p:cNvSpPr>
                <a:spLocks/>
              </p:cNvSpPr>
              <p:nvPr userDrawn="1"/>
            </p:nvSpPr>
            <p:spPr bwMode="auto">
              <a:xfrm>
                <a:off x="1079" y="1462"/>
                <a:ext cx="20" cy="7"/>
              </a:xfrm>
              <a:custGeom>
                <a:avLst/>
                <a:gdLst>
                  <a:gd name="T0" fmla="*/ 0 w 32"/>
                  <a:gd name="T1" fmla="*/ 4 h 11"/>
                  <a:gd name="T2" fmla="*/ 5 w 32"/>
                  <a:gd name="T3" fmla="*/ 6 h 11"/>
                  <a:gd name="T4" fmla="*/ 16 w 32"/>
                  <a:gd name="T5" fmla="*/ 9 h 11"/>
                  <a:gd name="T6" fmla="*/ 27 w 32"/>
                  <a:gd name="T7" fmla="*/ 10 h 11"/>
                  <a:gd name="T8" fmla="*/ 31 w 32"/>
                  <a:gd name="T9" fmla="*/ 10 h 11"/>
                  <a:gd name="T10" fmla="*/ 32 w 32"/>
                  <a:gd name="T11" fmla="*/ 10 h 11"/>
                  <a:gd name="T12" fmla="*/ 31 w 32"/>
                  <a:gd name="T13" fmla="*/ 10 h 11"/>
                  <a:gd name="T14" fmla="*/ 27 w 32"/>
                  <a:gd name="T15" fmla="*/ 10 h 11"/>
                  <a:gd name="T16" fmla="*/ 16 w 32"/>
                  <a:gd name="T17" fmla="*/ 7 h 11"/>
                  <a:gd name="T18" fmla="*/ 6 w 32"/>
                  <a:gd name="T19" fmla="*/ 3 h 11"/>
                  <a:gd name="T20" fmla="*/ 2 w 32"/>
                  <a:gd name="T21" fmla="*/ 0 h 11"/>
                  <a:gd name="T22" fmla="*/ 0 w 32"/>
                  <a:gd name="T2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11">
                    <a:moveTo>
                      <a:pt x="0" y="4"/>
                    </a:moveTo>
                    <a:cubicBezTo>
                      <a:pt x="0" y="4"/>
                      <a:pt x="2" y="5"/>
                      <a:pt x="5" y="6"/>
                    </a:cubicBezTo>
                    <a:cubicBezTo>
                      <a:pt x="8" y="7"/>
                      <a:pt x="12" y="8"/>
                      <a:pt x="16" y="9"/>
                    </a:cubicBezTo>
                    <a:cubicBezTo>
                      <a:pt x="20" y="10"/>
                      <a:pt x="24" y="11"/>
                      <a:pt x="27" y="10"/>
                    </a:cubicBezTo>
                    <a:cubicBezTo>
                      <a:pt x="29" y="10"/>
                      <a:pt x="30" y="10"/>
                      <a:pt x="31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1" y="10"/>
                    </a:cubicBezTo>
                    <a:cubicBezTo>
                      <a:pt x="30" y="10"/>
                      <a:pt x="29" y="10"/>
                      <a:pt x="27" y="10"/>
                    </a:cubicBezTo>
                    <a:cubicBezTo>
                      <a:pt x="24" y="10"/>
                      <a:pt x="20" y="9"/>
                      <a:pt x="16" y="7"/>
                    </a:cubicBezTo>
                    <a:cubicBezTo>
                      <a:pt x="12" y="6"/>
                      <a:pt x="9" y="4"/>
                      <a:pt x="6" y="3"/>
                    </a:cubicBezTo>
                    <a:cubicBezTo>
                      <a:pt x="3" y="1"/>
                      <a:pt x="2" y="0"/>
                      <a:pt x="2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5" name="Freeform 532"/>
              <p:cNvSpPr>
                <a:spLocks/>
              </p:cNvSpPr>
              <p:nvPr userDrawn="1"/>
            </p:nvSpPr>
            <p:spPr bwMode="auto">
              <a:xfrm>
                <a:off x="1097" y="1477"/>
                <a:ext cx="19" cy="5"/>
              </a:xfrm>
              <a:custGeom>
                <a:avLst/>
                <a:gdLst>
                  <a:gd name="T0" fmla="*/ 0 w 32"/>
                  <a:gd name="T1" fmla="*/ 3 h 7"/>
                  <a:gd name="T2" fmla="*/ 2 w 32"/>
                  <a:gd name="T3" fmla="*/ 4 h 7"/>
                  <a:gd name="T4" fmla="*/ 5 w 32"/>
                  <a:gd name="T5" fmla="*/ 5 h 7"/>
                  <a:gd name="T6" fmla="*/ 17 w 32"/>
                  <a:gd name="T7" fmla="*/ 7 h 7"/>
                  <a:gd name="T8" fmla="*/ 28 w 32"/>
                  <a:gd name="T9" fmla="*/ 6 h 7"/>
                  <a:gd name="T10" fmla="*/ 31 w 32"/>
                  <a:gd name="T11" fmla="*/ 5 h 7"/>
                  <a:gd name="T12" fmla="*/ 32 w 32"/>
                  <a:gd name="T13" fmla="*/ 4 h 7"/>
                  <a:gd name="T14" fmla="*/ 31 w 32"/>
                  <a:gd name="T15" fmla="*/ 4 h 7"/>
                  <a:gd name="T16" fmla="*/ 27 w 32"/>
                  <a:gd name="T17" fmla="*/ 5 h 7"/>
                  <a:gd name="T18" fmla="*/ 17 w 32"/>
                  <a:gd name="T19" fmla="*/ 5 h 7"/>
                  <a:gd name="T20" fmla="*/ 6 w 32"/>
                  <a:gd name="T21" fmla="*/ 2 h 7"/>
                  <a:gd name="T22" fmla="*/ 3 w 32"/>
                  <a:gd name="T23" fmla="*/ 1 h 7"/>
                  <a:gd name="T24" fmla="*/ 2 w 32"/>
                  <a:gd name="T25" fmla="*/ 0 h 7"/>
                  <a:gd name="T26" fmla="*/ 0 w 32"/>
                  <a:gd name="T2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7">
                    <a:moveTo>
                      <a:pt x="0" y="3"/>
                    </a:move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5"/>
                      <a:pt x="5" y="5"/>
                    </a:cubicBezTo>
                    <a:cubicBezTo>
                      <a:pt x="8" y="6"/>
                      <a:pt x="12" y="7"/>
                      <a:pt x="17" y="7"/>
                    </a:cubicBezTo>
                    <a:cubicBezTo>
                      <a:pt x="21" y="7"/>
                      <a:pt x="25" y="7"/>
                      <a:pt x="28" y="6"/>
                    </a:cubicBezTo>
                    <a:cubicBezTo>
                      <a:pt x="29" y="6"/>
                      <a:pt x="30" y="5"/>
                      <a:pt x="31" y="5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1" y="4"/>
                    </a:cubicBezTo>
                    <a:cubicBezTo>
                      <a:pt x="30" y="5"/>
                      <a:pt x="29" y="5"/>
                      <a:pt x="27" y="5"/>
                    </a:cubicBezTo>
                    <a:cubicBezTo>
                      <a:pt x="25" y="6"/>
                      <a:pt x="20" y="5"/>
                      <a:pt x="17" y="5"/>
                    </a:cubicBezTo>
                    <a:cubicBezTo>
                      <a:pt x="13" y="4"/>
                      <a:pt x="9" y="3"/>
                      <a:pt x="6" y="2"/>
                    </a:cubicBezTo>
                    <a:cubicBezTo>
                      <a:pt x="5" y="2"/>
                      <a:pt x="4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6" name="Freeform 533"/>
              <p:cNvSpPr>
                <a:spLocks/>
              </p:cNvSpPr>
              <p:nvPr userDrawn="1"/>
            </p:nvSpPr>
            <p:spPr bwMode="auto">
              <a:xfrm>
                <a:off x="1059" y="1495"/>
                <a:ext cx="19" cy="5"/>
              </a:xfrm>
              <a:custGeom>
                <a:avLst/>
                <a:gdLst>
                  <a:gd name="T0" fmla="*/ 0 w 31"/>
                  <a:gd name="T1" fmla="*/ 3 h 8"/>
                  <a:gd name="T2" fmla="*/ 1 w 31"/>
                  <a:gd name="T3" fmla="*/ 4 h 8"/>
                  <a:gd name="T4" fmla="*/ 5 w 31"/>
                  <a:gd name="T5" fmla="*/ 6 h 8"/>
                  <a:gd name="T6" fmla="*/ 16 w 31"/>
                  <a:gd name="T7" fmla="*/ 8 h 8"/>
                  <a:gd name="T8" fmla="*/ 26 w 31"/>
                  <a:gd name="T9" fmla="*/ 7 h 8"/>
                  <a:gd name="T10" fmla="*/ 30 w 31"/>
                  <a:gd name="T11" fmla="*/ 6 h 8"/>
                  <a:gd name="T12" fmla="*/ 31 w 31"/>
                  <a:gd name="T13" fmla="*/ 5 h 8"/>
                  <a:gd name="T14" fmla="*/ 30 w 31"/>
                  <a:gd name="T15" fmla="*/ 6 h 8"/>
                  <a:gd name="T16" fmla="*/ 26 w 31"/>
                  <a:gd name="T17" fmla="*/ 6 h 8"/>
                  <a:gd name="T18" fmla="*/ 16 w 31"/>
                  <a:gd name="T19" fmla="*/ 6 h 8"/>
                  <a:gd name="T20" fmla="*/ 6 w 31"/>
                  <a:gd name="T21" fmla="*/ 2 h 8"/>
                  <a:gd name="T22" fmla="*/ 3 w 31"/>
                  <a:gd name="T23" fmla="*/ 1 h 8"/>
                  <a:gd name="T24" fmla="*/ 2 w 31"/>
                  <a:gd name="T25" fmla="*/ 0 h 8"/>
                  <a:gd name="T26" fmla="*/ 0 w 31"/>
                  <a:gd name="T2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8">
                    <a:moveTo>
                      <a:pt x="0" y="3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2" y="5"/>
                      <a:pt x="3" y="5"/>
                      <a:pt x="5" y="6"/>
                    </a:cubicBezTo>
                    <a:cubicBezTo>
                      <a:pt x="8" y="7"/>
                      <a:pt x="12" y="7"/>
                      <a:pt x="16" y="8"/>
                    </a:cubicBezTo>
                    <a:cubicBezTo>
                      <a:pt x="20" y="8"/>
                      <a:pt x="24" y="7"/>
                      <a:pt x="26" y="7"/>
                    </a:cubicBezTo>
                    <a:cubicBezTo>
                      <a:pt x="28" y="6"/>
                      <a:pt x="29" y="6"/>
                      <a:pt x="30" y="6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0" y="6"/>
                    </a:cubicBezTo>
                    <a:cubicBezTo>
                      <a:pt x="29" y="6"/>
                      <a:pt x="28" y="6"/>
                      <a:pt x="26" y="6"/>
                    </a:cubicBezTo>
                    <a:cubicBezTo>
                      <a:pt x="23" y="6"/>
                      <a:pt x="20" y="6"/>
                      <a:pt x="16" y="6"/>
                    </a:cubicBezTo>
                    <a:cubicBezTo>
                      <a:pt x="12" y="5"/>
                      <a:pt x="8" y="4"/>
                      <a:pt x="6" y="2"/>
                    </a:cubicBezTo>
                    <a:cubicBezTo>
                      <a:pt x="5" y="2"/>
                      <a:pt x="4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7" name="Freeform 534"/>
              <p:cNvSpPr>
                <a:spLocks/>
              </p:cNvSpPr>
              <p:nvPr userDrawn="1"/>
            </p:nvSpPr>
            <p:spPr bwMode="auto">
              <a:xfrm>
                <a:off x="1073" y="1504"/>
                <a:ext cx="20" cy="3"/>
              </a:xfrm>
              <a:custGeom>
                <a:avLst/>
                <a:gdLst>
                  <a:gd name="T0" fmla="*/ 0 w 32"/>
                  <a:gd name="T1" fmla="*/ 4 h 5"/>
                  <a:gd name="T2" fmla="*/ 5 w 32"/>
                  <a:gd name="T3" fmla="*/ 5 h 5"/>
                  <a:gd name="T4" fmla="*/ 16 w 32"/>
                  <a:gd name="T5" fmla="*/ 5 h 5"/>
                  <a:gd name="T6" fmla="*/ 28 w 32"/>
                  <a:gd name="T7" fmla="*/ 4 h 5"/>
                  <a:gd name="T8" fmla="*/ 31 w 32"/>
                  <a:gd name="T9" fmla="*/ 2 h 5"/>
                  <a:gd name="T10" fmla="*/ 32 w 32"/>
                  <a:gd name="T11" fmla="*/ 2 h 5"/>
                  <a:gd name="T12" fmla="*/ 31 w 32"/>
                  <a:gd name="T13" fmla="*/ 2 h 5"/>
                  <a:gd name="T14" fmla="*/ 27 w 32"/>
                  <a:gd name="T15" fmla="*/ 3 h 5"/>
                  <a:gd name="T16" fmla="*/ 16 w 32"/>
                  <a:gd name="T17" fmla="*/ 3 h 5"/>
                  <a:gd name="T18" fmla="*/ 5 w 32"/>
                  <a:gd name="T19" fmla="*/ 1 h 5"/>
                  <a:gd name="T20" fmla="*/ 0 w 32"/>
                  <a:gd name="T21" fmla="*/ 0 h 5"/>
                  <a:gd name="T22" fmla="*/ 0 w 32"/>
                  <a:gd name="T2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5">
                    <a:moveTo>
                      <a:pt x="0" y="4"/>
                    </a:moveTo>
                    <a:cubicBezTo>
                      <a:pt x="0" y="4"/>
                      <a:pt x="2" y="4"/>
                      <a:pt x="5" y="5"/>
                    </a:cubicBezTo>
                    <a:cubicBezTo>
                      <a:pt x="8" y="5"/>
                      <a:pt x="12" y="5"/>
                      <a:pt x="16" y="5"/>
                    </a:cubicBezTo>
                    <a:cubicBezTo>
                      <a:pt x="20" y="5"/>
                      <a:pt x="25" y="5"/>
                      <a:pt x="28" y="4"/>
                    </a:cubicBezTo>
                    <a:cubicBezTo>
                      <a:pt x="29" y="3"/>
                      <a:pt x="30" y="3"/>
                      <a:pt x="31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1" y="2"/>
                    </a:cubicBezTo>
                    <a:cubicBezTo>
                      <a:pt x="30" y="2"/>
                      <a:pt x="29" y="3"/>
                      <a:pt x="27" y="3"/>
                    </a:cubicBezTo>
                    <a:cubicBezTo>
                      <a:pt x="24" y="4"/>
                      <a:pt x="20" y="4"/>
                      <a:pt x="16" y="3"/>
                    </a:cubicBezTo>
                    <a:cubicBezTo>
                      <a:pt x="12" y="3"/>
                      <a:pt x="8" y="2"/>
                      <a:pt x="5" y="1"/>
                    </a:cubicBezTo>
                    <a:cubicBezTo>
                      <a:pt x="2" y="0"/>
                      <a:pt x="0" y="0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8" name="Freeform 535"/>
              <p:cNvSpPr>
                <a:spLocks/>
              </p:cNvSpPr>
              <p:nvPr userDrawn="1"/>
            </p:nvSpPr>
            <p:spPr bwMode="auto">
              <a:xfrm>
                <a:off x="1105" y="1517"/>
                <a:ext cx="20" cy="5"/>
              </a:xfrm>
              <a:custGeom>
                <a:avLst/>
                <a:gdLst>
                  <a:gd name="T0" fmla="*/ 0 w 32"/>
                  <a:gd name="T1" fmla="*/ 7 h 8"/>
                  <a:gd name="T2" fmla="*/ 1 w 32"/>
                  <a:gd name="T3" fmla="*/ 7 h 8"/>
                  <a:gd name="T4" fmla="*/ 5 w 32"/>
                  <a:gd name="T5" fmla="*/ 8 h 8"/>
                  <a:gd name="T6" fmla="*/ 17 w 32"/>
                  <a:gd name="T7" fmla="*/ 7 h 8"/>
                  <a:gd name="T8" fmla="*/ 27 w 32"/>
                  <a:gd name="T9" fmla="*/ 3 h 8"/>
                  <a:gd name="T10" fmla="*/ 31 w 32"/>
                  <a:gd name="T11" fmla="*/ 1 h 8"/>
                  <a:gd name="T12" fmla="*/ 32 w 32"/>
                  <a:gd name="T13" fmla="*/ 0 h 8"/>
                  <a:gd name="T14" fmla="*/ 30 w 32"/>
                  <a:gd name="T15" fmla="*/ 1 h 8"/>
                  <a:gd name="T16" fmla="*/ 27 w 32"/>
                  <a:gd name="T17" fmla="*/ 3 h 8"/>
                  <a:gd name="T18" fmla="*/ 16 w 32"/>
                  <a:gd name="T19" fmla="*/ 5 h 8"/>
                  <a:gd name="T20" fmla="*/ 6 w 32"/>
                  <a:gd name="T21" fmla="*/ 4 h 8"/>
                  <a:gd name="T22" fmla="*/ 2 w 32"/>
                  <a:gd name="T23" fmla="*/ 4 h 8"/>
                  <a:gd name="T24" fmla="*/ 1 w 32"/>
                  <a:gd name="T25" fmla="*/ 3 h 8"/>
                  <a:gd name="T26" fmla="*/ 0 w 32"/>
                  <a:gd name="T2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8">
                    <a:moveTo>
                      <a:pt x="0" y="7"/>
                    </a:moveTo>
                    <a:cubicBezTo>
                      <a:pt x="0" y="7"/>
                      <a:pt x="0" y="7"/>
                      <a:pt x="1" y="7"/>
                    </a:cubicBezTo>
                    <a:cubicBezTo>
                      <a:pt x="2" y="7"/>
                      <a:pt x="4" y="8"/>
                      <a:pt x="5" y="8"/>
                    </a:cubicBezTo>
                    <a:cubicBezTo>
                      <a:pt x="8" y="8"/>
                      <a:pt x="13" y="7"/>
                      <a:pt x="17" y="7"/>
                    </a:cubicBezTo>
                    <a:cubicBezTo>
                      <a:pt x="21" y="6"/>
                      <a:pt x="25" y="5"/>
                      <a:pt x="27" y="3"/>
                    </a:cubicBezTo>
                    <a:cubicBezTo>
                      <a:pt x="29" y="2"/>
                      <a:pt x="30" y="2"/>
                      <a:pt x="31" y="1"/>
                    </a:cubicBezTo>
                    <a:cubicBezTo>
                      <a:pt x="31" y="1"/>
                      <a:pt x="32" y="0"/>
                      <a:pt x="32" y="0"/>
                    </a:cubicBezTo>
                    <a:cubicBezTo>
                      <a:pt x="32" y="0"/>
                      <a:pt x="31" y="1"/>
                      <a:pt x="30" y="1"/>
                    </a:cubicBezTo>
                    <a:cubicBezTo>
                      <a:pt x="30" y="1"/>
                      <a:pt x="29" y="2"/>
                      <a:pt x="27" y="3"/>
                    </a:cubicBezTo>
                    <a:cubicBezTo>
                      <a:pt x="24" y="4"/>
                      <a:pt x="20" y="4"/>
                      <a:pt x="16" y="5"/>
                    </a:cubicBezTo>
                    <a:cubicBezTo>
                      <a:pt x="12" y="5"/>
                      <a:pt x="8" y="5"/>
                      <a:pt x="6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3"/>
                      <a:pt x="1" y="3"/>
                      <a:pt x="1" y="3"/>
                    </a:cubicBez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9" name="Freeform 536"/>
              <p:cNvSpPr>
                <a:spLocks/>
              </p:cNvSpPr>
              <p:nvPr userDrawn="1"/>
            </p:nvSpPr>
            <p:spPr bwMode="auto">
              <a:xfrm>
                <a:off x="1067" y="1542"/>
                <a:ext cx="19" cy="3"/>
              </a:xfrm>
              <a:custGeom>
                <a:avLst/>
                <a:gdLst>
                  <a:gd name="T0" fmla="*/ 0 w 31"/>
                  <a:gd name="T1" fmla="*/ 5 h 6"/>
                  <a:gd name="T2" fmla="*/ 1 w 31"/>
                  <a:gd name="T3" fmla="*/ 5 h 6"/>
                  <a:gd name="T4" fmla="*/ 5 w 31"/>
                  <a:gd name="T5" fmla="*/ 6 h 6"/>
                  <a:gd name="T6" fmla="*/ 16 w 31"/>
                  <a:gd name="T7" fmla="*/ 5 h 6"/>
                  <a:gd name="T8" fmla="*/ 26 w 31"/>
                  <a:gd name="T9" fmla="*/ 2 h 6"/>
                  <a:gd name="T10" fmla="*/ 30 w 31"/>
                  <a:gd name="T11" fmla="*/ 1 h 6"/>
                  <a:gd name="T12" fmla="*/ 31 w 31"/>
                  <a:gd name="T13" fmla="*/ 0 h 6"/>
                  <a:gd name="T14" fmla="*/ 30 w 31"/>
                  <a:gd name="T15" fmla="*/ 0 h 6"/>
                  <a:gd name="T16" fmla="*/ 26 w 31"/>
                  <a:gd name="T17" fmla="*/ 2 h 6"/>
                  <a:gd name="T18" fmla="*/ 16 w 31"/>
                  <a:gd name="T19" fmla="*/ 3 h 6"/>
                  <a:gd name="T20" fmla="*/ 6 w 31"/>
                  <a:gd name="T21" fmla="*/ 2 h 6"/>
                  <a:gd name="T22" fmla="*/ 2 w 31"/>
                  <a:gd name="T23" fmla="*/ 1 h 6"/>
                  <a:gd name="T24" fmla="*/ 1 w 31"/>
                  <a:gd name="T25" fmla="*/ 1 h 6"/>
                  <a:gd name="T26" fmla="*/ 0 w 31"/>
                  <a:gd name="T2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6">
                    <a:moveTo>
                      <a:pt x="0" y="5"/>
                    </a:moveTo>
                    <a:cubicBezTo>
                      <a:pt x="0" y="5"/>
                      <a:pt x="0" y="5"/>
                      <a:pt x="1" y="5"/>
                    </a:cubicBezTo>
                    <a:cubicBezTo>
                      <a:pt x="2" y="5"/>
                      <a:pt x="3" y="6"/>
                      <a:pt x="5" y="6"/>
                    </a:cubicBezTo>
                    <a:cubicBezTo>
                      <a:pt x="8" y="6"/>
                      <a:pt x="12" y="6"/>
                      <a:pt x="16" y="5"/>
                    </a:cubicBezTo>
                    <a:cubicBezTo>
                      <a:pt x="20" y="5"/>
                      <a:pt x="24" y="3"/>
                      <a:pt x="26" y="2"/>
                    </a:cubicBezTo>
                    <a:cubicBezTo>
                      <a:pt x="28" y="2"/>
                      <a:pt x="29" y="1"/>
                      <a:pt x="30" y="1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1" y="0"/>
                      <a:pt x="30" y="0"/>
                      <a:pt x="30" y="0"/>
                    </a:cubicBezTo>
                    <a:cubicBezTo>
                      <a:pt x="29" y="1"/>
                      <a:pt x="28" y="1"/>
                      <a:pt x="26" y="2"/>
                    </a:cubicBezTo>
                    <a:cubicBezTo>
                      <a:pt x="23" y="2"/>
                      <a:pt x="20" y="3"/>
                      <a:pt x="16" y="3"/>
                    </a:cubicBezTo>
                    <a:cubicBezTo>
                      <a:pt x="12" y="3"/>
                      <a:pt x="8" y="3"/>
                      <a:pt x="6" y="2"/>
                    </a:cubicBezTo>
                    <a:cubicBezTo>
                      <a:pt x="4" y="2"/>
                      <a:pt x="3" y="2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0" name="Freeform 537"/>
              <p:cNvSpPr>
                <a:spLocks/>
              </p:cNvSpPr>
              <p:nvPr userDrawn="1"/>
            </p:nvSpPr>
            <p:spPr bwMode="auto">
              <a:xfrm>
                <a:off x="1095" y="1546"/>
                <a:ext cx="17" cy="8"/>
              </a:xfrm>
              <a:custGeom>
                <a:avLst/>
                <a:gdLst>
                  <a:gd name="T0" fmla="*/ 1 w 28"/>
                  <a:gd name="T1" fmla="*/ 12 h 12"/>
                  <a:gd name="T2" fmla="*/ 5 w 28"/>
                  <a:gd name="T3" fmla="*/ 12 h 12"/>
                  <a:gd name="T4" fmla="*/ 15 w 28"/>
                  <a:gd name="T5" fmla="*/ 9 h 12"/>
                  <a:gd name="T6" fmla="*/ 24 w 28"/>
                  <a:gd name="T7" fmla="*/ 3 h 12"/>
                  <a:gd name="T8" fmla="*/ 27 w 28"/>
                  <a:gd name="T9" fmla="*/ 1 h 12"/>
                  <a:gd name="T10" fmla="*/ 28 w 28"/>
                  <a:gd name="T11" fmla="*/ 0 h 12"/>
                  <a:gd name="T12" fmla="*/ 27 w 28"/>
                  <a:gd name="T13" fmla="*/ 1 h 12"/>
                  <a:gd name="T14" fmla="*/ 24 w 28"/>
                  <a:gd name="T15" fmla="*/ 3 h 12"/>
                  <a:gd name="T16" fmla="*/ 15 w 28"/>
                  <a:gd name="T17" fmla="*/ 7 h 12"/>
                  <a:gd name="T18" fmla="*/ 5 w 28"/>
                  <a:gd name="T19" fmla="*/ 8 h 12"/>
                  <a:gd name="T20" fmla="*/ 0 w 28"/>
                  <a:gd name="T21" fmla="*/ 8 h 12"/>
                  <a:gd name="T22" fmla="*/ 1 w 28"/>
                  <a:gd name="T2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12">
                    <a:moveTo>
                      <a:pt x="1" y="12"/>
                    </a:moveTo>
                    <a:cubicBezTo>
                      <a:pt x="1" y="12"/>
                      <a:pt x="2" y="12"/>
                      <a:pt x="5" y="12"/>
                    </a:cubicBezTo>
                    <a:cubicBezTo>
                      <a:pt x="8" y="11"/>
                      <a:pt x="12" y="10"/>
                      <a:pt x="15" y="9"/>
                    </a:cubicBezTo>
                    <a:cubicBezTo>
                      <a:pt x="19" y="7"/>
                      <a:pt x="22" y="5"/>
                      <a:pt x="24" y="3"/>
                    </a:cubicBezTo>
                    <a:cubicBezTo>
                      <a:pt x="25" y="3"/>
                      <a:pt x="26" y="2"/>
                      <a:pt x="27" y="1"/>
                    </a:cubicBezTo>
                    <a:cubicBezTo>
                      <a:pt x="27" y="1"/>
                      <a:pt x="28" y="0"/>
                      <a:pt x="28" y="0"/>
                    </a:cubicBezTo>
                    <a:cubicBezTo>
                      <a:pt x="28" y="0"/>
                      <a:pt x="27" y="0"/>
                      <a:pt x="27" y="1"/>
                    </a:cubicBezTo>
                    <a:cubicBezTo>
                      <a:pt x="26" y="1"/>
                      <a:pt x="25" y="2"/>
                      <a:pt x="24" y="3"/>
                    </a:cubicBezTo>
                    <a:cubicBezTo>
                      <a:pt x="22" y="5"/>
                      <a:pt x="18" y="6"/>
                      <a:pt x="15" y="7"/>
                    </a:cubicBezTo>
                    <a:cubicBezTo>
                      <a:pt x="11" y="8"/>
                      <a:pt x="8" y="8"/>
                      <a:pt x="5" y="8"/>
                    </a:cubicBezTo>
                    <a:cubicBezTo>
                      <a:pt x="2" y="8"/>
                      <a:pt x="0" y="8"/>
                      <a:pt x="0" y="8"/>
                    </a:cubicBezTo>
                    <a:lnTo>
                      <a:pt x="1" y="12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1" name="Freeform 538"/>
              <p:cNvSpPr>
                <a:spLocks/>
              </p:cNvSpPr>
              <p:nvPr userDrawn="1"/>
            </p:nvSpPr>
            <p:spPr bwMode="auto">
              <a:xfrm>
                <a:off x="1116" y="1549"/>
                <a:ext cx="15" cy="9"/>
              </a:xfrm>
              <a:custGeom>
                <a:avLst/>
                <a:gdLst>
                  <a:gd name="T0" fmla="*/ 0 w 24"/>
                  <a:gd name="T1" fmla="*/ 15 h 15"/>
                  <a:gd name="T2" fmla="*/ 2 w 24"/>
                  <a:gd name="T3" fmla="*/ 15 h 15"/>
                  <a:gd name="T4" fmla="*/ 5 w 24"/>
                  <a:gd name="T5" fmla="*/ 14 h 15"/>
                  <a:gd name="T6" fmla="*/ 14 w 24"/>
                  <a:gd name="T7" fmla="*/ 10 h 15"/>
                  <a:gd name="T8" fmla="*/ 21 w 24"/>
                  <a:gd name="T9" fmla="*/ 4 h 15"/>
                  <a:gd name="T10" fmla="*/ 23 w 24"/>
                  <a:gd name="T11" fmla="*/ 1 h 15"/>
                  <a:gd name="T12" fmla="*/ 24 w 24"/>
                  <a:gd name="T13" fmla="*/ 0 h 15"/>
                  <a:gd name="T14" fmla="*/ 23 w 24"/>
                  <a:gd name="T15" fmla="*/ 1 h 15"/>
                  <a:gd name="T16" fmla="*/ 21 w 24"/>
                  <a:gd name="T17" fmla="*/ 4 h 15"/>
                  <a:gd name="T18" fmla="*/ 13 w 24"/>
                  <a:gd name="T19" fmla="*/ 9 h 15"/>
                  <a:gd name="T20" fmla="*/ 4 w 24"/>
                  <a:gd name="T21" fmla="*/ 11 h 15"/>
                  <a:gd name="T22" fmla="*/ 1 w 24"/>
                  <a:gd name="T23" fmla="*/ 11 h 15"/>
                  <a:gd name="T24" fmla="*/ 0 w 24"/>
                  <a:gd name="T25" fmla="*/ 11 h 15"/>
                  <a:gd name="T26" fmla="*/ 0 w 24"/>
                  <a:gd name="T2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15">
                    <a:moveTo>
                      <a:pt x="0" y="15"/>
                    </a:moveTo>
                    <a:cubicBezTo>
                      <a:pt x="0" y="15"/>
                      <a:pt x="1" y="15"/>
                      <a:pt x="2" y="15"/>
                    </a:cubicBezTo>
                    <a:cubicBezTo>
                      <a:pt x="2" y="15"/>
                      <a:pt x="4" y="14"/>
                      <a:pt x="5" y="14"/>
                    </a:cubicBezTo>
                    <a:cubicBezTo>
                      <a:pt x="7" y="13"/>
                      <a:pt x="11" y="12"/>
                      <a:pt x="14" y="10"/>
                    </a:cubicBezTo>
                    <a:cubicBezTo>
                      <a:pt x="17" y="8"/>
                      <a:pt x="20" y="6"/>
                      <a:pt x="21" y="4"/>
                    </a:cubicBezTo>
                    <a:cubicBezTo>
                      <a:pt x="22" y="3"/>
                      <a:pt x="23" y="2"/>
                      <a:pt x="23" y="1"/>
                    </a:cubicBezTo>
                    <a:cubicBezTo>
                      <a:pt x="23" y="1"/>
                      <a:pt x="24" y="0"/>
                      <a:pt x="24" y="0"/>
                    </a:cubicBezTo>
                    <a:cubicBezTo>
                      <a:pt x="24" y="0"/>
                      <a:pt x="23" y="1"/>
                      <a:pt x="23" y="1"/>
                    </a:cubicBezTo>
                    <a:cubicBezTo>
                      <a:pt x="22" y="2"/>
                      <a:pt x="22" y="3"/>
                      <a:pt x="21" y="4"/>
                    </a:cubicBezTo>
                    <a:cubicBezTo>
                      <a:pt x="19" y="6"/>
                      <a:pt x="16" y="7"/>
                      <a:pt x="13" y="9"/>
                    </a:cubicBezTo>
                    <a:cubicBezTo>
                      <a:pt x="10" y="10"/>
                      <a:pt x="7" y="10"/>
                      <a:pt x="4" y="11"/>
                    </a:cubicBezTo>
                    <a:cubicBezTo>
                      <a:pt x="3" y="11"/>
                      <a:pt x="2" y="11"/>
                      <a:pt x="1" y="11"/>
                    </a:cubicBezTo>
                    <a:cubicBezTo>
                      <a:pt x="1" y="11"/>
                      <a:pt x="0" y="11"/>
                      <a:pt x="0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2" name="Freeform 539"/>
              <p:cNvSpPr>
                <a:spLocks/>
              </p:cNvSpPr>
              <p:nvPr userDrawn="1"/>
            </p:nvSpPr>
            <p:spPr bwMode="auto">
              <a:xfrm>
                <a:off x="1230" y="1453"/>
                <a:ext cx="80" cy="132"/>
              </a:xfrm>
              <a:custGeom>
                <a:avLst/>
                <a:gdLst>
                  <a:gd name="T0" fmla="*/ 126 w 127"/>
                  <a:gd name="T1" fmla="*/ 202 h 212"/>
                  <a:gd name="T2" fmla="*/ 122 w 127"/>
                  <a:gd name="T3" fmla="*/ 203 h 212"/>
                  <a:gd name="T4" fmla="*/ 118 w 127"/>
                  <a:gd name="T5" fmla="*/ 203 h 212"/>
                  <a:gd name="T6" fmla="*/ 113 w 127"/>
                  <a:gd name="T7" fmla="*/ 204 h 212"/>
                  <a:gd name="T8" fmla="*/ 99 w 127"/>
                  <a:gd name="T9" fmla="*/ 204 h 212"/>
                  <a:gd name="T10" fmla="*/ 82 w 127"/>
                  <a:gd name="T11" fmla="*/ 199 h 212"/>
                  <a:gd name="T12" fmla="*/ 65 w 127"/>
                  <a:gd name="T13" fmla="*/ 187 h 212"/>
                  <a:gd name="T14" fmla="*/ 54 w 127"/>
                  <a:gd name="T15" fmla="*/ 166 h 212"/>
                  <a:gd name="T16" fmla="*/ 54 w 127"/>
                  <a:gd name="T17" fmla="*/ 165 h 212"/>
                  <a:gd name="T18" fmla="*/ 54 w 127"/>
                  <a:gd name="T19" fmla="*/ 163 h 212"/>
                  <a:gd name="T20" fmla="*/ 53 w 127"/>
                  <a:gd name="T21" fmla="*/ 160 h 212"/>
                  <a:gd name="T22" fmla="*/ 53 w 127"/>
                  <a:gd name="T23" fmla="*/ 157 h 212"/>
                  <a:gd name="T24" fmla="*/ 53 w 127"/>
                  <a:gd name="T25" fmla="*/ 153 h 212"/>
                  <a:gd name="T26" fmla="*/ 54 w 127"/>
                  <a:gd name="T27" fmla="*/ 140 h 212"/>
                  <a:gd name="T28" fmla="*/ 63 w 127"/>
                  <a:gd name="T29" fmla="*/ 115 h 212"/>
                  <a:gd name="T30" fmla="*/ 75 w 127"/>
                  <a:gd name="T31" fmla="*/ 89 h 212"/>
                  <a:gd name="T32" fmla="*/ 75 w 127"/>
                  <a:gd name="T33" fmla="*/ 75 h 212"/>
                  <a:gd name="T34" fmla="*/ 69 w 127"/>
                  <a:gd name="T35" fmla="*/ 62 h 212"/>
                  <a:gd name="T36" fmla="*/ 51 w 127"/>
                  <a:gd name="T37" fmla="*/ 44 h 212"/>
                  <a:gd name="T38" fmla="*/ 32 w 127"/>
                  <a:gd name="T39" fmla="*/ 31 h 212"/>
                  <a:gd name="T40" fmla="*/ 5 w 127"/>
                  <a:gd name="T41" fmla="*/ 11 h 212"/>
                  <a:gd name="T42" fmla="*/ 1 w 127"/>
                  <a:gd name="T43" fmla="*/ 3 h 212"/>
                  <a:gd name="T44" fmla="*/ 1 w 127"/>
                  <a:gd name="T45" fmla="*/ 0 h 212"/>
                  <a:gd name="T46" fmla="*/ 1 w 127"/>
                  <a:gd name="T47" fmla="*/ 3 h 212"/>
                  <a:gd name="T48" fmla="*/ 5 w 127"/>
                  <a:gd name="T49" fmla="*/ 12 h 212"/>
                  <a:gd name="T50" fmla="*/ 32 w 127"/>
                  <a:gd name="T51" fmla="*/ 33 h 212"/>
                  <a:gd name="T52" fmla="*/ 50 w 127"/>
                  <a:gd name="T53" fmla="*/ 46 h 212"/>
                  <a:gd name="T54" fmla="*/ 67 w 127"/>
                  <a:gd name="T55" fmla="*/ 64 h 212"/>
                  <a:gd name="T56" fmla="*/ 72 w 127"/>
                  <a:gd name="T57" fmla="*/ 75 h 212"/>
                  <a:gd name="T58" fmla="*/ 72 w 127"/>
                  <a:gd name="T59" fmla="*/ 88 h 212"/>
                  <a:gd name="T60" fmla="*/ 60 w 127"/>
                  <a:gd name="T61" fmla="*/ 113 h 212"/>
                  <a:gd name="T62" fmla="*/ 49 w 127"/>
                  <a:gd name="T63" fmla="*/ 139 h 212"/>
                  <a:gd name="T64" fmla="*/ 48 w 127"/>
                  <a:gd name="T65" fmla="*/ 153 h 212"/>
                  <a:gd name="T66" fmla="*/ 48 w 127"/>
                  <a:gd name="T67" fmla="*/ 157 h 212"/>
                  <a:gd name="T68" fmla="*/ 48 w 127"/>
                  <a:gd name="T69" fmla="*/ 160 h 212"/>
                  <a:gd name="T70" fmla="*/ 48 w 127"/>
                  <a:gd name="T71" fmla="*/ 164 h 212"/>
                  <a:gd name="T72" fmla="*/ 48 w 127"/>
                  <a:gd name="T73" fmla="*/ 165 h 212"/>
                  <a:gd name="T74" fmla="*/ 49 w 127"/>
                  <a:gd name="T75" fmla="*/ 167 h 212"/>
                  <a:gd name="T76" fmla="*/ 60 w 127"/>
                  <a:gd name="T77" fmla="*/ 191 h 212"/>
                  <a:gd name="T78" fmla="*/ 79 w 127"/>
                  <a:gd name="T79" fmla="*/ 206 h 212"/>
                  <a:gd name="T80" fmla="*/ 98 w 127"/>
                  <a:gd name="T81" fmla="*/ 211 h 212"/>
                  <a:gd name="T82" fmla="*/ 114 w 127"/>
                  <a:gd name="T83" fmla="*/ 212 h 212"/>
                  <a:gd name="T84" fmla="*/ 120 w 127"/>
                  <a:gd name="T85" fmla="*/ 211 h 212"/>
                  <a:gd name="T86" fmla="*/ 124 w 127"/>
                  <a:gd name="T87" fmla="*/ 210 h 212"/>
                  <a:gd name="T88" fmla="*/ 127 w 127"/>
                  <a:gd name="T89" fmla="*/ 210 h 212"/>
                  <a:gd name="T90" fmla="*/ 126 w 127"/>
                  <a:gd name="T91" fmla="*/ 20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7" h="212">
                    <a:moveTo>
                      <a:pt x="126" y="202"/>
                    </a:moveTo>
                    <a:cubicBezTo>
                      <a:pt x="126" y="202"/>
                      <a:pt x="124" y="202"/>
                      <a:pt x="122" y="203"/>
                    </a:cubicBezTo>
                    <a:cubicBezTo>
                      <a:pt x="121" y="203"/>
                      <a:pt x="120" y="203"/>
                      <a:pt x="118" y="203"/>
                    </a:cubicBezTo>
                    <a:cubicBezTo>
                      <a:pt x="117" y="204"/>
                      <a:pt x="115" y="204"/>
                      <a:pt x="113" y="204"/>
                    </a:cubicBezTo>
                    <a:cubicBezTo>
                      <a:pt x="110" y="204"/>
                      <a:pt x="105" y="205"/>
                      <a:pt x="99" y="204"/>
                    </a:cubicBezTo>
                    <a:cubicBezTo>
                      <a:pt x="94" y="203"/>
                      <a:pt x="88" y="202"/>
                      <a:pt x="82" y="199"/>
                    </a:cubicBezTo>
                    <a:cubicBezTo>
                      <a:pt x="76" y="197"/>
                      <a:pt x="70" y="193"/>
                      <a:pt x="65" y="187"/>
                    </a:cubicBezTo>
                    <a:cubicBezTo>
                      <a:pt x="60" y="181"/>
                      <a:pt x="56" y="174"/>
                      <a:pt x="54" y="166"/>
                    </a:cubicBezTo>
                    <a:cubicBezTo>
                      <a:pt x="54" y="165"/>
                      <a:pt x="54" y="165"/>
                      <a:pt x="54" y="165"/>
                    </a:cubicBezTo>
                    <a:cubicBezTo>
                      <a:pt x="54" y="164"/>
                      <a:pt x="54" y="164"/>
                      <a:pt x="54" y="163"/>
                    </a:cubicBezTo>
                    <a:cubicBezTo>
                      <a:pt x="53" y="160"/>
                      <a:pt x="53" y="160"/>
                      <a:pt x="53" y="160"/>
                    </a:cubicBezTo>
                    <a:cubicBezTo>
                      <a:pt x="53" y="157"/>
                      <a:pt x="53" y="157"/>
                      <a:pt x="53" y="157"/>
                    </a:cubicBezTo>
                    <a:cubicBezTo>
                      <a:pt x="53" y="155"/>
                      <a:pt x="53" y="154"/>
                      <a:pt x="53" y="153"/>
                    </a:cubicBezTo>
                    <a:cubicBezTo>
                      <a:pt x="53" y="149"/>
                      <a:pt x="53" y="145"/>
                      <a:pt x="54" y="140"/>
                    </a:cubicBezTo>
                    <a:cubicBezTo>
                      <a:pt x="55" y="131"/>
                      <a:pt x="59" y="123"/>
                      <a:pt x="63" y="115"/>
                    </a:cubicBezTo>
                    <a:cubicBezTo>
                      <a:pt x="68" y="107"/>
                      <a:pt x="73" y="98"/>
                      <a:pt x="75" y="89"/>
                    </a:cubicBezTo>
                    <a:cubicBezTo>
                      <a:pt x="76" y="84"/>
                      <a:pt x="76" y="79"/>
                      <a:pt x="75" y="75"/>
                    </a:cubicBezTo>
                    <a:cubicBezTo>
                      <a:pt x="74" y="70"/>
                      <a:pt x="72" y="66"/>
                      <a:pt x="69" y="62"/>
                    </a:cubicBezTo>
                    <a:cubicBezTo>
                      <a:pt x="64" y="55"/>
                      <a:pt x="58" y="49"/>
                      <a:pt x="51" y="44"/>
                    </a:cubicBezTo>
                    <a:cubicBezTo>
                      <a:pt x="45" y="39"/>
                      <a:pt x="38" y="35"/>
                      <a:pt x="32" y="31"/>
                    </a:cubicBezTo>
                    <a:cubicBezTo>
                      <a:pt x="20" y="24"/>
                      <a:pt x="10" y="18"/>
                      <a:pt x="5" y="11"/>
                    </a:cubicBezTo>
                    <a:cubicBezTo>
                      <a:pt x="3" y="8"/>
                      <a:pt x="1" y="5"/>
                      <a:pt x="1" y="3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3"/>
                    </a:cubicBezTo>
                    <a:cubicBezTo>
                      <a:pt x="1" y="5"/>
                      <a:pt x="2" y="8"/>
                      <a:pt x="5" y="12"/>
                    </a:cubicBezTo>
                    <a:cubicBezTo>
                      <a:pt x="10" y="18"/>
                      <a:pt x="20" y="25"/>
                      <a:pt x="32" y="33"/>
                    </a:cubicBezTo>
                    <a:cubicBezTo>
                      <a:pt x="38" y="36"/>
                      <a:pt x="44" y="41"/>
                      <a:pt x="50" y="46"/>
                    </a:cubicBezTo>
                    <a:cubicBezTo>
                      <a:pt x="56" y="51"/>
                      <a:pt x="63" y="56"/>
                      <a:pt x="67" y="64"/>
                    </a:cubicBezTo>
                    <a:cubicBezTo>
                      <a:pt x="69" y="67"/>
                      <a:pt x="71" y="71"/>
                      <a:pt x="72" y="75"/>
                    </a:cubicBezTo>
                    <a:cubicBezTo>
                      <a:pt x="73" y="80"/>
                      <a:pt x="73" y="84"/>
                      <a:pt x="72" y="88"/>
                    </a:cubicBezTo>
                    <a:cubicBezTo>
                      <a:pt x="70" y="97"/>
                      <a:pt x="64" y="105"/>
                      <a:pt x="60" y="113"/>
                    </a:cubicBezTo>
                    <a:cubicBezTo>
                      <a:pt x="55" y="121"/>
                      <a:pt x="51" y="130"/>
                      <a:pt x="49" y="139"/>
                    </a:cubicBezTo>
                    <a:cubicBezTo>
                      <a:pt x="48" y="144"/>
                      <a:pt x="48" y="149"/>
                      <a:pt x="48" y="153"/>
                    </a:cubicBezTo>
                    <a:cubicBezTo>
                      <a:pt x="48" y="155"/>
                      <a:pt x="48" y="156"/>
                      <a:pt x="48" y="157"/>
                    </a:cubicBezTo>
                    <a:cubicBezTo>
                      <a:pt x="48" y="160"/>
                      <a:pt x="48" y="160"/>
                      <a:pt x="48" y="160"/>
                    </a:cubicBezTo>
                    <a:cubicBezTo>
                      <a:pt x="48" y="164"/>
                      <a:pt x="48" y="164"/>
                      <a:pt x="48" y="164"/>
                    </a:cubicBezTo>
                    <a:cubicBezTo>
                      <a:pt x="48" y="164"/>
                      <a:pt x="48" y="165"/>
                      <a:pt x="48" y="165"/>
                    </a:cubicBezTo>
                    <a:cubicBezTo>
                      <a:pt x="49" y="167"/>
                      <a:pt x="49" y="167"/>
                      <a:pt x="49" y="167"/>
                    </a:cubicBezTo>
                    <a:cubicBezTo>
                      <a:pt x="50" y="176"/>
                      <a:pt x="54" y="185"/>
                      <a:pt x="60" y="191"/>
                    </a:cubicBezTo>
                    <a:cubicBezTo>
                      <a:pt x="66" y="198"/>
                      <a:pt x="72" y="202"/>
                      <a:pt x="79" y="206"/>
                    </a:cubicBezTo>
                    <a:cubicBezTo>
                      <a:pt x="86" y="209"/>
                      <a:pt x="93" y="210"/>
                      <a:pt x="98" y="211"/>
                    </a:cubicBezTo>
                    <a:cubicBezTo>
                      <a:pt x="104" y="212"/>
                      <a:pt x="110" y="212"/>
                      <a:pt x="114" y="212"/>
                    </a:cubicBezTo>
                    <a:cubicBezTo>
                      <a:pt x="116" y="212"/>
                      <a:pt x="118" y="211"/>
                      <a:pt x="120" y="211"/>
                    </a:cubicBezTo>
                    <a:cubicBezTo>
                      <a:pt x="121" y="211"/>
                      <a:pt x="123" y="211"/>
                      <a:pt x="124" y="210"/>
                    </a:cubicBezTo>
                    <a:cubicBezTo>
                      <a:pt x="126" y="210"/>
                      <a:pt x="127" y="210"/>
                      <a:pt x="127" y="210"/>
                    </a:cubicBezTo>
                    <a:lnTo>
                      <a:pt x="126" y="202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3" name="Freeform 540"/>
              <p:cNvSpPr>
                <a:spLocks/>
              </p:cNvSpPr>
              <p:nvPr userDrawn="1"/>
            </p:nvSpPr>
            <p:spPr bwMode="auto">
              <a:xfrm>
                <a:off x="1224" y="1441"/>
                <a:ext cx="6" cy="22"/>
              </a:xfrm>
              <a:custGeom>
                <a:avLst/>
                <a:gdLst>
                  <a:gd name="T0" fmla="*/ 9 w 10"/>
                  <a:gd name="T1" fmla="*/ 0 h 36"/>
                  <a:gd name="T2" fmla="*/ 7 w 10"/>
                  <a:gd name="T3" fmla="*/ 1 h 36"/>
                  <a:gd name="T4" fmla="*/ 4 w 10"/>
                  <a:gd name="T5" fmla="*/ 4 h 36"/>
                  <a:gd name="T6" fmla="*/ 0 w 10"/>
                  <a:gd name="T7" fmla="*/ 18 h 36"/>
                  <a:gd name="T8" fmla="*/ 3 w 10"/>
                  <a:gd name="T9" fmla="*/ 31 h 36"/>
                  <a:gd name="T10" fmla="*/ 5 w 10"/>
                  <a:gd name="T11" fmla="*/ 34 h 36"/>
                  <a:gd name="T12" fmla="*/ 6 w 10"/>
                  <a:gd name="T13" fmla="*/ 36 h 36"/>
                  <a:gd name="T14" fmla="*/ 5 w 10"/>
                  <a:gd name="T15" fmla="*/ 34 h 36"/>
                  <a:gd name="T16" fmla="*/ 4 w 10"/>
                  <a:gd name="T17" fmla="*/ 30 h 36"/>
                  <a:gd name="T18" fmla="*/ 2 w 10"/>
                  <a:gd name="T19" fmla="*/ 18 h 36"/>
                  <a:gd name="T20" fmla="*/ 6 w 10"/>
                  <a:gd name="T21" fmla="*/ 6 h 36"/>
                  <a:gd name="T22" fmla="*/ 9 w 10"/>
                  <a:gd name="T23" fmla="*/ 4 h 36"/>
                  <a:gd name="T24" fmla="*/ 10 w 10"/>
                  <a:gd name="T25" fmla="*/ 3 h 36"/>
                  <a:gd name="T26" fmla="*/ 9 w 10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36">
                    <a:moveTo>
                      <a:pt x="9" y="0"/>
                    </a:moveTo>
                    <a:cubicBezTo>
                      <a:pt x="9" y="0"/>
                      <a:pt x="8" y="0"/>
                      <a:pt x="7" y="1"/>
                    </a:cubicBezTo>
                    <a:cubicBezTo>
                      <a:pt x="6" y="2"/>
                      <a:pt x="5" y="3"/>
                      <a:pt x="4" y="4"/>
                    </a:cubicBezTo>
                    <a:cubicBezTo>
                      <a:pt x="1" y="8"/>
                      <a:pt x="0" y="13"/>
                      <a:pt x="0" y="18"/>
                    </a:cubicBezTo>
                    <a:cubicBezTo>
                      <a:pt x="0" y="23"/>
                      <a:pt x="2" y="27"/>
                      <a:pt x="3" y="31"/>
                    </a:cubicBezTo>
                    <a:cubicBezTo>
                      <a:pt x="4" y="32"/>
                      <a:pt x="5" y="34"/>
                      <a:pt x="5" y="34"/>
                    </a:cubicBezTo>
                    <a:cubicBezTo>
                      <a:pt x="6" y="35"/>
                      <a:pt x="6" y="36"/>
                      <a:pt x="6" y="36"/>
                    </a:cubicBezTo>
                    <a:cubicBezTo>
                      <a:pt x="6" y="36"/>
                      <a:pt x="6" y="35"/>
                      <a:pt x="5" y="34"/>
                    </a:cubicBezTo>
                    <a:cubicBezTo>
                      <a:pt x="5" y="33"/>
                      <a:pt x="4" y="32"/>
                      <a:pt x="4" y="30"/>
                    </a:cubicBezTo>
                    <a:cubicBezTo>
                      <a:pt x="3" y="27"/>
                      <a:pt x="2" y="22"/>
                      <a:pt x="2" y="18"/>
                    </a:cubicBezTo>
                    <a:cubicBezTo>
                      <a:pt x="3" y="13"/>
                      <a:pt x="4" y="9"/>
                      <a:pt x="6" y="6"/>
                    </a:cubicBezTo>
                    <a:cubicBezTo>
                      <a:pt x="7" y="5"/>
                      <a:pt x="9" y="4"/>
                      <a:pt x="9" y="4"/>
                    </a:cubicBezTo>
                    <a:cubicBezTo>
                      <a:pt x="10" y="4"/>
                      <a:pt x="10" y="3"/>
                      <a:pt x="10" y="3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4" name="Freeform 541"/>
              <p:cNvSpPr>
                <a:spLocks/>
              </p:cNvSpPr>
              <p:nvPr userDrawn="1"/>
            </p:nvSpPr>
            <p:spPr bwMode="auto">
              <a:xfrm>
                <a:off x="1222" y="1469"/>
                <a:ext cx="15" cy="8"/>
              </a:xfrm>
              <a:custGeom>
                <a:avLst/>
                <a:gdLst>
                  <a:gd name="T0" fmla="*/ 0 w 24"/>
                  <a:gd name="T1" fmla="*/ 2 h 13"/>
                  <a:gd name="T2" fmla="*/ 3 w 24"/>
                  <a:gd name="T3" fmla="*/ 5 h 13"/>
                  <a:gd name="T4" fmla="*/ 11 w 24"/>
                  <a:gd name="T5" fmla="*/ 10 h 13"/>
                  <a:gd name="T6" fmla="*/ 20 w 24"/>
                  <a:gd name="T7" fmla="*/ 12 h 13"/>
                  <a:gd name="T8" fmla="*/ 23 w 24"/>
                  <a:gd name="T9" fmla="*/ 13 h 13"/>
                  <a:gd name="T10" fmla="*/ 24 w 24"/>
                  <a:gd name="T11" fmla="*/ 13 h 13"/>
                  <a:gd name="T12" fmla="*/ 23 w 24"/>
                  <a:gd name="T13" fmla="*/ 13 h 13"/>
                  <a:gd name="T14" fmla="*/ 20 w 24"/>
                  <a:gd name="T15" fmla="*/ 12 h 13"/>
                  <a:gd name="T16" fmla="*/ 12 w 24"/>
                  <a:gd name="T17" fmla="*/ 8 h 13"/>
                  <a:gd name="T18" fmla="*/ 6 w 24"/>
                  <a:gd name="T19" fmla="*/ 3 h 13"/>
                  <a:gd name="T20" fmla="*/ 4 w 24"/>
                  <a:gd name="T21" fmla="*/ 1 h 13"/>
                  <a:gd name="T22" fmla="*/ 4 w 24"/>
                  <a:gd name="T23" fmla="*/ 0 h 13"/>
                  <a:gd name="T24" fmla="*/ 0 w 24"/>
                  <a:gd name="T25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13">
                    <a:moveTo>
                      <a:pt x="0" y="2"/>
                    </a:moveTo>
                    <a:cubicBezTo>
                      <a:pt x="0" y="2"/>
                      <a:pt x="1" y="4"/>
                      <a:pt x="3" y="5"/>
                    </a:cubicBezTo>
                    <a:cubicBezTo>
                      <a:pt x="5" y="7"/>
                      <a:pt x="8" y="8"/>
                      <a:pt x="11" y="10"/>
                    </a:cubicBezTo>
                    <a:cubicBezTo>
                      <a:pt x="14" y="11"/>
                      <a:pt x="17" y="12"/>
                      <a:pt x="20" y="12"/>
                    </a:cubicBezTo>
                    <a:cubicBezTo>
                      <a:pt x="21" y="13"/>
                      <a:pt x="22" y="13"/>
                      <a:pt x="23" y="13"/>
                    </a:cubicBezTo>
                    <a:cubicBezTo>
                      <a:pt x="23" y="13"/>
                      <a:pt x="24" y="13"/>
                      <a:pt x="24" y="13"/>
                    </a:cubicBezTo>
                    <a:cubicBezTo>
                      <a:pt x="24" y="13"/>
                      <a:pt x="23" y="13"/>
                      <a:pt x="23" y="13"/>
                    </a:cubicBezTo>
                    <a:cubicBezTo>
                      <a:pt x="22" y="12"/>
                      <a:pt x="21" y="12"/>
                      <a:pt x="20" y="12"/>
                    </a:cubicBezTo>
                    <a:cubicBezTo>
                      <a:pt x="18" y="11"/>
                      <a:pt x="15" y="9"/>
                      <a:pt x="12" y="8"/>
                    </a:cubicBezTo>
                    <a:cubicBezTo>
                      <a:pt x="10" y="6"/>
                      <a:pt x="7" y="4"/>
                      <a:pt x="6" y="3"/>
                    </a:cubicBezTo>
                    <a:cubicBezTo>
                      <a:pt x="5" y="2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5" name="Freeform 542"/>
              <p:cNvSpPr>
                <a:spLocks/>
              </p:cNvSpPr>
              <p:nvPr userDrawn="1"/>
            </p:nvSpPr>
            <p:spPr bwMode="auto">
              <a:xfrm>
                <a:off x="1230" y="1481"/>
                <a:ext cx="17" cy="6"/>
              </a:xfrm>
              <a:custGeom>
                <a:avLst/>
                <a:gdLst>
                  <a:gd name="T0" fmla="*/ 0 w 26"/>
                  <a:gd name="T1" fmla="*/ 3 h 10"/>
                  <a:gd name="T2" fmla="*/ 1 w 26"/>
                  <a:gd name="T3" fmla="*/ 4 h 10"/>
                  <a:gd name="T4" fmla="*/ 4 w 26"/>
                  <a:gd name="T5" fmla="*/ 5 h 10"/>
                  <a:gd name="T6" fmla="*/ 13 w 26"/>
                  <a:gd name="T7" fmla="*/ 8 h 10"/>
                  <a:gd name="T8" fmla="*/ 22 w 26"/>
                  <a:gd name="T9" fmla="*/ 10 h 10"/>
                  <a:gd name="T10" fmla="*/ 25 w 26"/>
                  <a:gd name="T11" fmla="*/ 9 h 10"/>
                  <a:gd name="T12" fmla="*/ 26 w 26"/>
                  <a:gd name="T13" fmla="*/ 9 h 10"/>
                  <a:gd name="T14" fmla="*/ 25 w 26"/>
                  <a:gd name="T15" fmla="*/ 9 h 10"/>
                  <a:gd name="T16" fmla="*/ 22 w 26"/>
                  <a:gd name="T17" fmla="*/ 9 h 10"/>
                  <a:gd name="T18" fmla="*/ 13 w 26"/>
                  <a:gd name="T19" fmla="*/ 6 h 10"/>
                  <a:gd name="T20" fmla="*/ 6 w 26"/>
                  <a:gd name="T21" fmla="*/ 2 h 10"/>
                  <a:gd name="T22" fmla="*/ 4 w 26"/>
                  <a:gd name="T23" fmla="*/ 1 h 10"/>
                  <a:gd name="T24" fmla="*/ 4 w 26"/>
                  <a:gd name="T25" fmla="*/ 1 h 10"/>
                  <a:gd name="T26" fmla="*/ 3 w 26"/>
                  <a:gd name="T27" fmla="*/ 0 h 10"/>
                  <a:gd name="T28" fmla="*/ 0 w 26"/>
                  <a:gd name="T2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0" y="3"/>
                    </a:moveTo>
                    <a:cubicBezTo>
                      <a:pt x="0" y="3"/>
                      <a:pt x="0" y="3"/>
                      <a:pt x="1" y="4"/>
                    </a:cubicBezTo>
                    <a:cubicBezTo>
                      <a:pt x="2" y="4"/>
                      <a:pt x="3" y="5"/>
                      <a:pt x="4" y="5"/>
                    </a:cubicBezTo>
                    <a:cubicBezTo>
                      <a:pt x="6" y="6"/>
                      <a:pt x="10" y="7"/>
                      <a:pt x="13" y="8"/>
                    </a:cubicBezTo>
                    <a:cubicBezTo>
                      <a:pt x="16" y="9"/>
                      <a:pt x="19" y="9"/>
                      <a:pt x="22" y="10"/>
                    </a:cubicBezTo>
                    <a:cubicBezTo>
                      <a:pt x="23" y="10"/>
                      <a:pt x="24" y="10"/>
                      <a:pt x="25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6" y="9"/>
                      <a:pt x="26" y="9"/>
                      <a:pt x="25" y="9"/>
                    </a:cubicBezTo>
                    <a:cubicBezTo>
                      <a:pt x="24" y="9"/>
                      <a:pt x="23" y="9"/>
                      <a:pt x="22" y="9"/>
                    </a:cubicBezTo>
                    <a:cubicBezTo>
                      <a:pt x="20" y="8"/>
                      <a:pt x="16" y="8"/>
                      <a:pt x="13" y="6"/>
                    </a:cubicBezTo>
                    <a:cubicBezTo>
                      <a:pt x="10" y="5"/>
                      <a:pt x="8" y="4"/>
                      <a:pt x="6" y="2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6" name="Freeform 543"/>
              <p:cNvSpPr>
                <a:spLocks/>
              </p:cNvSpPr>
              <p:nvPr userDrawn="1"/>
            </p:nvSpPr>
            <p:spPr bwMode="auto">
              <a:xfrm>
                <a:off x="1232" y="1509"/>
                <a:ext cx="26" cy="9"/>
              </a:xfrm>
              <a:custGeom>
                <a:avLst/>
                <a:gdLst>
                  <a:gd name="T0" fmla="*/ 42 w 42"/>
                  <a:gd name="T1" fmla="*/ 14 h 14"/>
                  <a:gd name="T2" fmla="*/ 0 w 42"/>
                  <a:gd name="T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2" h="14">
                    <a:moveTo>
                      <a:pt x="42" y="14"/>
                    </a:moveTo>
                    <a:cubicBezTo>
                      <a:pt x="37" y="9"/>
                      <a:pt x="14" y="0"/>
                      <a:pt x="0" y="4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7" name="Freeform 544"/>
              <p:cNvSpPr>
                <a:spLocks/>
              </p:cNvSpPr>
              <p:nvPr userDrawn="1"/>
            </p:nvSpPr>
            <p:spPr bwMode="auto">
              <a:xfrm>
                <a:off x="1232" y="1510"/>
                <a:ext cx="26" cy="9"/>
              </a:xfrm>
              <a:custGeom>
                <a:avLst/>
                <a:gdLst>
                  <a:gd name="T0" fmla="*/ 40 w 43"/>
                  <a:gd name="T1" fmla="*/ 7 h 13"/>
                  <a:gd name="T2" fmla="*/ 40 w 43"/>
                  <a:gd name="T3" fmla="*/ 7 h 13"/>
                  <a:gd name="T4" fmla="*/ 33 w 43"/>
                  <a:gd name="T5" fmla="*/ 4 h 13"/>
                  <a:gd name="T6" fmla="*/ 20 w 43"/>
                  <a:gd name="T7" fmla="*/ 1 h 13"/>
                  <a:gd name="T8" fmla="*/ 6 w 43"/>
                  <a:gd name="T9" fmla="*/ 1 h 13"/>
                  <a:gd name="T10" fmla="*/ 1 w 43"/>
                  <a:gd name="T11" fmla="*/ 1 h 13"/>
                  <a:gd name="T12" fmla="*/ 0 w 43"/>
                  <a:gd name="T13" fmla="*/ 2 h 13"/>
                  <a:gd name="T14" fmla="*/ 1 w 43"/>
                  <a:gd name="T15" fmla="*/ 2 h 13"/>
                  <a:gd name="T16" fmla="*/ 6 w 43"/>
                  <a:gd name="T17" fmla="*/ 1 h 13"/>
                  <a:gd name="T18" fmla="*/ 19 w 43"/>
                  <a:gd name="T19" fmla="*/ 4 h 13"/>
                  <a:gd name="T20" fmla="*/ 32 w 43"/>
                  <a:gd name="T21" fmla="*/ 9 h 13"/>
                  <a:gd name="T22" fmla="*/ 37 w 43"/>
                  <a:gd name="T23" fmla="*/ 12 h 13"/>
                  <a:gd name="T24" fmla="*/ 37 w 43"/>
                  <a:gd name="T25" fmla="*/ 12 h 13"/>
                  <a:gd name="T26" fmla="*/ 38 w 43"/>
                  <a:gd name="T27" fmla="*/ 12 h 13"/>
                  <a:gd name="T28" fmla="*/ 39 w 43"/>
                  <a:gd name="T29" fmla="*/ 13 h 13"/>
                  <a:gd name="T30" fmla="*/ 40 w 43"/>
                  <a:gd name="T31" fmla="*/ 13 h 13"/>
                  <a:gd name="T32" fmla="*/ 42 w 43"/>
                  <a:gd name="T33" fmla="*/ 12 h 13"/>
                  <a:gd name="T34" fmla="*/ 43 w 43"/>
                  <a:gd name="T35" fmla="*/ 10 h 13"/>
                  <a:gd name="T36" fmla="*/ 42 w 43"/>
                  <a:gd name="T37" fmla="*/ 9 h 13"/>
                  <a:gd name="T38" fmla="*/ 41 w 43"/>
                  <a:gd name="T39" fmla="*/ 8 h 13"/>
                  <a:gd name="T40" fmla="*/ 40 w 43"/>
                  <a:gd name="T41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13">
                    <a:moveTo>
                      <a:pt x="40" y="7"/>
                    </a:move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37" y="5"/>
                      <a:pt x="33" y="4"/>
                    </a:cubicBezTo>
                    <a:cubicBezTo>
                      <a:pt x="30" y="3"/>
                      <a:pt x="25" y="2"/>
                      <a:pt x="20" y="1"/>
                    </a:cubicBezTo>
                    <a:cubicBezTo>
                      <a:pt x="15" y="0"/>
                      <a:pt x="10" y="0"/>
                      <a:pt x="6" y="1"/>
                    </a:cubicBezTo>
                    <a:cubicBezTo>
                      <a:pt x="4" y="1"/>
                      <a:pt x="2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3" y="1"/>
                      <a:pt x="4" y="1"/>
                      <a:pt x="6" y="1"/>
                    </a:cubicBezTo>
                    <a:cubicBezTo>
                      <a:pt x="10" y="2"/>
                      <a:pt x="15" y="2"/>
                      <a:pt x="19" y="4"/>
                    </a:cubicBezTo>
                    <a:cubicBezTo>
                      <a:pt x="24" y="5"/>
                      <a:pt x="28" y="7"/>
                      <a:pt x="32" y="9"/>
                    </a:cubicBezTo>
                    <a:cubicBezTo>
                      <a:pt x="35" y="10"/>
                      <a:pt x="37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2"/>
                      <a:pt x="38" y="12"/>
                      <a:pt x="38" y="12"/>
                    </a:cubicBezTo>
                    <a:cubicBezTo>
                      <a:pt x="38" y="13"/>
                      <a:pt x="39" y="13"/>
                      <a:pt x="39" y="13"/>
                    </a:cubicBezTo>
                    <a:cubicBezTo>
                      <a:pt x="39" y="13"/>
                      <a:pt x="40" y="13"/>
                      <a:pt x="40" y="13"/>
                    </a:cubicBezTo>
                    <a:cubicBezTo>
                      <a:pt x="41" y="13"/>
                      <a:pt x="42" y="13"/>
                      <a:pt x="42" y="12"/>
                    </a:cubicBezTo>
                    <a:cubicBezTo>
                      <a:pt x="43" y="12"/>
                      <a:pt x="43" y="11"/>
                      <a:pt x="43" y="10"/>
                    </a:cubicBezTo>
                    <a:cubicBezTo>
                      <a:pt x="43" y="10"/>
                      <a:pt x="43" y="9"/>
                      <a:pt x="42" y="9"/>
                    </a:cubicBezTo>
                    <a:cubicBezTo>
                      <a:pt x="42" y="8"/>
                      <a:pt x="42" y="8"/>
                      <a:pt x="41" y="8"/>
                    </a:cubicBezTo>
                    <a:cubicBezTo>
                      <a:pt x="41" y="7"/>
                      <a:pt x="40" y="7"/>
                      <a:pt x="40" y="7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8" name="Freeform 545"/>
              <p:cNvSpPr>
                <a:spLocks/>
              </p:cNvSpPr>
              <p:nvPr userDrawn="1"/>
            </p:nvSpPr>
            <p:spPr bwMode="auto">
              <a:xfrm>
                <a:off x="1227" y="1540"/>
                <a:ext cx="24" cy="3"/>
              </a:xfrm>
              <a:custGeom>
                <a:avLst/>
                <a:gdLst>
                  <a:gd name="T0" fmla="*/ 38 w 38"/>
                  <a:gd name="T1" fmla="*/ 3 h 4"/>
                  <a:gd name="T2" fmla="*/ 0 w 38"/>
                  <a:gd name="T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8" h="4">
                    <a:moveTo>
                      <a:pt x="38" y="3"/>
                    </a:moveTo>
                    <a:cubicBezTo>
                      <a:pt x="32" y="1"/>
                      <a:pt x="13" y="0"/>
                      <a:pt x="0" y="4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9" name="Freeform 546"/>
              <p:cNvSpPr>
                <a:spLocks/>
              </p:cNvSpPr>
              <p:nvPr userDrawn="1"/>
            </p:nvSpPr>
            <p:spPr bwMode="auto">
              <a:xfrm>
                <a:off x="1227" y="1540"/>
                <a:ext cx="25" cy="4"/>
              </a:xfrm>
              <a:custGeom>
                <a:avLst/>
                <a:gdLst>
                  <a:gd name="T0" fmla="*/ 35 w 39"/>
                  <a:gd name="T1" fmla="*/ 0 h 6"/>
                  <a:gd name="T2" fmla="*/ 35 w 39"/>
                  <a:gd name="T3" fmla="*/ 0 h 6"/>
                  <a:gd name="T4" fmla="*/ 29 w 39"/>
                  <a:gd name="T5" fmla="*/ 0 h 6"/>
                  <a:gd name="T6" fmla="*/ 17 w 39"/>
                  <a:gd name="T7" fmla="*/ 1 h 6"/>
                  <a:gd name="T8" fmla="*/ 10 w 39"/>
                  <a:gd name="T9" fmla="*/ 2 h 6"/>
                  <a:gd name="T10" fmla="*/ 5 w 39"/>
                  <a:gd name="T11" fmla="*/ 3 h 6"/>
                  <a:gd name="T12" fmla="*/ 0 w 39"/>
                  <a:gd name="T13" fmla="*/ 5 h 6"/>
                  <a:gd name="T14" fmla="*/ 5 w 39"/>
                  <a:gd name="T15" fmla="*/ 4 h 6"/>
                  <a:gd name="T16" fmla="*/ 11 w 39"/>
                  <a:gd name="T17" fmla="*/ 4 h 6"/>
                  <a:gd name="T18" fmla="*/ 17 w 39"/>
                  <a:gd name="T19" fmla="*/ 4 h 6"/>
                  <a:gd name="T20" fmla="*/ 28 w 39"/>
                  <a:gd name="T21" fmla="*/ 5 h 6"/>
                  <a:gd name="T22" fmla="*/ 33 w 39"/>
                  <a:gd name="T23" fmla="*/ 6 h 6"/>
                  <a:gd name="T24" fmla="*/ 33 w 39"/>
                  <a:gd name="T25" fmla="*/ 6 h 6"/>
                  <a:gd name="T26" fmla="*/ 36 w 39"/>
                  <a:gd name="T27" fmla="*/ 6 h 6"/>
                  <a:gd name="T28" fmla="*/ 37 w 39"/>
                  <a:gd name="T29" fmla="*/ 6 h 6"/>
                  <a:gd name="T30" fmla="*/ 38 w 39"/>
                  <a:gd name="T31" fmla="*/ 4 h 6"/>
                  <a:gd name="T32" fmla="*/ 38 w 39"/>
                  <a:gd name="T33" fmla="*/ 2 h 6"/>
                  <a:gd name="T34" fmla="*/ 37 w 39"/>
                  <a:gd name="T35" fmla="*/ 1 h 6"/>
                  <a:gd name="T36" fmla="*/ 35 w 39"/>
                  <a:gd name="T3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6">
                    <a:moveTo>
                      <a:pt x="35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32" y="0"/>
                      <a:pt x="29" y="0"/>
                    </a:cubicBezTo>
                    <a:cubicBezTo>
                      <a:pt x="26" y="0"/>
                      <a:pt x="21" y="0"/>
                      <a:pt x="17" y="1"/>
                    </a:cubicBezTo>
                    <a:cubicBezTo>
                      <a:pt x="15" y="1"/>
                      <a:pt x="12" y="1"/>
                      <a:pt x="10" y="2"/>
                    </a:cubicBezTo>
                    <a:cubicBezTo>
                      <a:pt x="8" y="2"/>
                      <a:pt x="7" y="3"/>
                      <a:pt x="5" y="3"/>
                    </a:cubicBezTo>
                    <a:cubicBezTo>
                      <a:pt x="2" y="4"/>
                      <a:pt x="0" y="5"/>
                      <a:pt x="0" y="5"/>
                    </a:cubicBezTo>
                    <a:cubicBezTo>
                      <a:pt x="0" y="5"/>
                      <a:pt x="2" y="5"/>
                      <a:pt x="5" y="4"/>
                    </a:cubicBezTo>
                    <a:cubicBezTo>
                      <a:pt x="7" y="4"/>
                      <a:pt x="9" y="4"/>
                      <a:pt x="11" y="4"/>
                    </a:cubicBezTo>
                    <a:cubicBezTo>
                      <a:pt x="13" y="4"/>
                      <a:pt x="15" y="4"/>
                      <a:pt x="17" y="4"/>
                    </a:cubicBezTo>
                    <a:cubicBezTo>
                      <a:pt x="21" y="4"/>
                      <a:pt x="25" y="4"/>
                      <a:pt x="28" y="5"/>
                    </a:cubicBezTo>
                    <a:cubicBezTo>
                      <a:pt x="32" y="5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4" y="6"/>
                      <a:pt x="35" y="6"/>
                      <a:pt x="36" y="6"/>
                    </a:cubicBezTo>
                    <a:cubicBezTo>
                      <a:pt x="36" y="6"/>
                      <a:pt x="37" y="6"/>
                      <a:pt x="37" y="6"/>
                    </a:cubicBezTo>
                    <a:cubicBezTo>
                      <a:pt x="38" y="6"/>
                      <a:pt x="38" y="5"/>
                      <a:pt x="38" y="4"/>
                    </a:cubicBezTo>
                    <a:cubicBezTo>
                      <a:pt x="39" y="3"/>
                      <a:pt x="39" y="3"/>
                      <a:pt x="38" y="2"/>
                    </a:cubicBezTo>
                    <a:cubicBezTo>
                      <a:pt x="38" y="2"/>
                      <a:pt x="38" y="1"/>
                      <a:pt x="37" y="1"/>
                    </a:cubicBezTo>
                    <a:cubicBezTo>
                      <a:pt x="37" y="1"/>
                      <a:pt x="36" y="1"/>
                      <a:pt x="35" y="0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0" name="Freeform 547"/>
              <p:cNvSpPr>
                <a:spLocks/>
              </p:cNvSpPr>
              <p:nvPr userDrawn="1"/>
            </p:nvSpPr>
            <p:spPr bwMode="auto">
              <a:xfrm>
                <a:off x="1239" y="1564"/>
                <a:ext cx="18" cy="10"/>
              </a:xfrm>
              <a:custGeom>
                <a:avLst/>
                <a:gdLst>
                  <a:gd name="T0" fmla="*/ 29 w 29"/>
                  <a:gd name="T1" fmla="*/ 0 h 16"/>
                  <a:gd name="T2" fmla="*/ 0 w 29"/>
                  <a:gd name="T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9" h="16">
                    <a:moveTo>
                      <a:pt x="29" y="0"/>
                    </a:moveTo>
                    <a:cubicBezTo>
                      <a:pt x="21" y="0"/>
                      <a:pt x="8" y="4"/>
                      <a:pt x="0" y="16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" name="Freeform 548"/>
              <p:cNvSpPr>
                <a:spLocks/>
              </p:cNvSpPr>
              <p:nvPr userDrawn="1"/>
            </p:nvSpPr>
            <p:spPr bwMode="auto">
              <a:xfrm>
                <a:off x="1239" y="1562"/>
                <a:ext cx="18" cy="12"/>
              </a:xfrm>
              <a:custGeom>
                <a:avLst/>
                <a:gdLst>
                  <a:gd name="T0" fmla="*/ 25 w 29"/>
                  <a:gd name="T1" fmla="*/ 1 h 19"/>
                  <a:gd name="T2" fmla="*/ 25 w 29"/>
                  <a:gd name="T3" fmla="*/ 1 h 19"/>
                  <a:gd name="T4" fmla="*/ 23 w 29"/>
                  <a:gd name="T5" fmla="*/ 1 h 19"/>
                  <a:gd name="T6" fmla="*/ 20 w 29"/>
                  <a:gd name="T7" fmla="*/ 2 h 19"/>
                  <a:gd name="T8" fmla="*/ 10 w 29"/>
                  <a:gd name="T9" fmla="*/ 7 h 19"/>
                  <a:gd name="T10" fmla="*/ 6 w 29"/>
                  <a:gd name="T11" fmla="*/ 11 h 19"/>
                  <a:gd name="T12" fmla="*/ 3 w 29"/>
                  <a:gd name="T13" fmla="*/ 15 h 19"/>
                  <a:gd name="T14" fmla="*/ 0 w 29"/>
                  <a:gd name="T15" fmla="*/ 19 h 19"/>
                  <a:gd name="T16" fmla="*/ 3 w 29"/>
                  <a:gd name="T17" fmla="*/ 15 h 19"/>
                  <a:gd name="T18" fmla="*/ 7 w 29"/>
                  <a:gd name="T19" fmla="*/ 12 h 19"/>
                  <a:gd name="T20" fmla="*/ 11 w 29"/>
                  <a:gd name="T21" fmla="*/ 10 h 19"/>
                  <a:gd name="T22" fmla="*/ 21 w 29"/>
                  <a:gd name="T23" fmla="*/ 7 h 19"/>
                  <a:gd name="T24" fmla="*/ 25 w 29"/>
                  <a:gd name="T25" fmla="*/ 6 h 19"/>
                  <a:gd name="T26" fmla="*/ 25 w 29"/>
                  <a:gd name="T27" fmla="*/ 6 h 19"/>
                  <a:gd name="T28" fmla="*/ 29 w 29"/>
                  <a:gd name="T29" fmla="*/ 3 h 19"/>
                  <a:gd name="T30" fmla="*/ 25 w 29"/>
                  <a:gd name="T31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" h="19">
                    <a:moveTo>
                      <a:pt x="25" y="1"/>
                    </a:move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4" y="1"/>
                      <a:pt x="23" y="1"/>
                    </a:cubicBezTo>
                    <a:cubicBezTo>
                      <a:pt x="22" y="1"/>
                      <a:pt x="21" y="2"/>
                      <a:pt x="20" y="2"/>
                    </a:cubicBezTo>
                    <a:cubicBezTo>
                      <a:pt x="17" y="3"/>
                      <a:pt x="13" y="5"/>
                      <a:pt x="10" y="7"/>
                    </a:cubicBezTo>
                    <a:cubicBezTo>
                      <a:pt x="9" y="8"/>
                      <a:pt x="7" y="10"/>
                      <a:pt x="6" y="11"/>
                    </a:cubicBezTo>
                    <a:cubicBezTo>
                      <a:pt x="5" y="12"/>
                      <a:pt x="3" y="14"/>
                      <a:pt x="3" y="15"/>
                    </a:cubicBezTo>
                    <a:cubicBezTo>
                      <a:pt x="1" y="17"/>
                      <a:pt x="0" y="19"/>
                      <a:pt x="0" y="19"/>
                    </a:cubicBezTo>
                    <a:cubicBezTo>
                      <a:pt x="0" y="19"/>
                      <a:pt x="1" y="17"/>
                      <a:pt x="3" y="15"/>
                    </a:cubicBezTo>
                    <a:cubicBezTo>
                      <a:pt x="4" y="14"/>
                      <a:pt x="6" y="13"/>
                      <a:pt x="7" y="12"/>
                    </a:cubicBezTo>
                    <a:cubicBezTo>
                      <a:pt x="8" y="11"/>
                      <a:pt x="10" y="11"/>
                      <a:pt x="11" y="10"/>
                    </a:cubicBezTo>
                    <a:cubicBezTo>
                      <a:pt x="15" y="8"/>
                      <a:pt x="18" y="7"/>
                      <a:pt x="21" y="7"/>
                    </a:cubicBezTo>
                    <a:cubicBezTo>
                      <a:pt x="24" y="6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9" y="6"/>
                      <a:pt x="29" y="5"/>
                      <a:pt x="29" y="3"/>
                    </a:cubicBezTo>
                    <a:cubicBezTo>
                      <a:pt x="29" y="2"/>
                      <a:pt x="29" y="0"/>
                      <a:pt x="25" y="1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" name="Freeform 549"/>
              <p:cNvSpPr>
                <a:spLocks/>
              </p:cNvSpPr>
              <p:nvPr userDrawn="1"/>
            </p:nvSpPr>
            <p:spPr bwMode="auto">
              <a:xfrm>
                <a:off x="1267" y="1585"/>
                <a:ext cx="8" cy="12"/>
              </a:xfrm>
              <a:custGeom>
                <a:avLst/>
                <a:gdLst>
                  <a:gd name="T0" fmla="*/ 12 w 12"/>
                  <a:gd name="T1" fmla="*/ 0 h 20"/>
                  <a:gd name="T2" fmla="*/ 0 w 12"/>
                  <a:gd name="T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20">
                    <a:moveTo>
                      <a:pt x="12" y="0"/>
                    </a:moveTo>
                    <a:cubicBezTo>
                      <a:pt x="8" y="2"/>
                      <a:pt x="0" y="10"/>
                      <a:pt x="0" y="20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" name="Freeform 550"/>
              <p:cNvSpPr>
                <a:spLocks/>
              </p:cNvSpPr>
              <p:nvPr userDrawn="1"/>
            </p:nvSpPr>
            <p:spPr bwMode="auto">
              <a:xfrm>
                <a:off x="1267" y="1583"/>
                <a:ext cx="8" cy="14"/>
              </a:xfrm>
              <a:custGeom>
                <a:avLst/>
                <a:gdLst>
                  <a:gd name="T0" fmla="*/ 8 w 13"/>
                  <a:gd name="T1" fmla="*/ 1 h 22"/>
                  <a:gd name="T2" fmla="*/ 8 w 13"/>
                  <a:gd name="T3" fmla="*/ 1 h 22"/>
                  <a:gd name="T4" fmla="*/ 7 w 13"/>
                  <a:gd name="T5" fmla="*/ 2 h 22"/>
                  <a:gd name="T6" fmla="*/ 6 w 13"/>
                  <a:gd name="T7" fmla="*/ 4 h 22"/>
                  <a:gd name="T8" fmla="*/ 1 w 13"/>
                  <a:gd name="T9" fmla="*/ 11 h 22"/>
                  <a:gd name="T10" fmla="*/ 0 w 13"/>
                  <a:gd name="T11" fmla="*/ 15 h 22"/>
                  <a:gd name="T12" fmla="*/ 0 w 13"/>
                  <a:gd name="T13" fmla="*/ 19 h 22"/>
                  <a:gd name="T14" fmla="*/ 0 w 13"/>
                  <a:gd name="T15" fmla="*/ 22 h 22"/>
                  <a:gd name="T16" fmla="*/ 1 w 13"/>
                  <a:gd name="T17" fmla="*/ 19 h 22"/>
                  <a:gd name="T18" fmla="*/ 2 w 13"/>
                  <a:gd name="T19" fmla="*/ 16 h 22"/>
                  <a:gd name="T20" fmla="*/ 4 w 13"/>
                  <a:gd name="T21" fmla="*/ 12 h 22"/>
                  <a:gd name="T22" fmla="*/ 9 w 13"/>
                  <a:gd name="T23" fmla="*/ 8 h 22"/>
                  <a:gd name="T24" fmla="*/ 11 w 13"/>
                  <a:gd name="T25" fmla="*/ 6 h 22"/>
                  <a:gd name="T26" fmla="*/ 11 w 13"/>
                  <a:gd name="T27" fmla="*/ 6 h 22"/>
                  <a:gd name="T28" fmla="*/ 12 w 13"/>
                  <a:gd name="T29" fmla="*/ 2 h 22"/>
                  <a:gd name="T30" fmla="*/ 8 w 13"/>
                  <a:gd name="T31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22">
                    <a:moveTo>
                      <a:pt x="8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2"/>
                      <a:pt x="7" y="2"/>
                    </a:cubicBezTo>
                    <a:cubicBezTo>
                      <a:pt x="7" y="3"/>
                      <a:pt x="6" y="3"/>
                      <a:pt x="6" y="4"/>
                    </a:cubicBezTo>
                    <a:cubicBezTo>
                      <a:pt x="4" y="6"/>
                      <a:pt x="3" y="8"/>
                      <a:pt x="1" y="11"/>
                    </a:cubicBezTo>
                    <a:cubicBezTo>
                      <a:pt x="1" y="12"/>
                      <a:pt x="1" y="14"/>
                      <a:pt x="0" y="15"/>
                    </a:cubicBezTo>
                    <a:cubicBezTo>
                      <a:pt x="0" y="16"/>
                      <a:pt x="0" y="18"/>
                      <a:pt x="0" y="19"/>
                    </a:cubicBezTo>
                    <a:cubicBezTo>
                      <a:pt x="0" y="21"/>
                      <a:pt x="0" y="22"/>
                      <a:pt x="0" y="22"/>
                    </a:cubicBezTo>
                    <a:cubicBezTo>
                      <a:pt x="0" y="22"/>
                      <a:pt x="0" y="21"/>
                      <a:pt x="1" y="19"/>
                    </a:cubicBezTo>
                    <a:cubicBezTo>
                      <a:pt x="1" y="18"/>
                      <a:pt x="2" y="17"/>
                      <a:pt x="2" y="16"/>
                    </a:cubicBezTo>
                    <a:cubicBezTo>
                      <a:pt x="3" y="15"/>
                      <a:pt x="3" y="14"/>
                      <a:pt x="4" y="12"/>
                    </a:cubicBezTo>
                    <a:cubicBezTo>
                      <a:pt x="6" y="10"/>
                      <a:pt x="7" y="9"/>
                      <a:pt x="9" y="8"/>
                    </a:cubicBezTo>
                    <a:cubicBezTo>
                      <a:pt x="10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3" y="5"/>
                      <a:pt x="13" y="3"/>
                      <a:pt x="12" y="2"/>
                    </a:cubicBezTo>
                    <a:cubicBezTo>
                      <a:pt x="11" y="1"/>
                      <a:pt x="11" y="0"/>
                      <a:pt x="8" y="1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4" name="Freeform 551"/>
              <p:cNvSpPr>
                <a:spLocks/>
              </p:cNvSpPr>
              <p:nvPr userDrawn="1"/>
            </p:nvSpPr>
            <p:spPr bwMode="auto">
              <a:xfrm>
                <a:off x="1296" y="1592"/>
                <a:ext cx="3" cy="12"/>
              </a:xfrm>
              <a:custGeom>
                <a:avLst/>
                <a:gdLst>
                  <a:gd name="T0" fmla="*/ 4 w 4"/>
                  <a:gd name="T1" fmla="*/ 0 h 20"/>
                  <a:gd name="T2" fmla="*/ 3 w 4"/>
                  <a:gd name="T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20">
                    <a:moveTo>
                      <a:pt x="4" y="0"/>
                    </a:moveTo>
                    <a:cubicBezTo>
                      <a:pt x="0" y="6"/>
                      <a:pt x="0" y="11"/>
                      <a:pt x="3" y="20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5" name="Freeform 552"/>
              <p:cNvSpPr>
                <a:spLocks/>
              </p:cNvSpPr>
              <p:nvPr userDrawn="1"/>
            </p:nvSpPr>
            <p:spPr bwMode="auto">
              <a:xfrm>
                <a:off x="1296" y="1591"/>
                <a:ext cx="4" cy="13"/>
              </a:xfrm>
              <a:custGeom>
                <a:avLst/>
                <a:gdLst>
                  <a:gd name="T0" fmla="*/ 1 w 7"/>
                  <a:gd name="T1" fmla="*/ 2 h 21"/>
                  <a:gd name="T2" fmla="*/ 1 w 7"/>
                  <a:gd name="T3" fmla="*/ 2 h 21"/>
                  <a:gd name="T4" fmla="*/ 1 w 7"/>
                  <a:gd name="T5" fmla="*/ 3 h 21"/>
                  <a:gd name="T6" fmla="*/ 0 w 7"/>
                  <a:gd name="T7" fmla="*/ 5 h 21"/>
                  <a:gd name="T8" fmla="*/ 1 w 7"/>
                  <a:gd name="T9" fmla="*/ 12 h 21"/>
                  <a:gd name="T10" fmla="*/ 3 w 7"/>
                  <a:gd name="T11" fmla="*/ 18 h 21"/>
                  <a:gd name="T12" fmla="*/ 4 w 7"/>
                  <a:gd name="T13" fmla="*/ 21 h 21"/>
                  <a:gd name="T14" fmla="*/ 4 w 7"/>
                  <a:gd name="T15" fmla="*/ 18 h 21"/>
                  <a:gd name="T16" fmla="*/ 3 w 7"/>
                  <a:gd name="T17" fmla="*/ 12 h 21"/>
                  <a:gd name="T18" fmla="*/ 5 w 7"/>
                  <a:gd name="T19" fmla="*/ 7 h 21"/>
                  <a:gd name="T20" fmla="*/ 6 w 7"/>
                  <a:gd name="T21" fmla="*/ 5 h 21"/>
                  <a:gd name="T22" fmla="*/ 6 w 7"/>
                  <a:gd name="T23" fmla="*/ 5 h 21"/>
                  <a:gd name="T24" fmla="*/ 5 w 7"/>
                  <a:gd name="T25" fmla="*/ 1 h 21"/>
                  <a:gd name="T26" fmla="*/ 1 w 7"/>
                  <a:gd name="T27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21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7"/>
                      <a:pt x="0" y="10"/>
                      <a:pt x="1" y="12"/>
                    </a:cubicBezTo>
                    <a:cubicBezTo>
                      <a:pt x="1" y="15"/>
                      <a:pt x="2" y="17"/>
                      <a:pt x="3" y="18"/>
                    </a:cubicBezTo>
                    <a:cubicBezTo>
                      <a:pt x="4" y="20"/>
                      <a:pt x="4" y="21"/>
                      <a:pt x="4" y="21"/>
                    </a:cubicBezTo>
                    <a:cubicBezTo>
                      <a:pt x="4" y="21"/>
                      <a:pt x="4" y="20"/>
                      <a:pt x="4" y="18"/>
                    </a:cubicBezTo>
                    <a:cubicBezTo>
                      <a:pt x="4" y="17"/>
                      <a:pt x="3" y="14"/>
                      <a:pt x="3" y="12"/>
                    </a:cubicBezTo>
                    <a:cubicBezTo>
                      <a:pt x="4" y="10"/>
                      <a:pt x="4" y="8"/>
                      <a:pt x="5" y="7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3"/>
                      <a:pt x="6" y="2"/>
                      <a:pt x="5" y="1"/>
                    </a:cubicBezTo>
                    <a:cubicBezTo>
                      <a:pt x="3" y="1"/>
                      <a:pt x="2" y="0"/>
                      <a:pt x="1" y="2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6" name="Freeform 553"/>
              <p:cNvSpPr>
                <a:spLocks/>
              </p:cNvSpPr>
              <p:nvPr userDrawn="1"/>
            </p:nvSpPr>
            <p:spPr bwMode="auto">
              <a:xfrm>
                <a:off x="1049" y="1465"/>
                <a:ext cx="5" cy="15"/>
              </a:xfrm>
              <a:custGeom>
                <a:avLst/>
                <a:gdLst>
                  <a:gd name="T0" fmla="*/ 6 w 8"/>
                  <a:gd name="T1" fmla="*/ 0 h 25"/>
                  <a:gd name="T2" fmla="*/ 5 w 8"/>
                  <a:gd name="T3" fmla="*/ 1 h 25"/>
                  <a:gd name="T4" fmla="*/ 3 w 8"/>
                  <a:gd name="T5" fmla="*/ 3 h 25"/>
                  <a:gd name="T6" fmla="*/ 0 w 8"/>
                  <a:gd name="T7" fmla="*/ 7 h 25"/>
                  <a:gd name="T8" fmla="*/ 0 w 8"/>
                  <a:gd name="T9" fmla="*/ 13 h 25"/>
                  <a:gd name="T10" fmla="*/ 3 w 8"/>
                  <a:gd name="T11" fmla="*/ 21 h 25"/>
                  <a:gd name="T12" fmla="*/ 5 w 8"/>
                  <a:gd name="T13" fmla="*/ 25 h 25"/>
                  <a:gd name="T14" fmla="*/ 4 w 8"/>
                  <a:gd name="T15" fmla="*/ 21 h 25"/>
                  <a:gd name="T16" fmla="*/ 2 w 8"/>
                  <a:gd name="T17" fmla="*/ 12 h 25"/>
                  <a:gd name="T18" fmla="*/ 3 w 8"/>
                  <a:gd name="T19" fmla="*/ 8 h 25"/>
                  <a:gd name="T20" fmla="*/ 5 w 8"/>
                  <a:gd name="T21" fmla="*/ 5 h 25"/>
                  <a:gd name="T22" fmla="*/ 7 w 8"/>
                  <a:gd name="T23" fmla="*/ 4 h 25"/>
                  <a:gd name="T24" fmla="*/ 8 w 8"/>
                  <a:gd name="T25" fmla="*/ 3 h 25"/>
                  <a:gd name="T26" fmla="*/ 6 w 8"/>
                  <a:gd name="T2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25">
                    <a:moveTo>
                      <a:pt x="6" y="0"/>
                    </a:moveTo>
                    <a:cubicBezTo>
                      <a:pt x="6" y="0"/>
                      <a:pt x="6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2" y="4"/>
                      <a:pt x="1" y="6"/>
                      <a:pt x="0" y="7"/>
                    </a:cubicBezTo>
                    <a:cubicBezTo>
                      <a:pt x="0" y="9"/>
                      <a:pt x="0" y="11"/>
                      <a:pt x="0" y="13"/>
                    </a:cubicBezTo>
                    <a:cubicBezTo>
                      <a:pt x="1" y="16"/>
                      <a:pt x="2" y="19"/>
                      <a:pt x="3" y="21"/>
                    </a:cubicBezTo>
                    <a:cubicBezTo>
                      <a:pt x="4" y="23"/>
                      <a:pt x="5" y="25"/>
                      <a:pt x="5" y="25"/>
                    </a:cubicBezTo>
                    <a:cubicBezTo>
                      <a:pt x="5" y="25"/>
                      <a:pt x="5" y="23"/>
                      <a:pt x="4" y="21"/>
                    </a:cubicBezTo>
                    <a:cubicBezTo>
                      <a:pt x="3" y="19"/>
                      <a:pt x="2" y="16"/>
                      <a:pt x="2" y="12"/>
                    </a:cubicBezTo>
                    <a:cubicBezTo>
                      <a:pt x="2" y="11"/>
                      <a:pt x="3" y="9"/>
                      <a:pt x="3" y="8"/>
                    </a:cubicBezTo>
                    <a:cubicBezTo>
                      <a:pt x="4" y="7"/>
                      <a:pt x="4" y="6"/>
                      <a:pt x="5" y="5"/>
                    </a:cubicBezTo>
                    <a:cubicBezTo>
                      <a:pt x="6" y="5"/>
                      <a:pt x="7" y="4"/>
                      <a:pt x="7" y="4"/>
                    </a:cubicBezTo>
                    <a:cubicBezTo>
                      <a:pt x="8" y="3"/>
                      <a:pt x="8" y="3"/>
                      <a:pt x="8" y="3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7" name="Freeform 554"/>
              <p:cNvSpPr>
                <a:spLocks/>
              </p:cNvSpPr>
              <p:nvPr userDrawn="1"/>
            </p:nvSpPr>
            <p:spPr bwMode="auto">
              <a:xfrm>
                <a:off x="1051" y="1515"/>
                <a:ext cx="5" cy="15"/>
              </a:xfrm>
              <a:custGeom>
                <a:avLst/>
                <a:gdLst>
                  <a:gd name="T0" fmla="*/ 6 w 8"/>
                  <a:gd name="T1" fmla="*/ 0 h 24"/>
                  <a:gd name="T2" fmla="*/ 5 w 8"/>
                  <a:gd name="T3" fmla="*/ 1 h 24"/>
                  <a:gd name="T4" fmla="*/ 2 w 8"/>
                  <a:gd name="T5" fmla="*/ 3 h 24"/>
                  <a:gd name="T6" fmla="*/ 0 w 8"/>
                  <a:gd name="T7" fmla="*/ 7 h 24"/>
                  <a:gd name="T8" fmla="*/ 0 w 8"/>
                  <a:gd name="T9" fmla="*/ 13 h 24"/>
                  <a:gd name="T10" fmla="*/ 3 w 8"/>
                  <a:gd name="T11" fmla="*/ 21 h 24"/>
                  <a:gd name="T12" fmla="*/ 6 w 8"/>
                  <a:gd name="T13" fmla="*/ 24 h 24"/>
                  <a:gd name="T14" fmla="*/ 4 w 8"/>
                  <a:gd name="T15" fmla="*/ 21 h 24"/>
                  <a:gd name="T16" fmla="*/ 2 w 8"/>
                  <a:gd name="T17" fmla="*/ 12 h 24"/>
                  <a:gd name="T18" fmla="*/ 5 w 8"/>
                  <a:gd name="T19" fmla="*/ 6 h 24"/>
                  <a:gd name="T20" fmla="*/ 7 w 8"/>
                  <a:gd name="T21" fmla="*/ 4 h 24"/>
                  <a:gd name="T22" fmla="*/ 8 w 8"/>
                  <a:gd name="T23" fmla="*/ 4 h 24"/>
                  <a:gd name="T24" fmla="*/ 6 w 8"/>
                  <a:gd name="T2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24">
                    <a:moveTo>
                      <a:pt x="6" y="0"/>
                    </a:moveTo>
                    <a:cubicBezTo>
                      <a:pt x="6" y="0"/>
                      <a:pt x="5" y="1"/>
                      <a:pt x="5" y="1"/>
                    </a:cubicBezTo>
                    <a:cubicBezTo>
                      <a:pt x="4" y="2"/>
                      <a:pt x="3" y="2"/>
                      <a:pt x="2" y="3"/>
                    </a:cubicBezTo>
                    <a:cubicBezTo>
                      <a:pt x="2" y="4"/>
                      <a:pt x="1" y="6"/>
                      <a:pt x="0" y="7"/>
                    </a:cubicBezTo>
                    <a:cubicBezTo>
                      <a:pt x="0" y="9"/>
                      <a:pt x="0" y="11"/>
                      <a:pt x="0" y="13"/>
                    </a:cubicBezTo>
                    <a:cubicBezTo>
                      <a:pt x="0" y="16"/>
                      <a:pt x="2" y="19"/>
                      <a:pt x="3" y="21"/>
                    </a:cubicBezTo>
                    <a:cubicBezTo>
                      <a:pt x="5" y="23"/>
                      <a:pt x="6" y="24"/>
                      <a:pt x="6" y="24"/>
                    </a:cubicBezTo>
                    <a:cubicBezTo>
                      <a:pt x="6" y="24"/>
                      <a:pt x="5" y="23"/>
                      <a:pt x="4" y="21"/>
                    </a:cubicBezTo>
                    <a:cubicBezTo>
                      <a:pt x="3" y="18"/>
                      <a:pt x="2" y="15"/>
                      <a:pt x="2" y="12"/>
                    </a:cubicBezTo>
                    <a:cubicBezTo>
                      <a:pt x="2" y="9"/>
                      <a:pt x="3" y="7"/>
                      <a:pt x="5" y="6"/>
                    </a:cubicBezTo>
                    <a:cubicBezTo>
                      <a:pt x="6" y="5"/>
                      <a:pt x="6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8" name="Freeform 555"/>
              <p:cNvSpPr>
                <a:spLocks/>
              </p:cNvSpPr>
              <p:nvPr userDrawn="1"/>
            </p:nvSpPr>
            <p:spPr bwMode="auto">
              <a:xfrm>
                <a:off x="1078" y="1579"/>
                <a:ext cx="17" cy="8"/>
              </a:xfrm>
              <a:custGeom>
                <a:avLst/>
                <a:gdLst>
                  <a:gd name="T0" fmla="*/ 0 w 28"/>
                  <a:gd name="T1" fmla="*/ 12 h 12"/>
                  <a:gd name="T2" fmla="*/ 2 w 28"/>
                  <a:gd name="T3" fmla="*/ 12 h 12"/>
                  <a:gd name="T4" fmla="*/ 5 w 28"/>
                  <a:gd name="T5" fmla="*/ 11 h 12"/>
                  <a:gd name="T6" fmla="*/ 15 w 28"/>
                  <a:gd name="T7" fmla="*/ 8 h 12"/>
                  <a:gd name="T8" fmla="*/ 24 w 28"/>
                  <a:gd name="T9" fmla="*/ 3 h 12"/>
                  <a:gd name="T10" fmla="*/ 27 w 28"/>
                  <a:gd name="T11" fmla="*/ 1 h 12"/>
                  <a:gd name="T12" fmla="*/ 28 w 28"/>
                  <a:gd name="T13" fmla="*/ 0 h 12"/>
                  <a:gd name="T14" fmla="*/ 27 w 28"/>
                  <a:gd name="T15" fmla="*/ 1 h 12"/>
                  <a:gd name="T16" fmla="*/ 24 w 28"/>
                  <a:gd name="T17" fmla="*/ 3 h 12"/>
                  <a:gd name="T18" fmla="*/ 15 w 28"/>
                  <a:gd name="T19" fmla="*/ 7 h 12"/>
                  <a:gd name="T20" fmla="*/ 5 w 28"/>
                  <a:gd name="T21" fmla="*/ 8 h 12"/>
                  <a:gd name="T22" fmla="*/ 1 w 28"/>
                  <a:gd name="T23" fmla="*/ 8 h 12"/>
                  <a:gd name="T24" fmla="*/ 0 w 28"/>
                  <a:gd name="T25" fmla="*/ 8 h 12"/>
                  <a:gd name="T26" fmla="*/ 0 w 28"/>
                  <a:gd name="T2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12">
                    <a:moveTo>
                      <a:pt x="0" y="12"/>
                    </a:moveTo>
                    <a:cubicBezTo>
                      <a:pt x="0" y="12"/>
                      <a:pt x="1" y="12"/>
                      <a:pt x="2" y="12"/>
                    </a:cubicBezTo>
                    <a:cubicBezTo>
                      <a:pt x="2" y="12"/>
                      <a:pt x="4" y="11"/>
                      <a:pt x="5" y="11"/>
                    </a:cubicBezTo>
                    <a:cubicBezTo>
                      <a:pt x="8" y="11"/>
                      <a:pt x="12" y="10"/>
                      <a:pt x="15" y="8"/>
                    </a:cubicBezTo>
                    <a:cubicBezTo>
                      <a:pt x="19" y="7"/>
                      <a:pt x="22" y="5"/>
                      <a:pt x="24" y="3"/>
                    </a:cubicBezTo>
                    <a:cubicBezTo>
                      <a:pt x="26" y="3"/>
                      <a:pt x="26" y="2"/>
                      <a:pt x="27" y="1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7" y="0"/>
                      <a:pt x="27" y="1"/>
                    </a:cubicBezTo>
                    <a:cubicBezTo>
                      <a:pt x="26" y="1"/>
                      <a:pt x="25" y="2"/>
                      <a:pt x="24" y="3"/>
                    </a:cubicBezTo>
                    <a:cubicBezTo>
                      <a:pt x="22" y="4"/>
                      <a:pt x="18" y="6"/>
                      <a:pt x="15" y="7"/>
                    </a:cubicBezTo>
                    <a:cubicBezTo>
                      <a:pt x="11" y="7"/>
                      <a:pt x="7" y="8"/>
                      <a:pt x="5" y="8"/>
                    </a:cubicBezTo>
                    <a:cubicBezTo>
                      <a:pt x="3" y="8"/>
                      <a:pt x="2" y="8"/>
                      <a:pt x="1" y="8"/>
                    </a:cubicBezTo>
                    <a:cubicBezTo>
                      <a:pt x="1" y="8"/>
                      <a:pt x="0" y="8"/>
                      <a:pt x="0" y="8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9" name="Freeform 556"/>
              <p:cNvSpPr>
                <a:spLocks/>
              </p:cNvSpPr>
              <p:nvPr userDrawn="1"/>
            </p:nvSpPr>
            <p:spPr bwMode="auto">
              <a:xfrm>
                <a:off x="1101" y="1579"/>
                <a:ext cx="16" cy="11"/>
              </a:xfrm>
              <a:custGeom>
                <a:avLst/>
                <a:gdLst>
                  <a:gd name="T0" fmla="*/ 1 w 25"/>
                  <a:gd name="T1" fmla="*/ 18 h 18"/>
                  <a:gd name="T2" fmla="*/ 6 w 25"/>
                  <a:gd name="T3" fmla="*/ 17 h 18"/>
                  <a:gd name="T4" fmla="*/ 15 w 25"/>
                  <a:gd name="T5" fmla="*/ 11 h 18"/>
                  <a:gd name="T6" fmla="*/ 22 w 25"/>
                  <a:gd name="T7" fmla="*/ 4 h 18"/>
                  <a:gd name="T8" fmla="*/ 24 w 25"/>
                  <a:gd name="T9" fmla="*/ 1 h 18"/>
                  <a:gd name="T10" fmla="*/ 25 w 25"/>
                  <a:gd name="T11" fmla="*/ 0 h 18"/>
                  <a:gd name="T12" fmla="*/ 24 w 25"/>
                  <a:gd name="T13" fmla="*/ 1 h 18"/>
                  <a:gd name="T14" fmla="*/ 22 w 25"/>
                  <a:gd name="T15" fmla="*/ 4 h 18"/>
                  <a:gd name="T16" fmla="*/ 14 w 25"/>
                  <a:gd name="T17" fmla="*/ 10 h 18"/>
                  <a:gd name="T18" fmla="*/ 5 w 25"/>
                  <a:gd name="T19" fmla="*/ 13 h 18"/>
                  <a:gd name="T20" fmla="*/ 0 w 25"/>
                  <a:gd name="T21" fmla="*/ 15 h 18"/>
                  <a:gd name="T22" fmla="*/ 1 w 25"/>
                  <a:gd name="T2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18">
                    <a:moveTo>
                      <a:pt x="1" y="18"/>
                    </a:moveTo>
                    <a:cubicBezTo>
                      <a:pt x="1" y="18"/>
                      <a:pt x="3" y="18"/>
                      <a:pt x="6" y="17"/>
                    </a:cubicBezTo>
                    <a:cubicBezTo>
                      <a:pt x="8" y="15"/>
                      <a:pt x="12" y="14"/>
                      <a:pt x="15" y="11"/>
                    </a:cubicBezTo>
                    <a:cubicBezTo>
                      <a:pt x="18" y="9"/>
                      <a:pt x="21" y="6"/>
                      <a:pt x="22" y="4"/>
                    </a:cubicBezTo>
                    <a:cubicBezTo>
                      <a:pt x="23" y="3"/>
                      <a:pt x="24" y="2"/>
                      <a:pt x="24" y="1"/>
                    </a:cubicBezTo>
                    <a:cubicBezTo>
                      <a:pt x="24" y="0"/>
                      <a:pt x="25" y="0"/>
                      <a:pt x="25" y="0"/>
                    </a:cubicBezTo>
                    <a:cubicBezTo>
                      <a:pt x="25" y="0"/>
                      <a:pt x="24" y="0"/>
                      <a:pt x="24" y="1"/>
                    </a:cubicBezTo>
                    <a:cubicBezTo>
                      <a:pt x="23" y="2"/>
                      <a:pt x="23" y="3"/>
                      <a:pt x="22" y="4"/>
                    </a:cubicBezTo>
                    <a:cubicBezTo>
                      <a:pt x="20" y="6"/>
                      <a:pt x="17" y="8"/>
                      <a:pt x="14" y="10"/>
                    </a:cubicBezTo>
                    <a:cubicBezTo>
                      <a:pt x="11" y="12"/>
                      <a:pt x="7" y="13"/>
                      <a:pt x="5" y="13"/>
                    </a:cubicBezTo>
                    <a:cubicBezTo>
                      <a:pt x="2" y="14"/>
                      <a:pt x="0" y="15"/>
                      <a:pt x="0" y="15"/>
                    </a:cubicBez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0" name="Freeform 557"/>
              <p:cNvSpPr>
                <a:spLocks/>
              </p:cNvSpPr>
              <p:nvPr userDrawn="1"/>
            </p:nvSpPr>
            <p:spPr bwMode="auto">
              <a:xfrm>
                <a:off x="1125" y="1580"/>
                <a:ext cx="14" cy="12"/>
              </a:xfrm>
              <a:custGeom>
                <a:avLst/>
                <a:gdLst>
                  <a:gd name="T0" fmla="*/ 1 w 23"/>
                  <a:gd name="T1" fmla="*/ 20 h 20"/>
                  <a:gd name="T2" fmla="*/ 2 w 23"/>
                  <a:gd name="T3" fmla="*/ 19 h 20"/>
                  <a:gd name="T4" fmla="*/ 5 w 23"/>
                  <a:gd name="T5" fmla="*/ 18 h 20"/>
                  <a:gd name="T6" fmla="*/ 14 w 23"/>
                  <a:gd name="T7" fmla="*/ 11 h 20"/>
                  <a:gd name="T8" fmla="*/ 20 w 23"/>
                  <a:gd name="T9" fmla="*/ 4 h 20"/>
                  <a:gd name="T10" fmla="*/ 22 w 23"/>
                  <a:gd name="T11" fmla="*/ 1 h 20"/>
                  <a:gd name="T12" fmla="*/ 23 w 23"/>
                  <a:gd name="T13" fmla="*/ 0 h 20"/>
                  <a:gd name="T14" fmla="*/ 22 w 23"/>
                  <a:gd name="T15" fmla="*/ 1 h 20"/>
                  <a:gd name="T16" fmla="*/ 20 w 23"/>
                  <a:gd name="T17" fmla="*/ 3 h 20"/>
                  <a:gd name="T18" fmla="*/ 12 w 23"/>
                  <a:gd name="T19" fmla="*/ 10 h 20"/>
                  <a:gd name="T20" fmla="*/ 4 w 23"/>
                  <a:gd name="T21" fmla="*/ 15 h 20"/>
                  <a:gd name="T22" fmla="*/ 1 w 23"/>
                  <a:gd name="T23" fmla="*/ 16 h 20"/>
                  <a:gd name="T24" fmla="*/ 0 w 23"/>
                  <a:gd name="T25" fmla="*/ 16 h 20"/>
                  <a:gd name="T26" fmla="*/ 1 w 23"/>
                  <a:gd name="T2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20">
                    <a:moveTo>
                      <a:pt x="1" y="20"/>
                    </a:moveTo>
                    <a:cubicBezTo>
                      <a:pt x="1" y="20"/>
                      <a:pt x="1" y="20"/>
                      <a:pt x="2" y="19"/>
                    </a:cubicBezTo>
                    <a:cubicBezTo>
                      <a:pt x="3" y="19"/>
                      <a:pt x="4" y="18"/>
                      <a:pt x="5" y="18"/>
                    </a:cubicBezTo>
                    <a:cubicBezTo>
                      <a:pt x="8" y="16"/>
                      <a:pt x="11" y="14"/>
                      <a:pt x="14" y="11"/>
                    </a:cubicBezTo>
                    <a:cubicBezTo>
                      <a:pt x="16" y="9"/>
                      <a:pt x="19" y="6"/>
                      <a:pt x="20" y="4"/>
                    </a:cubicBezTo>
                    <a:cubicBezTo>
                      <a:pt x="21" y="2"/>
                      <a:pt x="22" y="1"/>
                      <a:pt x="22" y="1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23" y="0"/>
                      <a:pt x="22" y="0"/>
                      <a:pt x="22" y="1"/>
                    </a:cubicBezTo>
                    <a:cubicBezTo>
                      <a:pt x="21" y="1"/>
                      <a:pt x="21" y="2"/>
                      <a:pt x="20" y="3"/>
                    </a:cubicBezTo>
                    <a:cubicBezTo>
                      <a:pt x="18" y="5"/>
                      <a:pt x="15" y="8"/>
                      <a:pt x="12" y="10"/>
                    </a:cubicBezTo>
                    <a:cubicBezTo>
                      <a:pt x="9" y="12"/>
                      <a:pt x="6" y="14"/>
                      <a:pt x="4" y="15"/>
                    </a:cubicBezTo>
                    <a:cubicBezTo>
                      <a:pt x="2" y="15"/>
                      <a:pt x="1" y="15"/>
                      <a:pt x="1" y="16"/>
                    </a:cubicBezTo>
                    <a:cubicBezTo>
                      <a:pt x="0" y="16"/>
                      <a:pt x="0" y="16"/>
                      <a:pt x="0" y="16"/>
                    </a:cubicBezTo>
                    <a:lnTo>
                      <a:pt x="1" y="2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1" name="Freeform 558"/>
              <p:cNvSpPr>
                <a:spLocks/>
              </p:cNvSpPr>
              <p:nvPr userDrawn="1"/>
            </p:nvSpPr>
            <p:spPr bwMode="auto">
              <a:xfrm>
                <a:off x="1063" y="1562"/>
                <a:ext cx="6" cy="15"/>
              </a:xfrm>
              <a:custGeom>
                <a:avLst/>
                <a:gdLst>
                  <a:gd name="T0" fmla="*/ 3 w 10"/>
                  <a:gd name="T1" fmla="*/ 0 h 23"/>
                  <a:gd name="T2" fmla="*/ 3 w 10"/>
                  <a:gd name="T3" fmla="*/ 1 h 23"/>
                  <a:gd name="T4" fmla="*/ 1 w 10"/>
                  <a:gd name="T5" fmla="*/ 4 h 23"/>
                  <a:gd name="T6" fmla="*/ 0 w 10"/>
                  <a:gd name="T7" fmla="*/ 8 h 23"/>
                  <a:gd name="T8" fmla="*/ 1 w 10"/>
                  <a:gd name="T9" fmla="*/ 13 h 23"/>
                  <a:gd name="T10" fmla="*/ 7 w 10"/>
                  <a:gd name="T11" fmla="*/ 21 h 23"/>
                  <a:gd name="T12" fmla="*/ 10 w 10"/>
                  <a:gd name="T13" fmla="*/ 23 h 23"/>
                  <a:gd name="T14" fmla="*/ 7 w 10"/>
                  <a:gd name="T15" fmla="*/ 20 h 23"/>
                  <a:gd name="T16" fmla="*/ 3 w 10"/>
                  <a:gd name="T17" fmla="*/ 13 h 23"/>
                  <a:gd name="T18" fmla="*/ 3 w 10"/>
                  <a:gd name="T19" fmla="*/ 9 h 23"/>
                  <a:gd name="T20" fmla="*/ 4 w 10"/>
                  <a:gd name="T21" fmla="*/ 5 h 23"/>
                  <a:gd name="T22" fmla="*/ 6 w 10"/>
                  <a:gd name="T23" fmla="*/ 4 h 23"/>
                  <a:gd name="T24" fmla="*/ 6 w 10"/>
                  <a:gd name="T25" fmla="*/ 3 h 23"/>
                  <a:gd name="T26" fmla="*/ 3 w 10"/>
                  <a:gd name="T2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23">
                    <a:moveTo>
                      <a:pt x="3" y="0"/>
                    </a:moveTo>
                    <a:cubicBezTo>
                      <a:pt x="3" y="0"/>
                      <a:pt x="3" y="0"/>
                      <a:pt x="3" y="1"/>
                    </a:cubicBezTo>
                    <a:cubicBezTo>
                      <a:pt x="2" y="2"/>
                      <a:pt x="2" y="3"/>
                      <a:pt x="1" y="4"/>
                    </a:cubicBezTo>
                    <a:cubicBezTo>
                      <a:pt x="0" y="5"/>
                      <a:pt x="0" y="7"/>
                      <a:pt x="0" y="8"/>
                    </a:cubicBezTo>
                    <a:cubicBezTo>
                      <a:pt x="0" y="10"/>
                      <a:pt x="0" y="12"/>
                      <a:pt x="1" y="13"/>
                    </a:cubicBezTo>
                    <a:cubicBezTo>
                      <a:pt x="2" y="17"/>
                      <a:pt x="5" y="19"/>
                      <a:pt x="7" y="21"/>
                    </a:cubicBezTo>
                    <a:cubicBezTo>
                      <a:pt x="8" y="22"/>
                      <a:pt x="10" y="23"/>
                      <a:pt x="10" y="23"/>
                    </a:cubicBezTo>
                    <a:cubicBezTo>
                      <a:pt x="10" y="23"/>
                      <a:pt x="9" y="22"/>
                      <a:pt x="7" y="20"/>
                    </a:cubicBezTo>
                    <a:cubicBezTo>
                      <a:pt x="5" y="18"/>
                      <a:pt x="4" y="16"/>
                      <a:pt x="3" y="13"/>
                    </a:cubicBezTo>
                    <a:cubicBezTo>
                      <a:pt x="3" y="11"/>
                      <a:pt x="3" y="10"/>
                      <a:pt x="3" y="9"/>
                    </a:cubicBezTo>
                    <a:cubicBezTo>
                      <a:pt x="3" y="7"/>
                      <a:pt x="4" y="6"/>
                      <a:pt x="4" y="5"/>
                    </a:cubicBezTo>
                    <a:cubicBezTo>
                      <a:pt x="5" y="5"/>
                      <a:pt x="5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2" name="Freeform 559"/>
              <p:cNvSpPr>
                <a:spLocks/>
              </p:cNvSpPr>
              <p:nvPr userDrawn="1"/>
            </p:nvSpPr>
            <p:spPr bwMode="auto">
              <a:xfrm>
                <a:off x="1098" y="1615"/>
                <a:ext cx="18" cy="9"/>
              </a:xfrm>
              <a:custGeom>
                <a:avLst/>
                <a:gdLst>
                  <a:gd name="T0" fmla="*/ 0 w 29"/>
                  <a:gd name="T1" fmla="*/ 15 h 15"/>
                  <a:gd name="T2" fmla="*/ 2 w 29"/>
                  <a:gd name="T3" fmla="*/ 15 h 15"/>
                  <a:gd name="T4" fmla="*/ 5 w 29"/>
                  <a:gd name="T5" fmla="*/ 14 h 15"/>
                  <a:gd name="T6" fmla="*/ 16 w 29"/>
                  <a:gd name="T7" fmla="*/ 10 h 15"/>
                  <a:gd name="T8" fmla="*/ 22 w 29"/>
                  <a:gd name="T9" fmla="*/ 7 h 15"/>
                  <a:gd name="T10" fmla="*/ 26 w 29"/>
                  <a:gd name="T11" fmla="*/ 4 h 15"/>
                  <a:gd name="T12" fmla="*/ 28 w 29"/>
                  <a:gd name="T13" fmla="*/ 1 h 15"/>
                  <a:gd name="T14" fmla="*/ 29 w 29"/>
                  <a:gd name="T15" fmla="*/ 0 h 15"/>
                  <a:gd name="T16" fmla="*/ 28 w 29"/>
                  <a:gd name="T17" fmla="*/ 1 h 15"/>
                  <a:gd name="T18" fmla="*/ 25 w 29"/>
                  <a:gd name="T19" fmla="*/ 3 h 15"/>
                  <a:gd name="T20" fmla="*/ 21 w 29"/>
                  <a:gd name="T21" fmla="*/ 6 h 15"/>
                  <a:gd name="T22" fmla="*/ 15 w 29"/>
                  <a:gd name="T23" fmla="*/ 8 h 15"/>
                  <a:gd name="T24" fmla="*/ 5 w 29"/>
                  <a:gd name="T25" fmla="*/ 11 h 15"/>
                  <a:gd name="T26" fmla="*/ 1 w 29"/>
                  <a:gd name="T27" fmla="*/ 11 h 15"/>
                  <a:gd name="T28" fmla="*/ 0 w 29"/>
                  <a:gd name="T29" fmla="*/ 11 h 15"/>
                  <a:gd name="T30" fmla="*/ 0 w 29"/>
                  <a:gd name="T3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" h="15">
                    <a:moveTo>
                      <a:pt x="0" y="15"/>
                    </a:moveTo>
                    <a:cubicBezTo>
                      <a:pt x="0" y="15"/>
                      <a:pt x="1" y="15"/>
                      <a:pt x="2" y="15"/>
                    </a:cubicBezTo>
                    <a:cubicBezTo>
                      <a:pt x="3" y="15"/>
                      <a:pt x="4" y="15"/>
                      <a:pt x="5" y="14"/>
                    </a:cubicBezTo>
                    <a:cubicBezTo>
                      <a:pt x="8" y="13"/>
                      <a:pt x="12" y="12"/>
                      <a:pt x="16" y="10"/>
                    </a:cubicBezTo>
                    <a:cubicBezTo>
                      <a:pt x="18" y="9"/>
                      <a:pt x="20" y="8"/>
                      <a:pt x="22" y="7"/>
                    </a:cubicBezTo>
                    <a:cubicBezTo>
                      <a:pt x="23" y="6"/>
                      <a:pt x="25" y="5"/>
                      <a:pt x="26" y="4"/>
                    </a:cubicBezTo>
                    <a:cubicBezTo>
                      <a:pt x="27" y="3"/>
                      <a:pt x="28" y="2"/>
                      <a:pt x="28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8" y="1"/>
                    </a:cubicBezTo>
                    <a:cubicBezTo>
                      <a:pt x="28" y="1"/>
                      <a:pt x="27" y="3"/>
                      <a:pt x="25" y="3"/>
                    </a:cubicBezTo>
                    <a:cubicBezTo>
                      <a:pt x="24" y="4"/>
                      <a:pt x="23" y="5"/>
                      <a:pt x="21" y="6"/>
                    </a:cubicBezTo>
                    <a:cubicBezTo>
                      <a:pt x="19" y="7"/>
                      <a:pt x="17" y="8"/>
                      <a:pt x="15" y="8"/>
                    </a:cubicBezTo>
                    <a:cubicBezTo>
                      <a:pt x="12" y="10"/>
                      <a:pt x="8" y="10"/>
                      <a:pt x="5" y="11"/>
                    </a:cubicBezTo>
                    <a:cubicBezTo>
                      <a:pt x="3" y="11"/>
                      <a:pt x="2" y="11"/>
                      <a:pt x="1" y="11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3" name="Freeform 560"/>
              <p:cNvSpPr>
                <a:spLocks/>
              </p:cNvSpPr>
              <p:nvPr userDrawn="1"/>
            </p:nvSpPr>
            <p:spPr bwMode="auto">
              <a:xfrm>
                <a:off x="1128" y="1613"/>
                <a:ext cx="12" cy="11"/>
              </a:xfrm>
              <a:custGeom>
                <a:avLst/>
                <a:gdLst>
                  <a:gd name="T0" fmla="*/ 1 w 20"/>
                  <a:gd name="T1" fmla="*/ 18 h 18"/>
                  <a:gd name="T2" fmla="*/ 2 w 20"/>
                  <a:gd name="T3" fmla="*/ 17 h 18"/>
                  <a:gd name="T4" fmla="*/ 5 w 20"/>
                  <a:gd name="T5" fmla="*/ 16 h 18"/>
                  <a:gd name="T6" fmla="*/ 12 w 20"/>
                  <a:gd name="T7" fmla="*/ 10 h 18"/>
                  <a:gd name="T8" fmla="*/ 18 w 20"/>
                  <a:gd name="T9" fmla="*/ 3 h 18"/>
                  <a:gd name="T10" fmla="*/ 19 w 20"/>
                  <a:gd name="T11" fmla="*/ 1 h 18"/>
                  <a:gd name="T12" fmla="*/ 20 w 20"/>
                  <a:gd name="T13" fmla="*/ 0 h 18"/>
                  <a:gd name="T14" fmla="*/ 19 w 20"/>
                  <a:gd name="T15" fmla="*/ 0 h 18"/>
                  <a:gd name="T16" fmla="*/ 17 w 20"/>
                  <a:gd name="T17" fmla="*/ 3 h 18"/>
                  <a:gd name="T18" fmla="*/ 11 w 20"/>
                  <a:gd name="T19" fmla="*/ 9 h 18"/>
                  <a:gd name="T20" fmla="*/ 3 w 20"/>
                  <a:gd name="T21" fmla="*/ 13 h 18"/>
                  <a:gd name="T22" fmla="*/ 1 w 20"/>
                  <a:gd name="T23" fmla="*/ 14 h 18"/>
                  <a:gd name="T24" fmla="*/ 0 w 20"/>
                  <a:gd name="T25" fmla="*/ 14 h 18"/>
                  <a:gd name="T26" fmla="*/ 1 w 20"/>
                  <a:gd name="T2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18">
                    <a:moveTo>
                      <a:pt x="1" y="18"/>
                    </a:moveTo>
                    <a:cubicBezTo>
                      <a:pt x="1" y="18"/>
                      <a:pt x="1" y="18"/>
                      <a:pt x="2" y="17"/>
                    </a:cubicBezTo>
                    <a:cubicBezTo>
                      <a:pt x="3" y="17"/>
                      <a:pt x="4" y="17"/>
                      <a:pt x="5" y="16"/>
                    </a:cubicBezTo>
                    <a:cubicBezTo>
                      <a:pt x="7" y="15"/>
                      <a:pt x="10" y="13"/>
                      <a:pt x="12" y="10"/>
                    </a:cubicBezTo>
                    <a:cubicBezTo>
                      <a:pt x="15" y="8"/>
                      <a:pt x="17" y="5"/>
                      <a:pt x="18" y="3"/>
                    </a:cubicBezTo>
                    <a:cubicBezTo>
                      <a:pt x="19" y="2"/>
                      <a:pt x="19" y="1"/>
                      <a:pt x="19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19" y="0"/>
                      <a:pt x="19" y="0"/>
                    </a:cubicBezTo>
                    <a:cubicBezTo>
                      <a:pt x="19" y="1"/>
                      <a:pt x="18" y="2"/>
                      <a:pt x="17" y="3"/>
                    </a:cubicBezTo>
                    <a:cubicBezTo>
                      <a:pt x="16" y="5"/>
                      <a:pt x="14" y="7"/>
                      <a:pt x="11" y="9"/>
                    </a:cubicBezTo>
                    <a:cubicBezTo>
                      <a:pt x="8" y="11"/>
                      <a:pt x="5" y="12"/>
                      <a:pt x="3" y="13"/>
                    </a:cubicBezTo>
                    <a:cubicBezTo>
                      <a:pt x="2" y="13"/>
                      <a:pt x="1" y="13"/>
                      <a:pt x="1" y="14"/>
                    </a:cubicBezTo>
                    <a:cubicBezTo>
                      <a:pt x="0" y="14"/>
                      <a:pt x="0" y="14"/>
                      <a:pt x="0" y="14"/>
                    </a:cubicBez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4" name="Freeform 561"/>
              <p:cNvSpPr>
                <a:spLocks/>
              </p:cNvSpPr>
              <p:nvPr userDrawn="1"/>
            </p:nvSpPr>
            <p:spPr bwMode="auto">
              <a:xfrm>
                <a:off x="1139" y="1610"/>
                <a:ext cx="14" cy="12"/>
              </a:xfrm>
              <a:custGeom>
                <a:avLst/>
                <a:gdLst>
                  <a:gd name="T0" fmla="*/ 2 w 21"/>
                  <a:gd name="T1" fmla="*/ 20 h 20"/>
                  <a:gd name="T2" fmla="*/ 6 w 21"/>
                  <a:gd name="T3" fmla="*/ 18 h 20"/>
                  <a:gd name="T4" fmla="*/ 14 w 21"/>
                  <a:gd name="T5" fmla="*/ 12 h 20"/>
                  <a:gd name="T6" fmla="*/ 20 w 21"/>
                  <a:gd name="T7" fmla="*/ 4 h 20"/>
                  <a:gd name="T8" fmla="*/ 21 w 21"/>
                  <a:gd name="T9" fmla="*/ 1 h 20"/>
                  <a:gd name="T10" fmla="*/ 21 w 21"/>
                  <a:gd name="T11" fmla="*/ 0 h 20"/>
                  <a:gd name="T12" fmla="*/ 21 w 21"/>
                  <a:gd name="T13" fmla="*/ 1 h 20"/>
                  <a:gd name="T14" fmla="*/ 20 w 21"/>
                  <a:gd name="T15" fmla="*/ 4 h 20"/>
                  <a:gd name="T16" fmla="*/ 13 w 21"/>
                  <a:gd name="T17" fmla="*/ 10 h 20"/>
                  <a:gd name="T18" fmla="*/ 4 w 21"/>
                  <a:gd name="T19" fmla="*/ 15 h 20"/>
                  <a:gd name="T20" fmla="*/ 0 w 21"/>
                  <a:gd name="T21" fmla="*/ 16 h 20"/>
                  <a:gd name="T22" fmla="*/ 2 w 21"/>
                  <a:gd name="T2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20">
                    <a:moveTo>
                      <a:pt x="2" y="20"/>
                    </a:moveTo>
                    <a:cubicBezTo>
                      <a:pt x="2" y="20"/>
                      <a:pt x="3" y="19"/>
                      <a:pt x="6" y="18"/>
                    </a:cubicBezTo>
                    <a:cubicBezTo>
                      <a:pt x="8" y="17"/>
                      <a:pt x="11" y="15"/>
                      <a:pt x="14" y="12"/>
                    </a:cubicBezTo>
                    <a:cubicBezTo>
                      <a:pt x="17" y="10"/>
                      <a:pt x="19" y="7"/>
                      <a:pt x="20" y="4"/>
                    </a:cubicBezTo>
                    <a:cubicBezTo>
                      <a:pt x="21" y="3"/>
                      <a:pt x="21" y="2"/>
                      <a:pt x="21" y="1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1"/>
                    </a:cubicBezTo>
                    <a:cubicBezTo>
                      <a:pt x="21" y="2"/>
                      <a:pt x="20" y="3"/>
                      <a:pt x="20" y="4"/>
                    </a:cubicBezTo>
                    <a:cubicBezTo>
                      <a:pt x="18" y="6"/>
                      <a:pt x="16" y="9"/>
                      <a:pt x="13" y="10"/>
                    </a:cubicBezTo>
                    <a:cubicBezTo>
                      <a:pt x="10" y="12"/>
                      <a:pt x="7" y="14"/>
                      <a:pt x="4" y="15"/>
                    </a:cubicBezTo>
                    <a:cubicBezTo>
                      <a:pt x="2" y="16"/>
                      <a:pt x="0" y="16"/>
                      <a:pt x="0" y="16"/>
                    </a:cubicBezTo>
                    <a:lnTo>
                      <a:pt x="2" y="2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5" name="Freeform 562"/>
              <p:cNvSpPr>
                <a:spLocks/>
              </p:cNvSpPr>
              <p:nvPr userDrawn="1"/>
            </p:nvSpPr>
            <p:spPr bwMode="auto">
              <a:xfrm>
                <a:off x="1080" y="1604"/>
                <a:ext cx="8" cy="12"/>
              </a:xfrm>
              <a:custGeom>
                <a:avLst/>
                <a:gdLst>
                  <a:gd name="T0" fmla="*/ 2 w 13"/>
                  <a:gd name="T1" fmla="*/ 0 h 19"/>
                  <a:gd name="T2" fmla="*/ 1 w 13"/>
                  <a:gd name="T3" fmla="*/ 1 h 19"/>
                  <a:gd name="T4" fmla="*/ 0 w 13"/>
                  <a:gd name="T5" fmla="*/ 4 h 19"/>
                  <a:gd name="T6" fmla="*/ 0 w 13"/>
                  <a:gd name="T7" fmla="*/ 9 h 19"/>
                  <a:gd name="T8" fmla="*/ 2 w 13"/>
                  <a:gd name="T9" fmla="*/ 13 h 19"/>
                  <a:gd name="T10" fmla="*/ 10 w 13"/>
                  <a:gd name="T11" fmla="*/ 18 h 19"/>
                  <a:gd name="T12" fmla="*/ 13 w 13"/>
                  <a:gd name="T13" fmla="*/ 19 h 19"/>
                  <a:gd name="T14" fmla="*/ 10 w 13"/>
                  <a:gd name="T15" fmla="*/ 17 h 19"/>
                  <a:gd name="T16" fmla="*/ 4 w 13"/>
                  <a:gd name="T17" fmla="*/ 12 h 19"/>
                  <a:gd name="T18" fmla="*/ 3 w 13"/>
                  <a:gd name="T19" fmla="*/ 8 h 19"/>
                  <a:gd name="T20" fmla="*/ 3 w 13"/>
                  <a:gd name="T21" fmla="*/ 5 h 19"/>
                  <a:gd name="T22" fmla="*/ 5 w 13"/>
                  <a:gd name="T23" fmla="*/ 3 h 19"/>
                  <a:gd name="T24" fmla="*/ 5 w 13"/>
                  <a:gd name="T25" fmla="*/ 2 h 19"/>
                  <a:gd name="T26" fmla="*/ 2 w 13"/>
                  <a:gd name="T2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9">
                    <a:moveTo>
                      <a:pt x="2" y="0"/>
                    </a:moveTo>
                    <a:cubicBezTo>
                      <a:pt x="2" y="0"/>
                      <a:pt x="2" y="1"/>
                      <a:pt x="1" y="1"/>
                    </a:cubicBezTo>
                    <a:cubicBezTo>
                      <a:pt x="1" y="2"/>
                      <a:pt x="1" y="3"/>
                      <a:pt x="0" y="4"/>
                    </a:cubicBezTo>
                    <a:cubicBezTo>
                      <a:pt x="0" y="6"/>
                      <a:pt x="0" y="7"/>
                      <a:pt x="0" y="9"/>
                    </a:cubicBezTo>
                    <a:cubicBezTo>
                      <a:pt x="0" y="10"/>
                      <a:pt x="1" y="12"/>
                      <a:pt x="2" y="13"/>
                    </a:cubicBezTo>
                    <a:cubicBezTo>
                      <a:pt x="5" y="16"/>
                      <a:pt x="7" y="17"/>
                      <a:pt x="10" y="18"/>
                    </a:cubicBezTo>
                    <a:cubicBezTo>
                      <a:pt x="12" y="19"/>
                      <a:pt x="13" y="19"/>
                      <a:pt x="13" y="19"/>
                    </a:cubicBezTo>
                    <a:cubicBezTo>
                      <a:pt x="13" y="19"/>
                      <a:pt x="12" y="19"/>
                      <a:pt x="10" y="17"/>
                    </a:cubicBezTo>
                    <a:cubicBezTo>
                      <a:pt x="8" y="16"/>
                      <a:pt x="5" y="14"/>
                      <a:pt x="4" y="12"/>
                    </a:cubicBezTo>
                    <a:cubicBezTo>
                      <a:pt x="3" y="11"/>
                      <a:pt x="3" y="10"/>
                      <a:pt x="3" y="8"/>
                    </a:cubicBezTo>
                    <a:cubicBezTo>
                      <a:pt x="3" y="7"/>
                      <a:pt x="3" y="6"/>
                      <a:pt x="3" y="5"/>
                    </a:cubicBezTo>
                    <a:cubicBezTo>
                      <a:pt x="4" y="4"/>
                      <a:pt x="4" y="4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6" name="Freeform 563"/>
              <p:cNvSpPr>
                <a:spLocks/>
              </p:cNvSpPr>
              <p:nvPr userDrawn="1"/>
            </p:nvSpPr>
            <p:spPr bwMode="auto">
              <a:xfrm>
                <a:off x="1128" y="1643"/>
                <a:ext cx="15" cy="14"/>
              </a:xfrm>
              <a:custGeom>
                <a:avLst/>
                <a:gdLst>
                  <a:gd name="T0" fmla="*/ 1 w 25"/>
                  <a:gd name="T1" fmla="*/ 22 h 22"/>
                  <a:gd name="T2" fmla="*/ 2 w 25"/>
                  <a:gd name="T3" fmla="*/ 22 h 22"/>
                  <a:gd name="T4" fmla="*/ 6 w 25"/>
                  <a:gd name="T5" fmla="*/ 20 h 22"/>
                  <a:gd name="T6" fmla="*/ 15 w 25"/>
                  <a:gd name="T7" fmla="*/ 13 h 22"/>
                  <a:gd name="T8" fmla="*/ 20 w 25"/>
                  <a:gd name="T9" fmla="*/ 9 h 22"/>
                  <a:gd name="T10" fmla="*/ 23 w 25"/>
                  <a:gd name="T11" fmla="*/ 5 h 22"/>
                  <a:gd name="T12" fmla="*/ 25 w 25"/>
                  <a:gd name="T13" fmla="*/ 2 h 22"/>
                  <a:gd name="T14" fmla="*/ 25 w 25"/>
                  <a:gd name="T15" fmla="*/ 0 h 22"/>
                  <a:gd name="T16" fmla="*/ 25 w 25"/>
                  <a:gd name="T17" fmla="*/ 2 h 22"/>
                  <a:gd name="T18" fmla="*/ 22 w 25"/>
                  <a:gd name="T19" fmla="*/ 5 h 22"/>
                  <a:gd name="T20" fmla="*/ 19 w 25"/>
                  <a:gd name="T21" fmla="*/ 8 h 22"/>
                  <a:gd name="T22" fmla="*/ 14 w 25"/>
                  <a:gd name="T23" fmla="*/ 12 h 22"/>
                  <a:gd name="T24" fmla="*/ 4 w 25"/>
                  <a:gd name="T25" fmla="*/ 17 h 22"/>
                  <a:gd name="T26" fmla="*/ 1 w 25"/>
                  <a:gd name="T27" fmla="*/ 18 h 22"/>
                  <a:gd name="T28" fmla="*/ 0 w 25"/>
                  <a:gd name="T29" fmla="*/ 19 h 22"/>
                  <a:gd name="T30" fmla="*/ 1 w 25"/>
                  <a:gd name="T3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" h="22">
                    <a:moveTo>
                      <a:pt x="1" y="22"/>
                    </a:moveTo>
                    <a:cubicBezTo>
                      <a:pt x="1" y="22"/>
                      <a:pt x="1" y="22"/>
                      <a:pt x="2" y="22"/>
                    </a:cubicBezTo>
                    <a:cubicBezTo>
                      <a:pt x="3" y="21"/>
                      <a:pt x="4" y="21"/>
                      <a:pt x="6" y="20"/>
                    </a:cubicBezTo>
                    <a:cubicBezTo>
                      <a:pt x="8" y="18"/>
                      <a:pt x="12" y="16"/>
                      <a:pt x="15" y="13"/>
                    </a:cubicBezTo>
                    <a:cubicBezTo>
                      <a:pt x="17" y="12"/>
                      <a:pt x="18" y="11"/>
                      <a:pt x="20" y="9"/>
                    </a:cubicBezTo>
                    <a:cubicBezTo>
                      <a:pt x="21" y="8"/>
                      <a:pt x="22" y="6"/>
                      <a:pt x="23" y="5"/>
                    </a:cubicBezTo>
                    <a:cubicBezTo>
                      <a:pt x="24" y="4"/>
                      <a:pt x="24" y="3"/>
                      <a:pt x="25" y="2"/>
                    </a:cubicBezTo>
                    <a:cubicBezTo>
                      <a:pt x="25" y="1"/>
                      <a:pt x="25" y="0"/>
                      <a:pt x="25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4" y="2"/>
                      <a:pt x="24" y="4"/>
                      <a:pt x="22" y="5"/>
                    </a:cubicBezTo>
                    <a:cubicBezTo>
                      <a:pt x="21" y="6"/>
                      <a:pt x="20" y="7"/>
                      <a:pt x="19" y="8"/>
                    </a:cubicBezTo>
                    <a:cubicBezTo>
                      <a:pt x="17" y="10"/>
                      <a:pt x="16" y="11"/>
                      <a:pt x="14" y="12"/>
                    </a:cubicBezTo>
                    <a:cubicBezTo>
                      <a:pt x="10" y="14"/>
                      <a:pt x="7" y="16"/>
                      <a:pt x="4" y="17"/>
                    </a:cubicBezTo>
                    <a:cubicBezTo>
                      <a:pt x="3" y="18"/>
                      <a:pt x="2" y="18"/>
                      <a:pt x="1" y="18"/>
                    </a:cubicBezTo>
                    <a:cubicBezTo>
                      <a:pt x="0" y="18"/>
                      <a:pt x="0" y="19"/>
                      <a:pt x="0" y="19"/>
                    </a:cubicBez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7" name="Freeform 564"/>
              <p:cNvSpPr>
                <a:spLocks/>
              </p:cNvSpPr>
              <p:nvPr userDrawn="1"/>
            </p:nvSpPr>
            <p:spPr bwMode="auto">
              <a:xfrm>
                <a:off x="1149" y="1638"/>
                <a:ext cx="10" cy="14"/>
              </a:xfrm>
              <a:custGeom>
                <a:avLst/>
                <a:gdLst>
                  <a:gd name="T0" fmla="*/ 2 w 15"/>
                  <a:gd name="T1" fmla="*/ 22 h 22"/>
                  <a:gd name="T2" fmla="*/ 3 w 15"/>
                  <a:gd name="T3" fmla="*/ 21 h 22"/>
                  <a:gd name="T4" fmla="*/ 5 w 15"/>
                  <a:gd name="T5" fmla="*/ 19 h 22"/>
                  <a:gd name="T6" fmla="*/ 11 w 15"/>
                  <a:gd name="T7" fmla="*/ 12 h 22"/>
                  <a:gd name="T8" fmla="*/ 15 w 15"/>
                  <a:gd name="T9" fmla="*/ 4 h 22"/>
                  <a:gd name="T10" fmla="*/ 15 w 15"/>
                  <a:gd name="T11" fmla="*/ 1 h 22"/>
                  <a:gd name="T12" fmla="*/ 15 w 15"/>
                  <a:gd name="T13" fmla="*/ 0 h 22"/>
                  <a:gd name="T14" fmla="*/ 15 w 15"/>
                  <a:gd name="T15" fmla="*/ 1 h 22"/>
                  <a:gd name="T16" fmla="*/ 14 w 15"/>
                  <a:gd name="T17" fmla="*/ 3 h 22"/>
                  <a:gd name="T18" fmla="*/ 9 w 15"/>
                  <a:gd name="T19" fmla="*/ 11 h 22"/>
                  <a:gd name="T20" fmla="*/ 3 w 15"/>
                  <a:gd name="T21" fmla="*/ 16 h 22"/>
                  <a:gd name="T22" fmla="*/ 1 w 15"/>
                  <a:gd name="T23" fmla="*/ 18 h 22"/>
                  <a:gd name="T24" fmla="*/ 0 w 15"/>
                  <a:gd name="T25" fmla="*/ 18 h 22"/>
                  <a:gd name="T26" fmla="*/ 2 w 15"/>
                  <a:gd name="T2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22">
                    <a:moveTo>
                      <a:pt x="2" y="22"/>
                    </a:moveTo>
                    <a:cubicBezTo>
                      <a:pt x="2" y="22"/>
                      <a:pt x="2" y="21"/>
                      <a:pt x="3" y="21"/>
                    </a:cubicBezTo>
                    <a:cubicBezTo>
                      <a:pt x="3" y="20"/>
                      <a:pt x="4" y="20"/>
                      <a:pt x="5" y="19"/>
                    </a:cubicBezTo>
                    <a:cubicBezTo>
                      <a:pt x="7" y="17"/>
                      <a:pt x="9" y="15"/>
                      <a:pt x="11" y="12"/>
                    </a:cubicBezTo>
                    <a:cubicBezTo>
                      <a:pt x="13" y="9"/>
                      <a:pt x="14" y="6"/>
                      <a:pt x="15" y="4"/>
                    </a:cubicBezTo>
                    <a:cubicBezTo>
                      <a:pt x="15" y="2"/>
                      <a:pt x="15" y="1"/>
                      <a:pt x="15" y="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1"/>
                    </a:cubicBezTo>
                    <a:cubicBezTo>
                      <a:pt x="15" y="1"/>
                      <a:pt x="15" y="2"/>
                      <a:pt x="14" y="3"/>
                    </a:cubicBezTo>
                    <a:cubicBezTo>
                      <a:pt x="13" y="6"/>
                      <a:pt x="11" y="8"/>
                      <a:pt x="9" y="11"/>
                    </a:cubicBezTo>
                    <a:cubicBezTo>
                      <a:pt x="7" y="13"/>
                      <a:pt x="5" y="15"/>
                      <a:pt x="3" y="16"/>
                    </a:cubicBezTo>
                    <a:cubicBezTo>
                      <a:pt x="2" y="17"/>
                      <a:pt x="1" y="17"/>
                      <a:pt x="1" y="18"/>
                    </a:cubicBezTo>
                    <a:cubicBezTo>
                      <a:pt x="0" y="18"/>
                      <a:pt x="0" y="18"/>
                      <a:pt x="0" y="18"/>
                    </a:cubicBez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8" name="Freeform 565"/>
              <p:cNvSpPr>
                <a:spLocks/>
              </p:cNvSpPr>
              <p:nvPr userDrawn="1"/>
            </p:nvSpPr>
            <p:spPr bwMode="auto">
              <a:xfrm>
                <a:off x="1165" y="1632"/>
                <a:ext cx="11" cy="15"/>
              </a:xfrm>
              <a:custGeom>
                <a:avLst/>
                <a:gdLst>
                  <a:gd name="T0" fmla="*/ 3 w 17"/>
                  <a:gd name="T1" fmla="*/ 24 h 24"/>
                  <a:gd name="T2" fmla="*/ 6 w 17"/>
                  <a:gd name="T3" fmla="*/ 21 h 24"/>
                  <a:gd name="T4" fmla="*/ 13 w 17"/>
                  <a:gd name="T5" fmla="*/ 13 h 24"/>
                  <a:gd name="T6" fmla="*/ 17 w 17"/>
                  <a:gd name="T7" fmla="*/ 4 h 24"/>
                  <a:gd name="T8" fmla="*/ 16 w 17"/>
                  <a:gd name="T9" fmla="*/ 1 h 24"/>
                  <a:gd name="T10" fmla="*/ 16 w 17"/>
                  <a:gd name="T11" fmla="*/ 0 h 24"/>
                  <a:gd name="T12" fmla="*/ 16 w 17"/>
                  <a:gd name="T13" fmla="*/ 1 h 24"/>
                  <a:gd name="T14" fmla="*/ 16 w 17"/>
                  <a:gd name="T15" fmla="*/ 4 h 24"/>
                  <a:gd name="T16" fmla="*/ 11 w 17"/>
                  <a:gd name="T17" fmla="*/ 12 h 24"/>
                  <a:gd name="T18" fmla="*/ 4 w 17"/>
                  <a:gd name="T19" fmla="*/ 18 h 24"/>
                  <a:gd name="T20" fmla="*/ 0 w 17"/>
                  <a:gd name="T21" fmla="*/ 21 h 24"/>
                  <a:gd name="T22" fmla="*/ 3 w 17"/>
                  <a:gd name="T2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4">
                    <a:moveTo>
                      <a:pt x="3" y="24"/>
                    </a:moveTo>
                    <a:cubicBezTo>
                      <a:pt x="3" y="24"/>
                      <a:pt x="4" y="23"/>
                      <a:pt x="6" y="21"/>
                    </a:cubicBezTo>
                    <a:cubicBezTo>
                      <a:pt x="8" y="19"/>
                      <a:pt x="11" y="16"/>
                      <a:pt x="13" y="13"/>
                    </a:cubicBezTo>
                    <a:cubicBezTo>
                      <a:pt x="15" y="10"/>
                      <a:pt x="16" y="7"/>
                      <a:pt x="17" y="4"/>
                    </a:cubicBezTo>
                    <a:cubicBezTo>
                      <a:pt x="17" y="3"/>
                      <a:pt x="17" y="2"/>
                      <a:pt x="16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1"/>
                    </a:cubicBezTo>
                    <a:cubicBezTo>
                      <a:pt x="16" y="2"/>
                      <a:pt x="16" y="3"/>
                      <a:pt x="16" y="4"/>
                    </a:cubicBezTo>
                    <a:cubicBezTo>
                      <a:pt x="15" y="6"/>
                      <a:pt x="13" y="10"/>
                      <a:pt x="11" y="12"/>
                    </a:cubicBezTo>
                    <a:cubicBezTo>
                      <a:pt x="9" y="15"/>
                      <a:pt x="6" y="17"/>
                      <a:pt x="4" y="18"/>
                    </a:cubicBezTo>
                    <a:cubicBezTo>
                      <a:pt x="2" y="20"/>
                      <a:pt x="0" y="21"/>
                      <a:pt x="0" y="21"/>
                    </a:cubicBezTo>
                    <a:lnTo>
                      <a:pt x="3" y="24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9" name="Freeform 566"/>
              <p:cNvSpPr>
                <a:spLocks/>
              </p:cNvSpPr>
              <p:nvPr userDrawn="1"/>
            </p:nvSpPr>
            <p:spPr bwMode="auto">
              <a:xfrm>
                <a:off x="1106" y="1640"/>
                <a:ext cx="10" cy="10"/>
              </a:xfrm>
              <a:custGeom>
                <a:avLst/>
                <a:gdLst>
                  <a:gd name="T0" fmla="*/ 0 w 16"/>
                  <a:gd name="T1" fmla="*/ 0 h 15"/>
                  <a:gd name="T2" fmla="*/ 0 w 16"/>
                  <a:gd name="T3" fmla="*/ 1 h 15"/>
                  <a:gd name="T4" fmla="*/ 0 w 16"/>
                  <a:gd name="T5" fmla="*/ 4 h 15"/>
                  <a:gd name="T6" fmla="*/ 1 w 16"/>
                  <a:gd name="T7" fmla="*/ 8 h 15"/>
                  <a:gd name="T8" fmla="*/ 4 w 16"/>
                  <a:gd name="T9" fmla="*/ 12 h 15"/>
                  <a:gd name="T10" fmla="*/ 12 w 16"/>
                  <a:gd name="T11" fmla="*/ 15 h 15"/>
                  <a:gd name="T12" fmla="*/ 16 w 16"/>
                  <a:gd name="T13" fmla="*/ 15 h 15"/>
                  <a:gd name="T14" fmla="*/ 12 w 16"/>
                  <a:gd name="T15" fmla="*/ 14 h 15"/>
                  <a:gd name="T16" fmla="*/ 5 w 16"/>
                  <a:gd name="T17" fmla="*/ 11 h 15"/>
                  <a:gd name="T18" fmla="*/ 3 w 16"/>
                  <a:gd name="T19" fmla="*/ 7 h 15"/>
                  <a:gd name="T20" fmla="*/ 3 w 16"/>
                  <a:gd name="T21" fmla="*/ 4 h 15"/>
                  <a:gd name="T22" fmla="*/ 4 w 16"/>
                  <a:gd name="T23" fmla="*/ 2 h 15"/>
                  <a:gd name="T24" fmla="*/ 4 w 16"/>
                  <a:gd name="T25" fmla="*/ 1 h 15"/>
                  <a:gd name="T26" fmla="*/ 0 w 16"/>
                  <a:gd name="T2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15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5"/>
                      <a:pt x="0" y="7"/>
                      <a:pt x="1" y="8"/>
                    </a:cubicBezTo>
                    <a:cubicBezTo>
                      <a:pt x="1" y="10"/>
                      <a:pt x="3" y="11"/>
                      <a:pt x="4" y="12"/>
                    </a:cubicBezTo>
                    <a:cubicBezTo>
                      <a:pt x="7" y="14"/>
                      <a:pt x="10" y="15"/>
                      <a:pt x="12" y="15"/>
                    </a:cubicBezTo>
                    <a:cubicBezTo>
                      <a:pt x="15" y="15"/>
                      <a:pt x="16" y="15"/>
                      <a:pt x="16" y="15"/>
                    </a:cubicBezTo>
                    <a:cubicBezTo>
                      <a:pt x="16" y="15"/>
                      <a:pt x="15" y="15"/>
                      <a:pt x="12" y="14"/>
                    </a:cubicBezTo>
                    <a:cubicBezTo>
                      <a:pt x="10" y="14"/>
                      <a:pt x="7" y="13"/>
                      <a:pt x="5" y="11"/>
                    </a:cubicBezTo>
                    <a:cubicBezTo>
                      <a:pt x="4" y="10"/>
                      <a:pt x="4" y="9"/>
                      <a:pt x="3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0" name="Freeform 567"/>
              <p:cNvSpPr>
                <a:spLocks/>
              </p:cNvSpPr>
              <p:nvPr userDrawn="1"/>
            </p:nvSpPr>
            <p:spPr bwMode="auto">
              <a:xfrm>
                <a:off x="1158" y="1667"/>
                <a:ext cx="14" cy="16"/>
              </a:xfrm>
              <a:custGeom>
                <a:avLst/>
                <a:gdLst>
                  <a:gd name="T0" fmla="*/ 1 w 23"/>
                  <a:gd name="T1" fmla="*/ 25 h 25"/>
                  <a:gd name="T2" fmla="*/ 6 w 23"/>
                  <a:gd name="T3" fmla="*/ 22 h 25"/>
                  <a:gd name="T4" fmla="*/ 14 w 23"/>
                  <a:gd name="T5" fmla="*/ 14 h 25"/>
                  <a:gd name="T6" fmla="*/ 21 w 23"/>
                  <a:gd name="T7" fmla="*/ 5 h 25"/>
                  <a:gd name="T8" fmla="*/ 22 w 23"/>
                  <a:gd name="T9" fmla="*/ 1 h 25"/>
                  <a:gd name="T10" fmla="*/ 23 w 23"/>
                  <a:gd name="T11" fmla="*/ 0 h 25"/>
                  <a:gd name="T12" fmla="*/ 22 w 23"/>
                  <a:gd name="T13" fmla="*/ 1 h 25"/>
                  <a:gd name="T14" fmla="*/ 20 w 23"/>
                  <a:gd name="T15" fmla="*/ 5 h 25"/>
                  <a:gd name="T16" fmla="*/ 13 w 23"/>
                  <a:gd name="T17" fmla="*/ 13 h 25"/>
                  <a:gd name="T18" fmla="*/ 4 w 23"/>
                  <a:gd name="T19" fmla="*/ 19 h 25"/>
                  <a:gd name="T20" fmla="*/ 0 w 23"/>
                  <a:gd name="T21" fmla="*/ 21 h 25"/>
                  <a:gd name="T22" fmla="*/ 1 w 23"/>
                  <a:gd name="T2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25">
                    <a:moveTo>
                      <a:pt x="1" y="25"/>
                    </a:moveTo>
                    <a:cubicBezTo>
                      <a:pt x="1" y="25"/>
                      <a:pt x="3" y="24"/>
                      <a:pt x="6" y="22"/>
                    </a:cubicBezTo>
                    <a:cubicBezTo>
                      <a:pt x="8" y="20"/>
                      <a:pt x="12" y="17"/>
                      <a:pt x="14" y="14"/>
                    </a:cubicBezTo>
                    <a:cubicBezTo>
                      <a:pt x="17" y="11"/>
                      <a:pt x="20" y="8"/>
                      <a:pt x="21" y="5"/>
                    </a:cubicBezTo>
                    <a:cubicBezTo>
                      <a:pt x="22" y="4"/>
                      <a:pt x="22" y="2"/>
                      <a:pt x="22" y="1"/>
                    </a:cubicBezTo>
                    <a:cubicBezTo>
                      <a:pt x="23" y="1"/>
                      <a:pt x="23" y="0"/>
                      <a:pt x="23" y="0"/>
                    </a:cubicBezTo>
                    <a:cubicBezTo>
                      <a:pt x="23" y="0"/>
                      <a:pt x="22" y="1"/>
                      <a:pt x="22" y="1"/>
                    </a:cubicBezTo>
                    <a:cubicBezTo>
                      <a:pt x="22" y="2"/>
                      <a:pt x="21" y="3"/>
                      <a:pt x="20" y="5"/>
                    </a:cubicBezTo>
                    <a:cubicBezTo>
                      <a:pt x="19" y="7"/>
                      <a:pt x="16" y="10"/>
                      <a:pt x="13" y="13"/>
                    </a:cubicBezTo>
                    <a:cubicBezTo>
                      <a:pt x="10" y="16"/>
                      <a:pt x="7" y="18"/>
                      <a:pt x="4" y="19"/>
                    </a:cubicBezTo>
                    <a:cubicBezTo>
                      <a:pt x="1" y="21"/>
                      <a:pt x="0" y="21"/>
                      <a:pt x="0" y="21"/>
                    </a:cubicBezTo>
                    <a:lnTo>
                      <a:pt x="1" y="25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1" name="Freeform 568"/>
              <p:cNvSpPr>
                <a:spLocks/>
              </p:cNvSpPr>
              <p:nvPr userDrawn="1"/>
            </p:nvSpPr>
            <p:spPr bwMode="auto">
              <a:xfrm>
                <a:off x="1177" y="1662"/>
                <a:ext cx="9" cy="14"/>
              </a:xfrm>
              <a:custGeom>
                <a:avLst/>
                <a:gdLst>
                  <a:gd name="T0" fmla="*/ 3 w 13"/>
                  <a:gd name="T1" fmla="*/ 24 h 24"/>
                  <a:gd name="T2" fmla="*/ 4 w 13"/>
                  <a:gd name="T3" fmla="*/ 23 h 24"/>
                  <a:gd name="T4" fmla="*/ 6 w 13"/>
                  <a:gd name="T5" fmla="*/ 21 h 24"/>
                  <a:gd name="T6" fmla="*/ 11 w 13"/>
                  <a:gd name="T7" fmla="*/ 13 h 24"/>
                  <a:gd name="T8" fmla="*/ 13 w 13"/>
                  <a:gd name="T9" fmla="*/ 4 h 24"/>
                  <a:gd name="T10" fmla="*/ 13 w 13"/>
                  <a:gd name="T11" fmla="*/ 1 h 24"/>
                  <a:gd name="T12" fmla="*/ 13 w 13"/>
                  <a:gd name="T13" fmla="*/ 0 h 24"/>
                  <a:gd name="T14" fmla="*/ 13 w 13"/>
                  <a:gd name="T15" fmla="*/ 1 h 24"/>
                  <a:gd name="T16" fmla="*/ 13 w 13"/>
                  <a:gd name="T17" fmla="*/ 4 h 24"/>
                  <a:gd name="T18" fmla="*/ 9 w 13"/>
                  <a:gd name="T19" fmla="*/ 12 h 24"/>
                  <a:gd name="T20" fmla="*/ 3 w 13"/>
                  <a:gd name="T21" fmla="*/ 18 h 24"/>
                  <a:gd name="T22" fmla="*/ 1 w 13"/>
                  <a:gd name="T23" fmla="*/ 20 h 24"/>
                  <a:gd name="T24" fmla="*/ 0 w 13"/>
                  <a:gd name="T25" fmla="*/ 21 h 24"/>
                  <a:gd name="T26" fmla="*/ 3 w 13"/>
                  <a:gd name="T2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24">
                    <a:moveTo>
                      <a:pt x="3" y="24"/>
                    </a:moveTo>
                    <a:cubicBezTo>
                      <a:pt x="3" y="24"/>
                      <a:pt x="3" y="24"/>
                      <a:pt x="4" y="23"/>
                    </a:cubicBezTo>
                    <a:cubicBezTo>
                      <a:pt x="4" y="23"/>
                      <a:pt x="5" y="22"/>
                      <a:pt x="6" y="21"/>
                    </a:cubicBezTo>
                    <a:cubicBezTo>
                      <a:pt x="7" y="19"/>
                      <a:pt x="9" y="16"/>
                      <a:pt x="11" y="13"/>
                    </a:cubicBezTo>
                    <a:cubicBezTo>
                      <a:pt x="12" y="10"/>
                      <a:pt x="13" y="7"/>
                      <a:pt x="13" y="4"/>
                    </a:cubicBezTo>
                    <a:cubicBezTo>
                      <a:pt x="13" y="3"/>
                      <a:pt x="13" y="2"/>
                      <a:pt x="13" y="1"/>
                    </a:cubicBezTo>
                    <a:cubicBezTo>
                      <a:pt x="13" y="1"/>
                      <a:pt x="13" y="0"/>
                      <a:pt x="13" y="0"/>
                    </a:cubicBezTo>
                    <a:cubicBezTo>
                      <a:pt x="13" y="0"/>
                      <a:pt x="13" y="1"/>
                      <a:pt x="13" y="1"/>
                    </a:cubicBezTo>
                    <a:cubicBezTo>
                      <a:pt x="13" y="2"/>
                      <a:pt x="13" y="3"/>
                      <a:pt x="13" y="4"/>
                    </a:cubicBezTo>
                    <a:cubicBezTo>
                      <a:pt x="12" y="6"/>
                      <a:pt x="11" y="9"/>
                      <a:pt x="9" y="12"/>
                    </a:cubicBezTo>
                    <a:cubicBezTo>
                      <a:pt x="7" y="15"/>
                      <a:pt x="5" y="17"/>
                      <a:pt x="3" y="18"/>
                    </a:cubicBezTo>
                    <a:cubicBezTo>
                      <a:pt x="2" y="19"/>
                      <a:pt x="2" y="20"/>
                      <a:pt x="1" y="20"/>
                    </a:cubicBezTo>
                    <a:cubicBezTo>
                      <a:pt x="1" y="20"/>
                      <a:pt x="0" y="21"/>
                      <a:pt x="0" y="21"/>
                    </a:cubicBezTo>
                    <a:lnTo>
                      <a:pt x="3" y="24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2" name="Freeform 569"/>
              <p:cNvSpPr>
                <a:spLocks/>
              </p:cNvSpPr>
              <p:nvPr userDrawn="1"/>
            </p:nvSpPr>
            <p:spPr bwMode="auto">
              <a:xfrm>
                <a:off x="1192" y="1653"/>
                <a:ext cx="9" cy="16"/>
              </a:xfrm>
              <a:custGeom>
                <a:avLst/>
                <a:gdLst>
                  <a:gd name="T0" fmla="*/ 3 w 14"/>
                  <a:gd name="T1" fmla="*/ 26 h 26"/>
                  <a:gd name="T2" fmla="*/ 4 w 14"/>
                  <a:gd name="T3" fmla="*/ 25 h 26"/>
                  <a:gd name="T4" fmla="*/ 6 w 14"/>
                  <a:gd name="T5" fmla="*/ 22 h 26"/>
                  <a:gd name="T6" fmla="*/ 11 w 14"/>
                  <a:gd name="T7" fmla="*/ 14 h 26"/>
                  <a:gd name="T8" fmla="*/ 13 w 14"/>
                  <a:gd name="T9" fmla="*/ 4 h 26"/>
                  <a:gd name="T10" fmla="*/ 13 w 14"/>
                  <a:gd name="T11" fmla="*/ 1 h 26"/>
                  <a:gd name="T12" fmla="*/ 13 w 14"/>
                  <a:gd name="T13" fmla="*/ 0 h 26"/>
                  <a:gd name="T14" fmla="*/ 13 w 14"/>
                  <a:gd name="T15" fmla="*/ 1 h 26"/>
                  <a:gd name="T16" fmla="*/ 13 w 14"/>
                  <a:gd name="T17" fmla="*/ 4 h 26"/>
                  <a:gd name="T18" fmla="*/ 9 w 14"/>
                  <a:gd name="T19" fmla="*/ 13 h 26"/>
                  <a:gd name="T20" fmla="*/ 4 w 14"/>
                  <a:gd name="T21" fmla="*/ 20 h 26"/>
                  <a:gd name="T22" fmla="*/ 1 w 14"/>
                  <a:gd name="T23" fmla="*/ 22 h 26"/>
                  <a:gd name="T24" fmla="*/ 0 w 14"/>
                  <a:gd name="T25" fmla="*/ 23 h 26"/>
                  <a:gd name="T26" fmla="*/ 3 w 14"/>
                  <a:gd name="T2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26">
                    <a:moveTo>
                      <a:pt x="3" y="26"/>
                    </a:moveTo>
                    <a:cubicBezTo>
                      <a:pt x="3" y="26"/>
                      <a:pt x="4" y="25"/>
                      <a:pt x="4" y="25"/>
                    </a:cubicBezTo>
                    <a:cubicBezTo>
                      <a:pt x="5" y="24"/>
                      <a:pt x="5" y="23"/>
                      <a:pt x="6" y="22"/>
                    </a:cubicBezTo>
                    <a:cubicBezTo>
                      <a:pt x="8" y="20"/>
                      <a:pt x="10" y="17"/>
                      <a:pt x="11" y="14"/>
                    </a:cubicBezTo>
                    <a:cubicBezTo>
                      <a:pt x="13" y="10"/>
                      <a:pt x="13" y="7"/>
                      <a:pt x="13" y="4"/>
                    </a:cubicBezTo>
                    <a:cubicBezTo>
                      <a:pt x="14" y="3"/>
                      <a:pt x="13" y="2"/>
                      <a:pt x="13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1"/>
                    </a:cubicBezTo>
                    <a:cubicBezTo>
                      <a:pt x="13" y="2"/>
                      <a:pt x="13" y="3"/>
                      <a:pt x="13" y="4"/>
                    </a:cubicBezTo>
                    <a:cubicBezTo>
                      <a:pt x="12" y="7"/>
                      <a:pt x="11" y="10"/>
                      <a:pt x="9" y="13"/>
                    </a:cubicBezTo>
                    <a:cubicBezTo>
                      <a:pt x="8" y="16"/>
                      <a:pt x="5" y="18"/>
                      <a:pt x="4" y="20"/>
                    </a:cubicBezTo>
                    <a:cubicBezTo>
                      <a:pt x="3" y="21"/>
                      <a:pt x="2" y="22"/>
                      <a:pt x="1" y="22"/>
                    </a:cubicBezTo>
                    <a:cubicBezTo>
                      <a:pt x="1" y="23"/>
                      <a:pt x="0" y="23"/>
                      <a:pt x="0" y="23"/>
                    </a:cubicBezTo>
                    <a:lnTo>
                      <a:pt x="3" y="26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3" name="Freeform 570"/>
              <p:cNvSpPr>
                <a:spLocks/>
              </p:cNvSpPr>
              <p:nvPr userDrawn="1"/>
            </p:nvSpPr>
            <p:spPr bwMode="auto">
              <a:xfrm>
                <a:off x="1138" y="1669"/>
                <a:ext cx="10" cy="10"/>
              </a:xfrm>
              <a:custGeom>
                <a:avLst/>
                <a:gdLst>
                  <a:gd name="T0" fmla="*/ 0 w 16"/>
                  <a:gd name="T1" fmla="*/ 0 h 16"/>
                  <a:gd name="T2" fmla="*/ 0 w 16"/>
                  <a:gd name="T3" fmla="*/ 2 h 16"/>
                  <a:gd name="T4" fmla="*/ 0 w 16"/>
                  <a:gd name="T5" fmla="*/ 5 h 16"/>
                  <a:gd name="T6" fmla="*/ 1 w 16"/>
                  <a:gd name="T7" fmla="*/ 9 h 16"/>
                  <a:gd name="T8" fmla="*/ 4 w 16"/>
                  <a:gd name="T9" fmla="*/ 13 h 16"/>
                  <a:gd name="T10" fmla="*/ 12 w 16"/>
                  <a:gd name="T11" fmla="*/ 16 h 16"/>
                  <a:gd name="T12" fmla="*/ 16 w 16"/>
                  <a:gd name="T13" fmla="*/ 16 h 16"/>
                  <a:gd name="T14" fmla="*/ 13 w 16"/>
                  <a:gd name="T15" fmla="*/ 15 h 16"/>
                  <a:gd name="T16" fmla="*/ 5 w 16"/>
                  <a:gd name="T17" fmla="*/ 11 h 16"/>
                  <a:gd name="T18" fmla="*/ 3 w 16"/>
                  <a:gd name="T19" fmla="*/ 8 h 16"/>
                  <a:gd name="T20" fmla="*/ 3 w 16"/>
                  <a:gd name="T21" fmla="*/ 5 h 16"/>
                  <a:gd name="T22" fmla="*/ 4 w 16"/>
                  <a:gd name="T23" fmla="*/ 2 h 16"/>
                  <a:gd name="T24" fmla="*/ 4 w 16"/>
                  <a:gd name="T25" fmla="*/ 2 h 16"/>
                  <a:gd name="T26" fmla="*/ 0 w 16"/>
                  <a:gd name="T2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16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6"/>
                      <a:pt x="0" y="8"/>
                      <a:pt x="1" y="9"/>
                    </a:cubicBezTo>
                    <a:cubicBezTo>
                      <a:pt x="2" y="11"/>
                      <a:pt x="3" y="12"/>
                      <a:pt x="4" y="13"/>
                    </a:cubicBezTo>
                    <a:cubicBezTo>
                      <a:pt x="7" y="15"/>
                      <a:pt x="10" y="15"/>
                      <a:pt x="12" y="16"/>
                    </a:cubicBezTo>
                    <a:cubicBezTo>
                      <a:pt x="15" y="16"/>
                      <a:pt x="16" y="16"/>
                      <a:pt x="16" y="16"/>
                    </a:cubicBezTo>
                    <a:cubicBezTo>
                      <a:pt x="16" y="16"/>
                      <a:pt x="15" y="16"/>
                      <a:pt x="13" y="15"/>
                    </a:cubicBezTo>
                    <a:cubicBezTo>
                      <a:pt x="10" y="14"/>
                      <a:pt x="7" y="13"/>
                      <a:pt x="5" y="11"/>
                    </a:cubicBezTo>
                    <a:cubicBezTo>
                      <a:pt x="4" y="10"/>
                      <a:pt x="4" y="9"/>
                      <a:pt x="3" y="8"/>
                    </a:cubicBezTo>
                    <a:cubicBezTo>
                      <a:pt x="3" y="7"/>
                      <a:pt x="3" y="6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4" name="Freeform 571"/>
              <p:cNvSpPr>
                <a:spLocks/>
              </p:cNvSpPr>
              <p:nvPr userDrawn="1"/>
            </p:nvSpPr>
            <p:spPr bwMode="auto">
              <a:xfrm>
                <a:off x="1203" y="1683"/>
                <a:ext cx="11" cy="18"/>
              </a:xfrm>
              <a:custGeom>
                <a:avLst/>
                <a:gdLst>
                  <a:gd name="T0" fmla="*/ 2 w 18"/>
                  <a:gd name="T1" fmla="*/ 29 h 29"/>
                  <a:gd name="T2" fmla="*/ 6 w 18"/>
                  <a:gd name="T3" fmla="*/ 25 h 29"/>
                  <a:gd name="T4" fmla="*/ 13 w 18"/>
                  <a:gd name="T5" fmla="*/ 16 h 29"/>
                  <a:gd name="T6" fmla="*/ 17 w 18"/>
                  <a:gd name="T7" fmla="*/ 5 h 29"/>
                  <a:gd name="T8" fmla="*/ 18 w 18"/>
                  <a:gd name="T9" fmla="*/ 2 h 29"/>
                  <a:gd name="T10" fmla="*/ 18 w 18"/>
                  <a:gd name="T11" fmla="*/ 0 h 29"/>
                  <a:gd name="T12" fmla="*/ 18 w 18"/>
                  <a:gd name="T13" fmla="*/ 2 h 29"/>
                  <a:gd name="T14" fmla="*/ 17 w 18"/>
                  <a:gd name="T15" fmla="*/ 5 h 29"/>
                  <a:gd name="T16" fmla="*/ 11 w 18"/>
                  <a:gd name="T17" fmla="*/ 15 h 29"/>
                  <a:gd name="T18" fmla="*/ 4 w 18"/>
                  <a:gd name="T19" fmla="*/ 23 h 29"/>
                  <a:gd name="T20" fmla="*/ 0 w 18"/>
                  <a:gd name="T21" fmla="*/ 26 h 29"/>
                  <a:gd name="T22" fmla="*/ 2 w 18"/>
                  <a:gd name="T2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29">
                    <a:moveTo>
                      <a:pt x="2" y="29"/>
                    </a:moveTo>
                    <a:cubicBezTo>
                      <a:pt x="2" y="29"/>
                      <a:pt x="4" y="27"/>
                      <a:pt x="6" y="25"/>
                    </a:cubicBezTo>
                    <a:cubicBezTo>
                      <a:pt x="8" y="23"/>
                      <a:pt x="11" y="19"/>
                      <a:pt x="13" y="16"/>
                    </a:cubicBezTo>
                    <a:cubicBezTo>
                      <a:pt x="15" y="12"/>
                      <a:pt x="17" y="8"/>
                      <a:pt x="17" y="5"/>
                    </a:cubicBezTo>
                    <a:cubicBezTo>
                      <a:pt x="18" y="4"/>
                      <a:pt x="18" y="2"/>
                      <a:pt x="18" y="2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8" y="1"/>
                      <a:pt x="18" y="2"/>
                    </a:cubicBezTo>
                    <a:cubicBezTo>
                      <a:pt x="18" y="2"/>
                      <a:pt x="17" y="4"/>
                      <a:pt x="17" y="5"/>
                    </a:cubicBezTo>
                    <a:cubicBezTo>
                      <a:pt x="16" y="8"/>
                      <a:pt x="14" y="11"/>
                      <a:pt x="11" y="15"/>
                    </a:cubicBezTo>
                    <a:cubicBezTo>
                      <a:pt x="9" y="18"/>
                      <a:pt x="6" y="21"/>
                      <a:pt x="4" y="23"/>
                    </a:cubicBezTo>
                    <a:cubicBezTo>
                      <a:pt x="1" y="25"/>
                      <a:pt x="0" y="26"/>
                      <a:pt x="0" y="26"/>
                    </a:cubicBezTo>
                    <a:lnTo>
                      <a:pt x="2" y="29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5" name="Freeform 572"/>
              <p:cNvSpPr>
                <a:spLocks/>
              </p:cNvSpPr>
              <p:nvPr userDrawn="1"/>
            </p:nvSpPr>
            <p:spPr bwMode="auto">
              <a:xfrm>
                <a:off x="1220" y="1675"/>
                <a:ext cx="5" cy="15"/>
              </a:xfrm>
              <a:custGeom>
                <a:avLst/>
                <a:gdLst>
                  <a:gd name="T0" fmla="*/ 3 w 9"/>
                  <a:gd name="T1" fmla="*/ 25 h 25"/>
                  <a:gd name="T2" fmla="*/ 4 w 9"/>
                  <a:gd name="T3" fmla="*/ 24 h 25"/>
                  <a:gd name="T4" fmla="*/ 6 w 9"/>
                  <a:gd name="T5" fmla="*/ 22 h 25"/>
                  <a:gd name="T6" fmla="*/ 8 w 9"/>
                  <a:gd name="T7" fmla="*/ 13 h 25"/>
                  <a:gd name="T8" fmla="*/ 8 w 9"/>
                  <a:gd name="T9" fmla="*/ 4 h 25"/>
                  <a:gd name="T10" fmla="*/ 8 w 9"/>
                  <a:gd name="T11" fmla="*/ 1 h 25"/>
                  <a:gd name="T12" fmla="*/ 8 w 9"/>
                  <a:gd name="T13" fmla="*/ 0 h 25"/>
                  <a:gd name="T14" fmla="*/ 8 w 9"/>
                  <a:gd name="T15" fmla="*/ 1 h 25"/>
                  <a:gd name="T16" fmla="*/ 8 w 9"/>
                  <a:gd name="T17" fmla="*/ 4 h 25"/>
                  <a:gd name="T18" fmla="*/ 6 w 9"/>
                  <a:gd name="T19" fmla="*/ 12 h 25"/>
                  <a:gd name="T20" fmla="*/ 3 w 9"/>
                  <a:gd name="T21" fmla="*/ 20 h 25"/>
                  <a:gd name="T22" fmla="*/ 1 w 9"/>
                  <a:gd name="T23" fmla="*/ 22 h 25"/>
                  <a:gd name="T24" fmla="*/ 0 w 9"/>
                  <a:gd name="T25" fmla="*/ 23 h 25"/>
                  <a:gd name="T26" fmla="*/ 3 w 9"/>
                  <a:gd name="T2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25">
                    <a:moveTo>
                      <a:pt x="3" y="25"/>
                    </a:moveTo>
                    <a:cubicBezTo>
                      <a:pt x="3" y="25"/>
                      <a:pt x="4" y="25"/>
                      <a:pt x="4" y="24"/>
                    </a:cubicBezTo>
                    <a:cubicBezTo>
                      <a:pt x="4" y="24"/>
                      <a:pt x="5" y="23"/>
                      <a:pt x="6" y="22"/>
                    </a:cubicBezTo>
                    <a:cubicBezTo>
                      <a:pt x="7" y="19"/>
                      <a:pt x="8" y="16"/>
                      <a:pt x="8" y="13"/>
                    </a:cubicBezTo>
                    <a:cubicBezTo>
                      <a:pt x="9" y="10"/>
                      <a:pt x="9" y="6"/>
                      <a:pt x="8" y="4"/>
                    </a:cubicBezTo>
                    <a:cubicBezTo>
                      <a:pt x="8" y="3"/>
                      <a:pt x="8" y="2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1"/>
                    </a:cubicBezTo>
                    <a:cubicBezTo>
                      <a:pt x="8" y="2"/>
                      <a:pt x="8" y="3"/>
                      <a:pt x="8" y="4"/>
                    </a:cubicBezTo>
                    <a:cubicBezTo>
                      <a:pt x="8" y="6"/>
                      <a:pt x="7" y="9"/>
                      <a:pt x="6" y="12"/>
                    </a:cubicBezTo>
                    <a:cubicBezTo>
                      <a:pt x="5" y="15"/>
                      <a:pt x="4" y="18"/>
                      <a:pt x="3" y="20"/>
                    </a:cubicBezTo>
                    <a:cubicBezTo>
                      <a:pt x="2" y="21"/>
                      <a:pt x="1" y="22"/>
                      <a:pt x="1" y="22"/>
                    </a:cubicBezTo>
                    <a:cubicBezTo>
                      <a:pt x="0" y="23"/>
                      <a:pt x="0" y="23"/>
                      <a:pt x="0" y="23"/>
                    </a:cubicBezTo>
                    <a:lnTo>
                      <a:pt x="3" y="25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6" name="Freeform 573"/>
              <p:cNvSpPr>
                <a:spLocks/>
              </p:cNvSpPr>
              <p:nvPr userDrawn="1"/>
            </p:nvSpPr>
            <p:spPr bwMode="auto">
              <a:xfrm>
                <a:off x="1233" y="1663"/>
                <a:ext cx="5" cy="16"/>
              </a:xfrm>
              <a:custGeom>
                <a:avLst/>
                <a:gdLst>
                  <a:gd name="T0" fmla="*/ 4 w 8"/>
                  <a:gd name="T1" fmla="*/ 26 h 26"/>
                  <a:gd name="T2" fmla="*/ 6 w 8"/>
                  <a:gd name="T3" fmla="*/ 22 h 26"/>
                  <a:gd name="T4" fmla="*/ 7 w 8"/>
                  <a:gd name="T5" fmla="*/ 13 h 26"/>
                  <a:gd name="T6" fmla="*/ 7 w 8"/>
                  <a:gd name="T7" fmla="*/ 4 h 26"/>
                  <a:gd name="T8" fmla="*/ 6 w 8"/>
                  <a:gd name="T9" fmla="*/ 1 h 26"/>
                  <a:gd name="T10" fmla="*/ 5 w 8"/>
                  <a:gd name="T11" fmla="*/ 0 h 26"/>
                  <a:gd name="T12" fmla="*/ 6 w 8"/>
                  <a:gd name="T13" fmla="*/ 1 h 26"/>
                  <a:gd name="T14" fmla="*/ 6 w 8"/>
                  <a:gd name="T15" fmla="*/ 4 h 26"/>
                  <a:gd name="T16" fmla="*/ 5 w 8"/>
                  <a:gd name="T17" fmla="*/ 13 h 26"/>
                  <a:gd name="T18" fmla="*/ 2 w 8"/>
                  <a:gd name="T19" fmla="*/ 21 h 26"/>
                  <a:gd name="T20" fmla="*/ 0 w 8"/>
                  <a:gd name="T21" fmla="*/ 24 h 26"/>
                  <a:gd name="T22" fmla="*/ 4 w 8"/>
                  <a:gd name="T2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26">
                    <a:moveTo>
                      <a:pt x="4" y="26"/>
                    </a:moveTo>
                    <a:cubicBezTo>
                      <a:pt x="4" y="26"/>
                      <a:pt x="5" y="25"/>
                      <a:pt x="6" y="22"/>
                    </a:cubicBezTo>
                    <a:cubicBezTo>
                      <a:pt x="6" y="20"/>
                      <a:pt x="7" y="16"/>
                      <a:pt x="7" y="13"/>
                    </a:cubicBezTo>
                    <a:cubicBezTo>
                      <a:pt x="8" y="9"/>
                      <a:pt x="8" y="6"/>
                      <a:pt x="7" y="4"/>
                    </a:cubicBezTo>
                    <a:cubicBezTo>
                      <a:pt x="7" y="2"/>
                      <a:pt x="6" y="1"/>
                      <a:pt x="6" y="1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1"/>
                      <a:pt x="6" y="3"/>
                      <a:pt x="6" y="4"/>
                    </a:cubicBezTo>
                    <a:cubicBezTo>
                      <a:pt x="7" y="6"/>
                      <a:pt x="6" y="9"/>
                      <a:pt x="5" y="13"/>
                    </a:cubicBezTo>
                    <a:cubicBezTo>
                      <a:pt x="5" y="16"/>
                      <a:pt x="3" y="19"/>
                      <a:pt x="2" y="21"/>
                    </a:cubicBezTo>
                    <a:cubicBezTo>
                      <a:pt x="1" y="23"/>
                      <a:pt x="0" y="24"/>
                      <a:pt x="0" y="24"/>
                    </a:cubicBezTo>
                    <a:lnTo>
                      <a:pt x="4" y="26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7" name="Freeform 574"/>
              <p:cNvSpPr>
                <a:spLocks/>
              </p:cNvSpPr>
              <p:nvPr userDrawn="1"/>
            </p:nvSpPr>
            <p:spPr bwMode="auto">
              <a:xfrm>
                <a:off x="1181" y="1691"/>
                <a:ext cx="11" cy="9"/>
              </a:xfrm>
              <a:custGeom>
                <a:avLst/>
                <a:gdLst>
                  <a:gd name="T0" fmla="*/ 0 w 18"/>
                  <a:gd name="T1" fmla="*/ 0 h 13"/>
                  <a:gd name="T2" fmla="*/ 0 w 18"/>
                  <a:gd name="T3" fmla="*/ 1 h 13"/>
                  <a:gd name="T4" fmla="*/ 0 w 18"/>
                  <a:gd name="T5" fmla="*/ 4 h 13"/>
                  <a:gd name="T6" fmla="*/ 2 w 18"/>
                  <a:gd name="T7" fmla="*/ 8 h 13"/>
                  <a:gd name="T8" fmla="*/ 6 w 18"/>
                  <a:gd name="T9" fmla="*/ 11 h 13"/>
                  <a:gd name="T10" fmla="*/ 15 w 18"/>
                  <a:gd name="T11" fmla="*/ 12 h 13"/>
                  <a:gd name="T12" fmla="*/ 18 w 18"/>
                  <a:gd name="T13" fmla="*/ 12 h 13"/>
                  <a:gd name="T14" fmla="*/ 15 w 18"/>
                  <a:gd name="T15" fmla="*/ 12 h 13"/>
                  <a:gd name="T16" fmla="*/ 7 w 18"/>
                  <a:gd name="T17" fmla="*/ 9 h 13"/>
                  <a:gd name="T18" fmla="*/ 4 w 18"/>
                  <a:gd name="T19" fmla="*/ 7 h 13"/>
                  <a:gd name="T20" fmla="*/ 3 w 18"/>
                  <a:gd name="T21" fmla="*/ 4 h 13"/>
                  <a:gd name="T22" fmla="*/ 4 w 18"/>
                  <a:gd name="T23" fmla="*/ 1 h 13"/>
                  <a:gd name="T24" fmla="*/ 4 w 18"/>
                  <a:gd name="T25" fmla="*/ 0 h 13"/>
                  <a:gd name="T26" fmla="*/ 0 w 18"/>
                  <a:gd name="T2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13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5"/>
                      <a:pt x="1" y="7"/>
                      <a:pt x="2" y="8"/>
                    </a:cubicBezTo>
                    <a:cubicBezTo>
                      <a:pt x="3" y="10"/>
                      <a:pt x="4" y="11"/>
                      <a:pt x="6" y="11"/>
                    </a:cubicBezTo>
                    <a:cubicBezTo>
                      <a:pt x="9" y="13"/>
                      <a:pt x="12" y="12"/>
                      <a:pt x="15" y="12"/>
                    </a:cubicBezTo>
                    <a:cubicBezTo>
                      <a:pt x="17" y="12"/>
                      <a:pt x="18" y="12"/>
                      <a:pt x="18" y="12"/>
                    </a:cubicBezTo>
                    <a:cubicBezTo>
                      <a:pt x="18" y="12"/>
                      <a:pt x="17" y="12"/>
                      <a:pt x="15" y="12"/>
                    </a:cubicBezTo>
                    <a:cubicBezTo>
                      <a:pt x="12" y="12"/>
                      <a:pt x="9" y="11"/>
                      <a:pt x="7" y="9"/>
                    </a:cubicBezTo>
                    <a:cubicBezTo>
                      <a:pt x="6" y="9"/>
                      <a:pt x="5" y="8"/>
                      <a:pt x="4" y="7"/>
                    </a:cubicBezTo>
                    <a:cubicBezTo>
                      <a:pt x="4" y="6"/>
                      <a:pt x="3" y="5"/>
                      <a:pt x="3" y="4"/>
                    </a:cubicBezTo>
                    <a:cubicBezTo>
                      <a:pt x="3" y="2"/>
                      <a:pt x="3" y="2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8" name="Freeform 575"/>
              <p:cNvSpPr>
                <a:spLocks/>
              </p:cNvSpPr>
              <p:nvPr userDrawn="1"/>
            </p:nvSpPr>
            <p:spPr bwMode="auto">
              <a:xfrm>
                <a:off x="1247" y="1686"/>
                <a:ext cx="5" cy="20"/>
              </a:xfrm>
              <a:custGeom>
                <a:avLst/>
                <a:gdLst>
                  <a:gd name="T0" fmla="*/ 3 w 8"/>
                  <a:gd name="T1" fmla="*/ 32 h 32"/>
                  <a:gd name="T2" fmla="*/ 5 w 8"/>
                  <a:gd name="T3" fmla="*/ 27 h 32"/>
                  <a:gd name="T4" fmla="*/ 8 w 8"/>
                  <a:gd name="T5" fmla="*/ 16 h 32"/>
                  <a:gd name="T6" fmla="*/ 8 w 8"/>
                  <a:gd name="T7" fmla="*/ 5 h 32"/>
                  <a:gd name="T8" fmla="*/ 7 w 8"/>
                  <a:gd name="T9" fmla="*/ 1 h 32"/>
                  <a:gd name="T10" fmla="*/ 7 w 8"/>
                  <a:gd name="T11" fmla="*/ 0 h 32"/>
                  <a:gd name="T12" fmla="*/ 7 w 8"/>
                  <a:gd name="T13" fmla="*/ 2 h 32"/>
                  <a:gd name="T14" fmla="*/ 7 w 8"/>
                  <a:gd name="T15" fmla="*/ 5 h 32"/>
                  <a:gd name="T16" fmla="*/ 6 w 8"/>
                  <a:gd name="T17" fmla="*/ 16 h 32"/>
                  <a:gd name="T18" fmla="*/ 2 w 8"/>
                  <a:gd name="T19" fmla="*/ 26 h 32"/>
                  <a:gd name="T20" fmla="*/ 0 w 8"/>
                  <a:gd name="T21" fmla="*/ 30 h 32"/>
                  <a:gd name="T22" fmla="*/ 3 w 8"/>
                  <a:gd name="T2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32">
                    <a:moveTo>
                      <a:pt x="3" y="32"/>
                    </a:moveTo>
                    <a:cubicBezTo>
                      <a:pt x="3" y="32"/>
                      <a:pt x="4" y="30"/>
                      <a:pt x="5" y="27"/>
                    </a:cubicBezTo>
                    <a:cubicBezTo>
                      <a:pt x="6" y="24"/>
                      <a:pt x="7" y="20"/>
                      <a:pt x="8" y="16"/>
                    </a:cubicBezTo>
                    <a:cubicBezTo>
                      <a:pt x="8" y="12"/>
                      <a:pt x="8" y="8"/>
                      <a:pt x="8" y="5"/>
                    </a:cubicBezTo>
                    <a:cubicBezTo>
                      <a:pt x="8" y="4"/>
                      <a:pt x="7" y="2"/>
                      <a:pt x="7" y="1"/>
                    </a:cubicBezTo>
                    <a:cubicBezTo>
                      <a:pt x="7" y="1"/>
                      <a:pt x="7" y="0"/>
                      <a:pt x="7" y="0"/>
                    </a:cubicBezTo>
                    <a:cubicBezTo>
                      <a:pt x="7" y="0"/>
                      <a:pt x="7" y="1"/>
                      <a:pt x="7" y="2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8"/>
                      <a:pt x="7" y="12"/>
                      <a:pt x="6" y="16"/>
                    </a:cubicBezTo>
                    <a:cubicBezTo>
                      <a:pt x="5" y="20"/>
                      <a:pt x="3" y="23"/>
                      <a:pt x="2" y="26"/>
                    </a:cubicBezTo>
                    <a:cubicBezTo>
                      <a:pt x="1" y="29"/>
                      <a:pt x="0" y="30"/>
                      <a:pt x="0" y="30"/>
                    </a:cubicBezTo>
                    <a:lnTo>
                      <a:pt x="3" y="32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9" name="Freeform 576"/>
              <p:cNvSpPr>
                <a:spLocks/>
              </p:cNvSpPr>
              <p:nvPr userDrawn="1"/>
            </p:nvSpPr>
            <p:spPr bwMode="auto">
              <a:xfrm>
                <a:off x="1258" y="1681"/>
                <a:ext cx="4" cy="16"/>
              </a:xfrm>
              <a:custGeom>
                <a:avLst/>
                <a:gdLst>
                  <a:gd name="T0" fmla="*/ 3 w 6"/>
                  <a:gd name="T1" fmla="*/ 26 h 26"/>
                  <a:gd name="T2" fmla="*/ 4 w 6"/>
                  <a:gd name="T3" fmla="*/ 25 h 26"/>
                  <a:gd name="T4" fmla="*/ 5 w 6"/>
                  <a:gd name="T5" fmla="*/ 22 h 26"/>
                  <a:gd name="T6" fmla="*/ 6 w 6"/>
                  <a:gd name="T7" fmla="*/ 12 h 26"/>
                  <a:gd name="T8" fmla="*/ 4 w 6"/>
                  <a:gd name="T9" fmla="*/ 4 h 26"/>
                  <a:gd name="T10" fmla="*/ 3 w 6"/>
                  <a:gd name="T11" fmla="*/ 1 h 26"/>
                  <a:gd name="T12" fmla="*/ 3 w 6"/>
                  <a:gd name="T13" fmla="*/ 0 h 26"/>
                  <a:gd name="T14" fmla="*/ 3 w 6"/>
                  <a:gd name="T15" fmla="*/ 1 h 26"/>
                  <a:gd name="T16" fmla="*/ 4 w 6"/>
                  <a:gd name="T17" fmla="*/ 4 h 26"/>
                  <a:gd name="T18" fmla="*/ 4 w 6"/>
                  <a:gd name="T19" fmla="*/ 12 h 26"/>
                  <a:gd name="T20" fmla="*/ 1 w 6"/>
                  <a:gd name="T21" fmla="*/ 21 h 26"/>
                  <a:gd name="T22" fmla="*/ 0 w 6"/>
                  <a:gd name="T23" fmla="*/ 23 h 26"/>
                  <a:gd name="T24" fmla="*/ 0 w 6"/>
                  <a:gd name="T25" fmla="*/ 24 h 26"/>
                  <a:gd name="T26" fmla="*/ 3 w 6"/>
                  <a:gd name="T2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26">
                    <a:moveTo>
                      <a:pt x="3" y="26"/>
                    </a:moveTo>
                    <a:cubicBezTo>
                      <a:pt x="3" y="26"/>
                      <a:pt x="3" y="25"/>
                      <a:pt x="4" y="25"/>
                    </a:cubicBezTo>
                    <a:cubicBezTo>
                      <a:pt x="4" y="24"/>
                      <a:pt x="4" y="23"/>
                      <a:pt x="5" y="22"/>
                    </a:cubicBezTo>
                    <a:cubicBezTo>
                      <a:pt x="5" y="19"/>
                      <a:pt x="6" y="16"/>
                      <a:pt x="6" y="12"/>
                    </a:cubicBezTo>
                    <a:cubicBezTo>
                      <a:pt x="6" y="9"/>
                      <a:pt x="5" y="6"/>
                      <a:pt x="4" y="4"/>
                    </a:cubicBezTo>
                    <a:cubicBezTo>
                      <a:pt x="4" y="2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2"/>
                      <a:pt x="3" y="3"/>
                      <a:pt x="4" y="4"/>
                    </a:cubicBezTo>
                    <a:cubicBezTo>
                      <a:pt x="4" y="6"/>
                      <a:pt x="4" y="9"/>
                      <a:pt x="4" y="12"/>
                    </a:cubicBezTo>
                    <a:cubicBezTo>
                      <a:pt x="3" y="16"/>
                      <a:pt x="2" y="18"/>
                      <a:pt x="1" y="21"/>
                    </a:cubicBezTo>
                    <a:cubicBezTo>
                      <a:pt x="1" y="22"/>
                      <a:pt x="1" y="22"/>
                      <a:pt x="0" y="23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3" y="26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0" name="Freeform 577"/>
              <p:cNvSpPr>
                <a:spLocks/>
              </p:cNvSpPr>
              <p:nvPr userDrawn="1"/>
            </p:nvSpPr>
            <p:spPr bwMode="auto">
              <a:xfrm>
                <a:off x="1291" y="1686"/>
                <a:ext cx="3" cy="20"/>
              </a:xfrm>
              <a:custGeom>
                <a:avLst/>
                <a:gdLst>
                  <a:gd name="T0" fmla="*/ 4 w 5"/>
                  <a:gd name="T1" fmla="*/ 33 h 33"/>
                  <a:gd name="T2" fmla="*/ 5 w 5"/>
                  <a:gd name="T3" fmla="*/ 27 h 33"/>
                  <a:gd name="T4" fmla="*/ 5 w 5"/>
                  <a:gd name="T5" fmla="*/ 16 h 33"/>
                  <a:gd name="T6" fmla="*/ 3 w 5"/>
                  <a:gd name="T7" fmla="*/ 5 h 33"/>
                  <a:gd name="T8" fmla="*/ 2 w 5"/>
                  <a:gd name="T9" fmla="*/ 2 h 33"/>
                  <a:gd name="T10" fmla="*/ 1 w 5"/>
                  <a:gd name="T11" fmla="*/ 0 h 33"/>
                  <a:gd name="T12" fmla="*/ 1 w 5"/>
                  <a:gd name="T13" fmla="*/ 2 h 33"/>
                  <a:gd name="T14" fmla="*/ 2 w 5"/>
                  <a:gd name="T15" fmla="*/ 5 h 33"/>
                  <a:gd name="T16" fmla="*/ 3 w 5"/>
                  <a:gd name="T17" fmla="*/ 16 h 33"/>
                  <a:gd name="T18" fmla="*/ 1 w 5"/>
                  <a:gd name="T19" fmla="*/ 27 h 33"/>
                  <a:gd name="T20" fmla="*/ 0 w 5"/>
                  <a:gd name="T21" fmla="*/ 31 h 33"/>
                  <a:gd name="T22" fmla="*/ 4 w 5"/>
                  <a:gd name="T2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33">
                    <a:moveTo>
                      <a:pt x="4" y="33"/>
                    </a:moveTo>
                    <a:cubicBezTo>
                      <a:pt x="4" y="33"/>
                      <a:pt x="4" y="30"/>
                      <a:pt x="5" y="27"/>
                    </a:cubicBezTo>
                    <a:cubicBezTo>
                      <a:pt x="5" y="24"/>
                      <a:pt x="5" y="20"/>
                      <a:pt x="5" y="16"/>
                    </a:cubicBezTo>
                    <a:cubicBezTo>
                      <a:pt x="5" y="12"/>
                      <a:pt x="4" y="8"/>
                      <a:pt x="3" y="5"/>
                    </a:cubicBezTo>
                    <a:cubicBezTo>
                      <a:pt x="3" y="3"/>
                      <a:pt x="2" y="2"/>
                      <a:pt x="2" y="2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2"/>
                    </a:cubicBezTo>
                    <a:cubicBezTo>
                      <a:pt x="2" y="2"/>
                      <a:pt x="2" y="4"/>
                      <a:pt x="2" y="5"/>
                    </a:cubicBezTo>
                    <a:cubicBezTo>
                      <a:pt x="3" y="8"/>
                      <a:pt x="3" y="12"/>
                      <a:pt x="3" y="16"/>
                    </a:cubicBezTo>
                    <a:cubicBezTo>
                      <a:pt x="3" y="20"/>
                      <a:pt x="2" y="24"/>
                      <a:pt x="1" y="27"/>
                    </a:cubicBezTo>
                    <a:cubicBezTo>
                      <a:pt x="1" y="29"/>
                      <a:pt x="0" y="31"/>
                      <a:pt x="0" y="31"/>
                    </a:cubicBezTo>
                    <a:lnTo>
                      <a:pt x="4" y="33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1" name="Freeform 578"/>
              <p:cNvSpPr>
                <a:spLocks/>
              </p:cNvSpPr>
              <p:nvPr userDrawn="1"/>
            </p:nvSpPr>
            <p:spPr bwMode="auto">
              <a:xfrm>
                <a:off x="1296" y="1679"/>
                <a:ext cx="5" cy="16"/>
              </a:xfrm>
              <a:custGeom>
                <a:avLst/>
                <a:gdLst>
                  <a:gd name="T0" fmla="*/ 9 w 9"/>
                  <a:gd name="T1" fmla="*/ 25 h 25"/>
                  <a:gd name="T2" fmla="*/ 9 w 9"/>
                  <a:gd name="T3" fmla="*/ 23 h 25"/>
                  <a:gd name="T4" fmla="*/ 9 w 9"/>
                  <a:gd name="T5" fmla="*/ 20 h 25"/>
                  <a:gd name="T6" fmla="*/ 7 w 9"/>
                  <a:gd name="T7" fmla="*/ 11 h 25"/>
                  <a:gd name="T8" fmla="*/ 3 w 9"/>
                  <a:gd name="T9" fmla="*/ 3 h 25"/>
                  <a:gd name="T10" fmla="*/ 1 w 9"/>
                  <a:gd name="T11" fmla="*/ 1 h 25"/>
                  <a:gd name="T12" fmla="*/ 0 w 9"/>
                  <a:gd name="T13" fmla="*/ 0 h 25"/>
                  <a:gd name="T14" fmla="*/ 1 w 9"/>
                  <a:gd name="T15" fmla="*/ 1 h 25"/>
                  <a:gd name="T16" fmla="*/ 3 w 9"/>
                  <a:gd name="T17" fmla="*/ 4 h 25"/>
                  <a:gd name="T18" fmla="*/ 5 w 9"/>
                  <a:gd name="T19" fmla="*/ 12 h 25"/>
                  <a:gd name="T20" fmla="*/ 6 w 9"/>
                  <a:gd name="T21" fmla="*/ 20 h 25"/>
                  <a:gd name="T22" fmla="*/ 5 w 9"/>
                  <a:gd name="T23" fmla="*/ 23 h 25"/>
                  <a:gd name="T24" fmla="*/ 5 w 9"/>
                  <a:gd name="T25" fmla="*/ 24 h 25"/>
                  <a:gd name="T26" fmla="*/ 9 w 9"/>
                  <a:gd name="T2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25">
                    <a:moveTo>
                      <a:pt x="9" y="25"/>
                    </a:moveTo>
                    <a:cubicBezTo>
                      <a:pt x="9" y="25"/>
                      <a:pt x="9" y="24"/>
                      <a:pt x="9" y="23"/>
                    </a:cubicBezTo>
                    <a:cubicBezTo>
                      <a:pt x="9" y="23"/>
                      <a:pt x="9" y="21"/>
                      <a:pt x="9" y="20"/>
                    </a:cubicBezTo>
                    <a:cubicBezTo>
                      <a:pt x="9" y="18"/>
                      <a:pt x="9" y="14"/>
                      <a:pt x="7" y="11"/>
                    </a:cubicBezTo>
                    <a:cubicBezTo>
                      <a:pt x="6" y="8"/>
                      <a:pt x="5" y="5"/>
                      <a:pt x="3" y="3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4" y="6"/>
                      <a:pt x="5" y="9"/>
                      <a:pt x="5" y="12"/>
                    </a:cubicBezTo>
                    <a:cubicBezTo>
                      <a:pt x="6" y="15"/>
                      <a:pt x="6" y="18"/>
                      <a:pt x="6" y="20"/>
                    </a:cubicBezTo>
                    <a:cubicBezTo>
                      <a:pt x="6" y="21"/>
                      <a:pt x="6" y="22"/>
                      <a:pt x="5" y="23"/>
                    </a:cubicBezTo>
                    <a:cubicBezTo>
                      <a:pt x="5" y="24"/>
                      <a:pt x="5" y="24"/>
                      <a:pt x="5" y="24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2" name="Freeform 579"/>
              <p:cNvSpPr>
                <a:spLocks/>
              </p:cNvSpPr>
              <p:nvPr userDrawn="1"/>
            </p:nvSpPr>
            <p:spPr bwMode="auto">
              <a:xfrm>
                <a:off x="1225" y="1703"/>
                <a:ext cx="14" cy="7"/>
              </a:xfrm>
              <a:custGeom>
                <a:avLst/>
                <a:gdLst>
                  <a:gd name="T0" fmla="*/ 0 w 22"/>
                  <a:gd name="T1" fmla="*/ 1 h 10"/>
                  <a:gd name="T2" fmla="*/ 1 w 22"/>
                  <a:gd name="T3" fmla="*/ 2 h 10"/>
                  <a:gd name="T4" fmla="*/ 2 w 22"/>
                  <a:gd name="T5" fmla="*/ 5 h 10"/>
                  <a:gd name="T6" fmla="*/ 6 w 22"/>
                  <a:gd name="T7" fmla="*/ 8 h 10"/>
                  <a:gd name="T8" fmla="*/ 10 w 22"/>
                  <a:gd name="T9" fmla="*/ 10 h 10"/>
                  <a:gd name="T10" fmla="*/ 19 w 22"/>
                  <a:gd name="T11" fmla="*/ 7 h 10"/>
                  <a:gd name="T12" fmla="*/ 22 w 22"/>
                  <a:gd name="T13" fmla="*/ 6 h 10"/>
                  <a:gd name="T14" fmla="*/ 19 w 22"/>
                  <a:gd name="T15" fmla="*/ 7 h 10"/>
                  <a:gd name="T16" fmla="*/ 11 w 22"/>
                  <a:gd name="T17" fmla="*/ 8 h 10"/>
                  <a:gd name="T18" fmla="*/ 7 w 22"/>
                  <a:gd name="T19" fmla="*/ 6 h 10"/>
                  <a:gd name="T20" fmla="*/ 5 w 22"/>
                  <a:gd name="T21" fmla="*/ 3 h 10"/>
                  <a:gd name="T22" fmla="*/ 4 w 22"/>
                  <a:gd name="T23" fmla="*/ 1 h 10"/>
                  <a:gd name="T24" fmla="*/ 4 w 22"/>
                  <a:gd name="T25" fmla="*/ 0 h 10"/>
                  <a:gd name="T26" fmla="*/ 0 w 22"/>
                  <a:gd name="T2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10">
                    <a:moveTo>
                      <a:pt x="0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3" y="6"/>
                      <a:pt x="4" y="7"/>
                      <a:pt x="6" y="8"/>
                    </a:cubicBezTo>
                    <a:cubicBezTo>
                      <a:pt x="7" y="9"/>
                      <a:pt x="9" y="10"/>
                      <a:pt x="10" y="10"/>
                    </a:cubicBezTo>
                    <a:cubicBezTo>
                      <a:pt x="14" y="10"/>
                      <a:pt x="17" y="8"/>
                      <a:pt x="19" y="7"/>
                    </a:cubicBezTo>
                    <a:cubicBezTo>
                      <a:pt x="21" y="7"/>
                      <a:pt x="22" y="6"/>
                      <a:pt x="22" y="6"/>
                    </a:cubicBezTo>
                    <a:cubicBezTo>
                      <a:pt x="22" y="6"/>
                      <a:pt x="21" y="6"/>
                      <a:pt x="19" y="7"/>
                    </a:cubicBezTo>
                    <a:cubicBezTo>
                      <a:pt x="16" y="7"/>
                      <a:pt x="13" y="8"/>
                      <a:pt x="11" y="8"/>
                    </a:cubicBezTo>
                    <a:cubicBezTo>
                      <a:pt x="9" y="7"/>
                      <a:pt x="8" y="7"/>
                      <a:pt x="7" y="6"/>
                    </a:cubicBezTo>
                    <a:cubicBezTo>
                      <a:pt x="6" y="5"/>
                      <a:pt x="6" y="4"/>
                      <a:pt x="5" y="3"/>
                    </a:cubicBezTo>
                    <a:cubicBezTo>
                      <a:pt x="5" y="2"/>
                      <a:pt x="4" y="2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3" name="Freeform 580"/>
              <p:cNvSpPr>
                <a:spLocks/>
              </p:cNvSpPr>
              <p:nvPr userDrawn="1"/>
            </p:nvSpPr>
            <p:spPr bwMode="auto">
              <a:xfrm>
                <a:off x="1270" y="1703"/>
                <a:ext cx="15" cy="5"/>
              </a:xfrm>
              <a:custGeom>
                <a:avLst/>
                <a:gdLst>
                  <a:gd name="T0" fmla="*/ 0 w 23"/>
                  <a:gd name="T1" fmla="*/ 5 h 9"/>
                  <a:gd name="T2" fmla="*/ 1 w 23"/>
                  <a:gd name="T3" fmla="*/ 6 h 9"/>
                  <a:gd name="T4" fmla="*/ 4 w 23"/>
                  <a:gd name="T5" fmla="*/ 8 h 9"/>
                  <a:gd name="T6" fmla="*/ 8 w 23"/>
                  <a:gd name="T7" fmla="*/ 9 h 9"/>
                  <a:gd name="T8" fmla="*/ 13 w 23"/>
                  <a:gd name="T9" fmla="*/ 8 h 9"/>
                  <a:gd name="T10" fmla="*/ 20 w 23"/>
                  <a:gd name="T11" fmla="*/ 3 h 9"/>
                  <a:gd name="T12" fmla="*/ 23 w 23"/>
                  <a:gd name="T13" fmla="*/ 0 h 9"/>
                  <a:gd name="T14" fmla="*/ 20 w 23"/>
                  <a:gd name="T15" fmla="*/ 3 h 9"/>
                  <a:gd name="T16" fmla="*/ 13 w 23"/>
                  <a:gd name="T17" fmla="*/ 6 h 9"/>
                  <a:gd name="T18" fmla="*/ 9 w 23"/>
                  <a:gd name="T19" fmla="*/ 6 h 9"/>
                  <a:gd name="T20" fmla="*/ 6 w 23"/>
                  <a:gd name="T21" fmla="*/ 5 h 9"/>
                  <a:gd name="T22" fmla="*/ 4 w 23"/>
                  <a:gd name="T23" fmla="*/ 3 h 9"/>
                  <a:gd name="T24" fmla="*/ 4 w 23"/>
                  <a:gd name="T25" fmla="*/ 2 h 9"/>
                  <a:gd name="T26" fmla="*/ 0 w 23"/>
                  <a:gd name="T2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9">
                    <a:moveTo>
                      <a:pt x="0" y="5"/>
                    </a:moveTo>
                    <a:cubicBezTo>
                      <a:pt x="0" y="5"/>
                      <a:pt x="1" y="5"/>
                      <a:pt x="1" y="6"/>
                    </a:cubicBezTo>
                    <a:cubicBezTo>
                      <a:pt x="2" y="6"/>
                      <a:pt x="3" y="7"/>
                      <a:pt x="4" y="8"/>
                    </a:cubicBezTo>
                    <a:cubicBezTo>
                      <a:pt x="5" y="8"/>
                      <a:pt x="6" y="9"/>
                      <a:pt x="8" y="9"/>
                    </a:cubicBezTo>
                    <a:cubicBezTo>
                      <a:pt x="10" y="9"/>
                      <a:pt x="12" y="9"/>
                      <a:pt x="13" y="8"/>
                    </a:cubicBezTo>
                    <a:cubicBezTo>
                      <a:pt x="16" y="7"/>
                      <a:pt x="19" y="5"/>
                      <a:pt x="20" y="3"/>
                    </a:cubicBezTo>
                    <a:cubicBezTo>
                      <a:pt x="22" y="1"/>
                      <a:pt x="23" y="0"/>
                      <a:pt x="23" y="0"/>
                    </a:cubicBezTo>
                    <a:cubicBezTo>
                      <a:pt x="23" y="0"/>
                      <a:pt x="22" y="1"/>
                      <a:pt x="20" y="3"/>
                    </a:cubicBezTo>
                    <a:cubicBezTo>
                      <a:pt x="18" y="4"/>
                      <a:pt x="15" y="6"/>
                      <a:pt x="13" y="6"/>
                    </a:cubicBezTo>
                    <a:cubicBezTo>
                      <a:pt x="11" y="7"/>
                      <a:pt x="10" y="7"/>
                      <a:pt x="9" y="6"/>
                    </a:cubicBezTo>
                    <a:cubicBezTo>
                      <a:pt x="8" y="6"/>
                      <a:pt x="7" y="5"/>
                      <a:pt x="6" y="5"/>
                    </a:cubicBezTo>
                    <a:cubicBezTo>
                      <a:pt x="5" y="4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4" name="Freeform 581"/>
              <p:cNvSpPr>
                <a:spLocks/>
              </p:cNvSpPr>
              <p:nvPr userDrawn="1"/>
            </p:nvSpPr>
            <p:spPr bwMode="auto">
              <a:xfrm>
                <a:off x="1181" y="1400"/>
                <a:ext cx="11" cy="19"/>
              </a:xfrm>
              <a:custGeom>
                <a:avLst/>
                <a:gdLst>
                  <a:gd name="T0" fmla="*/ 17 w 17"/>
                  <a:gd name="T1" fmla="*/ 0 h 31"/>
                  <a:gd name="T2" fmla="*/ 14 w 17"/>
                  <a:gd name="T3" fmla="*/ 0 h 31"/>
                  <a:gd name="T4" fmla="*/ 12 w 17"/>
                  <a:gd name="T5" fmla="*/ 0 h 31"/>
                  <a:gd name="T6" fmla="*/ 9 w 17"/>
                  <a:gd name="T7" fmla="*/ 1 h 31"/>
                  <a:gd name="T8" fmla="*/ 2 w 17"/>
                  <a:gd name="T9" fmla="*/ 13 h 31"/>
                  <a:gd name="T10" fmla="*/ 0 w 17"/>
                  <a:gd name="T11" fmla="*/ 26 h 31"/>
                  <a:gd name="T12" fmla="*/ 1 w 17"/>
                  <a:gd name="T13" fmla="*/ 30 h 31"/>
                  <a:gd name="T14" fmla="*/ 1 w 17"/>
                  <a:gd name="T15" fmla="*/ 31 h 31"/>
                  <a:gd name="T16" fmla="*/ 1 w 17"/>
                  <a:gd name="T17" fmla="*/ 30 h 31"/>
                  <a:gd name="T18" fmla="*/ 1 w 17"/>
                  <a:gd name="T19" fmla="*/ 26 h 31"/>
                  <a:gd name="T20" fmla="*/ 4 w 17"/>
                  <a:gd name="T21" fmla="*/ 13 h 31"/>
                  <a:gd name="T22" fmla="*/ 7 w 17"/>
                  <a:gd name="T23" fmla="*/ 8 h 31"/>
                  <a:gd name="T24" fmla="*/ 11 w 17"/>
                  <a:gd name="T25" fmla="*/ 4 h 31"/>
                  <a:gd name="T26" fmla="*/ 15 w 17"/>
                  <a:gd name="T27" fmla="*/ 4 h 31"/>
                  <a:gd name="T28" fmla="*/ 17 w 17"/>
                  <a:gd name="T2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31">
                    <a:moveTo>
                      <a:pt x="17" y="0"/>
                    </a:moveTo>
                    <a:cubicBezTo>
                      <a:pt x="17" y="0"/>
                      <a:pt x="16" y="0"/>
                      <a:pt x="14" y="0"/>
                    </a:cubicBezTo>
                    <a:cubicBezTo>
                      <a:pt x="14" y="0"/>
                      <a:pt x="13" y="0"/>
                      <a:pt x="12" y="0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6" y="4"/>
                      <a:pt x="3" y="8"/>
                      <a:pt x="2" y="13"/>
                    </a:cubicBezTo>
                    <a:cubicBezTo>
                      <a:pt x="0" y="17"/>
                      <a:pt x="0" y="22"/>
                      <a:pt x="0" y="26"/>
                    </a:cubicBezTo>
                    <a:cubicBezTo>
                      <a:pt x="0" y="27"/>
                      <a:pt x="1" y="29"/>
                      <a:pt x="1" y="30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31"/>
                      <a:pt x="1" y="31"/>
                      <a:pt x="1" y="30"/>
                    </a:cubicBezTo>
                    <a:cubicBezTo>
                      <a:pt x="1" y="29"/>
                      <a:pt x="1" y="27"/>
                      <a:pt x="1" y="26"/>
                    </a:cubicBezTo>
                    <a:cubicBezTo>
                      <a:pt x="1" y="22"/>
                      <a:pt x="2" y="18"/>
                      <a:pt x="4" y="13"/>
                    </a:cubicBezTo>
                    <a:cubicBezTo>
                      <a:pt x="5" y="11"/>
                      <a:pt x="6" y="9"/>
                      <a:pt x="7" y="8"/>
                    </a:cubicBezTo>
                    <a:cubicBezTo>
                      <a:pt x="8" y="6"/>
                      <a:pt x="10" y="5"/>
                      <a:pt x="11" y="4"/>
                    </a:cubicBezTo>
                    <a:cubicBezTo>
                      <a:pt x="13" y="3"/>
                      <a:pt x="15" y="4"/>
                      <a:pt x="15" y="4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" name="Freeform 582"/>
              <p:cNvSpPr>
                <a:spLocks noEditPoints="1"/>
              </p:cNvSpPr>
              <p:nvPr userDrawn="1"/>
            </p:nvSpPr>
            <p:spPr bwMode="auto">
              <a:xfrm>
                <a:off x="1543" y="1617"/>
                <a:ext cx="44" cy="98"/>
              </a:xfrm>
              <a:custGeom>
                <a:avLst/>
                <a:gdLst>
                  <a:gd name="T0" fmla="*/ 54 w 70"/>
                  <a:gd name="T1" fmla="*/ 156 h 156"/>
                  <a:gd name="T2" fmla="*/ 4 w 70"/>
                  <a:gd name="T3" fmla="*/ 93 h 156"/>
                  <a:gd name="T4" fmla="*/ 7 w 70"/>
                  <a:gd name="T5" fmla="*/ 19 h 156"/>
                  <a:gd name="T6" fmla="*/ 8 w 70"/>
                  <a:gd name="T7" fmla="*/ 14 h 156"/>
                  <a:gd name="T8" fmla="*/ 14 w 70"/>
                  <a:gd name="T9" fmla="*/ 15 h 156"/>
                  <a:gd name="T10" fmla="*/ 21 w 70"/>
                  <a:gd name="T11" fmla="*/ 11 h 156"/>
                  <a:gd name="T12" fmla="*/ 40 w 70"/>
                  <a:gd name="T13" fmla="*/ 2 h 156"/>
                  <a:gd name="T14" fmla="*/ 47 w 70"/>
                  <a:gd name="T15" fmla="*/ 0 h 156"/>
                  <a:gd name="T16" fmla="*/ 48 w 70"/>
                  <a:gd name="T17" fmla="*/ 8 h 156"/>
                  <a:gd name="T18" fmla="*/ 56 w 70"/>
                  <a:gd name="T19" fmla="*/ 62 h 156"/>
                  <a:gd name="T20" fmla="*/ 61 w 70"/>
                  <a:gd name="T21" fmla="*/ 82 h 156"/>
                  <a:gd name="T22" fmla="*/ 64 w 70"/>
                  <a:gd name="T23" fmla="*/ 116 h 156"/>
                  <a:gd name="T24" fmla="*/ 67 w 70"/>
                  <a:gd name="T25" fmla="*/ 144 h 156"/>
                  <a:gd name="T26" fmla="*/ 70 w 70"/>
                  <a:gd name="T27" fmla="*/ 148 h 156"/>
                  <a:gd name="T28" fmla="*/ 66 w 70"/>
                  <a:gd name="T29" fmla="*/ 152 h 156"/>
                  <a:gd name="T30" fmla="*/ 54 w 70"/>
                  <a:gd name="T31" fmla="*/ 156 h 156"/>
                  <a:gd name="T32" fmla="*/ 18 w 70"/>
                  <a:gd name="T33" fmla="*/ 26 h 156"/>
                  <a:gd name="T34" fmla="*/ 16 w 70"/>
                  <a:gd name="T35" fmla="*/ 92 h 156"/>
                  <a:gd name="T36" fmla="*/ 54 w 70"/>
                  <a:gd name="T37" fmla="*/ 144 h 156"/>
                  <a:gd name="T38" fmla="*/ 54 w 70"/>
                  <a:gd name="T39" fmla="*/ 144 h 156"/>
                  <a:gd name="T40" fmla="*/ 54 w 70"/>
                  <a:gd name="T41" fmla="*/ 144 h 156"/>
                  <a:gd name="T42" fmla="*/ 52 w 70"/>
                  <a:gd name="T43" fmla="*/ 117 h 156"/>
                  <a:gd name="T44" fmla="*/ 49 w 70"/>
                  <a:gd name="T45" fmla="*/ 84 h 156"/>
                  <a:gd name="T46" fmla="*/ 45 w 70"/>
                  <a:gd name="T47" fmla="*/ 64 h 156"/>
                  <a:gd name="T48" fmla="*/ 36 w 70"/>
                  <a:gd name="T49" fmla="*/ 16 h 156"/>
                  <a:gd name="T50" fmla="*/ 27 w 70"/>
                  <a:gd name="T51" fmla="*/ 22 h 156"/>
                  <a:gd name="T52" fmla="*/ 18 w 70"/>
                  <a:gd name="T53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" h="156">
                    <a:moveTo>
                      <a:pt x="54" y="156"/>
                    </a:moveTo>
                    <a:cubicBezTo>
                      <a:pt x="33" y="156"/>
                      <a:pt x="7" y="123"/>
                      <a:pt x="4" y="93"/>
                    </a:cubicBezTo>
                    <a:cubicBezTo>
                      <a:pt x="0" y="63"/>
                      <a:pt x="1" y="43"/>
                      <a:pt x="7" y="19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5" y="15"/>
                      <a:pt x="18" y="13"/>
                      <a:pt x="21" y="11"/>
                    </a:cubicBezTo>
                    <a:cubicBezTo>
                      <a:pt x="25" y="8"/>
                      <a:pt x="31" y="5"/>
                      <a:pt x="40" y="2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9" y="29"/>
                      <a:pt x="53" y="46"/>
                      <a:pt x="56" y="62"/>
                    </a:cubicBezTo>
                    <a:cubicBezTo>
                      <a:pt x="58" y="69"/>
                      <a:pt x="60" y="76"/>
                      <a:pt x="61" y="82"/>
                    </a:cubicBezTo>
                    <a:cubicBezTo>
                      <a:pt x="63" y="94"/>
                      <a:pt x="63" y="106"/>
                      <a:pt x="64" y="116"/>
                    </a:cubicBezTo>
                    <a:cubicBezTo>
                      <a:pt x="64" y="128"/>
                      <a:pt x="65" y="140"/>
                      <a:pt x="67" y="144"/>
                    </a:cubicBezTo>
                    <a:cubicBezTo>
                      <a:pt x="70" y="148"/>
                      <a:pt x="70" y="148"/>
                      <a:pt x="70" y="148"/>
                    </a:cubicBezTo>
                    <a:cubicBezTo>
                      <a:pt x="66" y="152"/>
                      <a:pt x="66" y="152"/>
                      <a:pt x="66" y="152"/>
                    </a:cubicBezTo>
                    <a:cubicBezTo>
                      <a:pt x="63" y="155"/>
                      <a:pt x="58" y="156"/>
                      <a:pt x="54" y="156"/>
                    </a:cubicBezTo>
                    <a:close/>
                    <a:moveTo>
                      <a:pt x="18" y="26"/>
                    </a:moveTo>
                    <a:cubicBezTo>
                      <a:pt x="13" y="47"/>
                      <a:pt x="13" y="64"/>
                      <a:pt x="16" y="92"/>
                    </a:cubicBezTo>
                    <a:cubicBezTo>
                      <a:pt x="19" y="119"/>
                      <a:pt x="42" y="144"/>
                      <a:pt x="54" y="144"/>
                    </a:cubicBezTo>
                    <a:cubicBezTo>
                      <a:pt x="54" y="144"/>
                      <a:pt x="54" y="144"/>
                      <a:pt x="54" y="144"/>
                    </a:cubicBezTo>
                    <a:cubicBezTo>
                      <a:pt x="54" y="144"/>
                      <a:pt x="54" y="144"/>
                      <a:pt x="54" y="144"/>
                    </a:cubicBezTo>
                    <a:cubicBezTo>
                      <a:pt x="52" y="137"/>
                      <a:pt x="52" y="128"/>
                      <a:pt x="52" y="117"/>
                    </a:cubicBezTo>
                    <a:cubicBezTo>
                      <a:pt x="51" y="106"/>
                      <a:pt x="51" y="95"/>
                      <a:pt x="49" y="84"/>
                    </a:cubicBezTo>
                    <a:cubicBezTo>
                      <a:pt x="48" y="78"/>
                      <a:pt x="46" y="71"/>
                      <a:pt x="45" y="64"/>
                    </a:cubicBezTo>
                    <a:cubicBezTo>
                      <a:pt x="41" y="50"/>
                      <a:pt x="38" y="35"/>
                      <a:pt x="36" y="16"/>
                    </a:cubicBezTo>
                    <a:cubicBezTo>
                      <a:pt x="33" y="18"/>
                      <a:pt x="30" y="20"/>
                      <a:pt x="27" y="22"/>
                    </a:cubicBezTo>
                    <a:cubicBezTo>
                      <a:pt x="24" y="24"/>
                      <a:pt x="21" y="25"/>
                      <a:pt x="18" y="26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" name="Freeform 583"/>
              <p:cNvSpPr>
                <a:spLocks/>
              </p:cNvSpPr>
              <p:nvPr userDrawn="1"/>
            </p:nvSpPr>
            <p:spPr bwMode="auto">
              <a:xfrm>
                <a:off x="1547" y="1622"/>
                <a:ext cx="35" cy="96"/>
              </a:xfrm>
              <a:custGeom>
                <a:avLst/>
                <a:gdLst>
                  <a:gd name="T0" fmla="*/ 35 w 55"/>
                  <a:gd name="T1" fmla="*/ 0 h 153"/>
                  <a:gd name="T2" fmla="*/ 48 w 55"/>
                  <a:gd name="T3" fmla="*/ 75 h 153"/>
                  <a:gd name="T4" fmla="*/ 55 w 55"/>
                  <a:gd name="T5" fmla="*/ 139 h 153"/>
                  <a:gd name="T6" fmla="*/ 3 w 55"/>
                  <a:gd name="T7" fmla="*/ 84 h 153"/>
                  <a:gd name="T8" fmla="*/ 6 w 55"/>
                  <a:gd name="T9" fmla="*/ 13 h 153"/>
                  <a:gd name="T10" fmla="*/ 35 w 55"/>
                  <a:gd name="T1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53">
                    <a:moveTo>
                      <a:pt x="35" y="0"/>
                    </a:moveTo>
                    <a:cubicBezTo>
                      <a:pt x="36" y="31"/>
                      <a:pt x="44" y="55"/>
                      <a:pt x="48" y="75"/>
                    </a:cubicBezTo>
                    <a:cubicBezTo>
                      <a:pt x="52" y="101"/>
                      <a:pt x="49" y="130"/>
                      <a:pt x="55" y="139"/>
                    </a:cubicBezTo>
                    <a:cubicBezTo>
                      <a:pt x="39" y="153"/>
                      <a:pt x="6" y="117"/>
                      <a:pt x="3" y="84"/>
                    </a:cubicBezTo>
                    <a:cubicBezTo>
                      <a:pt x="0" y="56"/>
                      <a:pt x="0" y="37"/>
                      <a:pt x="6" y="13"/>
                    </a:cubicBezTo>
                    <a:cubicBezTo>
                      <a:pt x="13" y="14"/>
                      <a:pt x="19" y="4"/>
                      <a:pt x="35" y="0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7" name="Freeform 584"/>
              <p:cNvSpPr>
                <a:spLocks noEditPoints="1"/>
              </p:cNvSpPr>
              <p:nvPr userDrawn="1"/>
            </p:nvSpPr>
            <p:spPr bwMode="auto">
              <a:xfrm>
                <a:off x="1564" y="1608"/>
                <a:ext cx="71" cy="107"/>
              </a:xfrm>
              <a:custGeom>
                <a:avLst/>
                <a:gdLst>
                  <a:gd name="T0" fmla="*/ 95 w 113"/>
                  <a:gd name="T1" fmla="*/ 172 h 172"/>
                  <a:gd name="T2" fmla="*/ 33 w 113"/>
                  <a:gd name="T3" fmla="*/ 125 h 172"/>
                  <a:gd name="T4" fmla="*/ 1 w 113"/>
                  <a:gd name="T5" fmla="*/ 26 h 172"/>
                  <a:gd name="T6" fmla="*/ 0 w 113"/>
                  <a:gd name="T7" fmla="*/ 21 h 172"/>
                  <a:gd name="T8" fmla="*/ 6 w 113"/>
                  <a:gd name="T9" fmla="*/ 20 h 172"/>
                  <a:gd name="T10" fmla="*/ 14 w 113"/>
                  <a:gd name="T11" fmla="*/ 14 h 172"/>
                  <a:gd name="T12" fmla="*/ 36 w 113"/>
                  <a:gd name="T13" fmla="*/ 2 h 172"/>
                  <a:gd name="T14" fmla="*/ 42 w 113"/>
                  <a:gd name="T15" fmla="*/ 0 h 172"/>
                  <a:gd name="T16" fmla="*/ 44 w 113"/>
                  <a:gd name="T17" fmla="*/ 6 h 172"/>
                  <a:gd name="T18" fmla="*/ 69 w 113"/>
                  <a:gd name="T19" fmla="*/ 68 h 172"/>
                  <a:gd name="T20" fmla="*/ 78 w 113"/>
                  <a:gd name="T21" fmla="*/ 92 h 172"/>
                  <a:gd name="T22" fmla="*/ 109 w 113"/>
                  <a:gd name="T23" fmla="*/ 157 h 172"/>
                  <a:gd name="T24" fmla="*/ 113 w 113"/>
                  <a:gd name="T25" fmla="*/ 160 h 172"/>
                  <a:gd name="T26" fmla="*/ 109 w 113"/>
                  <a:gd name="T27" fmla="*/ 165 h 172"/>
                  <a:gd name="T28" fmla="*/ 95 w 113"/>
                  <a:gd name="T29" fmla="*/ 172 h 172"/>
                  <a:gd name="T30" fmla="*/ 13 w 113"/>
                  <a:gd name="T31" fmla="*/ 30 h 172"/>
                  <a:gd name="T32" fmla="*/ 43 w 113"/>
                  <a:gd name="T33" fmla="*/ 118 h 172"/>
                  <a:gd name="T34" fmla="*/ 95 w 113"/>
                  <a:gd name="T35" fmla="*/ 159 h 172"/>
                  <a:gd name="T36" fmla="*/ 95 w 113"/>
                  <a:gd name="T37" fmla="*/ 159 h 172"/>
                  <a:gd name="T38" fmla="*/ 66 w 113"/>
                  <a:gd name="T39" fmla="*/ 95 h 172"/>
                  <a:gd name="T40" fmla="*/ 58 w 113"/>
                  <a:gd name="T41" fmla="*/ 73 h 172"/>
                  <a:gd name="T42" fmla="*/ 34 w 113"/>
                  <a:gd name="T43" fmla="*/ 15 h 172"/>
                  <a:gd name="T44" fmla="*/ 22 w 113"/>
                  <a:gd name="T45" fmla="*/ 24 h 172"/>
                  <a:gd name="T46" fmla="*/ 13 w 113"/>
                  <a:gd name="T47" fmla="*/ 3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3" h="172">
                    <a:moveTo>
                      <a:pt x="95" y="172"/>
                    </a:moveTo>
                    <a:cubicBezTo>
                      <a:pt x="75" y="172"/>
                      <a:pt x="47" y="147"/>
                      <a:pt x="33" y="125"/>
                    </a:cubicBezTo>
                    <a:cubicBezTo>
                      <a:pt x="20" y="105"/>
                      <a:pt x="8" y="83"/>
                      <a:pt x="1" y="2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8" y="19"/>
                      <a:pt x="11" y="17"/>
                      <a:pt x="14" y="14"/>
                    </a:cubicBezTo>
                    <a:cubicBezTo>
                      <a:pt x="19" y="10"/>
                      <a:pt x="26" y="5"/>
                      <a:pt x="36" y="2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57" y="40"/>
                      <a:pt x="64" y="57"/>
                      <a:pt x="69" y="68"/>
                    </a:cubicBezTo>
                    <a:cubicBezTo>
                      <a:pt x="73" y="77"/>
                      <a:pt x="75" y="83"/>
                      <a:pt x="78" y="92"/>
                    </a:cubicBezTo>
                    <a:cubicBezTo>
                      <a:pt x="88" y="122"/>
                      <a:pt x="102" y="151"/>
                      <a:pt x="109" y="157"/>
                    </a:cubicBezTo>
                    <a:cubicBezTo>
                      <a:pt x="113" y="160"/>
                      <a:pt x="113" y="160"/>
                      <a:pt x="113" y="160"/>
                    </a:cubicBezTo>
                    <a:cubicBezTo>
                      <a:pt x="109" y="165"/>
                      <a:pt x="109" y="165"/>
                      <a:pt x="109" y="165"/>
                    </a:cubicBezTo>
                    <a:cubicBezTo>
                      <a:pt x="106" y="169"/>
                      <a:pt x="101" y="172"/>
                      <a:pt x="95" y="172"/>
                    </a:cubicBezTo>
                    <a:close/>
                    <a:moveTo>
                      <a:pt x="13" y="30"/>
                    </a:moveTo>
                    <a:cubicBezTo>
                      <a:pt x="21" y="85"/>
                      <a:pt x="34" y="104"/>
                      <a:pt x="43" y="118"/>
                    </a:cubicBezTo>
                    <a:cubicBezTo>
                      <a:pt x="57" y="140"/>
                      <a:pt x="82" y="159"/>
                      <a:pt x="95" y="159"/>
                    </a:cubicBezTo>
                    <a:cubicBezTo>
                      <a:pt x="95" y="159"/>
                      <a:pt x="95" y="159"/>
                      <a:pt x="95" y="159"/>
                    </a:cubicBezTo>
                    <a:cubicBezTo>
                      <a:pt x="86" y="146"/>
                      <a:pt x="74" y="118"/>
                      <a:pt x="66" y="95"/>
                    </a:cubicBezTo>
                    <a:cubicBezTo>
                      <a:pt x="64" y="88"/>
                      <a:pt x="62" y="82"/>
                      <a:pt x="58" y="73"/>
                    </a:cubicBezTo>
                    <a:cubicBezTo>
                      <a:pt x="53" y="63"/>
                      <a:pt x="46" y="47"/>
                      <a:pt x="34" y="15"/>
                    </a:cubicBezTo>
                    <a:cubicBezTo>
                      <a:pt x="29" y="18"/>
                      <a:pt x="25" y="21"/>
                      <a:pt x="22" y="24"/>
                    </a:cubicBezTo>
                    <a:cubicBezTo>
                      <a:pt x="19" y="26"/>
                      <a:pt x="16" y="28"/>
                      <a:pt x="13" y="30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8" name="Freeform 585"/>
              <p:cNvSpPr>
                <a:spLocks/>
              </p:cNvSpPr>
              <p:nvPr userDrawn="1"/>
            </p:nvSpPr>
            <p:spPr bwMode="auto">
              <a:xfrm>
                <a:off x="1569" y="1613"/>
                <a:ext cx="61" cy="105"/>
              </a:xfrm>
              <a:custGeom>
                <a:avLst/>
                <a:gdLst>
                  <a:gd name="T0" fmla="*/ 31 w 98"/>
                  <a:gd name="T1" fmla="*/ 0 h 169"/>
                  <a:gd name="T2" fmla="*/ 65 w 98"/>
                  <a:gd name="T3" fmla="*/ 86 h 169"/>
                  <a:gd name="T4" fmla="*/ 98 w 98"/>
                  <a:gd name="T5" fmla="*/ 153 h 169"/>
                  <a:gd name="T6" fmla="*/ 31 w 98"/>
                  <a:gd name="T7" fmla="*/ 114 h 169"/>
                  <a:gd name="T8" fmla="*/ 0 w 98"/>
                  <a:gd name="T9" fmla="*/ 18 h 169"/>
                  <a:gd name="T10" fmla="*/ 31 w 98"/>
                  <a:gd name="T11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169">
                    <a:moveTo>
                      <a:pt x="31" y="0"/>
                    </a:moveTo>
                    <a:cubicBezTo>
                      <a:pt x="54" y="61"/>
                      <a:pt x="59" y="67"/>
                      <a:pt x="65" y="86"/>
                    </a:cubicBezTo>
                    <a:cubicBezTo>
                      <a:pt x="74" y="114"/>
                      <a:pt x="89" y="146"/>
                      <a:pt x="98" y="153"/>
                    </a:cubicBezTo>
                    <a:cubicBezTo>
                      <a:pt x="84" y="169"/>
                      <a:pt x="47" y="139"/>
                      <a:pt x="31" y="114"/>
                    </a:cubicBezTo>
                    <a:cubicBezTo>
                      <a:pt x="20" y="97"/>
                      <a:pt x="8" y="76"/>
                      <a:pt x="0" y="18"/>
                    </a:cubicBezTo>
                    <a:cubicBezTo>
                      <a:pt x="8" y="16"/>
                      <a:pt x="15" y="5"/>
                      <a:pt x="31" y="0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9" name="Freeform 586"/>
              <p:cNvSpPr>
                <a:spLocks noEditPoints="1"/>
              </p:cNvSpPr>
              <p:nvPr userDrawn="1"/>
            </p:nvSpPr>
            <p:spPr bwMode="auto">
              <a:xfrm>
                <a:off x="1584" y="1603"/>
                <a:ext cx="95" cy="102"/>
              </a:xfrm>
              <a:custGeom>
                <a:avLst/>
                <a:gdLst>
                  <a:gd name="T0" fmla="*/ 131 w 153"/>
                  <a:gd name="T1" fmla="*/ 162 h 162"/>
                  <a:gd name="T2" fmla="*/ 110 w 153"/>
                  <a:gd name="T3" fmla="*/ 158 h 162"/>
                  <a:gd name="T4" fmla="*/ 43 w 153"/>
                  <a:gd name="T5" fmla="*/ 106 h 162"/>
                  <a:gd name="T6" fmla="*/ 0 w 153"/>
                  <a:gd name="T7" fmla="*/ 24 h 162"/>
                  <a:gd name="T8" fmla="*/ 1 w 153"/>
                  <a:gd name="T9" fmla="*/ 18 h 162"/>
                  <a:gd name="T10" fmla="*/ 13 w 153"/>
                  <a:gd name="T11" fmla="*/ 11 h 162"/>
                  <a:gd name="T12" fmla="*/ 28 w 153"/>
                  <a:gd name="T13" fmla="*/ 5 h 162"/>
                  <a:gd name="T14" fmla="*/ 32 w 153"/>
                  <a:gd name="T15" fmla="*/ 0 h 162"/>
                  <a:gd name="T16" fmla="*/ 36 w 153"/>
                  <a:gd name="T17" fmla="*/ 5 h 162"/>
                  <a:gd name="T18" fmla="*/ 70 w 153"/>
                  <a:gd name="T19" fmla="*/ 45 h 162"/>
                  <a:gd name="T20" fmla="*/ 94 w 153"/>
                  <a:gd name="T21" fmla="*/ 75 h 162"/>
                  <a:gd name="T22" fmla="*/ 110 w 153"/>
                  <a:gd name="T23" fmla="*/ 97 h 162"/>
                  <a:gd name="T24" fmla="*/ 148 w 153"/>
                  <a:gd name="T25" fmla="*/ 141 h 162"/>
                  <a:gd name="T26" fmla="*/ 151 w 153"/>
                  <a:gd name="T27" fmla="*/ 142 h 162"/>
                  <a:gd name="T28" fmla="*/ 152 w 153"/>
                  <a:gd name="T29" fmla="*/ 145 h 162"/>
                  <a:gd name="T30" fmla="*/ 149 w 153"/>
                  <a:gd name="T31" fmla="*/ 156 h 162"/>
                  <a:gd name="T32" fmla="*/ 131 w 153"/>
                  <a:gd name="T33" fmla="*/ 162 h 162"/>
                  <a:gd name="T34" fmla="*/ 13 w 153"/>
                  <a:gd name="T35" fmla="*/ 23 h 162"/>
                  <a:gd name="T36" fmla="*/ 52 w 153"/>
                  <a:gd name="T37" fmla="*/ 99 h 162"/>
                  <a:gd name="T38" fmla="*/ 115 w 153"/>
                  <a:gd name="T39" fmla="*/ 147 h 162"/>
                  <a:gd name="T40" fmla="*/ 131 w 153"/>
                  <a:gd name="T41" fmla="*/ 150 h 162"/>
                  <a:gd name="T42" fmla="*/ 138 w 153"/>
                  <a:gd name="T43" fmla="*/ 149 h 162"/>
                  <a:gd name="T44" fmla="*/ 100 w 153"/>
                  <a:gd name="T45" fmla="*/ 103 h 162"/>
                  <a:gd name="T46" fmla="*/ 85 w 153"/>
                  <a:gd name="T47" fmla="*/ 83 h 162"/>
                  <a:gd name="T48" fmla="*/ 60 w 153"/>
                  <a:gd name="T49" fmla="*/ 53 h 162"/>
                  <a:gd name="T50" fmla="*/ 31 w 153"/>
                  <a:gd name="T51" fmla="*/ 17 h 162"/>
                  <a:gd name="T52" fmla="*/ 16 w 153"/>
                  <a:gd name="T53" fmla="*/ 23 h 162"/>
                  <a:gd name="T54" fmla="*/ 13 w 153"/>
                  <a:gd name="T55" fmla="*/ 23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3" h="162">
                    <a:moveTo>
                      <a:pt x="131" y="162"/>
                    </a:moveTo>
                    <a:cubicBezTo>
                      <a:pt x="125" y="162"/>
                      <a:pt x="117" y="160"/>
                      <a:pt x="110" y="158"/>
                    </a:cubicBezTo>
                    <a:cubicBezTo>
                      <a:pt x="71" y="143"/>
                      <a:pt x="50" y="116"/>
                      <a:pt x="43" y="106"/>
                    </a:cubicBezTo>
                    <a:cubicBezTo>
                      <a:pt x="25" y="84"/>
                      <a:pt x="16" y="64"/>
                      <a:pt x="0" y="24"/>
                    </a:cubicBezTo>
                    <a:cubicBezTo>
                      <a:pt x="0" y="22"/>
                      <a:pt x="0" y="20"/>
                      <a:pt x="1" y="18"/>
                    </a:cubicBezTo>
                    <a:cubicBezTo>
                      <a:pt x="3" y="14"/>
                      <a:pt x="7" y="13"/>
                      <a:pt x="13" y="11"/>
                    </a:cubicBezTo>
                    <a:cubicBezTo>
                      <a:pt x="18" y="10"/>
                      <a:pt x="24" y="8"/>
                      <a:pt x="28" y="5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49" y="19"/>
                      <a:pt x="60" y="33"/>
                      <a:pt x="70" y="45"/>
                    </a:cubicBezTo>
                    <a:cubicBezTo>
                      <a:pt x="79" y="57"/>
                      <a:pt x="88" y="67"/>
                      <a:pt x="94" y="75"/>
                    </a:cubicBezTo>
                    <a:cubicBezTo>
                      <a:pt x="99" y="80"/>
                      <a:pt x="104" y="87"/>
                      <a:pt x="110" y="97"/>
                    </a:cubicBezTo>
                    <a:cubicBezTo>
                      <a:pt x="122" y="114"/>
                      <a:pt x="137" y="137"/>
                      <a:pt x="148" y="141"/>
                    </a:cubicBezTo>
                    <a:cubicBezTo>
                      <a:pt x="151" y="142"/>
                      <a:pt x="151" y="142"/>
                      <a:pt x="151" y="142"/>
                    </a:cubicBezTo>
                    <a:cubicBezTo>
                      <a:pt x="152" y="145"/>
                      <a:pt x="152" y="145"/>
                      <a:pt x="152" y="145"/>
                    </a:cubicBezTo>
                    <a:cubicBezTo>
                      <a:pt x="153" y="150"/>
                      <a:pt x="151" y="154"/>
                      <a:pt x="149" y="156"/>
                    </a:cubicBezTo>
                    <a:cubicBezTo>
                      <a:pt x="146" y="160"/>
                      <a:pt x="140" y="162"/>
                      <a:pt x="131" y="162"/>
                    </a:cubicBezTo>
                    <a:close/>
                    <a:moveTo>
                      <a:pt x="13" y="23"/>
                    </a:moveTo>
                    <a:cubicBezTo>
                      <a:pt x="28" y="61"/>
                      <a:pt x="36" y="79"/>
                      <a:pt x="52" y="99"/>
                    </a:cubicBezTo>
                    <a:cubicBezTo>
                      <a:pt x="59" y="108"/>
                      <a:pt x="79" y="133"/>
                      <a:pt x="115" y="147"/>
                    </a:cubicBezTo>
                    <a:cubicBezTo>
                      <a:pt x="120" y="149"/>
                      <a:pt x="126" y="150"/>
                      <a:pt x="131" y="150"/>
                    </a:cubicBezTo>
                    <a:cubicBezTo>
                      <a:pt x="134" y="150"/>
                      <a:pt x="136" y="149"/>
                      <a:pt x="138" y="149"/>
                    </a:cubicBezTo>
                    <a:cubicBezTo>
                      <a:pt x="125" y="141"/>
                      <a:pt x="112" y="121"/>
                      <a:pt x="100" y="103"/>
                    </a:cubicBezTo>
                    <a:cubicBezTo>
                      <a:pt x="94" y="95"/>
                      <a:pt x="89" y="87"/>
                      <a:pt x="85" y="83"/>
                    </a:cubicBezTo>
                    <a:cubicBezTo>
                      <a:pt x="79" y="75"/>
                      <a:pt x="70" y="65"/>
                      <a:pt x="60" y="53"/>
                    </a:cubicBezTo>
                    <a:cubicBezTo>
                      <a:pt x="51" y="42"/>
                      <a:pt x="42" y="30"/>
                      <a:pt x="31" y="17"/>
                    </a:cubicBezTo>
                    <a:cubicBezTo>
                      <a:pt x="26" y="20"/>
                      <a:pt x="20" y="22"/>
                      <a:pt x="16" y="23"/>
                    </a:cubicBezTo>
                    <a:cubicBezTo>
                      <a:pt x="15" y="23"/>
                      <a:pt x="14" y="23"/>
                      <a:pt x="13" y="23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0" name="Freeform 587"/>
              <p:cNvSpPr>
                <a:spLocks/>
              </p:cNvSpPr>
              <p:nvPr userDrawn="1"/>
            </p:nvSpPr>
            <p:spPr bwMode="auto">
              <a:xfrm>
                <a:off x="1587" y="1609"/>
                <a:ext cx="89" cy="93"/>
              </a:xfrm>
              <a:custGeom>
                <a:avLst/>
                <a:gdLst>
                  <a:gd name="T0" fmla="*/ 28 w 144"/>
                  <a:gd name="T1" fmla="*/ 0 h 149"/>
                  <a:gd name="T2" fmla="*/ 86 w 144"/>
                  <a:gd name="T3" fmla="*/ 70 h 149"/>
                  <a:gd name="T4" fmla="*/ 142 w 144"/>
                  <a:gd name="T5" fmla="*/ 137 h 149"/>
                  <a:gd name="T6" fmla="*/ 108 w 144"/>
                  <a:gd name="T7" fmla="*/ 143 h 149"/>
                  <a:gd name="T8" fmla="*/ 43 w 144"/>
                  <a:gd name="T9" fmla="*/ 93 h 149"/>
                  <a:gd name="T10" fmla="*/ 2 w 144"/>
                  <a:gd name="T11" fmla="*/ 13 h 149"/>
                  <a:gd name="T12" fmla="*/ 28 w 144"/>
                  <a:gd name="T13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49">
                    <a:moveTo>
                      <a:pt x="28" y="0"/>
                    </a:moveTo>
                    <a:cubicBezTo>
                      <a:pt x="52" y="29"/>
                      <a:pt x="73" y="55"/>
                      <a:pt x="86" y="70"/>
                    </a:cubicBezTo>
                    <a:cubicBezTo>
                      <a:pt x="98" y="84"/>
                      <a:pt x="123" y="131"/>
                      <a:pt x="142" y="137"/>
                    </a:cubicBezTo>
                    <a:cubicBezTo>
                      <a:pt x="144" y="149"/>
                      <a:pt x="121" y="148"/>
                      <a:pt x="108" y="143"/>
                    </a:cubicBezTo>
                    <a:cubicBezTo>
                      <a:pt x="72" y="130"/>
                      <a:pt x="51" y="104"/>
                      <a:pt x="43" y="93"/>
                    </a:cubicBezTo>
                    <a:cubicBezTo>
                      <a:pt x="27" y="72"/>
                      <a:pt x="18" y="54"/>
                      <a:pt x="2" y="13"/>
                    </a:cubicBezTo>
                    <a:cubicBezTo>
                      <a:pt x="0" y="8"/>
                      <a:pt x="18" y="9"/>
                      <a:pt x="28" y="0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1" name="Freeform 588"/>
              <p:cNvSpPr>
                <a:spLocks noEditPoints="1"/>
              </p:cNvSpPr>
              <p:nvPr userDrawn="1"/>
            </p:nvSpPr>
            <p:spPr bwMode="auto">
              <a:xfrm>
                <a:off x="1601" y="1592"/>
                <a:ext cx="121" cy="92"/>
              </a:xfrm>
              <a:custGeom>
                <a:avLst/>
                <a:gdLst>
                  <a:gd name="T0" fmla="*/ 167 w 194"/>
                  <a:gd name="T1" fmla="*/ 148 h 148"/>
                  <a:gd name="T2" fmla="*/ 160 w 194"/>
                  <a:gd name="T3" fmla="*/ 148 h 148"/>
                  <a:gd name="T4" fmla="*/ 94 w 194"/>
                  <a:gd name="T5" fmla="*/ 125 h 148"/>
                  <a:gd name="T6" fmla="*/ 3 w 194"/>
                  <a:gd name="T7" fmla="*/ 35 h 148"/>
                  <a:gd name="T8" fmla="*/ 0 w 194"/>
                  <a:gd name="T9" fmla="*/ 31 h 148"/>
                  <a:gd name="T10" fmla="*/ 4 w 194"/>
                  <a:gd name="T11" fmla="*/ 27 h 148"/>
                  <a:gd name="T12" fmla="*/ 8 w 194"/>
                  <a:gd name="T13" fmla="*/ 21 h 148"/>
                  <a:gd name="T14" fmla="*/ 29 w 194"/>
                  <a:gd name="T15" fmla="*/ 2 h 148"/>
                  <a:gd name="T16" fmla="*/ 33 w 194"/>
                  <a:gd name="T17" fmla="*/ 0 h 148"/>
                  <a:gd name="T18" fmla="*/ 35 w 194"/>
                  <a:gd name="T19" fmla="*/ 3 h 148"/>
                  <a:gd name="T20" fmla="*/ 105 w 194"/>
                  <a:gd name="T21" fmla="*/ 57 h 148"/>
                  <a:gd name="T22" fmla="*/ 125 w 194"/>
                  <a:gd name="T23" fmla="*/ 72 h 148"/>
                  <a:gd name="T24" fmla="*/ 133 w 194"/>
                  <a:gd name="T25" fmla="*/ 80 h 148"/>
                  <a:gd name="T26" fmla="*/ 188 w 194"/>
                  <a:gd name="T27" fmla="*/ 123 h 148"/>
                  <a:gd name="T28" fmla="*/ 191 w 194"/>
                  <a:gd name="T29" fmla="*/ 123 h 148"/>
                  <a:gd name="T30" fmla="*/ 192 w 194"/>
                  <a:gd name="T31" fmla="*/ 126 h 148"/>
                  <a:gd name="T32" fmla="*/ 191 w 194"/>
                  <a:gd name="T33" fmla="*/ 139 h 148"/>
                  <a:gd name="T34" fmla="*/ 167 w 194"/>
                  <a:gd name="T35" fmla="*/ 148 h 148"/>
                  <a:gd name="T36" fmla="*/ 16 w 194"/>
                  <a:gd name="T37" fmla="*/ 31 h 148"/>
                  <a:gd name="T38" fmla="*/ 101 w 194"/>
                  <a:gd name="T39" fmla="*/ 114 h 148"/>
                  <a:gd name="T40" fmla="*/ 161 w 194"/>
                  <a:gd name="T41" fmla="*/ 136 h 148"/>
                  <a:gd name="T42" fmla="*/ 167 w 194"/>
                  <a:gd name="T43" fmla="*/ 136 h 148"/>
                  <a:gd name="T44" fmla="*/ 180 w 194"/>
                  <a:gd name="T45" fmla="*/ 133 h 148"/>
                  <a:gd name="T46" fmla="*/ 125 w 194"/>
                  <a:gd name="T47" fmla="*/ 89 h 148"/>
                  <a:gd name="T48" fmla="*/ 117 w 194"/>
                  <a:gd name="T49" fmla="*/ 81 h 148"/>
                  <a:gd name="T50" fmla="*/ 98 w 194"/>
                  <a:gd name="T51" fmla="*/ 67 h 148"/>
                  <a:gd name="T52" fmla="*/ 30 w 194"/>
                  <a:gd name="T53" fmla="*/ 14 h 148"/>
                  <a:gd name="T54" fmla="*/ 18 w 194"/>
                  <a:gd name="T55" fmla="*/ 28 h 148"/>
                  <a:gd name="T56" fmla="*/ 16 w 194"/>
                  <a:gd name="T57" fmla="*/ 31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94" h="148">
                    <a:moveTo>
                      <a:pt x="167" y="148"/>
                    </a:moveTo>
                    <a:cubicBezTo>
                      <a:pt x="165" y="148"/>
                      <a:pt x="162" y="148"/>
                      <a:pt x="160" y="148"/>
                    </a:cubicBezTo>
                    <a:cubicBezTo>
                      <a:pt x="141" y="145"/>
                      <a:pt x="111" y="135"/>
                      <a:pt x="94" y="125"/>
                    </a:cubicBezTo>
                    <a:cubicBezTo>
                      <a:pt x="63" y="105"/>
                      <a:pt x="33" y="75"/>
                      <a:pt x="3" y="35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5" y="26"/>
                      <a:pt x="6" y="24"/>
                      <a:pt x="8" y="21"/>
                    </a:cubicBezTo>
                    <a:cubicBezTo>
                      <a:pt x="12" y="15"/>
                      <a:pt x="19" y="6"/>
                      <a:pt x="29" y="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76" y="38"/>
                      <a:pt x="93" y="50"/>
                      <a:pt x="105" y="57"/>
                    </a:cubicBezTo>
                    <a:cubicBezTo>
                      <a:pt x="112" y="62"/>
                      <a:pt x="118" y="66"/>
                      <a:pt x="125" y="72"/>
                    </a:cubicBezTo>
                    <a:cubicBezTo>
                      <a:pt x="127" y="75"/>
                      <a:pt x="130" y="77"/>
                      <a:pt x="133" y="80"/>
                    </a:cubicBezTo>
                    <a:cubicBezTo>
                      <a:pt x="150" y="96"/>
                      <a:pt x="175" y="119"/>
                      <a:pt x="188" y="123"/>
                    </a:cubicBezTo>
                    <a:cubicBezTo>
                      <a:pt x="191" y="123"/>
                      <a:pt x="191" y="123"/>
                      <a:pt x="191" y="123"/>
                    </a:cubicBezTo>
                    <a:cubicBezTo>
                      <a:pt x="192" y="126"/>
                      <a:pt x="192" y="126"/>
                      <a:pt x="192" y="126"/>
                    </a:cubicBezTo>
                    <a:cubicBezTo>
                      <a:pt x="194" y="131"/>
                      <a:pt x="193" y="135"/>
                      <a:pt x="191" y="139"/>
                    </a:cubicBezTo>
                    <a:cubicBezTo>
                      <a:pt x="186" y="145"/>
                      <a:pt x="178" y="148"/>
                      <a:pt x="167" y="148"/>
                    </a:cubicBezTo>
                    <a:close/>
                    <a:moveTo>
                      <a:pt x="16" y="31"/>
                    </a:moveTo>
                    <a:cubicBezTo>
                      <a:pt x="44" y="69"/>
                      <a:pt x="72" y="96"/>
                      <a:pt x="101" y="114"/>
                    </a:cubicBezTo>
                    <a:cubicBezTo>
                      <a:pt x="116" y="124"/>
                      <a:pt x="144" y="133"/>
                      <a:pt x="161" y="136"/>
                    </a:cubicBezTo>
                    <a:cubicBezTo>
                      <a:pt x="163" y="136"/>
                      <a:pt x="165" y="136"/>
                      <a:pt x="167" y="136"/>
                    </a:cubicBezTo>
                    <a:cubicBezTo>
                      <a:pt x="174" y="136"/>
                      <a:pt x="178" y="134"/>
                      <a:pt x="180" y="133"/>
                    </a:cubicBezTo>
                    <a:cubicBezTo>
                      <a:pt x="164" y="126"/>
                      <a:pt x="142" y="105"/>
                      <a:pt x="125" y="89"/>
                    </a:cubicBezTo>
                    <a:cubicBezTo>
                      <a:pt x="122" y="86"/>
                      <a:pt x="119" y="84"/>
                      <a:pt x="117" y="81"/>
                    </a:cubicBezTo>
                    <a:cubicBezTo>
                      <a:pt x="110" y="75"/>
                      <a:pt x="105" y="72"/>
                      <a:pt x="98" y="67"/>
                    </a:cubicBezTo>
                    <a:cubicBezTo>
                      <a:pt x="87" y="60"/>
                      <a:pt x="69" y="48"/>
                      <a:pt x="30" y="14"/>
                    </a:cubicBezTo>
                    <a:cubicBezTo>
                      <a:pt x="25" y="18"/>
                      <a:pt x="21" y="24"/>
                      <a:pt x="18" y="28"/>
                    </a:cubicBezTo>
                    <a:cubicBezTo>
                      <a:pt x="17" y="29"/>
                      <a:pt x="16" y="30"/>
                      <a:pt x="16" y="31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2" name="Freeform 589"/>
              <p:cNvSpPr>
                <a:spLocks/>
              </p:cNvSpPr>
              <p:nvPr userDrawn="1"/>
            </p:nvSpPr>
            <p:spPr bwMode="auto">
              <a:xfrm>
                <a:off x="1606" y="1596"/>
                <a:ext cx="113" cy="85"/>
              </a:xfrm>
              <a:custGeom>
                <a:avLst/>
                <a:gdLst>
                  <a:gd name="T0" fmla="*/ 23 w 182"/>
                  <a:gd name="T1" fmla="*/ 0 h 137"/>
                  <a:gd name="T2" fmla="*/ 113 w 182"/>
                  <a:gd name="T3" fmla="*/ 70 h 137"/>
                  <a:gd name="T4" fmla="*/ 178 w 182"/>
                  <a:gd name="T5" fmla="*/ 122 h 137"/>
                  <a:gd name="T6" fmla="*/ 153 w 182"/>
                  <a:gd name="T7" fmla="*/ 135 h 137"/>
                  <a:gd name="T8" fmla="*/ 90 w 182"/>
                  <a:gd name="T9" fmla="*/ 112 h 137"/>
                  <a:gd name="T10" fmla="*/ 0 w 182"/>
                  <a:gd name="T11" fmla="*/ 24 h 137"/>
                  <a:gd name="T12" fmla="*/ 23 w 182"/>
                  <a:gd name="T13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2" h="137">
                    <a:moveTo>
                      <a:pt x="23" y="0"/>
                    </a:moveTo>
                    <a:cubicBezTo>
                      <a:pt x="88" y="57"/>
                      <a:pt x="94" y="52"/>
                      <a:pt x="113" y="70"/>
                    </a:cubicBezTo>
                    <a:cubicBezTo>
                      <a:pt x="131" y="87"/>
                      <a:pt x="162" y="117"/>
                      <a:pt x="178" y="122"/>
                    </a:cubicBezTo>
                    <a:cubicBezTo>
                      <a:pt x="182" y="130"/>
                      <a:pt x="169" y="137"/>
                      <a:pt x="153" y="135"/>
                    </a:cubicBezTo>
                    <a:cubicBezTo>
                      <a:pt x="134" y="132"/>
                      <a:pt x="105" y="122"/>
                      <a:pt x="90" y="112"/>
                    </a:cubicBezTo>
                    <a:cubicBezTo>
                      <a:pt x="70" y="100"/>
                      <a:pt x="39" y="76"/>
                      <a:pt x="0" y="24"/>
                    </a:cubicBezTo>
                    <a:cubicBezTo>
                      <a:pt x="5" y="19"/>
                      <a:pt x="11" y="5"/>
                      <a:pt x="23" y="0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3" name="Freeform 590"/>
              <p:cNvSpPr>
                <a:spLocks noEditPoints="1"/>
              </p:cNvSpPr>
              <p:nvPr userDrawn="1"/>
            </p:nvSpPr>
            <p:spPr bwMode="auto">
              <a:xfrm>
                <a:off x="1612" y="1574"/>
                <a:ext cx="143" cy="83"/>
              </a:xfrm>
              <a:custGeom>
                <a:avLst/>
                <a:gdLst>
                  <a:gd name="T0" fmla="*/ 194 w 230"/>
                  <a:gd name="T1" fmla="*/ 132 h 132"/>
                  <a:gd name="T2" fmla="*/ 191 w 230"/>
                  <a:gd name="T3" fmla="*/ 132 h 132"/>
                  <a:gd name="T4" fmla="*/ 98 w 230"/>
                  <a:gd name="T5" fmla="*/ 106 h 132"/>
                  <a:gd name="T6" fmla="*/ 10 w 230"/>
                  <a:gd name="T7" fmla="*/ 47 h 132"/>
                  <a:gd name="T8" fmla="*/ 22 w 230"/>
                  <a:gd name="T9" fmla="*/ 5 h 132"/>
                  <a:gd name="T10" fmla="*/ 25 w 230"/>
                  <a:gd name="T11" fmla="*/ 0 h 132"/>
                  <a:gd name="T12" fmla="*/ 30 w 230"/>
                  <a:gd name="T13" fmla="*/ 3 h 132"/>
                  <a:gd name="T14" fmla="*/ 110 w 230"/>
                  <a:gd name="T15" fmla="*/ 45 h 132"/>
                  <a:gd name="T16" fmla="*/ 139 w 230"/>
                  <a:gd name="T17" fmla="*/ 57 h 132"/>
                  <a:gd name="T18" fmla="*/ 168 w 230"/>
                  <a:gd name="T19" fmla="*/ 76 h 132"/>
                  <a:gd name="T20" fmla="*/ 217 w 230"/>
                  <a:gd name="T21" fmla="*/ 100 h 132"/>
                  <a:gd name="T22" fmla="*/ 221 w 230"/>
                  <a:gd name="T23" fmla="*/ 100 h 132"/>
                  <a:gd name="T24" fmla="*/ 225 w 230"/>
                  <a:gd name="T25" fmla="*/ 99 h 132"/>
                  <a:gd name="T26" fmla="*/ 228 w 230"/>
                  <a:gd name="T27" fmla="*/ 103 h 132"/>
                  <a:gd name="T28" fmla="*/ 227 w 230"/>
                  <a:gd name="T29" fmla="*/ 119 h 132"/>
                  <a:gd name="T30" fmla="*/ 194 w 230"/>
                  <a:gd name="T31" fmla="*/ 132 h 132"/>
                  <a:gd name="T32" fmla="*/ 20 w 230"/>
                  <a:gd name="T33" fmla="*/ 39 h 132"/>
                  <a:gd name="T34" fmla="*/ 102 w 230"/>
                  <a:gd name="T35" fmla="*/ 95 h 132"/>
                  <a:gd name="T36" fmla="*/ 191 w 230"/>
                  <a:gd name="T37" fmla="*/ 120 h 132"/>
                  <a:gd name="T38" fmla="*/ 194 w 230"/>
                  <a:gd name="T39" fmla="*/ 120 h 132"/>
                  <a:gd name="T40" fmla="*/ 216 w 230"/>
                  <a:gd name="T41" fmla="*/ 113 h 132"/>
                  <a:gd name="T42" fmla="*/ 217 w 230"/>
                  <a:gd name="T43" fmla="*/ 113 h 132"/>
                  <a:gd name="T44" fmla="*/ 162 w 230"/>
                  <a:gd name="T45" fmla="*/ 86 h 132"/>
                  <a:gd name="T46" fmla="*/ 133 w 230"/>
                  <a:gd name="T47" fmla="*/ 68 h 132"/>
                  <a:gd name="T48" fmla="*/ 106 w 230"/>
                  <a:gd name="T49" fmla="*/ 56 h 132"/>
                  <a:gd name="T50" fmla="*/ 28 w 230"/>
                  <a:gd name="T51" fmla="*/ 17 h 132"/>
                  <a:gd name="T52" fmla="*/ 20 w 230"/>
                  <a:gd name="T53" fmla="*/ 3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30" h="132">
                    <a:moveTo>
                      <a:pt x="194" y="132"/>
                    </a:moveTo>
                    <a:cubicBezTo>
                      <a:pt x="193" y="132"/>
                      <a:pt x="192" y="132"/>
                      <a:pt x="191" y="132"/>
                    </a:cubicBezTo>
                    <a:cubicBezTo>
                      <a:pt x="168" y="131"/>
                      <a:pt x="141" y="123"/>
                      <a:pt x="98" y="106"/>
                    </a:cubicBezTo>
                    <a:cubicBezTo>
                      <a:pt x="72" y="96"/>
                      <a:pt x="44" y="77"/>
                      <a:pt x="10" y="47"/>
                    </a:cubicBezTo>
                    <a:cubicBezTo>
                      <a:pt x="0" y="38"/>
                      <a:pt x="22" y="5"/>
                      <a:pt x="22" y="5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66" y="28"/>
                      <a:pt x="89" y="37"/>
                      <a:pt x="110" y="45"/>
                    </a:cubicBezTo>
                    <a:cubicBezTo>
                      <a:pt x="120" y="49"/>
                      <a:pt x="129" y="52"/>
                      <a:pt x="139" y="57"/>
                    </a:cubicBezTo>
                    <a:cubicBezTo>
                      <a:pt x="148" y="62"/>
                      <a:pt x="158" y="69"/>
                      <a:pt x="168" y="76"/>
                    </a:cubicBezTo>
                    <a:cubicBezTo>
                      <a:pt x="186" y="88"/>
                      <a:pt x="205" y="100"/>
                      <a:pt x="217" y="100"/>
                    </a:cubicBezTo>
                    <a:cubicBezTo>
                      <a:pt x="219" y="100"/>
                      <a:pt x="220" y="100"/>
                      <a:pt x="221" y="100"/>
                    </a:cubicBezTo>
                    <a:cubicBezTo>
                      <a:pt x="225" y="99"/>
                      <a:pt x="225" y="99"/>
                      <a:pt x="225" y="99"/>
                    </a:cubicBezTo>
                    <a:cubicBezTo>
                      <a:pt x="228" y="103"/>
                      <a:pt x="228" y="103"/>
                      <a:pt x="228" y="103"/>
                    </a:cubicBezTo>
                    <a:cubicBezTo>
                      <a:pt x="230" y="109"/>
                      <a:pt x="230" y="114"/>
                      <a:pt x="227" y="119"/>
                    </a:cubicBezTo>
                    <a:cubicBezTo>
                      <a:pt x="221" y="127"/>
                      <a:pt x="209" y="132"/>
                      <a:pt x="194" y="132"/>
                    </a:cubicBezTo>
                    <a:close/>
                    <a:moveTo>
                      <a:pt x="20" y="39"/>
                    </a:moveTo>
                    <a:cubicBezTo>
                      <a:pt x="52" y="67"/>
                      <a:pt x="79" y="85"/>
                      <a:pt x="102" y="95"/>
                    </a:cubicBezTo>
                    <a:cubicBezTo>
                      <a:pt x="144" y="112"/>
                      <a:pt x="170" y="119"/>
                      <a:pt x="191" y="120"/>
                    </a:cubicBezTo>
                    <a:cubicBezTo>
                      <a:pt x="192" y="120"/>
                      <a:pt x="193" y="120"/>
                      <a:pt x="194" y="120"/>
                    </a:cubicBezTo>
                    <a:cubicBezTo>
                      <a:pt x="206" y="120"/>
                      <a:pt x="214" y="116"/>
                      <a:pt x="216" y="113"/>
                    </a:cubicBezTo>
                    <a:cubicBezTo>
                      <a:pt x="216" y="113"/>
                      <a:pt x="217" y="113"/>
                      <a:pt x="217" y="113"/>
                    </a:cubicBezTo>
                    <a:cubicBezTo>
                      <a:pt x="201" y="112"/>
                      <a:pt x="182" y="99"/>
                      <a:pt x="162" y="86"/>
                    </a:cubicBezTo>
                    <a:cubicBezTo>
                      <a:pt x="151" y="79"/>
                      <a:pt x="142" y="73"/>
                      <a:pt x="133" y="68"/>
                    </a:cubicBezTo>
                    <a:cubicBezTo>
                      <a:pt x="124" y="63"/>
                      <a:pt x="116" y="60"/>
                      <a:pt x="106" y="56"/>
                    </a:cubicBezTo>
                    <a:cubicBezTo>
                      <a:pt x="86" y="49"/>
                      <a:pt x="62" y="40"/>
                      <a:pt x="28" y="17"/>
                    </a:cubicBezTo>
                    <a:cubicBezTo>
                      <a:pt x="25" y="24"/>
                      <a:pt x="20" y="35"/>
                      <a:pt x="20" y="39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4" name="Freeform 591"/>
              <p:cNvSpPr>
                <a:spLocks/>
              </p:cNvSpPr>
              <p:nvPr userDrawn="1"/>
            </p:nvSpPr>
            <p:spPr bwMode="auto">
              <a:xfrm>
                <a:off x="1618" y="1579"/>
                <a:ext cx="135" cy="74"/>
              </a:xfrm>
              <a:custGeom>
                <a:avLst/>
                <a:gdLst>
                  <a:gd name="T0" fmla="*/ 16 w 216"/>
                  <a:gd name="T1" fmla="*/ 0 h 119"/>
                  <a:gd name="T2" fmla="*/ 125 w 216"/>
                  <a:gd name="T3" fmla="*/ 55 h 119"/>
                  <a:gd name="T4" fmla="*/ 211 w 216"/>
                  <a:gd name="T5" fmla="*/ 98 h 119"/>
                  <a:gd name="T6" fmla="*/ 180 w 216"/>
                  <a:gd name="T7" fmla="*/ 118 h 119"/>
                  <a:gd name="T8" fmla="*/ 89 w 216"/>
                  <a:gd name="T9" fmla="*/ 93 h 119"/>
                  <a:gd name="T10" fmla="*/ 3 w 216"/>
                  <a:gd name="T11" fmla="*/ 34 h 119"/>
                  <a:gd name="T12" fmla="*/ 16 w 216"/>
                  <a:gd name="T13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" h="119">
                    <a:moveTo>
                      <a:pt x="16" y="0"/>
                    </a:moveTo>
                    <a:cubicBezTo>
                      <a:pt x="69" y="38"/>
                      <a:pt x="97" y="40"/>
                      <a:pt x="125" y="55"/>
                    </a:cubicBezTo>
                    <a:cubicBezTo>
                      <a:pt x="153" y="69"/>
                      <a:pt x="190" y="103"/>
                      <a:pt x="211" y="98"/>
                    </a:cubicBezTo>
                    <a:cubicBezTo>
                      <a:pt x="216" y="110"/>
                      <a:pt x="201" y="119"/>
                      <a:pt x="180" y="118"/>
                    </a:cubicBezTo>
                    <a:cubicBezTo>
                      <a:pt x="157" y="117"/>
                      <a:pt x="128" y="108"/>
                      <a:pt x="89" y="93"/>
                    </a:cubicBezTo>
                    <a:cubicBezTo>
                      <a:pt x="59" y="81"/>
                      <a:pt x="28" y="56"/>
                      <a:pt x="3" y="34"/>
                    </a:cubicBezTo>
                    <a:cubicBezTo>
                      <a:pt x="0" y="31"/>
                      <a:pt x="11" y="6"/>
                      <a:pt x="16" y="0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5" name="Freeform 592"/>
              <p:cNvSpPr>
                <a:spLocks noEditPoints="1"/>
              </p:cNvSpPr>
              <p:nvPr userDrawn="1"/>
            </p:nvSpPr>
            <p:spPr bwMode="auto">
              <a:xfrm>
                <a:off x="1610" y="1555"/>
                <a:ext cx="172" cy="69"/>
              </a:xfrm>
              <a:custGeom>
                <a:avLst/>
                <a:gdLst>
                  <a:gd name="T0" fmla="*/ 214 w 275"/>
                  <a:gd name="T1" fmla="*/ 110 h 110"/>
                  <a:gd name="T2" fmla="*/ 147 w 275"/>
                  <a:gd name="T3" fmla="*/ 102 h 110"/>
                  <a:gd name="T4" fmla="*/ 5 w 275"/>
                  <a:gd name="T5" fmla="*/ 41 h 110"/>
                  <a:gd name="T6" fmla="*/ 1 w 275"/>
                  <a:gd name="T7" fmla="*/ 36 h 110"/>
                  <a:gd name="T8" fmla="*/ 15 w 275"/>
                  <a:gd name="T9" fmla="*/ 11 h 110"/>
                  <a:gd name="T10" fmla="*/ 21 w 275"/>
                  <a:gd name="T11" fmla="*/ 3 h 110"/>
                  <a:gd name="T12" fmla="*/ 24 w 275"/>
                  <a:gd name="T13" fmla="*/ 0 h 110"/>
                  <a:gd name="T14" fmla="*/ 28 w 275"/>
                  <a:gd name="T15" fmla="*/ 1 h 110"/>
                  <a:gd name="T16" fmla="*/ 151 w 275"/>
                  <a:gd name="T17" fmla="*/ 39 h 110"/>
                  <a:gd name="T18" fmla="*/ 172 w 275"/>
                  <a:gd name="T19" fmla="*/ 45 h 110"/>
                  <a:gd name="T20" fmla="*/ 202 w 275"/>
                  <a:gd name="T21" fmla="*/ 56 h 110"/>
                  <a:gd name="T22" fmla="*/ 256 w 275"/>
                  <a:gd name="T23" fmla="*/ 73 h 110"/>
                  <a:gd name="T24" fmla="*/ 262 w 275"/>
                  <a:gd name="T25" fmla="*/ 72 h 110"/>
                  <a:gd name="T26" fmla="*/ 265 w 275"/>
                  <a:gd name="T27" fmla="*/ 71 h 110"/>
                  <a:gd name="T28" fmla="*/ 268 w 275"/>
                  <a:gd name="T29" fmla="*/ 73 h 110"/>
                  <a:gd name="T30" fmla="*/ 275 w 275"/>
                  <a:gd name="T31" fmla="*/ 86 h 110"/>
                  <a:gd name="T32" fmla="*/ 256 w 275"/>
                  <a:gd name="T33" fmla="*/ 104 h 110"/>
                  <a:gd name="T34" fmla="*/ 214 w 275"/>
                  <a:gd name="T35" fmla="*/ 110 h 110"/>
                  <a:gd name="T36" fmla="*/ 14 w 275"/>
                  <a:gd name="T37" fmla="*/ 32 h 110"/>
                  <a:gd name="T38" fmla="*/ 150 w 275"/>
                  <a:gd name="T39" fmla="*/ 90 h 110"/>
                  <a:gd name="T40" fmla="*/ 214 w 275"/>
                  <a:gd name="T41" fmla="*/ 98 h 110"/>
                  <a:gd name="T42" fmla="*/ 252 w 275"/>
                  <a:gd name="T43" fmla="*/ 93 h 110"/>
                  <a:gd name="T44" fmla="*/ 263 w 275"/>
                  <a:gd name="T45" fmla="*/ 85 h 110"/>
                  <a:gd name="T46" fmla="*/ 256 w 275"/>
                  <a:gd name="T47" fmla="*/ 85 h 110"/>
                  <a:gd name="T48" fmla="*/ 197 w 275"/>
                  <a:gd name="T49" fmla="*/ 67 h 110"/>
                  <a:gd name="T50" fmla="*/ 168 w 275"/>
                  <a:gd name="T51" fmla="*/ 56 h 110"/>
                  <a:gd name="T52" fmla="*/ 148 w 275"/>
                  <a:gd name="T53" fmla="*/ 51 h 110"/>
                  <a:gd name="T54" fmla="*/ 28 w 275"/>
                  <a:gd name="T55" fmla="*/ 14 h 110"/>
                  <a:gd name="T56" fmla="*/ 24 w 275"/>
                  <a:gd name="T57" fmla="*/ 19 h 110"/>
                  <a:gd name="T58" fmla="*/ 14 w 275"/>
                  <a:gd name="T59" fmla="*/ 3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5" h="110">
                    <a:moveTo>
                      <a:pt x="214" y="110"/>
                    </a:moveTo>
                    <a:cubicBezTo>
                      <a:pt x="193" y="110"/>
                      <a:pt x="169" y="107"/>
                      <a:pt x="147" y="102"/>
                    </a:cubicBezTo>
                    <a:cubicBezTo>
                      <a:pt x="107" y="93"/>
                      <a:pt x="63" y="74"/>
                      <a:pt x="5" y="41"/>
                    </a:cubicBezTo>
                    <a:cubicBezTo>
                      <a:pt x="3" y="40"/>
                      <a:pt x="2" y="38"/>
                      <a:pt x="1" y="36"/>
                    </a:cubicBezTo>
                    <a:cubicBezTo>
                      <a:pt x="0" y="30"/>
                      <a:pt x="6" y="23"/>
                      <a:pt x="15" y="11"/>
                    </a:cubicBezTo>
                    <a:cubicBezTo>
                      <a:pt x="17" y="8"/>
                      <a:pt x="19" y="6"/>
                      <a:pt x="21" y="3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86" y="24"/>
                      <a:pt x="126" y="34"/>
                      <a:pt x="151" y="39"/>
                    </a:cubicBezTo>
                    <a:cubicBezTo>
                      <a:pt x="160" y="41"/>
                      <a:pt x="167" y="43"/>
                      <a:pt x="172" y="45"/>
                    </a:cubicBezTo>
                    <a:cubicBezTo>
                      <a:pt x="181" y="47"/>
                      <a:pt x="191" y="52"/>
                      <a:pt x="202" y="56"/>
                    </a:cubicBezTo>
                    <a:cubicBezTo>
                      <a:pt x="221" y="64"/>
                      <a:pt x="243" y="73"/>
                      <a:pt x="256" y="73"/>
                    </a:cubicBezTo>
                    <a:cubicBezTo>
                      <a:pt x="259" y="73"/>
                      <a:pt x="261" y="73"/>
                      <a:pt x="262" y="72"/>
                    </a:cubicBezTo>
                    <a:cubicBezTo>
                      <a:pt x="265" y="71"/>
                      <a:pt x="265" y="71"/>
                      <a:pt x="265" y="71"/>
                    </a:cubicBezTo>
                    <a:cubicBezTo>
                      <a:pt x="268" y="73"/>
                      <a:pt x="268" y="73"/>
                      <a:pt x="268" y="73"/>
                    </a:cubicBezTo>
                    <a:cubicBezTo>
                      <a:pt x="275" y="77"/>
                      <a:pt x="275" y="83"/>
                      <a:pt x="275" y="86"/>
                    </a:cubicBezTo>
                    <a:cubicBezTo>
                      <a:pt x="274" y="95"/>
                      <a:pt x="263" y="102"/>
                      <a:pt x="256" y="104"/>
                    </a:cubicBezTo>
                    <a:cubicBezTo>
                      <a:pt x="246" y="108"/>
                      <a:pt x="231" y="110"/>
                      <a:pt x="214" y="110"/>
                    </a:cubicBezTo>
                    <a:close/>
                    <a:moveTo>
                      <a:pt x="14" y="32"/>
                    </a:moveTo>
                    <a:cubicBezTo>
                      <a:pt x="69" y="63"/>
                      <a:pt x="111" y="81"/>
                      <a:pt x="150" y="90"/>
                    </a:cubicBezTo>
                    <a:cubicBezTo>
                      <a:pt x="171" y="95"/>
                      <a:pt x="194" y="98"/>
                      <a:pt x="214" y="98"/>
                    </a:cubicBezTo>
                    <a:cubicBezTo>
                      <a:pt x="230" y="98"/>
                      <a:pt x="243" y="96"/>
                      <a:pt x="252" y="93"/>
                    </a:cubicBezTo>
                    <a:cubicBezTo>
                      <a:pt x="257" y="91"/>
                      <a:pt x="262" y="87"/>
                      <a:pt x="263" y="85"/>
                    </a:cubicBezTo>
                    <a:cubicBezTo>
                      <a:pt x="261" y="85"/>
                      <a:pt x="259" y="85"/>
                      <a:pt x="256" y="85"/>
                    </a:cubicBezTo>
                    <a:cubicBezTo>
                      <a:pt x="240" y="85"/>
                      <a:pt x="218" y="76"/>
                      <a:pt x="197" y="67"/>
                    </a:cubicBezTo>
                    <a:cubicBezTo>
                      <a:pt x="186" y="63"/>
                      <a:pt x="177" y="59"/>
                      <a:pt x="168" y="56"/>
                    </a:cubicBezTo>
                    <a:cubicBezTo>
                      <a:pt x="163" y="55"/>
                      <a:pt x="157" y="53"/>
                      <a:pt x="148" y="51"/>
                    </a:cubicBezTo>
                    <a:cubicBezTo>
                      <a:pt x="124" y="45"/>
                      <a:pt x="84" y="36"/>
                      <a:pt x="28" y="14"/>
                    </a:cubicBezTo>
                    <a:cubicBezTo>
                      <a:pt x="27" y="16"/>
                      <a:pt x="25" y="17"/>
                      <a:pt x="24" y="19"/>
                    </a:cubicBezTo>
                    <a:cubicBezTo>
                      <a:pt x="21" y="23"/>
                      <a:pt x="16" y="29"/>
                      <a:pt x="14" y="32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6" name="Freeform 593"/>
              <p:cNvSpPr>
                <a:spLocks/>
              </p:cNvSpPr>
              <p:nvPr userDrawn="1"/>
            </p:nvSpPr>
            <p:spPr bwMode="auto">
              <a:xfrm>
                <a:off x="1612" y="1560"/>
                <a:ext cx="170" cy="62"/>
              </a:xfrm>
              <a:custGeom>
                <a:avLst/>
                <a:gdLst>
                  <a:gd name="T0" fmla="*/ 23 w 272"/>
                  <a:gd name="T1" fmla="*/ 0 h 100"/>
                  <a:gd name="T2" fmla="*/ 167 w 272"/>
                  <a:gd name="T3" fmla="*/ 43 h 100"/>
                  <a:gd name="T4" fmla="*/ 261 w 272"/>
                  <a:gd name="T5" fmla="*/ 71 h 100"/>
                  <a:gd name="T6" fmla="*/ 251 w 272"/>
                  <a:gd name="T7" fmla="*/ 92 h 100"/>
                  <a:gd name="T8" fmla="*/ 145 w 272"/>
                  <a:gd name="T9" fmla="*/ 89 h 100"/>
                  <a:gd name="T10" fmla="*/ 5 w 272"/>
                  <a:gd name="T11" fmla="*/ 29 h 100"/>
                  <a:gd name="T12" fmla="*/ 23 w 272"/>
                  <a:gd name="T1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2" h="100">
                    <a:moveTo>
                      <a:pt x="23" y="0"/>
                    </a:moveTo>
                    <a:cubicBezTo>
                      <a:pt x="101" y="31"/>
                      <a:pt x="147" y="37"/>
                      <a:pt x="167" y="43"/>
                    </a:cubicBezTo>
                    <a:cubicBezTo>
                      <a:pt x="195" y="52"/>
                      <a:pt x="241" y="78"/>
                      <a:pt x="261" y="71"/>
                    </a:cubicBezTo>
                    <a:cubicBezTo>
                      <a:pt x="272" y="78"/>
                      <a:pt x="260" y="89"/>
                      <a:pt x="251" y="92"/>
                    </a:cubicBezTo>
                    <a:cubicBezTo>
                      <a:pt x="229" y="100"/>
                      <a:pt x="185" y="98"/>
                      <a:pt x="145" y="89"/>
                    </a:cubicBezTo>
                    <a:cubicBezTo>
                      <a:pt x="109" y="81"/>
                      <a:pt x="66" y="63"/>
                      <a:pt x="5" y="29"/>
                    </a:cubicBezTo>
                    <a:cubicBezTo>
                      <a:pt x="0" y="26"/>
                      <a:pt x="15" y="10"/>
                      <a:pt x="23" y="0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7" name="Freeform 594"/>
              <p:cNvSpPr>
                <a:spLocks noEditPoints="1"/>
              </p:cNvSpPr>
              <p:nvPr userDrawn="1"/>
            </p:nvSpPr>
            <p:spPr bwMode="auto">
              <a:xfrm>
                <a:off x="1622" y="1541"/>
                <a:ext cx="176" cy="50"/>
              </a:xfrm>
              <a:custGeom>
                <a:avLst/>
                <a:gdLst>
                  <a:gd name="T0" fmla="*/ 175 w 283"/>
                  <a:gd name="T1" fmla="*/ 80 h 80"/>
                  <a:gd name="T2" fmla="*/ 156 w 283"/>
                  <a:gd name="T3" fmla="*/ 80 h 80"/>
                  <a:gd name="T4" fmla="*/ 8 w 283"/>
                  <a:gd name="T5" fmla="*/ 44 h 80"/>
                  <a:gd name="T6" fmla="*/ 3 w 283"/>
                  <a:gd name="T7" fmla="*/ 39 h 80"/>
                  <a:gd name="T8" fmla="*/ 11 w 283"/>
                  <a:gd name="T9" fmla="*/ 13 h 80"/>
                  <a:gd name="T10" fmla="*/ 15 w 283"/>
                  <a:gd name="T11" fmla="*/ 4 h 80"/>
                  <a:gd name="T12" fmla="*/ 17 w 283"/>
                  <a:gd name="T13" fmla="*/ 0 h 80"/>
                  <a:gd name="T14" fmla="*/ 22 w 283"/>
                  <a:gd name="T15" fmla="*/ 1 h 80"/>
                  <a:gd name="T16" fmla="*/ 147 w 283"/>
                  <a:gd name="T17" fmla="*/ 16 h 80"/>
                  <a:gd name="T18" fmla="*/ 165 w 283"/>
                  <a:gd name="T19" fmla="*/ 17 h 80"/>
                  <a:gd name="T20" fmla="*/ 199 w 283"/>
                  <a:gd name="T21" fmla="*/ 24 h 80"/>
                  <a:gd name="T22" fmla="*/ 253 w 283"/>
                  <a:gd name="T23" fmla="*/ 32 h 80"/>
                  <a:gd name="T24" fmla="*/ 269 w 283"/>
                  <a:gd name="T25" fmla="*/ 29 h 80"/>
                  <a:gd name="T26" fmla="*/ 272 w 283"/>
                  <a:gd name="T27" fmla="*/ 28 h 80"/>
                  <a:gd name="T28" fmla="*/ 274 w 283"/>
                  <a:gd name="T29" fmla="*/ 30 h 80"/>
                  <a:gd name="T30" fmla="*/ 282 w 283"/>
                  <a:gd name="T31" fmla="*/ 42 h 80"/>
                  <a:gd name="T32" fmla="*/ 270 w 283"/>
                  <a:gd name="T33" fmla="*/ 62 h 80"/>
                  <a:gd name="T34" fmla="*/ 175 w 283"/>
                  <a:gd name="T35" fmla="*/ 80 h 80"/>
                  <a:gd name="T36" fmla="*/ 15 w 283"/>
                  <a:gd name="T37" fmla="*/ 34 h 80"/>
                  <a:gd name="T38" fmla="*/ 156 w 283"/>
                  <a:gd name="T39" fmla="*/ 68 h 80"/>
                  <a:gd name="T40" fmla="*/ 175 w 283"/>
                  <a:gd name="T41" fmla="*/ 68 h 80"/>
                  <a:gd name="T42" fmla="*/ 263 w 283"/>
                  <a:gd name="T43" fmla="*/ 52 h 80"/>
                  <a:gd name="T44" fmla="*/ 270 w 283"/>
                  <a:gd name="T45" fmla="*/ 42 h 80"/>
                  <a:gd name="T46" fmla="*/ 270 w 283"/>
                  <a:gd name="T47" fmla="*/ 42 h 80"/>
                  <a:gd name="T48" fmla="*/ 253 w 283"/>
                  <a:gd name="T49" fmla="*/ 44 h 80"/>
                  <a:gd name="T50" fmla="*/ 196 w 283"/>
                  <a:gd name="T51" fmla="*/ 35 h 80"/>
                  <a:gd name="T52" fmla="*/ 163 w 283"/>
                  <a:gd name="T53" fmla="*/ 29 h 80"/>
                  <a:gd name="T54" fmla="*/ 146 w 283"/>
                  <a:gd name="T55" fmla="*/ 28 h 80"/>
                  <a:gd name="T56" fmla="*/ 24 w 283"/>
                  <a:gd name="T57" fmla="*/ 13 h 80"/>
                  <a:gd name="T58" fmla="*/ 22 w 283"/>
                  <a:gd name="T59" fmla="*/ 18 h 80"/>
                  <a:gd name="T60" fmla="*/ 15 w 283"/>
                  <a:gd name="T61" fmla="*/ 3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3" h="80">
                    <a:moveTo>
                      <a:pt x="175" y="80"/>
                    </a:moveTo>
                    <a:cubicBezTo>
                      <a:pt x="169" y="80"/>
                      <a:pt x="162" y="80"/>
                      <a:pt x="156" y="80"/>
                    </a:cubicBezTo>
                    <a:cubicBezTo>
                      <a:pt x="118" y="79"/>
                      <a:pt x="80" y="68"/>
                      <a:pt x="8" y="44"/>
                    </a:cubicBezTo>
                    <a:cubicBezTo>
                      <a:pt x="5" y="43"/>
                      <a:pt x="4" y="42"/>
                      <a:pt x="3" y="39"/>
                    </a:cubicBezTo>
                    <a:cubicBezTo>
                      <a:pt x="0" y="34"/>
                      <a:pt x="4" y="26"/>
                      <a:pt x="11" y="13"/>
                    </a:cubicBezTo>
                    <a:cubicBezTo>
                      <a:pt x="12" y="10"/>
                      <a:pt x="14" y="7"/>
                      <a:pt x="15" y="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86" y="12"/>
                      <a:pt x="124" y="15"/>
                      <a:pt x="147" y="16"/>
                    </a:cubicBezTo>
                    <a:cubicBezTo>
                      <a:pt x="154" y="17"/>
                      <a:pt x="160" y="17"/>
                      <a:pt x="165" y="17"/>
                    </a:cubicBezTo>
                    <a:cubicBezTo>
                      <a:pt x="174" y="18"/>
                      <a:pt x="186" y="21"/>
                      <a:pt x="199" y="24"/>
                    </a:cubicBezTo>
                    <a:cubicBezTo>
                      <a:pt x="217" y="27"/>
                      <a:pt x="238" y="32"/>
                      <a:pt x="253" y="32"/>
                    </a:cubicBezTo>
                    <a:cubicBezTo>
                      <a:pt x="260" y="32"/>
                      <a:pt x="265" y="31"/>
                      <a:pt x="269" y="29"/>
                    </a:cubicBezTo>
                    <a:cubicBezTo>
                      <a:pt x="272" y="28"/>
                      <a:pt x="272" y="28"/>
                      <a:pt x="272" y="28"/>
                    </a:cubicBezTo>
                    <a:cubicBezTo>
                      <a:pt x="274" y="30"/>
                      <a:pt x="274" y="30"/>
                      <a:pt x="274" y="30"/>
                    </a:cubicBezTo>
                    <a:cubicBezTo>
                      <a:pt x="279" y="32"/>
                      <a:pt x="282" y="36"/>
                      <a:pt x="282" y="42"/>
                    </a:cubicBezTo>
                    <a:cubicBezTo>
                      <a:pt x="283" y="49"/>
                      <a:pt x="276" y="57"/>
                      <a:pt x="270" y="62"/>
                    </a:cubicBezTo>
                    <a:cubicBezTo>
                      <a:pt x="245" y="78"/>
                      <a:pt x="210" y="80"/>
                      <a:pt x="175" y="80"/>
                    </a:cubicBezTo>
                    <a:close/>
                    <a:moveTo>
                      <a:pt x="15" y="34"/>
                    </a:moveTo>
                    <a:cubicBezTo>
                      <a:pt x="84" y="57"/>
                      <a:pt x="121" y="67"/>
                      <a:pt x="156" y="68"/>
                    </a:cubicBezTo>
                    <a:cubicBezTo>
                      <a:pt x="162" y="68"/>
                      <a:pt x="169" y="68"/>
                      <a:pt x="175" y="68"/>
                    </a:cubicBezTo>
                    <a:cubicBezTo>
                      <a:pt x="206" y="68"/>
                      <a:pt x="241" y="66"/>
                      <a:pt x="263" y="52"/>
                    </a:cubicBezTo>
                    <a:cubicBezTo>
                      <a:pt x="268" y="49"/>
                      <a:pt x="270" y="44"/>
                      <a:pt x="270" y="42"/>
                    </a:cubicBezTo>
                    <a:cubicBezTo>
                      <a:pt x="270" y="42"/>
                      <a:pt x="270" y="42"/>
                      <a:pt x="270" y="42"/>
                    </a:cubicBezTo>
                    <a:cubicBezTo>
                      <a:pt x="265" y="43"/>
                      <a:pt x="260" y="44"/>
                      <a:pt x="253" y="44"/>
                    </a:cubicBezTo>
                    <a:cubicBezTo>
                      <a:pt x="236" y="44"/>
                      <a:pt x="215" y="39"/>
                      <a:pt x="196" y="35"/>
                    </a:cubicBezTo>
                    <a:cubicBezTo>
                      <a:pt x="184" y="33"/>
                      <a:pt x="172" y="30"/>
                      <a:pt x="163" y="29"/>
                    </a:cubicBezTo>
                    <a:cubicBezTo>
                      <a:pt x="159" y="29"/>
                      <a:pt x="153" y="29"/>
                      <a:pt x="146" y="28"/>
                    </a:cubicBezTo>
                    <a:cubicBezTo>
                      <a:pt x="123" y="27"/>
                      <a:pt x="86" y="24"/>
                      <a:pt x="24" y="13"/>
                    </a:cubicBezTo>
                    <a:cubicBezTo>
                      <a:pt x="23" y="15"/>
                      <a:pt x="22" y="17"/>
                      <a:pt x="22" y="18"/>
                    </a:cubicBezTo>
                    <a:cubicBezTo>
                      <a:pt x="19" y="23"/>
                      <a:pt x="16" y="30"/>
                      <a:pt x="15" y="34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8" name="Freeform 595"/>
              <p:cNvSpPr>
                <a:spLocks/>
              </p:cNvSpPr>
              <p:nvPr userDrawn="1"/>
            </p:nvSpPr>
            <p:spPr bwMode="auto">
              <a:xfrm>
                <a:off x="1625" y="1545"/>
                <a:ext cx="172" cy="43"/>
              </a:xfrm>
              <a:custGeom>
                <a:avLst/>
                <a:gdLst>
                  <a:gd name="T0" fmla="*/ 17 w 277"/>
                  <a:gd name="T1" fmla="*/ 0 h 68"/>
                  <a:gd name="T2" fmla="*/ 160 w 277"/>
                  <a:gd name="T3" fmla="*/ 16 h 68"/>
                  <a:gd name="T4" fmla="*/ 267 w 277"/>
                  <a:gd name="T5" fmla="*/ 28 h 68"/>
                  <a:gd name="T6" fmla="*/ 263 w 277"/>
                  <a:gd name="T7" fmla="*/ 50 h 68"/>
                  <a:gd name="T8" fmla="*/ 152 w 277"/>
                  <a:gd name="T9" fmla="*/ 67 h 68"/>
                  <a:gd name="T10" fmla="*/ 6 w 277"/>
                  <a:gd name="T11" fmla="*/ 31 h 68"/>
                  <a:gd name="T12" fmla="*/ 17 w 277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7" h="68">
                    <a:moveTo>
                      <a:pt x="17" y="0"/>
                    </a:moveTo>
                    <a:cubicBezTo>
                      <a:pt x="100" y="15"/>
                      <a:pt x="139" y="14"/>
                      <a:pt x="160" y="16"/>
                    </a:cubicBezTo>
                    <a:cubicBezTo>
                      <a:pt x="189" y="19"/>
                      <a:pt x="244" y="38"/>
                      <a:pt x="267" y="28"/>
                    </a:cubicBezTo>
                    <a:cubicBezTo>
                      <a:pt x="277" y="33"/>
                      <a:pt x="270" y="45"/>
                      <a:pt x="263" y="50"/>
                    </a:cubicBezTo>
                    <a:cubicBezTo>
                      <a:pt x="238" y="66"/>
                      <a:pt x="200" y="68"/>
                      <a:pt x="152" y="67"/>
                    </a:cubicBezTo>
                    <a:cubicBezTo>
                      <a:pt x="114" y="66"/>
                      <a:pt x="74" y="54"/>
                      <a:pt x="6" y="31"/>
                    </a:cubicBezTo>
                    <a:cubicBezTo>
                      <a:pt x="0" y="29"/>
                      <a:pt x="11" y="11"/>
                      <a:pt x="17" y="0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9" name="Freeform 596"/>
              <p:cNvSpPr>
                <a:spLocks noEditPoints="1"/>
              </p:cNvSpPr>
              <p:nvPr userDrawn="1"/>
            </p:nvSpPr>
            <p:spPr bwMode="auto">
              <a:xfrm>
                <a:off x="1628" y="1509"/>
                <a:ext cx="182" cy="51"/>
              </a:xfrm>
              <a:custGeom>
                <a:avLst/>
                <a:gdLst>
                  <a:gd name="T0" fmla="*/ 121 w 292"/>
                  <a:gd name="T1" fmla="*/ 82 h 82"/>
                  <a:gd name="T2" fmla="*/ 17 w 292"/>
                  <a:gd name="T3" fmla="*/ 66 h 82"/>
                  <a:gd name="T4" fmla="*/ 10 w 292"/>
                  <a:gd name="T5" fmla="*/ 64 h 82"/>
                  <a:gd name="T6" fmla="*/ 13 w 292"/>
                  <a:gd name="T7" fmla="*/ 58 h 82"/>
                  <a:gd name="T8" fmla="*/ 10 w 292"/>
                  <a:gd name="T9" fmla="*/ 52 h 82"/>
                  <a:gd name="T10" fmla="*/ 2 w 292"/>
                  <a:gd name="T11" fmla="*/ 34 h 82"/>
                  <a:gd name="T12" fmla="*/ 3 w 292"/>
                  <a:gd name="T13" fmla="*/ 29 h 82"/>
                  <a:gd name="T14" fmla="*/ 9 w 292"/>
                  <a:gd name="T15" fmla="*/ 29 h 82"/>
                  <a:gd name="T16" fmla="*/ 31 w 292"/>
                  <a:gd name="T17" fmla="*/ 30 h 82"/>
                  <a:gd name="T18" fmla="*/ 114 w 292"/>
                  <a:gd name="T19" fmla="*/ 24 h 82"/>
                  <a:gd name="T20" fmla="*/ 172 w 292"/>
                  <a:gd name="T21" fmla="*/ 19 h 82"/>
                  <a:gd name="T22" fmla="*/ 273 w 292"/>
                  <a:gd name="T23" fmla="*/ 5 h 82"/>
                  <a:gd name="T24" fmla="*/ 276 w 292"/>
                  <a:gd name="T25" fmla="*/ 0 h 82"/>
                  <a:gd name="T26" fmla="*/ 280 w 292"/>
                  <a:gd name="T27" fmla="*/ 2 h 82"/>
                  <a:gd name="T28" fmla="*/ 291 w 292"/>
                  <a:gd name="T29" fmla="*/ 15 h 82"/>
                  <a:gd name="T30" fmla="*/ 274 w 292"/>
                  <a:gd name="T31" fmla="*/ 45 h 82"/>
                  <a:gd name="T32" fmla="*/ 181 w 292"/>
                  <a:gd name="T33" fmla="*/ 77 h 82"/>
                  <a:gd name="T34" fmla="*/ 121 w 292"/>
                  <a:gd name="T35" fmla="*/ 82 h 82"/>
                  <a:gd name="T36" fmla="*/ 26 w 292"/>
                  <a:gd name="T37" fmla="*/ 56 h 82"/>
                  <a:gd name="T38" fmla="*/ 121 w 292"/>
                  <a:gd name="T39" fmla="*/ 70 h 82"/>
                  <a:gd name="T40" fmla="*/ 179 w 292"/>
                  <a:gd name="T41" fmla="*/ 65 h 82"/>
                  <a:gd name="T42" fmla="*/ 266 w 292"/>
                  <a:gd name="T43" fmla="*/ 35 h 82"/>
                  <a:gd name="T44" fmla="*/ 279 w 292"/>
                  <a:gd name="T45" fmla="*/ 17 h 82"/>
                  <a:gd name="T46" fmla="*/ 279 w 292"/>
                  <a:gd name="T47" fmla="*/ 16 h 82"/>
                  <a:gd name="T48" fmla="*/ 172 w 292"/>
                  <a:gd name="T49" fmla="*/ 31 h 82"/>
                  <a:gd name="T50" fmla="*/ 115 w 292"/>
                  <a:gd name="T51" fmla="*/ 36 h 82"/>
                  <a:gd name="T52" fmla="*/ 31 w 292"/>
                  <a:gd name="T53" fmla="*/ 42 h 82"/>
                  <a:gd name="T54" fmla="*/ 17 w 292"/>
                  <a:gd name="T55" fmla="*/ 42 h 82"/>
                  <a:gd name="T56" fmla="*/ 18 w 292"/>
                  <a:gd name="T57" fmla="*/ 42 h 82"/>
                  <a:gd name="T58" fmla="*/ 26 w 292"/>
                  <a:gd name="T59" fmla="*/ 5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2" h="82">
                    <a:moveTo>
                      <a:pt x="121" y="82"/>
                    </a:moveTo>
                    <a:cubicBezTo>
                      <a:pt x="89" y="82"/>
                      <a:pt x="57" y="77"/>
                      <a:pt x="17" y="66"/>
                    </a:cubicBezTo>
                    <a:cubicBezTo>
                      <a:pt x="10" y="64"/>
                      <a:pt x="10" y="64"/>
                      <a:pt x="10" y="6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4" y="55"/>
                      <a:pt x="14" y="55"/>
                      <a:pt x="10" y="52"/>
                    </a:cubicBezTo>
                    <a:cubicBezTo>
                      <a:pt x="7" y="49"/>
                      <a:pt x="0" y="44"/>
                      <a:pt x="2" y="34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16" y="30"/>
                      <a:pt x="24" y="30"/>
                      <a:pt x="31" y="30"/>
                    </a:cubicBezTo>
                    <a:cubicBezTo>
                      <a:pt x="64" y="30"/>
                      <a:pt x="89" y="27"/>
                      <a:pt x="114" y="24"/>
                    </a:cubicBezTo>
                    <a:cubicBezTo>
                      <a:pt x="133" y="21"/>
                      <a:pt x="151" y="19"/>
                      <a:pt x="172" y="19"/>
                    </a:cubicBezTo>
                    <a:cubicBezTo>
                      <a:pt x="264" y="18"/>
                      <a:pt x="272" y="6"/>
                      <a:pt x="273" y="5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280" y="2"/>
                      <a:pt x="280" y="2"/>
                      <a:pt x="280" y="2"/>
                    </a:cubicBezTo>
                    <a:cubicBezTo>
                      <a:pt x="286" y="4"/>
                      <a:pt x="290" y="9"/>
                      <a:pt x="291" y="15"/>
                    </a:cubicBezTo>
                    <a:cubicBezTo>
                      <a:pt x="292" y="21"/>
                      <a:pt x="291" y="33"/>
                      <a:pt x="274" y="45"/>
                    </a:cubicBezTo>
                    <a:cubicBezTo>
                      <a:pt x="258" y="56"/>
                      <a:pt x="230" y="71"/>
                      <a:pt x="181" y="77"/>
                    </a:cubicBezTo>
                    <a:cubicBezTo>
                      <a:pt x="157" y="80"/>
                      <a:pt x="138" y="82"/>
                      <a:pt x="121" y="82"/>
                    </a:cubicBezTo>
                    <a:close/>
                    <a:moveTo>
                      <a:pt x="26" y="56"/>
                    </a:moveTo>
                    <a:cubicBezTo>
                      <a:pt x="62" y="65"/>
                      <a:pt x="91" y="70"/>
                      <a:pt x="121" y="70"/>
                    </a:cubicBezTo>
                    <a:cubicBezTo>
                      <a:pt x="138" y="70"/>
                      <a:pt x="156" y="68"/>
                      <a:pt x="179" y="65"/>
                    </a:cubicBezTo>
                    <a:cubicBezTo>
                      <a:pt x="226" y="59"/>
                      <a:pt x="252" y="46"/>
                      <a:pt x="266" y="35"/>
                    </a:cubicBezTo>
                    <a:cubicBezTo>
                      <a:pt x="279" y="26"/>
                      <a:pt x="280" y="19"/>
                      <a:pt x="279" y="17"/>
                    </a:cubicBezTo>
                    <a:cubicBezTo>
                      <a:pt x="279" y="17"/>
                      <a:pt x="279" y="16"/>
                      <a:pt x="279" y="16"/>
                    </a:cubicBezTo>
                    <a:cubicBezTo>
                      <a:pt x="271" y="22"/>
                      <a:pt x="247" y="30"/>
                      <a:pt x="172" y="31"/>
                    </a:cubicBezTo>
                    <a:cubicBezTo>
                      <a:pt x="152" y="31"/>
                      <a:pt x="134" y="33"/>
                      <a:pt x="115" y="36"/>
                    </a:cubicBezTo>
                    <a:cubicBezTo>
                      <a:pt x="92" y="39"/>
                      <a:pt x="65" y="42"/>
                      <a:pt x="31" y="42"/>
                    </a:cubicBezTo>
                    <a:cubicBezTo>
                      <a:pt x="26" y="42"/>
                      <a:pt x="22" y="42"/>
                      <a:pt x="17" y="42"/>
                    </a:cubicBezTo>
                    <a:cubicBezTo>
                      <a:pt x="17" y="42"/>
                      <a:pt x="18" y="42"/>
                      <a:pt x="18" y="42"/>
                    </a:cubicBezTo>
                    <a:cubicBezTo>
                      <a:pt x="21" y="45"/>
                      <a:pt x="26" y="49"/>
                      <a:pt x="26" y="56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0" name="Freeform 597"/>
              <p:cNvSpPr>
                <a:spLocks/>
              </p:cNvSpPr>
              <p:nvPr userDrawn="1"/>
            </p:nvSpPr>
            <p:spPr bwMode="auto">
              <a:xfrm>
                <a:off x="1632" y="1514"/>
                <a:ext cx="178" cy="44"/>
              </a:xfrm>
              <a:custGeom>
                <a:avLst/>
                <a:gdLst>
                  <a:gd name="T0" fmla="*/ 2 w 285"/>
                  <a:gd name="T1" fmla="*/ 27 h 71"/>
                  <a:gd name="T2" fmla="*/ 166 w 285"/>
                  <a:gd name="T3" fmla="*/ 17 h 71"/>
                  <a:gd name="T4" fmla="*/ 272 w 285"/>
                  <a:gd name="T5" fmla="*/ 0 h 71"/>
                  <a:gd name="T6" fmla="*/ 264 w 285"/>
                  <a:gd name="T7" fmla="*/ 32 h 71"/>
                  <a:gd name="T8" fmla="*/ 174 w 285"/>
                  <a:gd name="T9" fmla="*/ 63 h 71"/>
                  <a:gd name="T10" fmla="*/ 12 w 285"/>
                  <a:gd name="T11" fmla="*/ 52 h 71"/>
                  <a:gd name="T12" fmla="*/ 2 w 285"/>
                  <a:gd name="T13" fmla="*/ 2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5" h="71">
                    <a:moveTo>
                      <a:pt x="2" y="27"/>
                    </a:moveTo>
                    <a:cubicBezTo>
                      <a:pt x="77" y="30"/>
                      <a:pt x="116" y="18"/>
                      <a:pt x="166" y="17"/>
                    </a:cubicBezTo>
                    <a:cubicBezTo>
                      <a:pt x="190" y="17"/>
                      <a:pt x="265" y="15"/>
                      <a:pt x="272" y="0"/>
                    </a:cubicBezTo>
                    <a:cubicBezTo>
                      <a:pt x="281" y="3"/>
                      <a:pt x="285" y="17"/>
                      <a:pt x="264" y="32"/>
                    </a:cubicBezTo>
                    <a:cubicBezTo>
                      <a:pt x="255" y="39"/>
                      <a:pt x="228" y="56"/>
                      <a:pt x="174" y="63"/>
                    </a:cubicBezTo>
                    <a:cubicBezTo>
                      <a:pt x="120" y="70"/>
                      <a:pt x="80" y="71"/>
                      <a:pt x="12" y="52"/>
                    </a:cubicBezTo>
                    <a:cubicBezTo>
                      <a:pt x="18" y="39"/>
                      <a:pt x="0" y="40"/>
                      <a:pt x="2" y="27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1" name="Freeform 598"/>
              <p:cNvSpPr>
                <a:spLocks noEditPoints="1"/>
              </p:cNvSpPr>
              <p:nvPr userDrawn="1"/>
            </p:nvSpPr>
            <p:spPr bwMode="auto">
              <a:xfrm>
                <a:off x="1635" y="1457"/>
                <a:ext cx="180" cy="75"/>
              </a:xfrm>
              <a:custGeom>
                <a:avLst/>
                <a:gdLst>
                  <a:gd name="T0" fmla="*/ 40 w 288"/>
                  <a:gd name="T1" fmla="*/ 120 h 120"/>
                  <a:gd name="T2" fmla="*/ 1 w 288"/>
                  <a:gd name="T3" fmla="*/ 90 h 120"/>
                  <a:gd name="T4" fmla="*/ 6 w 288"/>
                  <a:gd name="T5" fmla="*/ 80 h 120"/>
                  <a:gd name="T6" fmla="*/ 7 w 288"/>
                  <a:gd name="T7" fmla="*/ 80 h 120"/>
                  <a:gd name="T8" fmla="*/ 8 w 288"/>
                  <a:gd name="T9" fmla="*/ 80 h 120"/>
                  <a:gd name="T10" fmla="*/ 146 w 288"/>
                  <a:gd name="T11" fmla="*/ 51 h 120"/>
                  <a:gd name="T12" fmla="*/ 201 w 288"/>
                  <a:gd name="T13" fmla="*/ 33 h 120"/>
                  <a:gd name="T14" fmla="*/ 263 w 288"/>
                  <a:gd name="T15" fmla="*/ 5 h 120"/>
                  <a:gd name="T16" fmla="*/ 264 w 288"/>
                  <a:gd name="T17" fmla="*/ 2 h 120"/>
                  <a:gd name="T18" fmla="*/ 268 w 288"/>
                  <a:gd name="T19" fmla="*/ 1 h 120"/>
                  <a:gd name="T20" fmla="*/ 283 w 288"/>
                  <a:gd name="T21" fmla="*/ 9 h 120"/>
                  <a:gd name="T22" fmla="*/ 274 w 288"/>
                  <a:gd name="T23" fmla="*/ 45 h 120"/>
                  <a:gd name="T24" fmla="*/ 191 w 288"/>
                  <a:gd name="T25" fmla="*/ 99 h 120"/>
                  <a:gd name="T26" fmla="*/ 40 w 288"/>
                  <a:gd name="T27" fmla="*/ 120 h 120"/>
                  <a:gd name="T28" fmla="*/ 15 w 288"/>
                  <a:gd name="T29" fmla="*/ 91 h 120"/>
                  <a:gd name="T30" fmla="*/ 40 w 288"/>
                  <a:gd name="T31" fmla="*/ 108 h 120"/>
                  <a:gd name="T32" fmla="*/ 187 w 288"/>
                  <a:gd name="T33" fmla="*/ 88 h 120"/>
                  <a:gd name="T34" fmla="*/ 265 w 288"/>
                  <a:gd name="T35" fmla="*/ 37 h 120"/>
                  <a:gd name="T36" fmla="*/ 273 w 288"/>
                  <a:gd name="T37" fmla="*/ 14 h 120"/>
                  <a:gd name="T38" fmla="*/ 204 w 288"/>
                  <a:gd name="T39" fmla="*/ 44 h 120"/>
                  <a:gd name="T40" fmla="*/ 151 w 288"/>
                  <a:gd name="T41" fmla="*/ 62 h 120"/>
                  <a:gd name="T42" fmla="*/ 15 w 288"/>
                  <a:gd name="T43" fmla="*/ 9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8" h="120">
                    <a:moveTo>
                      <a:pt x="40" y="120"/>
                    </a:moveTo>
                    <a:cubicBezTo>
                      <a:pt x="30" y="120"/>
                      <a:pt x="3" y="101"/>
                      <a:pt x="1" y="90"/>
                    </a:cubicBezTo>
                    <a:cubicBezTo>
                      <a:pt x="0" y="86"/>
                      <a:pt x="2" y="82"/>
                      <a:pt x="6" y="80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8" y="80"/>
                      <a:pt x="8" y="80"/>
                      <a:pt x="8" y="80"/>
                    </a:cubicBezTo>
                    <a:cubicBezTo>
                      <a:pt x="74" y="72"/>
                      <a:pt x="129" y="58"/>
                      <a:pt x="146" y="51"/>
                    </a:cubicBezTo>
                    <a:cubicBezTo>
                      <a:pt x="162" y="44"/>
                      <a:pt x="182" y="38"/>
                      <a:pt x="201" y="33"/>
                    </a:cubicBezTo>
                    <a:cubicBezTo>
                      <a:pt x="229" y="25"/>
                      <a:pt x="260" y="16"/>
                      <a:pt x="263" y="5"/>
                    </a:cubicBezTo>
                    <a:cubicBezTo>
                      <a:pt x="264" y="2"/>
                      <a:pt x="264" y="2"/>
                      <a:pt x="264" y="2"/>
                    </a:cubicBezTo>
                    <a:cubicBezTo>
                      <a:pt x="268" y="1"/>
                      <a:pt x="268" y="1"/>
                      <a:pt x="268" y="1"/>
                    </a:cubicBezTo>
                    <a:cubicBezTo>
                      <a:pt x="275" y="0"/>
                      <a:pt x="281" y="3"/>
                      <a:pt x="283" y="9"/>
                    </a:cubicBezTo>
                    <a:cubicBezTo>
                      <a:pt x="288" y="19"/>
                      <a:pt x="282" y="36"/>
                      <a:pt x="274" y="45"/>
                    </a:cubicBezTo>
                    <a:cubicBezTo>
                      <a:pt x="266" y="55"/>
                      <a:pt x="241" y="80"/>
                      <a:pt x="191" y="99"/>
                    </a:cubicBezTo>
                    <a:cubicBezTo>
                      <a:pt x="158" y="112"/>
                      <a:pt x="122" y="120"/>
                      <a:pt x="40" y="120"/>
                    </a:cubicBezTo>
                    <a:close/>
                    <a:moveTo>
                      <a:pt x="15" y="91"/>
                    </a:moveTo>
                    <a:cubicBezTo>
                      <a:pt x="21" y="97"/>
                      <a:pt x="35" y="108"/>
                      <a:pt x="40" y="108"/>
                    </a:cubicBezTo>
                    <a:cubicBezTo>
                      <a:pt x="120" y="108"/>
                      <a:pt x="155" y="100"/>
                      <a:pt x="187" y="88"/>
                    </a:cubicBezTo>
                    <a:cubicBezTo>
                      <a:pt x="236" y="69"/>
                      <a:pt x="259" y="44"/>
                      <a:pt x="265" y="37"/>
                    </a:cubicBezTo>
                    <a:cubicBezTo>
                      <a:pt x="271" y="30"/>
                      <a:pt x="274" y="18"/>
                      <a:pt x="273" y="14"/>
                    </a:cubicBezTo>
                    <a:cubicBezTo>
                      <a:pt x="264" y="28"/>
                      <a:pt x="236" y="36"/>
                      <a:pt x="204" y="44"/>
                    </a:cubicBezTo>
                    <a:cubicBezTo>
                      <a:pt x="185" y="50"/>
                      <a:pt x="166" y="55"/>
                      <a:pt x="151" y="62"/>
                    </a:cubicBezTo>
                    <a:cubicBezTo>
                      <a:pt x="133" y="70"/>
                      <a:pt x="80" y="83"/>
                      <a:pt x="15" y="91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2" name="Freeform 599"/>
              <p:cNvSpPr>
                <a:spLocks/>
              </p:cNvSpPr>
              <p:nvPr userDrawn="1"/>
            </p:nvSpPr>
            <p:spPr bwMode="auto">
              <a:xfrm>
                <a:off x="1635" y="1461"/>
                <a:ext cx="177" cy="68"/>
              </a:xfrm>
              <a:custGeom>
                <a:avLst/>
                <a:gdLst>
                  <a:gd name="T0" fmla="*/ 9 w 285"/>
                  <a:gd name="T1" fmla="*/ 81 h 109"/>
                  <a:gd name="T2" fmla="*/ 149 w 285"/>
                  <a:gd name="T3" fmla="*/ 51 h 109"/>
                  <a:gd name="T4" fmla="*/ 270 w 285"/>
                  <a:gd name="T5" fmla="*/ 2 h 109"/>
                  <a:gd name="T6" fmla="*/ 271 w 285"/>
                  <a:gd name="T7" fmla="*/ 36 h 109"/>
                  <a:gd name="T8" fmla="*/ 190 w 285"/>
                  <a:gd name="T9" fmla="*/ 88 h 109"/>
                  <a:gd name="T10" fmla="*/ 41 w 285"/>
                  <a:gd name="T11" fmla="*/ 109 h 109"/>
                  <a:gd name="T12" fmla="*/ 9 w 285"/>
                  <a:gd name="T13" fmla="*/ 81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5" h="109">
                    <a:moveTo>
                      <a:pt x="9" y="81"/>
                    </a:moveTo>
                    <a:cubicBezTo>
                      <a:pt x="75" y="73"/>
                      <a:pt x="131" y="59"/>
                      <a:pt x="149" y="51"/>
                    </a:cubicBezTo>
                    <a:cubicBezTo>
                      <a:pt x="192" y="32"/>
                      <a:pt x="264" y="24"/>
                      <a:pt x="270" y="2"/>
                    </a:cubicBezTo>
                    <a:cubicBezTo>
                      <a:pt x="285" y="0"/>
                      <a:pt x="281" y="24"/>
                      <a:pt x="271" y="36"/>
                    </a:cubicBezTo>
                    <a:cubicBezTo>
                      <a:pt x="260" y="49"/>
                      <a:pt x="234" y="71"/>
                      <a:pt x="190" y="88"/>
                    </a:cubicBezTo>
                    <a:cubicBezTo>
                      <a:pt x="158" y="101"/>
                      <a:pt x="122" y="109"/>
                      <a:pt x="41" y="109"/>
                    </a:cubicBezTo>
                    <a:cubicBezTo>
                      <a:pt x="32" y="109"/>
                      <a:pt x="0" y="85"/>
                      <a:pt x="9" y="81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3" name="Freeform 600"/>
              <p:cNvSpPr>
                <a:spLocks noEditPoints="1"/>
              </p:cNvSpPr>
              <p:nvPr userDrawn="1"/>
            </p:nvSpPr>
            <p:spPr bwMode="auto">
              <a:xfrm>
                <a:off x="1638" y="1400"/>
                <a:ext cx="168" cy="114"/>
              </a:xfrm>
              <a:custGeom>
                <a:avLst/>
                <a:gdLst>
                  <a:gd name="T0" fmla="*/ 25 w 270"/>
                  <a:gd name="T1" fmla="*/ 182 h 182"/>
                  <a:gd name="T2" fmla="*/ 2 w 270"/>
                  <a:gd name="T3" fmla="*/ 145 h 182"/>
                  <a:gd name="T4" fmla="*/ 1 w 270"/>
                  <a:gd name="T5" fmla="*/ 142 h 182"/>
                  <a:gd name="T6" fmla="*/ 0 w 270"/>
                  <a:gd name="T7" fmla="*/ 137 h 182"/>
                  <a:gd name="T8" fmla="*/ 5 w 270"/>
                  <a:gd name="T9" fmla="*/ 135 h 182"/>
                  <a:gd name="T10" fmla="*/ 52 w 270"/>
                  <a:gd name="T11" fmla="*/ 116 h 182"/>
                  <a:gd name="T12" fmla="*/ 149 w 270"/>
                  <a:gd name="T13" fmla="*/ 76 h 182"/>
                  <a:gd name="T14" fmla="*/ 168 w 270"/>
                  <a:gd name="T15" fmla="*/ 65 h 182"/>
                  <a:gd name="T16" fmla="*/ 241 w 270"/>
                  <a:gd name="T17" fmla="*/ 10 h 182"/>
                  <a:gd name="T18" fmla="*/ 241 w 270"/>
                  <a:gd name="T19" fmla="*/ 7 h 182"/>
                  <a:gd name="T20" fmla="*/ 244 w 270"/>
                  <a:gd name="T21" fmla="*/ 5 h 182"/>
                  <a:gd name="T22" fmla="*/ 264 w 270"/>
                  <a:gd name="T23" fmla="*/ 8 h 182"/>
                  <a:gd name="T24" fmla="*/ 266 w 270"/>
                  <a:gd name="T25" fmla="*/ 40 h 182"/>
                  <a:gd name="T26" fmla="*/ 175 w 270"/>
                  <a:gd name="T27" fmla="*/ 136 h 182"/>
                  <a:gd name="T28" fmla="*/ 27 w 270"/>
                  <a:gd name="T29" fmla="*/ 181 h 182"/>
                  <a:gd name="T30" fmla="*/ 25 w 270"/>
                  <a:gd name="T31" fmla="*/ 182 h 182"/>
                  <a:gd name="T32" fmla="*/ 14 w 270"/>
                  <a:gd name="T33" fmla="*/ 145 h 182"/>
                  <a:gd name="T34" fmla="*/ 25 w 270"/>
                  <a:gd name="T35" fmla="*/ 169 h 182"/>
                  <a:gd name="T36" fmla="*/ 26 w 270"/>
                  <a:gd name="T37" fmla="*/ 169 h 182"/>
                  <a:gd name="T38" fmla="*/ 169 w 270"/>
                  <a:gd name="T39" fmla="*/ 126 h 182"/>
                  <a:gd name="T40" fmla="*/ 255 w 270"/>
                  <a:gd name="T41" fmla="*/ 36 h 182"/>
                  <a:gd name="T42" fmla="*/ 254 w 270"/>
                  <a:gd name="T43" fmla="*/ 15 h 182"/>
                  <a:gd name="T44" fmla="*/ 253 w 270"/>
                  <a:gd name="T45" fmla="*/ 14 h 182"/>
                  <a:gd name="T46" fmla="*/ 253 w 270"/>
                  <a:gd name="T47" fmla="*/ 14 h 182"/>
                  <a:gd name="T48" fmla="*/ 174 w 270"/>
                  <a:gd name="T49" fmla="*/ 76 h 182"/>
                  <a:gd name="T50" fmla="*/ 155 w 270"/>
                  <a:gd name="T51" fmla="*/ 86 h 182"/>
                  <a:gd name="T52" fmla="*/ 57 w 270"/>
                  <a:gd name="T53" fmla="*/ 128 h 182"/>
                  <a:gd name="T54" fmla="*/ 14 w 270"/>
                  <a:gd name="T55" fmla="*/ 145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70" h="182">
                    <a:moveTo>
                      <a:pt x="25" y="182"/>
                    </a:moveTo>
                    <a:cubicBezTo>
                      <a:pt x="9" y="182"/>
                      <a:pt x="4" y="156"/>
                      <a:pt x="2" y="145"/>
                    </a:cubicBezTo>
                    <a:cubicBezTo>
                      <a:pt x="2" y="144"/>
                      <a:pt x="1" y="143"/>
                      <a:pt x="1" y="142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5" y="135"/>
                      <a:pt x="5" y="135"/>
                      <a:pt x="5" y="135"/>
                    </a:cubicBezTo>
                    <a:cubicBezTo>
                      <a:pt x="20" y="129"/>
                      <a:pt x="36" y="123"/>
                      <a:pt x="52" y="116"/>
                    </a:cubicBezTo>
                    <a:cubicBezTo>
                      <a:pt x="95" y="99"/>
                      <a:pt x="136" y="83"/>
                      <a:pt x="149" y="76"/>
                    </a:cubicBezTo>
                    <a:cubicBezTo>
                      <a:pt x="155" y="72"/>
                      <a:pt x="161" y="69"/>
                      <a:pt x="168" y="65"/>
                    </a:cubicBezTo>
                    <a:cubicBezTo>
                      <a:pt x="196" y="50"/>
                      <a:pt x="241" y="26"/>
                      <a:pt x="241" y="10"/>
                    </a:cubicBezTo>
                    <a:cubicBezTo>
                      <a:pt x="241" y="7"/>
                      <a:pt x="241" y="7"/>
                      <a:pt x="241" y="7"/>
                    </a:cubicBezTo>
                    <a:cubicBezTo>
                      <a:pt x="244" y="5"/>
                      <a:pt x="244" y="5"/>
                      <a:pt x="244" y="5"/>
                    </a:cubicBezTo>
                    <a:cubicBezTo>
                      <a:pt x="251" y="0"/>
                      <a:pt x="259" y="1"/>
                      <a:pt x="264" y="8"/>
                    </a:cubicBezTo>
                    <a:cubicBezTo>
                      <a:pt x="269" y="14"/>
                      <a:pt x="270" y="26"/>
                      <a:pt x="266" y="40"/>
                    </a:cubicBezTo>
                    <a:cubicBezTo>
                      <a:pt x="260" y="64"/>
                      <a:pt x="226" y="106"/>
                      <a:pt x="175" y="136"/>
                    </a:cubicBezTo>
                    <a:cubicBezTo>
                      <a:pt x="137" y="160"/>
                      <a:pt x="90" y="174"/>
                      <a:pt x="27" y="181"/>
                    </a:cubicBezTo>
                    <a:cubicBezTo>
                      <a:pt x="26" y="181"/>
                      <a:pt x="26" y="182"/>
                      <a:pt x="25" y="182"/>
                    </a:cubicBezTo>
                    <a:close/>
                    <a:moveTo>
                      <a:pt x="14" y="145"/>
                    </a:moveTo>
                    <a:cubicBezTo>
                      <a:pt x="19" y="168"/>
                      <a:pt x="24" y="169"/>
                      <a:pt x="25" y="169"/>
                    </a:cubicBezTo>
                    <a:cubicBezTo>
                      <a:pt x="25" y="169"/>
                      <a:pt x="26" y="169"/>
                      <a:pt x="26" y="169"/>
                    </a:cubicBezTo>
                    <a:cubicBezTo>
                      <a:pt x="87" y="162"/>
                      <a:pt x="132" y="149"/>
                      <a:pt x="169" y="126"/>
                    </a:cubicBezTo>
                    <a:cubicBezTo>
                      <a:pt x="217" y="97"/>
                      <a:pt x="249" y="58"/>
                      <a:pt x="255" y="36"/>
                    </a:cubicBezTo>
                    <a:cubicBezTo>
                      <a:pt x="258" y="26"/>
                      <a:pt x="257" y="18"/>
                      <a:pt x="254" y="15"/>
                    </a:cubicBezTo>
                    <a:cubicBezTo>
                      <a:pt x="254" y="14"/>
                      <a:pt x="253" y="14"/>
                      <a:pt x="253" y="14"/>
                    </a:cubicBezTo>
                    <a:cubicBezTo>
                      <a:pt x="253" y="14"/>
                      <a:pt x="253" y="14"/>
                      <a:pt x="253" y="14"/>
                    </a:cubicBezTo>
                    <a:cubicBezTo>
                      <a:pt x="249" y="34"/>
                      <a:pt x="216" y="53"/>
                      <a:pt x="174" y="76"/>
                    </a:cubicBezTo>
                    <a:cubicBezTo>
                      <a:pt x="167" y="79"/>
                      <a:pt x="161" y="83"/>
                      <a:pt x="155" y="86"/>
                    </a:cubicBezTo>
                    <a:cubicBezTo>
                      <a:pt x="142" y="94"/>
                      <a:pt x="102" y="109"/>
                      <a:pt x="57" y="128"/>
                    </a:cubicBezTo>
                    <a:cubicBezTo>
                      <a:pt x="43" y="133"/>
                      <a:pt x="28" y="139"/>
                      <a:pt x="14" y="145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4" name="Freeform 601"/>
              <p:cNvSpPr>
                <a:spLocks/>
              </p:cNvSpPr>
              <p:nvPr userDrawn="1"/>
            </p:nvSpPr>
            <p:spPr bwMode="auto">
              <a:xfrm>
                <a:off x="1642" y="1401"/>
                <a:ext cx="161" cy="109"/>
              </a:xfrm>
              <a:custGeom>
                <a:avLst/>
                <a:gdLst>
                  <a:gd name="T0" fmla="*/ 0 w 259"/>
                  <a:gd name="T1" fmla="*/ 139 h 175"/>
                  <a:gd name="T2" fmla="*/ 145 w 259"/>
                  <a:gd name="T3" fmla="*/ 79 h 175"/>
                  <a:gd name="T4" fmla="*/ 240 w 259"/>
                  <a:gd name="T5" fmla="*/ 8 h 175"/>
                  <a:gd name="T6" fmla="*/ 254 w 259"/>
                  <a:gd name="T7" fmla="*/ 36 h 175"/>
                  <a:gd name="T8" fmla="*/ 165 w 259"/>
                  <a:gd name="T9" fmla="*/ 129 h 175"/>
                  <a:gd name="T10" fmla="*/ 19 w 259"/>
                  <a:gd name="T11" fmla="*/ 173 h 175"/>
                  <a:gd name="T12" fmla="*/ 0 w 259"/>
                  <a:gd name="T13" fmla="*/ 13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9" h="175">
                    <a:moveTo>
                      <a:pt x="0" y="139"/>
                    </a:moveTo>
                    <a:cubicBezTo>
                      <a:pt x="59" y="115"/>
                      <a:pt x="127" y="89"/>
                      <a:pt x="145" y="79"/>
                    </a:cubicBezTo>
                    <a:cubicBezTo>
                      <a:pt x="178" y="60"/>
                      <a:pt x="240" y="32"/>
                      <a:pt x="240" y="8"/>
                    </a:cubicBezTo>
                    <a:cubicBezTo>
                      <a:pt x="252" y="0"/>
                      <a:pt x="259" y="14"/>
                      <a:pt x="254" y="36"/>
                    </a:cubicBezTo>
                    <a:cubicBezTo>
                      <a:pt x="248" y="58"/>
                      <a:pt x="217" y="98"/>
                      <a:pt x="165" y="129"/>
                    </a:cubicBezTo>
                    <a:cubicBezTo>
                      <a:pt x="126" y="154"/>
                      <a:pt x="78" y="167"/>
                      <a:pt x="19" y="173"/>
                    </a:cubicBezTo>
                    <a:cubicBezTo>
                      <a:pt x="5" y="175"/>
                      <a:pt x="1" y="144"/>
                      <a:pt x="0" y="139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5" name="Freeform 602"/>
              <p:cNvSpPr>
                <a:spLocks noEditPoints="1"/>
              </p:cNvSpPr>
              <p:nvPr userDrawn="1"/>
            </p:nvSpPr>
            <p:spPr bwMode="auto">
              <a:xfrm>
                <a:off x="1625" y="1341"/>
                <a:ext cx="165" cy="148"/>
              </a:xfrm>
              <a:custGeom>
                <a:avLst/>
                <a:gdLst>
                  <a:gd name="T0" fmla="*/ 46 w 266"/>
                  <a:gd name="T1" fmla="*/ 237 h 237"/>
                  <a:gd name="T2" fmla="*/ 44 w 266"/>
                  <a:gd name="T3" fmla="*/ 232 h 237"/>
                  <a:gd name="T4" fmla="*/ 25 w 266"/>
                  <a:gd name="T5" fmla="*/ 228 h 237"/>
                  <a:gd name="T6" fmla="*/ 17 w 266"/>
                  <a:gd name="T7" fmla="*/ 227 h 237"/>
                  <a:gd name="T8" fmla="*/ 0 w 266"/>
                  <a:gd name="T9" fmla="*/ 223 h 237"/>
                  <a:gd name="T10" fmla="*/ 16 w 266"/>
                  <a:gd name="T11" fmla="*/ 215 h 237"/>
                  <a:gd name="T12" fmla="*/ 109 w 266"/>
                  <a:gd name="T13" fmla="*/ 144 h 237"/>
                  <a:gd name="T14" fmla="*/ 145 w 266"/>
                  <a:gd name="T15" fmla="*/ 111 h 237"/>
                  <a:gd name="T16" fmla="*/ 224 w 266"/>
                  <a:gd name="T17" fmla="*/ 9 h 237"/>
                  <a:gd name="T18" fmla="*/ 223 w 266"/>
                  <a:gd name="T19" fmla="*/ 4 h 237"/>
                  <a:gd name="T20" fmla="*/ 228 w 266"/>
                  <a:gd name="T21" fmla="*/ 2 h 237"/>
                  <a:gd name="T22" fmla="*/ 237 w 266"/>
                  <a:gd name="T23" fmla="*/ 0 h 237"/>
                  <a:gd name="T24" fmla="*/ 257 w 266"/>
                  <a:gd name="T25" fmla="*/ 20 h 237"/>
                  <a:gd name="T26" fmla="*/ 202 w 266"/>
                  <a:gd name="T27" fmla="*/ 152 h 237"/>
                  <a:gd name="T28" fmla="*/ 46 w 266"/>
                  <a:gd name="T29" fmla="*/ 237 h 237"/>
                  <a:gd name="T30" fmla="*/ 43 w 266"/>
                  <a:gd name="T31" fmla="*/ 227 h 237"/>
                  <a:gd name="T32" fmla="*/ 43 w 266"/>
                  <a:gd name="T33" fmla="*/ 228 h 237"/>
                  <a:gd name="T34" fmla="*/ 44 w 266"/>
                  <a:gd name="T35" fmla="*/ 232 h 237"/>
                  <a:gd name="T36" fmla="*/ 43 w 266"/>
                  <a:gd name="T37" fmla="*/ 227 h 237"/>
                  <a:gd name="T38" fmla="*/ 37 w 266"/>
                  <a:gd name="T39" fmla="*/ 217 h 237"/>
                  <a:gd name="T40" fmla="*/ 52 w 266"/>
                  <a:gd name="T41" fmla="*/ 222 h 237"/>
                  <a:gd name="T42" fmla="*/ 193 w 266"/>
                  <a:gd name="T43" fmla="*/ 143 h 237"/>
                  <a:gd name="T44" fmla="*/ 245 w 266"/>
                  <a:gd name="T45" fmla="*/ 23 h 237"/>
                  <a:gd name="T46" fmla="*/ 237 w 266"/>
                  <a:gd name="T47" fmla="*/ 12 h 237"/>
                  <a:gd name="T48" fmla="*/ 153 w 266"/>
                  <a:gd name="T49" fmla="*/ 120 h 237"/>
                  <a:gd name="T50" fmla="*/ 117 w 266"/>
                  <a:gd name="T51" fmla="*/ 153 h 237"/>
                  <a:gd name="T52" fmla="*/ 37 w 266"/>
                  <a:gd name="T53" fmla="*/ 21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6" h="237">
                    <a:moveTo>
                      <a:pt x="46" y="237"/>
                    </a:moveTo>
                    <a:cubicBezTo>
                      <a:pt x="44" y="232"/>
                      <a:pt x="44" y="232"/>
                      <a:pt x="44" y="232"/>
                    </a:cubicBezTo>
                    <a:cubicBezTo>
                      <a:pt x="42" y="230"/>
                      <a:pt x="31" y="229"/>
                      <a:pt x="25" y="228"/>
                    </a:cubicBezTo>
                    <a:cubicBezTo>
                      <a:pt x="22" y="227"/>
                      <a:pt x="19" y="227"/>
                      <a:pt x="17" y="227"/>
                    </a:cubicBezTo>
                    <a:cubicBezTo>
                      <a:pt x="0" y="223"/>
                      <a:pt x="0" y="223"/>
                      <a:pt x="0" y="223"/>
                    </a:cubicBezTo>
                    <a:cubicBezTo>
                      <a:pt x="16" y="215"/>
                      <a:pt x="16" y="215"/>
                      <a:pt x="16" y="215"/>
                    </a:cubicBezTo>
                    <a:cubicBezTo>
                      <a:pt x="56" y="195"/>
                      <a:pt x="83" y="169"/>
                      <a:pt x="109" y="144"/>
                    </a:cubicBezTo>
                    <a:cubicBezTo>
                      <a:pt x="120" y="133"/>
                      <a:pt x="132" y="121"/>
                      <a:pt x="145" y="111"/>
                    </a:cubicBezTo>
                    <a:cubicBezTo>
                      <a:pt x="196" y="67"/>
                      <a:pt x="229" y="25"/>
                      <a:pt x="224" y="9"/>
                    </a:cubicBezTo>
                    <a:cubicBezTo>
                      <a:pt x="223" y="4"/>
                      <a:pt x="223" y="4"/>
                      <a:pt x="223" y="4"/>
                    </a:cubicBezTo>
                    <a:cubicBezTo>
                      <a:pt x="228" y="2"/>
                      <a:pt x="228" y="2"/>
                      <a:pt x="228" y="2"/>
                    </a:cubicBezTo>
                    <a:cubicBezTo>
                      <a:pt x="231" y="0"/>
                      <a:pt x="234" y="0"/>
                      <a:pt x="237" y="0"/>
                    </a:cubicBezTo>
                    <a:cubicBezTo>
                      <a:pt x="247" y="0"/>
                      <a:pt x="255" y="8"/>
                      <a:pt x="257" y="20"/>
                    </a:cubicBezTo>
                    <a:cubicBezTo>
                      <a:pt x="258" y="27"/>
                      <a:pt x="266" y="85"/>
                      <a:pt x="202" y="152"/>
                    </a:cubicBezTo>
                    <a:cubicBezTo>
                      <a:pt x="167" y="187"/>
                      <a:pt x="125" y="210"/>
                      <a:pt x="46" y="237"/>
                    </a:cubicBezTo>
                    <a:close/>
                    <a:moveTo>
                      <a:pt x="43" y="227"/>
                    </a:moveTo>
                    <a:cubicBezTo>
                      <a:pt x="43" y="227"/>
                      <a:pt x="43" y="228"/>
                      <a:pt x="43" y="228"/>
                    </a:cubicBezTo>
                    <a:cubicBezTo>
                      <a:pt x="43" y="230"/>
                      <a:pt x="44" y="231"/>
                      <a:pt x="44" y="232"/>
                    </a:cubicBezTo>
                    <a:lnTo>
                      <a:pt x="43" y="227"/>
                    </a:lnTo>
                    <a:close/>
                    <a:moveTo>
                      <a:pt x="37" y="217"/>
                    </a:moveTo>
                    <a:cubicBezTo>
                      <a:pt x="44" y="219"/>
                      <a:pt x="49" y="220"/>
                      <a:pt x="52" y="222"/>
                    </a:cubicBezTo>
                    <a:cubicBezTo>
                      <a:pt x="123" y="198"/>
                      <a:pt x="161" y="177"/>
                      <a:pt x="193" y="143"/>
                    </a:cubicBezTo>
                    <a:cubicBezTo>
                      <a:pt x="254" y="81"/>
                      <a:pt x="246" y="28"/>
                      <a:pt x="245" y="23"/>
                    </a:cubicBezTo>
                    <a:cubicBezTo>
                      <a:pt x="244" y="17"/>
                      <a:pt x="242" y="12"/>
                      <a:pt x="237" y="12"/>
                    </a:cubicBezTo>
                    <a:cubicBezTo>
                      <a:pt x="238" y="46"/>
                      <a:pt x="173" y="102"/>
                      <a:pt x="153" y="120"/>
                    </a:cubicBezTo>
                    <a:cubicBezTo>
                      <a:pt x="140" y="130"/>
                      <a:pt x="129" y="141"/>
                      <a:pt x="117" y="153"/>
                    </a:cubicBezTo>
                    <a:cubicBezTo>
                      <a:pt x="94" y="175"/>
                      <a:pt x="70" y="198"/>
                      <a:pt x="37" y="217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6" name="Freeform 603"/>
              <p:cNvSpPr>
                <a:spLocks/>
              </p:cNvSpPr>
              <p:nvPr userDrawn="1"/>
            </p:nvSpPr>
            <p:spPr bwMode="auto">
              <a:xfrm>
                <a:off x="1636" y="1343"/>
                <a:ext cx="147" cy="142"/>
              </a:xfrm>
              <a:custGeom>
                <a:avLst/>
                <a:gdLst>
                  <a:gd name="T0" fmla="*/ 0 w 236"/>
                  <a:gd name="T1" fmla="*/ 219 h 229"/>
                  <a:gd name="T2" fmla="*/ 131 w 236"/>
                  <a:gd name="T3" fmla="*/ 113 h 229"/>
                  <a:gd name="T4" fmla="*/ 212 w 236"/>
                  <a:gd name="T5" fmla="*/ 5 h 229"/>
                  <a:gd name="T6" fmla="*/ 233 w 236"/>
                  <a:gd name="T7" fmla="*/ 19 h 229"/>
                  <a:gd name="T8" fmla="*/ 180 w 236"/>
                  <a:gd name="T9" fmla="*/ 145 h 229"/>
                  <a:gd name="T10" fmla="*/ 26 w 236"/>
                  <a:gd name="T11" fmla="*/ 229 h 229"/>
                  <a:gd name="T12" fmla="*/ 0 w 236"/>
                  <a:gd name="T13" fmla="*/ 21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6" h="229">
                    <a:moveTo>
                      <a:pt x="0" y="219"/>
                    </a:moveTo>
                    <a:cubicBezTo>
                      <a:pt x="59" y="189"/>
                      <a:pt x="89" y="148"/>
                      <a:pt x="131" y="113"/>
                    </a:cubicBezTo>
                    <a:cubicBezTo>
                      <a:pt x="178" y="73"/>
                      <a:pt x="219" y="27"/>
                      <a:pt x="212" y="5"/>
                    </a:cubicBezTo>
                    <a:cubicBezTo>
                      <a:pt x="224" y="0"/>
                      <a:pt x="231" y="9"/>
                      <a:pt x="233" y="19"/>
                    </a:cubicBezTo>
                    <a:cubicBezTo>
                      <a:pt x="236" y="37"/>
                      <a:pt x="235" y="88"/>
                      <a:pt x="180" y="145"/>
                    </a:cubicBezTo>
                    <a:cubicBezTo>
                      <a:pt x="144" y="183"/>
                      <a:pt x="101" y="204"/>
                      <a:pt x="26" y="229"/>
                    </a:cubicBezTo>
                    <a:cubicBezTo>
                      <a:pt x="43" y="223"/>
                      <a:pt x="11" y="221"/>
                      <a:pt x="0" y="219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7" name="Freeform 604"/>
              <p:cNvSpPr>
                <a:spLocks noEditPoints="1"/>
              </p:cNvSpPr>
              <p:nvPr userDrawn="1"/>
            </p:nvSpPr>
            <p:spPr bwMode="auto">
              <a:xfrm>
                <a:off x="1588" y="1289"/>
                <a:ext cx="167" cy="194"/>
              </a:xfrm>
              <a:custGeom>
                <a:avLst/>
                <a:gdLst>
                  <a:gd name="T0" fmla="*/ 28 w 268"/>
                  <a:gd name="T1" fmla="*/ 310 h 310"/>
                  <a:gd name="T2" fmla="*/ 10 w 268"/>
                  <a:gd name="T3" fmla="*/ 308 h 310"/>
                  <a:gd name="T4" fmla="*/ 0 w 268"/>
                  <a:gd name="T5" fmla="*/ 305 h 310"/>
                  <a:gd name="T6" fmla="*/ 8 w 268"/>
                  <a:gd name="T7" fmla="*/ 298 h 310"/>
                  <a:gd name="T8" fmla="*/ 42 w 268"/>
                  <a:gd name="T9" fmla="*/ 268 h 310"/>
                  <a:gd name="T10" fmla="*/ 215 w 268"/>
                  <a:gd name="T11" fmla="*/ 58 h 310"/>
                  <a:gd name="T12" fmla="*/ 221 w 268"/>
                  <a:gd name="T13" fmla="*/ 20 h 310"/>
                  <a:gd name="T14" fmla="*/ 216 w 268"/>
                  <a:gd name="T15" fmla="*/ 18 h 310"/>
                  <a:gd name="T16" fmla="*/ 217 w 268"/>
                  <a:gd name="T17" fmla="*/ 13 h 310"/>
                  <a:gd name="T18" fmla="*/ 233 w 268"/>
                  <a:gd name="T19" fmla="*/ 0 h 310"/>
                  <a:gd name="T20" fmla="*/ 257 w 268"/>
                  <a:gd name="T21" fmla="*/ 14 h 310"/>
                  <a:gd name="T22" fmla="*/ 267 w 268"/>
                  <a:gd name="T23" fmla="*/ 71 h 310"/>
                  <a:gd name="T24" fmla="*/ 98 w 268"/>
                  <a:gd name="T25" fmla="*/ 296 h 310"/>
                  <a:gd name="T26" fmla="*/ 97 w 268"/>
                  <a:gd name="T27" fmla="*/ 296 h 310"/>
                  <a:gd name="T28" fmla="*/ 28 w 268"/>
                  <a:gd name="T29" fmla="*/ 310 h 310"/>
                  <a:gd name="T30" fmla="*/ 26 w 268"/>
                  <a:gd name="T31" fmla="*/ 298 h 310"/>
                  <a:gd name="T32" fmla="*/ 28 w 268"/>
                  <a:gd name="T33" fmla="*/ 298 h 310"/>
                  <a:gd name="T34" fmla="*/ 91 w 268"/>
                  <a:gd name="T35" fmla="*/ 285 h 310"/>
                  <a:gd name="T36" fmla="*/ 255 w 268"/>
                  <a:gd name="T37" fmla="*/ 70 h 310"/>
                  <a:gd name="T38" fmla="*/ 246 w 268"/>
                  <a:gd name="T39" fmla="*/ 20 h 310"/>
                  <a:gd name="T40" fmla="*/ 233 w 268"/>
                  <a:gd name="T41" fmla="*/ 12 h 310"/>
                  <a:gd name="T42" fmla="*/ 231 w 268"/>
                  <a:gd name="T43" fmla="*/ 12 h 310"/>
                  <a:gd name="T44" fmla="*/ 232 w 268"/>
                  <a:gd name="T45" fmla="*/ 14 h 310"/>
                  <a:gd name="T46" fmla="*/ 226 w 268"/>
                  <a:gd name="T47" fmla="*/ 64 h 310"/>
                  <a:gd name="T48" fmla="*/ 50 w 268"/>
                  <a:gd name="T49" fmla="*/ 277 h 310"/>
                  <a:gd name="T50" fmla="*/ 26 w 268"/>
                  <a:gd name="T51" fmla="*/ 298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8" h="310">
                    <a:moveTo>
                      <a:pt x="28" y="310"/>
                    </a:moveTo>
                    <a:cubicBezTo>
                      <a:pt x="20" y="310"/>
                      <a:pt x="14" y="309"/>
                      <a:pt x="10" y="308"/>
                    </a:cubicBezTo>
                    <a:cubicBezTo>
                      <a:pt x="0" y="305"/>
                      <a:pt x="0" y="305"/>
                      <a:pt x="0" y="305"/>
                    </a:cubicBezTo>
                    <a:cubicBezTo>
                      <a:pt x="8" y="298"/>
                      <a:pt x="8" y="298"/>
                      <a:pt x="8" y="298"/>
                    </a:cubicBezTo>
                    <a:cubicBezTo>
                      <a:pt x="20" y="287"/>
                      <a:pt x="31" y="277"/>
                      <a:pt x="42" y="268"/>
                    </a:cubicBezTo>
                    <a:cubicBezTo>
                      <a:pt x="115" y="202"/>
                      <a:pt x="173" y="150"/>
                      <a:pt x="215" y="58"/>
                    </a:cubicBezTo>
                    <a:cubicBezTo>
                      <a:pt x="222" y="44"/>
                      <a:pt x="224" y="24"/>
                      <a:pt x="221" y="20"/>
                    </a:cubicBezTo>
                    <a:cubicBezTo>
                      <a:pt x="216" y="18"/>
                      <a:pt x="216" y="18"/>
                      <a:pt x="216" y="18"/>
                    </a:cubicBezTo>
                    <a:cubicBezTo>
                      <a:pt x="217" y="13"/>
                      <a:pt x="217" y="13"/>
                      <a:pt x="217" y="13"/>
                    </a:cubicBezTo>
                    <a:cubicBezTo>
                      <a:pt x="219" y="5"/>
                      <a:pt x="225" y="0"/>
                      <a:pt x="233" y="0"/>
                    </a:cubicBezTo>
                    <a:cubicBezTo>
                      <a:pt x="242" y="0"/>
                      <a:pt x="252" y="6"/>
                      <a:pt x="257" y="14"/>
                    </a:cubicBezTo>
                    <a:cubicBezTo>
                      <a:pt x="265" y="28"/>
                      <a:pt x="268" y="45"/>
                      <a:pt x="267" y="71"/>
                    </a:cubicBezTo>
                    <a:cubicBezTo>
                      <a:pt x="264" y="149"/>
                      <a:pt x="208" y="223"/>
                      <a:pt x="98" y="296"/>
                    </a:cubicBezTo>
                    <a:cubicBezTo>
                      <a:pt x="97" y="296"/>
                      <a:pt x="97" y="296"/>
                      <a:pt x="97" y="296"/>
                    </a:cubicBezTo>
                    <a:cubicBezTo>
                      <a:pt x="66" y="308"/>
                      <a:pt x="38" y="310"/>
                      <a:pt x="28" y="310"/>
                    </a:cubicBezTo>
                    <a:close/>
                    <a:moveTo>
                      <a:pt x="26" y="298"/>
                    </a:moveTo>
                    <a:cubicBezTo>
                      <a:pt x="27" y="298"/>
                      <a:pt x="27" y="298"/>
                      <a:pt x="28" y="298"/>
                    </a:cubicBezTo>
                    <a:cubicBezTo>
                      <a:pt x="38" y="298"/>
                      <a:pt x="63" y="296"/>
                      <a:pt x="91" y="285"/>
                    </a:cubicBezTo>
                    <a:cubicBezTo>
                      <a:pt x="198" y="215"/>
                      <a:pt x="252" y="144"/>
                      <a:pt x="255" y="70"/>
                    </a:cubicBezTo>
                    <a:cubicBezTo>
                      <a:pt x="256" y="46"/>
                      <a:pt x="253" y="32"/>
                      <a:pt x="246" y="20"/>
                    </a:cubicBezTo>
                    <a:cubicBezTo>
                      <a:pt x="244" y="15"/>
                      <a:pt x="237" y="12"/>
                      <a:pt x="233" y="12"/>
                    </a:cubicBezTo>
                    <a:cubicBezTo>
                      <a:pt x="232" y="12"/>
                      <a:pt x="232" y="12"/>
                      <a:pt x="231" y="12"/>
                    </a:cubicBezTo>
                    <a:cubicBezTo>
                      <a:pt x="231" y="13"/>
                      <a:pt x="232" y="14"/>
                      <a:pt x="232" y="14"/>
                    </a:cubicBezTo>
                    <a:cubicBezTo>
                      <a:pt x="237" y="25"/>
                      <a:pt x="233" y="49"/>
                      <a:pt x="226" y="64"/>
                    </a:cubicBezTo>
                    <a:cubicBezTo>
                      <a:pt x="182" y="158"/>
                      <a:pt x="124" y="210"/>
                      <a:pt x="50" y="277"/>
                    </a:cubicBezTo>
                    <a:cubicBezTo>
                      <a:pt x="42" y="283"/>
                      <a:pt x="34" y="290"/>
                      <a:pt x="26" y="298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8" name="Freeform 605"/>
              <p:cNvSpPr>
                <a:spLocks/>
              </p:cNvSpPr>
              <p:nvPr userDrawn="1"/>
            </p:nvSpPr>
            <p:spPr bwMode="auto">
              <a:xfrm>
                <a:off x="1595" y="1290"/>
                <a:ext cx="156" cy="190"/>
              </a:xfrm>
              <a:custGeom>
                <a:avLst/>
                <a:gdLst>
                  <a:gd name="T0" fmla="*/ 0 w 250"/>
                  <a:gd name="T1" fmla="*/ 301 h 304"/>
                  <a:gd name="T2" fmla="*/ 209 w 250"/>
                  <a:gd name="T3" fmla="*/ 60 h 304"/>
                  <a:gd name="T4" fmla="*/ 211 w 250"/>
                  <a:gd name="T5" fmla="*/ 13 h 304"/>
                  <a:gd name="T6" fmla="*/ 240 w 250"/>
                  <a:gd name="T7" fmla="*/ 16 h 304"/>
                  <a:gd name="T8" fmla="*/ 249 w 250"/>
                  <a:gd name="T9" fmla="*/ 70 h 304"/>
                  <a:gd name="T10" fmla="*/ 82 w 250"/>
                  <a:gd name="T11" fmla="*/ 290 h 304"/>
                  <a:gd name="T12" fmla="*/ 0 w 250"/>
                  <a:gd name="T13" fmla="*/ 301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304">
                    <a:moveTo>
                      <a:pt x="0" y="301"/>
                    </a:moveTo>
                    <a:cubicBezTo>
                      <a:pt x="88" y="221"/>
                      <a:pt x="159" y="167"/>
                      <a:pt x="209" y="60"/>
                    </a:cubicBezTo>
                    <a:cubicBezTo>
                      <a:pt x="217" y="43"/>
                      <a:pt x="220" y="15"/>
                      <a:pt x="211" y="13"/>
                    </a:cubicBezTo>
                    <a:cubicBezTo>
                      <a:pt x="214" y="0"/>
                      <a:pt x="233" y="5"/>
                      <a:pt x="240" y="16"/>
                    </a:cubicBezTo>
                    <a:cubicBezTo>
                      <a:pt x="248" y="30"/>
                      <a:pt x="250" y="46"/>
                      <a:pt x="249" y="70"/>
                    </a:cubicBezTo>
                    <a:cubicBezTo>
                      <a:pt x="246" y="146"/>
                      <a:pt x="190" y="219"/>
                      <a:pt x="82" y="290"/>
                    </a:cubicBezTo>
                    <a:cubicBezTo>
                      <a:pt x="46" y="304"/>
                      <a:pt x="10" y="304"/>
                      <a:pt x="0" y="301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9" name="Freeform 606"/>
              <p:cNvSpPr>
                <a:spLocks/>
              </p:cNvSpPr>
              <p:nvPr userDrawn="1"/>
            </p:nvSpPr>
            <p:spPr bwMode="auto">
              <a:xfrm>
                <a:off x="1667" y="1306"/>
                <a:ext cx="74" cy="130"/>
              </a:xfrm>
              <a:custGeom>
                <a:avLst/>
                <a:gdLst>
                  <a:gd name="T0" fmla="*/ 0 w 118"/>
                  <a:gd name="T1" fmla="*/ 200 h 207"/>
                  <a:gd name="T2" fmla="*/ 9 w 118"/>
                  <a:gd name="T3" fmla="*/ 195 h 207"/>
                  <a:gd name="T4" fmla="*/ 31 w 118"/>
                  <a:gd name="T5" fmla="*/ 178 h 207"/>
                  <a:gd name="T6" fmla="*/ 85 w 118"/>
                  <a:gd name="T7" fmla="*/ 115 h 207"/>
                  <a:gd name="T8" fmla="*/ 106 w 118"/>
                  <a:gd name="T9" fmla="*/ 75 h 207"/>
                  <a:gd name="T10" fmla="*/ 116 w 118"/>
                  <a:gd name="T11" fmla="*/ 37 h 207"/>
                  <a:gd name="T12" fmla="*/ 115 w 118"/>
                  <a:gd name="T13" fmla="*/ 9 h 207"/>
                  <a:gd name="T14" fmla="*/ 111 w 118"/>
                  <a:gd name="T15" fmla="*/ 2 h 207"/>
                  <a:gd name="T16" fmla="*/ 109 w 118"/>
                  <a:gd name="T17" fmla="*/ 0 h 207"/>
                  <a:gd name="T18" fmla="*/ 111 w 118"/>
                  <a:gd name="T19" fmla="*/ 2 h 207"/>
                  <a:gd name="T20" fmla="*/ 115 w 118"/>
                  <a:gd name="T21" fmla="*/ 9 h 207"/>
                  <a:gd name="T22" fmla="*/ 117 w 118"/>
                  <a:gd name="T23" fmla="*/ 37 h 207"/>
                  <a:gd name="T24" fmla="*/ 108 w 118"/>
                  <a:gd name="T25" fmla="*/ 75 h 207"/>
                  <a:gd name="T26" fmla="*/ 89 w 118"/>
                  <a:gd name="T27" fmla="*/ 117 h 207"/>
                  <a:gd name="T28" fmla="*/ 36 w 118"/>
                  <a:gd name="T29" fmla="*/ 183 h 207"/>
                  <a:gd name="T30" fmla="*/ 13 w 118"/>
                  <a:gd name="T31" fmla="*/ 201 h 207"/>
                  <a:gd name="T32" fmla="*/ 5 w 118"/>
                  <a:gd name="T33" fmla="*/ 207 h 207"/>
                  <a:gd name="T34" fmla="*/ 0 w 118"/>
                  <a:gd name="T35" fmla="*/ 20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8" h="207">
                    <a:moveTo>
                      <a:pt x="0" y="200"/>
                    </a:moveTo>
                    <a:cubicBezTo>
                      <a:pt x="0" y="200"/>
                      <a:pt x="4" y="198"/>
                      <a:pt x="9" y="195"/>
                    </a:cubicBezTo>
                    <a:cubicBezTo>
                      <a:pt x="15" y="191"/>
                      <a:pt x="22" y="186"/>
                      <a:pt x="31" y="178"/>
                    </a:cubicBezTo>
                    <a:cubicBezTo>
                      <a:pt x="48" y="163"/>
                      <a:pt x="69" y="141"/>
                      <a:pt x="85" y="115"/>
                    </a:cubicBezTo>
                    <a:cubicBezTo>
                      <a:pt x="93" y="102"/>
                      <a:pt x="100" y="88"/>
                      <a:pt x="106" y="75"/>
                    </a:cubicBezTo>
                    <a:cubicBezTo>
                      <a:pt x="111" y="61"/>
                      <a:pt x="114" y="48"/>
                      <a:pt x="116" y="37"/>
                    </a:cubicBezTo>
                    <a:cubicBezTo>
                      <a:pt x="118" y="25"/>
                      <a:pt x="117" y="16"/>
                      <a:pt x="115" y="9"/>
                    </a:cubicBezTo>
                    <a:cubicBezTo>
                      <a:pt x="113" y="6"/>
                      <a:pt x="112" y="4"/>
                      <a:pt x="111" y="2"/>
                    </a:cubicBezTo>
                    <a:cubicBezTo>
                      <a:pt x="110" y="1"/>
                      <a:pt x="109" y="0"/>
                      <a:pt x="109" y="0"/>
                    </a:cubicBezTo>
                    <a:cubicBezTo>
                      <a:pt x="109" y="0"/>
                      <a:pt x="110" y="1"/>
                      <a:pt x="111" y="2"/>
                    </a:cubicBezTo>
                    <a:cubicBezTo>
                      <a:pt x="112" y="4"/>
                      <a:pt x="114" y="6"/>
                      <a:pt x="115" y="9"/>
                    </a:cubicBezTo>
                    <a:cubicBezTo>
                      <a:pt x="117" y="15"/>
                      <a:pt x="118" y="25"/>
                      <a:pt x="117" y="37"/>
                    </a:cubicBezTo>
                    <a:cubicBezTo>
                      <a:pt x="116" y="48"/>
                      <a:pt x="113" y="62"/>
                      <a:pt x="108" y="75"/>
                    </a:cubicBezTo>
                    <a:cubicBezTo>
                      <a:pt x="103" y="89"/>
                      <a:pt x="97" y="103"/>
                      <a:pt x="89" y="117"/>
                    </a:cubicBezTo>
                    <a:cubicBezTo>
                      <a:pt x="73" y="144"/>
                      <a:pt x="53" y="168"/>
                      <a:pt x="36" y="183"/>
                    </a:cubicBezTo>
                    <a:cubicBezTo>
                      <a:pt x="27" y="191"/>
                      <a:pt x="19" y="197"/>
                      <a:pt x="13" y="201"/>
                    </a:cubicBezTo>
                    <a:cubicBezTo>
                      <a:pt x="8" y="205"/>
                      <a:pt x="5" y="207"/>
                      <a:pt x="5" y="207"/>
                    </a:cubicBezTo>
                    <a:lnTo>
                      <a:pt x="0" y="20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3" name="Group 808"/>
            <p:cNvGrpSpPr>
              <a:grpSpLocks/>
            </p:cNvGrpSpPr>
            <p:nvPr userDrawn="1"/>
          </p:nvGrpSpPr>
          <p:grpSpPr bwMode="auto">
            <a:xfrm>
              <a:off x="1294" y="1298"/>
              <a:ext cx="511" cy="518"/>
              <a:chOff x="1294" y="1298"/>
              <a:chExt cx="511" cy="518"/>
            </a:xfrm>
          </p:grpSpPr>
          <p:sp>
            <p:nvSpPr>
              <p:cNvPr id="140" name="Freeform 608"/>
              <p:cNvSpPr>
                <a:spLocks/>
              </p:cNvSpPr>
              <p:nvPr userDrawn="1"/>
            </p:nvSpPr>
            <p:spPr bwMode="auto">
              <a:xfrm>
                <a:off x="1671" y="1365"/>
                <a:ext cx="99" cy="101"/>
              </a:xfrm>
              <a:custGeom>
                <a:avLst/>
                <a:gdLst>
                  <a:gd name="T0" fmla="*/ 0 w 160"/>
                  <a:gd name="T1" fmla="*/ 155 h 162"/>
                  <a:gd name="T2" fmla="*/ 10 w 160"/>
                  <a:gd name="T3" fmla="*/ 152 h 162"/>
                  <a:gd name="T4" fmla="*/ 34 w 160"/>
                  <a:gd name="T5" fmla="*/ 142 h 162"/>
                  <a:gd name="T6" fmla="*/ 66 w 160"/>
                  <a:gd name="T7" fmla="*/ 123 h 162"/>
                  <a:gd name="T8" fmla="*/ 100 w 160"/>
                  <a:gd name="T9" fmla="*/ 97 h 162"/>
                  <a:gd name="T10" fmla="*/ 150 w 160"/>
                  <a:gd name="T11" fmla="*/ 34 h 162"/>
                  <a:gd name="T12" fmla="*/ 159 w 160"/>
                  <a:gd name="T13" fmla="*/ 10 h 162"/>
                  <a:gd name="T14" fmla="*/ 160 w 160"/>
                  <a:gd name="T15" fmla="*/ 5 h 162"/>
                  <a:gd name="T16" fmla="*/ 160 w 160"/>
                  <a:gd name="T17" fmla="*/ 2 h 162"/>
                  <a:gd name="T18" fmla="*/ 159 w 160"/>
                  <a:gd name="T19" fmla="*/ 0 h 162"/>
                  <a:gd name="T20" fmla="*/ 160 w 160"/>
                  <a:gd name="T21" fmla="*/ 2 h 162"/>
                  <a:gd name="T22" fmla="*/ 160 w 160"/>
                  <a:gd name="T23" fmla="*/ 5 h 162"/>
                  <a:gd name="T24" fmla="*/ 160 w 160"/>
                  <a:gd name="T25" fmla="*/ 10 h 162"/>
                  <a:gd name="T26" fmla="*/ 151 w 160"/>
                  <a:gd name="T27" fmla="*/ 35 h 162"/>
                  <a:gd name="T28" fmla="*/ 102 w 160"/>
                  <a:gd name="T29" fmla="*/ 100 h 162"/>
                  <a:gd name="T30" fmla="*/ 69 w 160"/>
                  <a:gd name="T31" fmla="*/ 128 h 162"/>
                  <a:gd name="T32" fmla="*/ 37 w 160"/>
                  <a:gd name="T33" fmla="*/ 148 h 162"/>
                  <a:gd name="T34" fmla="*/ 12 w 160"/>
                  <a:gd name="T35" fmla="*/ 159 h 162"/>
                  <a:gd name="T36" fmla="*/ 3 w 160"/>
                  <a:gd name="T37" fmla="*/ 162 h 162"/>
                  <a:gd name="T38" fmla="*/ 0 w 160"/>
                  <a:gd name="T39" fmla="*/ 15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0" h="162">
                    <a:moveTo>
                      <a:pt x="0" y="155"/>
                    </a:moveTo>
                    <a:cubicBezTo>
                      <a:pt x="0" y="155"/>
                      <a:pt x="4" y="154"/>
                      <a:pt x="10" y="152"/>
                    </a:cubicBezTo>
                    <a:cubicBezTo>
                      <a:pt x="16" y="150"/>
                      <a:pt x="24" y="147"/>
                      <a:pt x="34" y="142"/>
                    </a:cubicBezTo>
                    <a:cubicBezTo>
                      <a:pt x="44" y="137"/>
                      <a:pt x="55" y="131"/>
                      <a:pt x="66" y="123"/>
                    </a:cubicBezTo>
                    <a:cubicBezTo>
                      <a:pt x="77" y="116"/>
                      <a:pt x="89" y="107"/>
                      <a:pt x="100" y="97"/>
                    </a:cubicBezTo>
                    <a:cubicBezTo>
                      <a:pt x="121" y="77"/>
                      <a:pt x="139" y="54"/>
                      <a:pt x="150" y="34"/>
                    </a:cubicBezTo>
                    <a:cubicBezTo>
                      <a:pt x="155" y="25"/>
                      <a:pt x="158" y="16"/>
                      <a:pt x="159" y="10"/>
                    </a:cubicBezTo>
                    <a:cubicBezTo>
                      <a:pt x="160" y="8"/>
                      <a:pt x="160" y="7"/>
                      <a:pt x="160" y="5"/>
                    </a:cubicBezTo>
                    <a:cubicBezTo>
                      <a:pt x="160" y="4"/>
                      <a:pt x="160" y="3"/>
                      <a:pt x="160" y="2"/>
                    </a:cubicBezTo>
                    <a:cubicBezTo>
                      <a:pt x="159" y="1"/>
                      <a:pt x="159" y="0"/>
                      <a:pt x="159" y="0"/>
                    </a:cubicBezTo>
                    <a:cubicBezTo>
                      <a:pt x="159" y="0"/>
                      <a:pt x="159" y="1"/>
                      <a:pt x="160" y="2"/>
                    </a:cubicBezTo>
                    <a:cubicBezTo>
                      <a:pt x="160" y="3"/>
                      <a:pt x="160" y="4"/>
                      <a:pt x="160" y="5"/>
                    </a:cubicBezTo>
                    <a:cubicBezTo>
                      <a:pt x="160" y="7"/>
                      <a:pt x="160" y="8"/>
                      <a:pt x="160" y="10"/>
                    </a:cubicBezTo>
                    <a:cubicBezTo>
                      <a:pt x="159" y="16"/>
                      <a:pt x="156" y="25"/>
                      <a:pt x="151" y="35"/>
                    </a:cubicBezTo>
                    <a:cubicBezTo>
                      <a:pt x="141" y="55"/>
                      <a:pt x="123" y="79"/>
                      <a:pt x="102" y="100"/>
                    </a:cubicBezTo>
                    <a:cubicBezTo>
                      <a:pt x="92" y="110"/>
                      <a:pt x="81" y="120"/>
                      <a:pt x="69" y="128"/>
                    </a:cubicBezTo>
                    <a:cubicBezTo>
                      <a:pt x="58" y="136"/>
                      <a:pt x="47" y="143"/>
                      <a:pt x="37" y="148"/>
                    </a:cubicBezTo>
                    <a:cubicBezTo>
                      <a:pt x="27" y="153"/>
                      <a:pt x="18" y="157"/>
                      <a:pt x="12" y="159"/>
                    </a:cubicBezTo>
                    <a:cubicBezTo>
                      <a:pt x="6" y="161"/>
                      <a:pt x="3" y="162"/>
                      <a:pt x="3" y="162"/>
                    </a:cubicBez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609"/>
              <p:cNvSpPr>
                <a:spLocks/>
              </p:cNvSpPr>
              <p:nvPr userDrawn="1"/>
            </p:nvSpPr>
            <p:spPr bwMode="auto">
              <a:xfrm>
                <a:off x="1681" y="1434"/>
                <a:ext cx="97" cy="60"/>
              </a:xfrm>
              <a:custGeom>
                <a:avLst/>
                <a:gdLst>
                  <a:gd name="T0" fmla="*/ 3 w 156"/>
                  <a:gd name="T1" fmla="*/ 96 h 96"/>
                  <a:gd name="T2" fmla="*/ 3 w 156"/>
                  <a:gd name="T3" fmla="*/ 96 h 96"/>
                  <a:gd name="T4" fmla="*/ 5 w 156"/>
                  <a:gd name="T5" fmla="*/ 96 h 96"/>
                  <a:gd name="T6" fmla="*/ 11 w 156"/>
                  <a:gd name="T7" fmla="*/ 94 h 96"/>
                  <a:gd name="T8" fmla="*/ 31 w 156"/>
                  <a:gd name="T9" fmla="*/ 89 h 96"/>
                  <a:gd name="T10" fmla="*/ 89 w 156"/>
                  <a:gd name="T11" fmla="*/ 61 h 96"/>
                  <a:gd name="T12" fmla="*/ 139 w 156"/>
                  <a:gd name="T13" fmla="*/ 23 h 96"/>
                  <a:gd name="T14" fmla="*/ 153 w 156"/>
                  <a:gd name="T15" fmla="*/ 7 h 96"/>
                  <a:gd name="T16" fmla="*/ 156 w 156"/>
                  <a:gd name="T17" fmla="*/ 2 h 96"/>
                  <a:gd name="T18" fmla="*/ 156 w 156"/>
                  <a:gd name="T19" fmla="*/ 0 h 96"/>
                  <a:gd name="T20" fmla="*/ 155 w 156"/>
                  <a:gd name="T21" fmla="*/ 2 h 96"/>
                  <a:gd name="T22" fmla="*/ 152 w 156"/>
                  <a:gd name="T23" fmla="*/ 7 h 96"/>
                  <a:gd name="T24" fmla="*/ 138 w 156"/>
                  <a:gd name="T25" fmla="*/ 22 h 96"/>
                  <a:gd name="T26" fmla="*/ 87 w 156"/>
                  <a:gd name="T27" fmla="*/ 58 h 96"/>
                  <a:gd name="T28" fmla="*/ 29 w 156"/>
                  <a:gd name="T29" fmla="*/ 82 h 96"/>
                  <a:gd name="T30" fmla="*/ 10 w 156"/>
                  <a:gd name="T31" fmla="*/ 87 h 96"/>
                  <a:gd name="T32" fmla="*/ 4 w 156"/>
                  <a:gd name="T33" fmla="*/ 88 h 96"/>
                  <a:gd name="T34" fmla="*/ 2 w 156"/>
                  <a:gd name="T35" fmla="*/ 88 h 96"/>
                  <a:gd name="T36" fmla="*/ 2 w 156"/>
                  <a:gd name="T37" fmla="*/ 88 h 96"/>
                  <a:gd name="T38" fmla="*/ 0 w 156"/>
                  <a:gd name="T39" fmla="*/ 92 h 96"/>
                  <a:gd name="T40" fmla="*/ 3 w 156"/>
                  <a:gd name="T4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6" h="96">
                    <a:moveTo>
                      <a:pt x="3" y="96"/>
                    </a:moveTo>
                    <a:cubicBezTo>
                      <a:pt x="3" y="96"/>
                      <a:pt x="3" y="96"/>
                      <a:pt x="3" y="96"/>
                    </a:cubicBezTo>
                    <a:cubicBezTo>
                      <a:pt x="3" y="96"/>
                      <a:pt x="4" y="96"/>
                      <a:pt x="5" y="96"/>
                    </a:cubicBezTo>
                    <a:cubicBezTo>
                      <a:pt x="6" y="95"/>
                      <a:pt x="8" y="95"/>
                      <a:pt x="11" y="94"/>
                    </a:cubicBezTo>
                    <a:cubicBezTo>
                      <a:pt x="16" y="93"/>
                      <a:pt x="23" y="92"/>
                      <a:pt x="31" y="89"/>
                    </a:cubicBezTo>
                    <a:cubicBezTo>
                      <a:pt x="48" y="83"/>
                      <a:pt x="69" y="73"/>
                      <a:pt x="89" y="61"/>
                    </a:cubicBezTo>
                    <a:cubicBezTo>
                      <a:pt x="108" y="49"/>
                      <a:pt x="127" y="35"/>
                      <a:pt x="139" y="23"/>
                    </a:cubicBezTo>
                    <a:cubicBezTo>
                      <a:pt x="145" y="17"/>
                      <a:pt x="150" y="11"/>
                      <a:pt x="153" y="7"/>
                    </a:cubicBezTo>
                    <a:cubicBezTo>
                      <a:pt x="154" y="5"/>
                      <a:pt x="155" y="3"/>
                      <a:pt x="156" y="2"/>
                    </a:cubicBezTo>
                    <a:cubicBezTo>
                      <a:pt x="156" y="1"/>
                      <a:pt x="156" y="0"/>
                      <a:pt x="156" y="0"/>
                    </a:cubicBezTo>
                    <a:cubicBezTo>
                      <a:pt x="156" y="0"/>
                      <a:pt x="156" y="1"/>
                      <a:pt x="155" y="2"/>
                    </a:cubicBezTo>
                    <a:cubicBezTo>
                      <a:pt x="155" y="3"/>
                      <a:pt x="154" y="5"/>
                      <a:pt x="152" y="7"/>
                    </a:cubicBezTo>
                    <a:cubicBezTo>
                      <a:pt x="150" y="11"/>
                      <a:pt x="145" y="16"/>
                      <a:pt x="138" y="22"/>
                    </a:cubicBezTo>
                    <a:cubicBezTo>
                      <a:pt x="125" y="33"/>
                      <a:pt x="107" y="47"/>
                      <a:pt x="87" y="58"/>
                    </a:cubicBezTo>
                    <a:cubicBezTo>
                      <a:pt x="67" y="69"/>
                      <a:pt x="46" y="78"/>
                      <a:pt x="29" y="82"/>
                    </a:cubicBezTo>
                    <a:cubicBezTo>
                      <a:pt x="21" y="85"/>
                      <a:pt x="14" y="86"/>
                      <a:pt x="10" y="87"/>
                    </a:cubicBezTo>
                    <a:cubicBezTo>
                      <a:pt x="7" y="87"/>
                      <a:pt x="5" y="88"/>
                      <a:pt x="4" y="88"/>
                    </a:cubicBezTo>
                    <a:cubicBezTo>
                      <a:pt x="3" y="88"/>
                      <a:pt x="2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1" y="88"/>
                      <a:pt x="0" y="90"/>
                      <a:pt x="0" y="92"/>
                    </a:cubicBezTo>
                    <a:cubicBezTo>
                      <a:pt x="1" y="95"/>
                      <a:pt x="2" y="96"/>
                      <a:pt x="3" y="96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610"/>
              <p:cNvSpPr>
                <a:spLocks/>
              </p:cNvSpPr>
              <p:nvPr userDrawn="1"/>
            </p:nvSpPr>
            <p:spPr bwMode="auto">
              <a:xfrm>
                <a:off x="1671" y="1480"/>
                <a:ext cx="116" cy="44"/>
              </a:xfrm>
              <a:custGeom>
                <a:avLst/>
                <a:gdLst>
                  <a:gd name="T0" fmla="*/ 0 w 186"/>
                  <a:gd name="T1" fmla="*/ 62 h 70"/>
                  <a:gd name="T2" fmla="*/ 2 w 186"/>
                  <a:gd name="T3" fmla="*/ 62 h 70"/>
                  <a:gd name="T4" fmla="*/ 8 w 186"/>
                  <a:gd name="T5" fmla="*/ 62 h 70"/>
                  <a:gd name="T6" fmla="*/ 30 w 186"/>
                  <a:gd name="T7" fmla="*/ 59 h 70"/>
                  <a:gd name="T8" fmla="*/ 97 w 186"/>
                  <a:gd name="T9" fmla="*/ 42 h 70"/>
                  <a:gd name="T10" fmla="*/ 161 w 186"/>
                  <a:gd name="T11" fmla="*/ 18 h 70"/>
                  <a:gd name="T12" fmla="*/ 180 w 186"/>
                  <a:gd name="T13" fmla="*/ 6 h 70"/>
                  <a:gd name="T14" fmla="*/ 183 w 186"/>
                  <a:gd name="T15" fmla="*/ 4 h 70"/>
                  <a:gd name="T16" fmla="*/ 185 w 186"/>
                  <a:gd name="T17" fmla="*/ 2 h 70"/>
                  <a:gd name="T18" fmla="*/ 186 w 186"/>
                  <a:gd name="T19" fmla="*/ 0 h 70"/>
                  <a:gd name="T20" fmla="*/ 185 w 186"/>
                  <a:gd name="T21" fmla="*/ 2 h 70"/>
                  <a:gd name="T22" fmla="*/ 183 w 186"/>
                  <a:gd name="T23" fmla="*/ 4 h 70"/>
                  <a:gd name="T24" fmla="*/ 180 w 186"/>
                  <a:gd name="T25" fmla="*/ 6 h 70"/>
                  <a:gd name="T26" fmla="*/ 161 w 186"/>
                  <a:gd name="T27" fmla="*/ 19 h 70"/>
                  <a:gd name="T28" fmla="*/ 98 w 186"/>
                  <a:gd name="T29" fmla="*/ 46 h 70"/>
                  <a:gd name="T30" fmla="*/ 32 w 186"/>
                  <a:gd name="T31" fmla="*/ 66 h 70"/>
                  <a:gd name="T32" fmla="*/ 9 w 186"/>
                  <a:gd name="T33" fmla="*/ 69 h 70"/>
                  <a:gd name="T34" fmla="*/ 2 w 186"/>
                  <a:gd name="T35" fmla="*/ 70 h 70"/>
                  <a:gd name="T36" fmla="*/ 0 w 186"/>
                  <a:gd name="T37" fmla="*/ 70 h 70"/>
                  <a:gd name="T38" fmla="*/ 0 w 186"/>
                  <a:gd name="T39" fmla="*/ 6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6" h="70">
                    <a:moveTo>
                      <a:pt x="0" y="62"/>
                    </a:moveTo>
                    <a:cubicBezTo>
                      <a:pt x="0" y="62"/>
                      <a:pt x="1" y="62"/>
                      <a:pt x="2" y="62"/>
                    </a:cubicBezTo>
                    <a:cubicBezTo>
                      <a:pt x="4" y="62"/>
                      <a:pt x="6" y="62"/>
                      <a:pt x="8" y="62"/>
                    </a:cubicBezTo>
                    <a:cubicBezTo>
                      <a:pt x="14" y="61"/>
                      <a:pt x="21" y="61"/>
                      <a:pt x="30" y="59"/>
                    </a:cubicBezTo>
                    <a:cubicBezTo>
                      <a:pt x="49" y="56"/>
                      <a:pt x="73" y="50"/>
                      <a:pt x="97" y="42"/>
                    </a:cubicBezTo>
                    <a:cubicBezTo>
                      <a:pt x="121" y="35"/>
                      <a:pt x="144" y="26"/>
                      <a:pt x="161" y="18"/>
                    </a:cubicBezTo>
                    <a:cubicBezTo>
                      <a:pt x="169" y="13"/>
                      <a:pt x="176" y="9"/>
                      <a:pt x="180" y="6"/>
                    </a:cubicBezTo>
                    <a:cubicBezTo>
                      <a:pt x="181" y="5"/>
                      <a:pt x="182" y="4"/>
                      <a:pt x="183" y="4"/>
                    </a:cubicBezTo>
                    <a:cubicBezTo>
                      <a:pt x="184" y="3"/>
                      <a:pt x="184" y="2"/>
                      <a:pt x="185" y="2"/>
                    </a:cubicBezTo>
                    <a:cubicBezTo>
                      <a:pt x="186" y="1"/>
                      <a:pt x="186" y="0"/>
                      <a:pt x="186" y="0"/>
                    </a:cubicBezTo>
                    <a:cubicBezTo>
                      <a:pt x="186" y="0"/>
                      <a:pt x="186" y="1"/>
                      <a:pt x="185" y="2"/>
                    </a:cubicBezTo>
                    <a:cubicBezTo>
                      <a:pt x="184" y="2"/>
                      <a:pt x="184" y="3"/>
                      <a:pt x="183" y="4"/>
                    </a:cubicBezTo>
                    <a:cubicBezTo>
                      <a:pt x="182" y="5"/>
                      <a:pt x="181" y="5"/>
                      <a:pt x="180" y="6"/>
                    </a:cubicBezTo>
                    <a:cubicBezTo>
                      <a:pt x="176" y="10"/>
                      <a:pt x="170" y="14"/>
                      <a:pt x="161" y="19"/>
                    </a:cubicBezTo>
                    <a:cubicBezTo>
                      <a:pt x="145" y="28"/>
                      <a:pt x="122" y="38"/>
                      <a:pt x="98" y="46"/>
                    </a:cubicBezTo>
                    <a:cubicBezTo>
                      <a:pt x="74" y="55"/>
                      <a:pt x="50" y="62"/>
                      <a:pt x="32" y="66"/>
                    </a:cubicBezTo>
                    <a:cubicBezTo>
                      <a:pt x="22" y="68"/>
                      <a:pt x="15" y="69"/>
                      <a:pt x="9" y="69"/>
                    </a:cubicBezTo>
                    <a:cubicBezTo>
                      <a:pt x="6" y="70"/>
                      <a:pt x="4" y="70"/>
                      <a:pt x="2" y="70"/>
                    </a:cubicBezTo>
                    <a:cubicBezTo>
                      <a:pt x="1" y="70"/>
                      <a:pt x="0" y="70"/>
                      <a:pt x="0" y="70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611"/>
              <p:cNvSpPr>
                <a:spLocks/>
              </p:cNvSpPr>
              <p:nvPr userDrawn="1"/>
            </p:nvSpPr>
            <p:spPr bwMode="auto">
              <a:xfrm>
                <a:off x="1671" y="1527"/>
                <a:ext cx="114" cy="19"/>
              </a:xfrm>
              <a:custGeom>
                <a:avLst/>
                <a:gdLst>
                  <a:gd name="T0" fmla="*/ 1 w 182"/>
                  <a:gd name="T1" fmla="*/ 21 h 30"/>
                  <a:gd name="T2" fmla="*/ 9 w 182"/>
                  <a:gd name="T3" fmla="*/ 22 h 30"/>
                  <a:gd name="T4" fmla="*/ 13 w 182"/>
                  <a:gd name="T5" fmla="*/ 22 h 30"/>
                  <a:gd name="T6" fmla="*/ 18 w 182"/>
                  <a:gd name="T7" fmla="*/ 23 h 30"/>
                  <a:gd name="T8" fmla="*/ 29 w 182"/>
                  <a:gd name="T9" fmla="*/ 23 h 30"/>
                  <a:gd name="T10" fmla="*/ 93 w 182"/>
                  <a:gd name="T11" fmla="*/ 20 h 30"/>
                  <a:gd name="T12" fmla="*/ 155 w 182"/>
                  <a:gd name="T13" fmla="*/ 10 h 30"/>
                  <a:gd name="T14" fmla="*/ 175 w 182"/>
                  <a:gd name="T15" fmla="*/ 4 h 30"/>
                  <a:gd name="T16" fmla="*/ 178 w 182"/>
                  <a:gd name="T17" fmla="*/ 2 h 30"/>
                  <a:gd name="T18" fmla="*/ 180 w 182"/>
                  <a:gd name="T19" fmla="*/ 1 h 30"/>
                  <a:gd name="T20" fmla="*/ 182 w 182"/>
                  <a:gd name="T21" fmla="*/ 0 h 30"/>
                  <a:gd name="T22" fmla="*/ 180 w 182"/>
                  <a:gd name="T23" fmla="*/ 1 h 30"/>
                  <a:gd name="T24" fmla="*/ 178 w 182"/>
                  <a:gd name="T25" fmla="*/ 2 h 30"/>
                  <a:gd name="T26" fmla="*/ 175 w 182"/>
                  <a:gd name="T27" fmla="*/ 4 h 30"/>
                  <a:gd name="T28" fmla="*/ 156 w 182"/>
                  <a:gd name="T29" fmla="*/ 11 h 30"/>
                  <a:gd name="T30" fmla="*/ 93 w 182"/>
                  <a:gd name="T31" fmla="*/ 24 h 30"/>
                  <a:gd name="T32" fmla="*/ 29 w 182"/>
                  <a:gd name="T33" fmla="*/ 30 h 30"/>
                  <a:gd name="T34" fmla="*/ 17 w 182"/>
                  <a:gd name="T35" fmla="*/ 30 h 30"/>
                  <a:gd name="T36" fmla="*/ 12 w 182"/>
                  <a:gd name="T37" fmla="*/ 30 h 30"/>
                  <a:gd name="T38" fmla="*/ 8 w 182"/>
                  <a:gd name="T39" fmla="*/ 30 h 30"/>
                  <a:gd name="T40" fmla="*/ 0 w 182"/>
                  <a:gd name="T41" fmla="*/ 29 h 30"/>
                  <a:gd name="T42" fmla="*/ 1 w 182"/>
                  <a:gd name="T43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2" h="30">
                    <a:moveTo>
                      <a:pt x="1" y="21"/>
                    </a:moveTo>
                    <a:cubicBezTo>
                      <a:pt x="1" y="21"/>
                      <a:pt x="4" y="21"/>
                      <a:pt x="9" y="22"/>
                    </a:cubicBezTo>
                    <a:cubicBezTo>
                      <a:pt x="10" y="22"/>
                      <a:pt x="11" y="22"/>
                      <a:pt x="13" y="22"/>
                    </a:cubicBezTo>
                    <a:cubicBezTo>
                      <a:pt x="14" y="22"/>
                      <a:pt x="16" y="22"/>
                      <a:pt x="18" y="23"/>
                    </a:cubicBezTo>
                    <a:cubicBezTo>
                      <a:pt x="21" y="23"/>
                      <a:pt x="25" y="23"/>
                      <a:pt x="29" y="23"/>
                    </a:cubicBezTo>
                    <a:cubicBezTo>
                      <a:pt x="46" y="24"/>
                      <a:pt x="70" y="23"/>
                      <a:pt x="93" y="20"/>
                    </a:cubicBezTo>
                    <a:cubicBezTo>
                      <a:pt x="116" y="18"/>
                      <a:pt x="138" y="14"/>
                      <a:pt x="155" y="10"/>
                    </a:cubicBezTo>
                    <a:cubicBezTo>
                      <a:pt x="164" y="8"/>
                      <a:pt x="171" y="6"/>
                      <a:pt x="175" y="4"/>
                    </a:cubicBezTo>
                    <a:cubicBezTo>
                      <a:pt x="176" y="3"/>
                      <a:pt x="177" y="3"/>
                      <a:pt x="178" y="2"/>
                    </a:cubicBezTo>
                    <a:cubicBezTo>
                      <a:pt x="179" y="2"/>
                      <a:pt x="180" y="1"/>
                      <a:pt x="180" y="1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82" y="0"/>
                      <a:pt x="182" y="0"/>
                      <a:pt x="180" y="1"/>
                    </a:cubicBezTo>
                    <a:cubicBezTo>
                      <a:pt x="180" y="1"/>
                      <a:pt x="179" y="2"/>
                      <a:pt x="178" y="2"/>
                    </a:cubicBezTo>
                    <a:cubicBezTo>
                      <a:pt x="177" y="3"/>
                      <a:pt x="176" y="3"/>
                      <a:pt x="175" y="4"/>
                    </a:cubicBezTo>
                    <a:cubicBezTo>
                      <a:pt x="171" y="6"/>
                      <a:pt x="164" y="8"/>
                      <a:pt x="156" y="11"/>
                    </a:cubicBezTo>
                    <a:cubicBezTo>
                      <a:pt x="139" y="16"/>
                      <a:pt x="116" y="21"/>
                      <a:pt x="93" y="24"/>
                    </a:cubicBezTo>
                    <a:cubicBezTo>
                      <a:pt x="70" y="28"/>
                      <a:pt x="47" y="30"/>
                      <a:pt x="29" y="30"/>
                    </a:cubicBezTo>
                    <a:cubicBezTo>
                      <a:pt x="25" y="30"/>
                      <a:pt x="21" y="30"/>
                      <a:pt x="17" y="30"/>
                    </a:cubicBezTo>
                    <a:cubicBezTo>
                      <a:pt x="15" y="30"/>
                      <a:pt x="14" y="30"/>
                      <a:pt x="12" y="30"/>
                    </a:cubicBezTo>
                    <a:cubicBezTo>
                      <a:pt x="11" y="30"/>
                      <a:pt x="9" y="30"/>
                      <a:pt x="8" y="30"/>
                    </a:cubicBezTo>
                    <a:cubicBezTo>
                      <a:pt x="3" y="29"/>
                      <a:pt x="0" y="29"/>
                      <a:pt x="0" y="29"/>
                    </a:cubicBez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612"/>
              <p:cNvSpPr>
                <a:spLocks/>
              </p:cNvSpPr>
              <p:nvPr userDrawn="1"/>
            </p:nvSpPr>
            <p:spPr bwMode="auto">
              <a:xfrm>
                <a:off x="1681" y="1565"/>
                <a:ext cx="88" cy="10"/>
              </a:xfrm>
              <a:custGeom>
                <a:avLst/>
                <a:gdLst>
                  <a:gd name="T0" fmla="*/ 3 w 142"/>
                  <a:gd name="T1" fmla="*/ 0 h 17"/>
                  <a:gd name="T2" fmla="*/ 4 w 142"/>
                  <a:gd name="T3" fmla="*/ 1 h 17"/>
                  <a:gd name="T4" fmla="*/ 8 w 142"/>
                  <a:gd name="T5" fmla="*/ 2 h 17"/>
                  <a:gd name="T6" fmla="*/ 24 w 142"/>
                  <a:gd name="T7" fmla="*/ 5 h 17"/>
                  <a:gd name="T8" fmla="*/ 72 w 142"/>
                  <a:gd name="T9" fmla="*/ 12 h 17"/>
                  <a:gd name="T10" fmla="*/ 120 w 142"/>
                  <a:gd name="T11" fmla="*/ 14 h 17"/>
                  <a:gd name="T12" fmla="*/ 136 w 142"/>
                  <a:gd name="T13" fmla="*/ 12 h 17"/>
                  <a:gd name="T14" fmla="*/ 140 w 142"/>
                  <a:gd name="T15" fmla="*/ 10 h 17"/>
                  <a:gd name="T16" fmla="*/ 142 w 142"/>
                  <a:gd name="T17" fmla="*/ 10 h 17"/>
                  <a:gd name="T18" fmla="*/ 140 w 142"/>
                  <a:gd name="T19" fmla="*/ 11 h 17"/>
                  <a:gd name="T20" fmla="*/ 136 w 142"/>
                  <a:gd name="T21" fmla="*/ 12 h 17"/>
                  <a:gd name="T22" fmla="*/ 120 w 142"/>
                  <a:gd name="T23" fmla="*/ 15 h 17"/>
                  <a:gd name="T24" fmla="*/ 71 w 142"/>
                  <a:gd name="T25" fmla="*/ 16 h 17"/>
                  <a:gd name="T26" fmla="*/ 22 w 142"/>
                  <a:gd name="T27" fmla="*/ 12 h 17"/>
                  <a:gd name="T28" fmla="*/ 6 w 142"/>
                  <a:gd name="T29" fmla="*/ 9 h 17"/>
                  <a:gd name="T30" fmla="*/ 2 w 142"/>
                  <a:gd name="T31" fmla="*/ 8 h 17"/>
                  <a:gd name="T32" fmla="*/ 0 w 142"/>
                  <a:gd name="T33" fmla="*/ 8 h 17"/>
                  <a:gd name="T34" fmla="*/ 3 w 142"/>
                  <a:gd name="T3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2" h="17">
                    <a:moveTo>
                      <a:pt x="3" y="0"/>
                    </a:moveTo>
                    <a:cubicBezTo>
                      <a:pt x="3" y="0"/>
                      <a:pt x="3" y="0"/>
                      <a:pt x="4" y="1"/>
                    </a:cubicBezTo>
                    <a:cubicBezTo>
                      <a:pt x="5" y="1"/>
                      <a:pt x="6" y="1"/>
                      <a:pt x="8" y="2"/>
                    </a:cubicBezTo>
                    <a:cubicBezTo>
                      <a:pt x="12" y="3"/>
                      <a:pt x="17" y="4"/>
                      <a:pt x="24" y="5"/>
                    </a:cubicBezTo>
                    <a:cubicBezTo>
                      <a:pt x="37" y="8"/>
                      <a:pt x="54" y="11"/>
                      <a:pt x="72" y="12"/>
                    </a:cubicBezTo>
                    <a:cubicBezTo>
                      <a:pt x="89" y="14"/>
                      <a:pt x="107" y="15"/>
                      <a:pt x="120" y="14"/>
                    </a:cubicBezTo>
                    <a:cubicBezTo>
                      <a:pt x="127" y="14"/>
                      <a:pt x="132" y="13"/>
                      <a:pt x="136" y="12"/>
                    </a:cubicBezTo>
                    <a:cubicBezTo>
                      <a:pt x="138" y="12"/>
                      <a:pt x="139" y="11"/>
                      <a:pt x="140" y="10"/>
                    </a:cubicBezTo>
                    <a:cubicBezTo>
                      <a:pt x="141" y="10"/>
                      <a:pt x="142" y="10"/>
                      <a:pt x="142" y="10"/>
                    </a:cubicBezTo>
                    <a:cubicBezTo>
                      <a:pt x="142" y="10"/>
                      <a:pt x="141" y="10"/>
                      <a:pt x="140" y="11"/>
                    </a:cubicBezTo>
                    <a:cubicBezTo>
                      <a:pt x="139" y="11"/>
                      <a:pt x="138" y="12"/>
                      <a:pt x="136" y="12"/>
                    </a:cubicBezTo>
                    <a:cubicBezTo>
                      <a:pt x="132" y="14"/>
                      <a:pt x="127" y="15"/>
                      <a:pt x="120" y="15"/>
                    </a:cubicBezTo>
                    <a:cubicBezTo>
                      <a:pt x="107" y="17"/>
                      <a:pt x="89" y="17"/>
                      <a:pt x="71" y="16"/>
                    </a:cubicBezTo>
                    <a:cubicBezTo>
                      <a:pt x="54" y="16"/>
                      <a:pt x="36" y="14"/>
                      <a:pt x="22" y="12"/>
                    </a:cubicBezTo>
                    <a:cubicBezTo>
                      <a:pt x="16" y="11"/>
                      <a:pt x="10" y="10"/>
                      <a:pt x="6" y="9"/>
                    </a:cubicBezTo>
                    <a:cubicBezTo>
                      <a:pt x="4" y="9"/>
                      <a:pt x="3" y="8"/>
                      <a:pt x="2" y="8"/>
                    </a:cubicBezTo>
                    <a:cubicBezTo>
                      <a:pt x="1" y="8"/>
                      <a:pt x="0" y="8"/>
                      <a:pt x="0" y="8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613"/>
              <p:cNvSpPr>
                <a:spLocks/>
              </p:cNvSpPr>
              <p:nvPr userDrawn="1"/>
            </p:nvSpPr>
            <p:spPr bwMode="auto">
              <a:xfrm>
                <a:off x="1664" y="1585"/>
                <a:ext cx="85" cy="24"/>
              </a:xfrm>
              <a:custGeom>
                <a:avLst/>
                <a:gdLst>
                  <a:gd name="T0" fmla="*/ 4 w 137"/>
                  <a:gd name="T1" fmla="*/ 0 h 39"/>
                  <a:gd name="T2" fmla="*/ 9 w 137"/>
                  <a:gd name="T3" fmla="*/ 3 h 39"/>
                  <a:gd name="T4" fmla="*/ 15 w 137"/>
                  <a:gd name="T5" fmla="*/ 6 h 39"/>
                  <a:gd name="T6" fmla="*/ 23 w 137"/>
                  <a:gd name="T7" fmla="*/ 10 h 39"/>
                  <a:gd name="T8" fmla="*/ 68 w 137"/>
                  <a:gd name="T9" fmla="*/ 27 h 39"/>
                  <a:gd name="T10" fmla="*/ 115 w 137"/>
                  <a:gd name="T11" fmla="*/ 37 h 39"/>
                  <a:gd name="T12" fmla="*/ 124 w 137"/>
                  <a:gd name="T13" fmla="*/ 38 h 39"/>
                  <a:gd name="T14" fmla="*/ 131 w 137"/>
                  <a:gd name="T15" fmla="*/ 38 h 39"/>
                  <a:gd name="T16" fmla="*/ 137 w 137"/>
                  <a:gd name="T17" fmla="*/ 37 h 39"/>
                  <a:gd name="T18" fmla="*/ 131 w 137"/>
                  <a:gd name="T19" fmla="*/ 38 h 39"/>
                  <a:gd name="T20" fmla="*/ 124 w 137"/>
                  <a:gd name="T21" fmla="*/ 39 h 39"/>
                  <a:gd name="T22" fmla="*/ 115 w 137"/>
                  <a:gd name="T23" fmla="*/ 38 h 39"/>
                  <a:gd name="T24" fmla="*/ 67 w 137"/>
                  <a:gd name="T25" fmla="*/ 31 h 39"/>
                  <a:gd name="T26" fmla="*/ 20 w 137"/>
                  <a:gd name="T27" fmla="*/ 16 h 39"/>
                  <a:gd name="T28" fmla="*/ 12 w 137"/>
                  <a:gd name="T29" fmla="*/ 13 h 39"/>
                  <a:gd name="T30" fmla="*/ 5 w 137"/>
                  <a:gd name="T31" fmla="*/ 10 h 39"/>
                  <a:gd name="T32" fmla="*/ 0 w 137"/>
                  <a:gd name="T33" fmla="*/ 7 h 39"/>
                  <a:gd name="T34" fmla="*/ 4 w 137"/>
                  <a:gd name="T3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7" h="39">
                    <a:moveTo>
                      <a:pt x="4" y="0"/>
                    </a:moveTo>
                    <a:cubicBezTo>
                      <a:pt x="4" y="0"/>
                      <a:pt x="6" y="1"/>
                      <a:pt x="9" y="3"/>
                    </a:cubicBezTo>
                    <a:cubicBezTo>
                      <a:pt x="11" y="4"/>
                      <a:pt x="13" y="5"/>
                      <a:pt x="15" y="6"/>
                    </a:cubicBezTo>
                    <a:cubicBezTo>
                      <a:pt x="17" y="7"/>
                      <a:pt x="20" y="9"/>
                      <a:pt x="23" y="10"/>
                    </a:cubicBezTo>
                    <a:cubicBezTo>
                      <a:pt x="35" y="16"/>
                      <a:pt x="51" y="22"/>
                      <a:pt x="68" y="27"/>
                    </a:cubicBezTo>
                    <a:cubicBezTo>
                      <a:pt x="85" y="32"/>
                      <a:pt x="102" y="36"/>
                      <a:pt x="115" y="37"/>
                    </a:cubicBezTo>
                    <a:cubicBezTo>
                      <a:pt x="119" y="38"/>
                      <a:pt x="122" y="38"/>
                      <a:pt x="124" y="38"/>
                    </a:cubicBezTo>
                    <a:cubicBezTo>
                      <a:pt x="127" y="38"/>
                      <a:pt x="129" y="38"/>
                      <a:pt x="131" y="38"/>
                    </a:cubicBezTo>
                    <a:cubicBezTo>
                      <a:pt x="135" y="37"/>
                      <a:pt x="137" y="37"/>
                      <a:pt x="137" y="37"/>
                    </a:cubicBezTo>
                    <a:cubicBezTo>
                      <a:pt x="137" y="37"/>
                      <a:pt x="135" y="37"/>
                      <a:pt x="131" y="38"/>
                    </a:cubicBezTo>
                    <a:cubicBezTo>
                      <a:pt x="129" y="38"/>
                      <a:pt x="127" y="38"/>
                      <a:pt x="124" y="39"/>
                    </a:cubicBezTo>
                    <a:cubicBezTo>
                      <a:pt x="122" y="38"/>
                      <a:pt x="119" y="39"/>
                      <a:pt x="115" y="38"/>
                    </a:cubicBezTo>
                    <a:cubicBezTo>
                      <a:pt x="102" y="38"/>
                      <a:pt x="84" y="35"/>
                      <a:pt x="67" y="31"/>
                    </a:cubicBezTo>
                    <a:cubicBezTo>
                      <a:pt x="50" y="27"/>
                      <a:pt x="33" y="21"/>
                      <a:pt x="20" y="16"/>
                    </a:cubicBezTo>
                    <a:cubicBezTo>
                      <a:pt x="17" y="15"/>
                      <a:pt x="14" y="14"/>
                      <a:pt x="12" y="13"/>
                    </a:cubicBezTo>
                    <a:cubicBezTo>
                      <a:pt x="9" y="12"/>
                      <a:pt x="7" y="11"/>
                      <a:pt x="5" y="10"/>
                    </a:cubicBezTo>
                    <a:cubicBezTo>
                      <a:pt x="2" y="8"/>
                      <a:pt x="0" y="7"/>
                      <a:pt x="0" y="7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614"/>
              <p:cNvSpPr>
                <a:spLocks/>
              </p:cNvSpPr>
              <p:nvPr userDrawn="1"/>
            </p:nvSpPr>
            <p:spPr bwMode="auto">
              <a:xfrm>
                <a:off x="1636" y="1597"/>
                <a:ext cx="88" cy="43"/>
              </a:xfrm>
              <a:custGeom>
                <a:avLst/>
                <a:gdLst>
                  <a:gd name="T0" fmla="*/ 6 w 142"/>
                  <a:gd name="T1" fmla="*/ 0 h 69"/>
                  <a:gd name="T2" fmla="*/ 10 w 142"/>
                  <a:gd name="T3" fmla="*/ 5 h 69"/>
                  <a:gd name="T4" fmla="*/ 16 w 142"/>
                  <a:gd name="T5" fmla="*/ 10 h 69"/>
                  <a:gd name="T6" fmla="*/ 23 w 142"/>
                  <a:gd name="T7" fmla="*/ 16 h 69"/>
                  <a:gd name="T8" fmla="*/ 69 w 142"/>
                  <a:gd name="T9" fmla="*/ 44 h 69"/>
                  <a:gd name="T10" fmla="*/ 118 w 142"/>
                  <a:gd name="T11" fmla="*/ 65 h 69"/>
                  <a:gd name="T12" fmla="*/ 123 w 142"/>
                  <a:gd name="T13" fmla="*/ 66 h 69"/>
                  <a:gd name="T14" fmla="*/ 128 w 142"/>
                  <a:gd name="T15" fmla="*/ 67 h 69"/>
                  <a:gd name="T16" fmla="*/ 135 w 142"/>
                  <a:gd name="T17" fmla="*/ 68 h 69"/>
                  <a:gd name="T18" fmla="*/ 140 w 142"/>
                  <a:gd name="T19" fmla="*/ 69 h 69"/>
                  <a:gd name="T20" fmla="*/ 142 w 142"/>
                  <a:gd name="T21" fmla="*/ 69 h 69"/>
                  <a:gd name="T22" fmla="*/ 140 w 142"/>
                  <a:gd name="T23" fmla="*/ 69 h 69"/>
                  <a:gd name="T24" fmla="*/ 135 w 142"/>
                  <a:gd name="T25" fmla="*/ 69 h 69"/>
                  <a:gd name="T26" fmla="*/ 128 w 142"/>
                  <a:gd name="T27" fmla="*/ 68 h 69"/>
                  <a:gd name="T28" fmla="*/ 123 w 142"/>
                  <a:gd name="T29" fmla="*/ 67 h 69"/>
                  <a:gd name="T30" fmla="*/ 118 w 142"/>
                  <a:gd name="T31" fmla="*/ 66 h 69"/>
                  <a:gd name="T32" fmla="*/ 67 w 142"/>
                  <a:gd name="T33" fmla="*/ 48 h 69"/>
                  <a:gd name="T34" fmla="*/ 19 w 142"/>
                  <a:gd name="T35" fmla="*/ 22 h 69"/>
                  <a:gd name="T36" fmla="*/ 11 w 142"/>
                  <a:gd name="T37" fmla="*/ 16 h 69"/>
                  <a:gd name="T38" fmla="*/ 5 w 142"/>
                  <a:gd name="T39" fmla="*/ 11 h 69"/>
                  <a:gd name="T40" fmla="*/ 0 w 142"/>
                  <a:gd name="T41" fmla="*/ 6 h 69"/>
                  <a:gd name="T42" fmla="*/ 6 w 142"/>
                  <a:gd name="T4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2" h="69">
                    <a:moveTo>
                      <a:pt x="6" y="0"/>
                    </a:moveTo>
                    <a:cubicBezTo>
                      <a:pt x="6" y="0"/>
                      <a:pt x="7" y="2"/>
                      <a:pt x="10" y="5"/>
                    </a:cubicBezTo>
                    <a:cubicBezTo>
                      <a:pt x="12" y="7"/>
                      <a:pt x="14" y="8"/>
                      <a:pt x="16" y="10"/>
                    </a:cubicBezTo>
                    <a:cubicBezTo>
                      <a:pt x="18" y="12"/>
                      <a:pt x="20" y="14"/>
                      <a:pt x="23" y="16"/>
                    </a:cubicBezTo>
                    <a:cubicBezTo>
                      <a:pt x="35" y="25"/>
                      <a:pt x="51" y="36"/>
                      <a:pt x="69" y="44"/>
                    </a:cubicBezTo>
                    <a:cubicBezTo>
                      <a:pt x="86" y="53"/>
                      <a:pt x="104" y="60"/>
                      <a:pt x="118" y="65"/>
                    </a:cubicBezTo>
                    <a:cubicBezTo>
                      <a:pt x="120" y="65"/>
                      <a:pt x="122" y="66"/>
                      <a:pt x="123" y="66"/>
                    </a:cubicBezTo>
                    <a:cubicBezTo>
                      <a:pt x="125" y="66"/>
                      <a:pt x="126" y="67"/>
                      <a:pt x="128" y="67"/>
                    </a:cubicBezTo>
                    <a:cubicBezTo>
                      <a:pt x="131" y="68"/>
                      <a:pt x="133" y="68"/>
                      <a:pt x="135" y="68"/>
                    </a:cubicBezTo>
                    <a:cubicBezTo>
                      <a:pt x="137" y="69"/>
                      <a:pt x="139" y="69"/>
                      <a:pt x="140" y="69"/>
                    </a:cubicBezTo>
                    <a:cubicBezTo>
                      <a:pt x="141" y="69"/>
                      <a:pt x="142" y="69"/>
                      <a:pt x="142" y="69"/>
                    </a:cubicBezTo>
                    <a:cubicBezTo>
                      <a:pt x="142" y="69"/>
                      <a:pt x="141" y="69"/>
                      <a:pt x="140" y="69"/>
                    </a:cubicBezTo>
                    <a:cubicBezTo>
                      <a:pt x="139" y="69"/>
                      <a:pt x="137" y="69"/>
                      <a:pt x="135" y="69"/>
                    </a:cubicBezTo>
                    <a:cubicBezTo>
                      <a:pt x="133" y="69"/>
                      <a:pt x="131" y="68"/>
                      <a:pt x="128" y="68"/>
                    </a:cubicBezTo>
                    <a:cubicBezTo>
                      <a:pt x="126" y="68"/>
                      <a:pt x="125" y="67"/>
                      <a:pt x="123" y="67"/>
                    </a:cubicBezTo>
                    <a:cubicBezTo>
                      <a:pt x="121" y="67"/>
                      <a:pt x="120" y="66"/>
                      <a:pt x="118" y="66"/>
                    </a:cubicBezTo>
                    <a:cubicBezTo>
                      <a:pt x="103" y="62"/>
                      <a:pt x="85" y="56"/>
                      <a:pt x="67" y="48"/>
                    </a:cubicBezTo>
                    <a:cubicBezTo>
                      <a:pt x="49" y="40"/>
                      <a:pt x="31" y="31"/>
                      <a:pt x="19" y="22"/>
                    </a:cubicBezTo>
                    <a:cubicBezTo>
                      <a:pt x="16" y="20"/>
                      <a:pt x="13" y="18"/>
                      <a:pt x="11" y="16"/>
                    </a:cubicBezTo>
                    <a:cubicBezTo>
                      <a:pt x="9" y="14"/>
                      <a:pt x="6" y="12"/>
                      <a:pt x="5" y="11"/>
                    </a:cubicBezTo>
                    <a:cubicBezTo>
                      <a:pt x="2" y="8"/>
                      <a:pt x="0" y="6"/>
                      <a:pt x="0" y="6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615"/>
              <p:cNvSpPr>
                <a:spLocks/>
              </p:cNvSpPr>
              <p:nvPr userDrawn="1"/>
            </p:nvSpPr>
            <p:spPr bwMode="auto">
              <a:xfrm>
                <a:off x="1621" y="1615"/>
                <a:ext cx="67" cy="47"/>
              </a:xfrm>
              <a:custGeom>
                <a:avLst/>
                <a:gdLst>
                  <a:gd name="T0" fmla="*/ 6 w 108"/>
                  <a:gd name="T1" fmla="*/ 0 h 75"/>
                  <a:gd name="T2" fmla="*/ 10 w 108"/>
                  <a:gd name="T3" fmla="*/ 5 h 75"/>
                  <a:gd name="T4" fmla="*/ 14 w 108"/>
                  <a:gd name="T5" fmla="*/ 10 h 75"/>
                  <a:gd name="T6" fmla="*/ 19 w 108"/>
                  <a:gd name="T7" fmla="*/ 16 h 75"/>
                  <a:gd name="T8" fmla="*/ 51 w 108"/>
                  <a:gd name="T9" fmla="*/ 45 h 75"/>
                  <a:gd name="T10" fmla="*/ 89 w 108"/>
                  <a:gd name="T11" fmla="*/ 68 h 75"/>
                  <a:gd name="T12" fmla="*/ 96 w 108"/>
                  <a:gd name="T13" fmla="*/ 72 h 75"/>
                  <a:gd name="T14" fmla="*/ 102 w 108"/>
                  <a:gd name="T15" fmla="*/ 74 h 75"/>
                  <a:gd name="T16" fmla="*/ 108 w 108"/>
                  <a:gd name="T17" fmla="*/ 75 h 75"/>
                  <a:gd name="T18" fmla="*/ 102 w 108"/>
                  <a:gd name="T19" fmla="*/ 74 h 75"/>
                  <a:gd name="T20" fmla="*/ 96 w 108"/>
                  <a:gd name="T21" fmla="*/ 72 h 75"/>
                  <a:gd name="T22" fmla="*/ 88 w 108"/>
                  <a:gd name="T23" fmla="*/ 70 h 75"/>
                  <a:gd name="T24" fmla="*/ 49 w 108"/>
                  <a:gd name="T25" fmla="*/ 48 h 75"/>
                  <a:gd name="T26" fmla="*/ 14 w 108"/>
                  <a:gd name="T27" fmla="*/ 20 h 75"/>
                  <a:gd name="T28" fmla="*/ 8 w 108"/>
                  <a:gd name="T29" fmla="*/ 14 h 75"/>
                  <a:gd name="T30" fmla="*/ 4 w 108"/>
                  <a:gd name="T31" fmla="*/ 10 h 75"/>
                  <a:gd name="T32" fmla="*/ 0 w 108"/>
                  <a:gd name="T33" fmla="*/ 5 h 75"/>
                  <a:gd name="T34" fmla="*/ 6 w 108"/>
                  <a:gd name="T35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8" h="75">
                    <a:moveTo>
                      <a:pt x="6" y="0"/>
                    </a:moveTo>
                    <a:cubicBezTo>
                      <a:pt x="6" y="0"/>
                      <a:pt x="8" y="2"/>
                      <a:pt x="10" y="5"/>
                    </a:cubicBezTo>
                    <a:cubicBezTo>
                      <a:pt x="11" y="6"/>
                      <a:pt x="12" y="8"/>
                      <a:pt x="14" y="10"/>
                    </a:cubicBezTo>
                    <a:cubicBezTo>
                      <a:pt x="15" y="11"/>
                      <a:pt x="17" y="13"/>
                      <a:pt x="19" y="16"/>
                    </a:cubicBezTo>
                    <a:cubicBezTo>
                      <a:pt x="27" y="24"/>
                      <a:pt x="39" y="35"/>
                      <a:pt x="51" y="45"/>
                    </a:cubicBezTo>
                    <a:cubicBezTo>
                      <a:pt x="64" y="55"/>
                      <a:pt x="78" y="63"/>
                      <a:pt x="89" y="68"/>
                    </a:cubicBezTo>
                    <a:cubicBezTo>
                      <a:pt x="92" y="70"/>
                      <a:pt x="94" y="71"/>
                      <a:pt x="96" y="72"/>
                    </a:cubicBezTo>
                    <a:cubicBezTo>
                      <a:pt x="99" y="72"/>
                      <a:pt x="101" y="73"/>
                      <a:pt x="102" y="74"/>
                    </a:cubicBezTo>
                    <a:cubicBezTo>
                      <a:pt x="106" y="74"/>
                      <a:pt x="108" y="75"/>
                      <a:pt x="108" y="75"/>
                    </a:cubicBezTo>
                    <a:cubicBezTo>
                      <a:pt x="108" y="75"/>
                      <a:pt x="106" y="74"/>
                      <a:pt x="102" y="74"/>
                    </a:cubicBezTo>
                    <a:cubicBezTo>
                      <a:pt x="101" y="73"/>
                      <a:pt x="99" y="73"/>
                      <a:pt x="96" y="72"/>
                    </a:cubicBezTo>
                    <a:cubicBezTo>
                      <a:pt x="94" y="72"/>
                      <a:pt x="91" y="71"/>
                      <a:pt x="88" y="70"/>
                    </a:cubicBezTo>
                    <a:cubicBezTo>
                      <a:pt x="77" y="65"/>
                      <a:pt x="63" y="58"/>
                      <a:pt x="49" y="48"/>
                    </a:cubicBezTo>
                    <a:cubicBezTo>
                      <a:pt x="36" y="39"/>
                      <a:pt x="23" y="29"/>
                      <a:pt x="14" y="20"/>
                    </a:cubicBezTo>
                    <a:cubicBezTo>
                      <a:pt x="12" y="18"/>
                      <a:pt x="10" y="16"/>
                      <a:pt x="8" y="14"/>
                    </a:cubicBezTo>
                    <a:cubicBezTo>
                      <a:pt x="6" y="12"/>
                      <a:pt x="5" y="11"/>
                      <a:pt x="4" y="10"/>
                    </a:cubicBezTo>
                    <a:cubicBezTo>
                      <a:pt x="1" y="7"/>
                      <a:pt x="0" y="5"/>
                      <a:pt x="0" y="5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616"/>
              <p:cNvSpPr>
                <a:spLocks/>
              </p:cNvSpPr>
              <p:nvPr userDrawn="1"/>
            </p:nvSpPr>
            <p:spPr bwMode="auto">
              <a:xfrm>
                <a:off x="1607" y="1637"/>
                <a:ext cx="41" cy="44"/>
              </a:xfrm>
              <a:custGeom>
                <a:avLst/>
                <a:gdLst>
                  <a:gd name="T0" fmla="*/ 7 w 66"/>
                  <a:gd name="T1" fmla="*/ 0 h 71"/>
                  <a:gd name="T2" fmla="*/ 9 w 66"/>
                  <a:gd name="T3" fmla="*/ 4 h 71"/>
                  <a:gd name="T4" fmla="*/ 13 w 66"/>
                  <a:gd name="T5" fmla="*/ 13 h 71"/>
                  <a:gd name="T6" fmla="*/ 31 w 66"/>
                  <a:gd name="T7" fmla="*/ 40 h 71"/>
                  <a:gd name="T8" fmla="*/ 53 w 66"/>
                  <a:gd name="T9" fmla="*/ 63 h 71"/>
                  <a:gd name="T10" fmla="*/ 62 w 66"/>
                  <a:gd name="T11" fmla="*/ 70 h 71"/>
                  <a:gd name="T12" fmla="*/ 65 w 66"/>
                  <a:gd name="T13" fmla="*/ 71 h 71"/>
                  <a:gd name="T14" fmla="*/ 66 w 66"/>
                  <a:gd name="T15" fmla="*/ 71 h 71"/>
                  <a:gd name="T16" fmla="*/ 65 w 66"/>
                  <a:gd name="T17" fmla="*/ 71 h 71"/>
                  <a:gd name="T18" fmla="*/ 62 w 66"/>
                  <a:gd name="T19" fmla="*/ 70 h 71"/>
                  <a:gd name="T20" fmla="*/ 53 w 66"/>
                  <a:gd name="T21" fmla="*/ 64 h 71"/>
                  <a:gd name="T22" fmla="*/ 28 w 66"/>
                  <a:gd name="T23" fmla="*/ 42 h 71"/>
                  <a:gd name="T24" fmla="*/ 8 w 66"/>
                  <a:gd name="T25" fmla="*/ 16 h 71"/>
                  <a:gd name="T26" fmla="*/ 2 w 66"/>
                  <a:gd name="T27" fmla="*/ 7 h 71"/>
                  <a:gd name="T28" fmla="*/ 0 w 66"/>
                  <a:gd name="T29" fmla="*/ 3 h 71"/>
                  <a:gd name="T30" fmla="*/ 7 w 66"/>
                  <a:gd name="T31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71">
                    <a:moveTo>
                      <a:pt x="7" y="0"/>
                    </a:moveTo>
                    <a:cubicBezTo>
                      <a:pt x="7" y="0"/>
                      <a:pt x="8" y="1"/>
                      <a:pt x="9" y="4"/>
                    </a:cubicBezTo>
                    <a:cubicBezTo>
                      <a:pt x="10" y="6"/>
                      <a:pt x="12" y="9"/>
                      <a:pt x="13" y="13"/>
                    </a:cubicBezTo>
                    <a:cubicBezTo>
                      <a:pt x="18" y="21"/>
                      <a:pt x="24" y="31"/>
                      <a:pt x="31" y="40"/>
                    </a:cubicBezTo>
                    <a:cubicBezTo>
                      <a:pt x="39" y="49"/>
                      <a:pt x="47" y="58"/>
                      <a:pt x="53" y="63"/>
                    </a:cubicBezTo>
                    <a:cubicBezTo>
                      <a:pt x="57" y="66"/>
                      <a:pt x="60" y="68"/>
                      <a:pt x="62" y="70"/>
                    </a:cubicBezTo>
                    <a:cubicBezTo>
                      <a:pt x="63" y="70"/>
                      <a:pt x="64" y="71"/>
                      <a:pt x="65" y="71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6" y="71"/>
                      <a:pt x="66" y="71"/>
                      <a:pt x="65" y="71"/>
                    </a:cubicBezTo>
                    <a:cubicBezTo>
                      <a:pt x="64" y="71"/>
                      <a:pt x="63" y="71"/>
                      <a:pt x="62" y="70"/>
                    </a:cubicBezTo>
                    <a:cubicBezTo>
                      <a:pt x="60" y="69"/>
                      <a:pt x="56" y="67"/>
                      <a:pt x="53" y="64"/>
                    </a:cubicBezTo>
                    <a:cubicBezTo>
                      <a:pt x="45" y="59"/>
                      <a:pt x="36" y="51"/>
                      <a:pt x="28" y="42"/>
                    </a:cubicBezTo>
                    <a:cubicBezTo>
                      <a:pt x="20" y="34"/>
                      <a:pt x="13" y="24"/>
                      <a:pt x="8" y="16"/>
                    </a:cubicBezTo>
                    <a:cubicBezTo>
                      <a:pt x="5" y="13"/>
                      <a:pt x="3" y="9"/>
                      <a:pt x="2" y="7"/>
                    </a:cubicBezTo>
                    <a:cubicBezTo>
                      <a:pt x="1" y="4"/>
                      <a:pt x="0" y="3"/>
                      <a:pt x="0" y="3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617"/>
              <p:cNvSpPr>
                <a:spLocks/>
              </p:cNvSpPr>
              <p:nvPr userDrawn="1"/>
            </p:nvSpPr>
            <p:spPr bwMode="auto">
              <a:xfrm>
                <a:off x="1582" y="1647"/>
                <a:ext cx="25" cy="40"/>
              </a:xfrm>
              <a:custGeom>
                <a:avLst/>
                <a:gdLst>
                  <a:gd name="T0" fmla="*/ 8 w 40"/>
                  <a:gd name="T1" fmla="*/ 0 h 64"/>
                  <a:gd name="T2" fmla="*/ 9 w 40"/>
                  <a:gd name="T3" fmla="*/ 3 h 64"/>
                  <a:gd name="T4" fmla="*/ 11 w 40"/>
                  <a:gd name="T5" fmla="*/ 11 h 64"/>
                  <a:gd name="T6" fmla="*/ 19 w 40"/>
                  <a:gd name="T7" fmla="*/ 34 h 64"/>
                  <a:gd name="T8" fmla="*/ 32 w 40"/>
                  <a:gd name="T9" fmla="*/ 56 h 64"/>
                  <a:gd name="T10" fmla="*/ 37 w 40"/>
                  <a:gd name="T11" fmla="*/ 62 h 64"/>
                  <a:gd name="T12" fmla="*/ 40 w 40"/>
                  <a:gd name="T13" fmla="*/ 64 h 64"/>
                  <a:gd name="T14" fmla="*/ 37 w 40"/>
                  <a:gd name="T15" fmla="*/ 62 h 64"/>
                  <a:gd name="T16" fmla="*/ 31 w 40"/>
                  <a:gd name="T17" fmla="*/ 57 h 64"/>
                  <a:gd name="T18" fmla="*/ 16 w 40"/>
                  <a:gd name="T19" fmla="*/ 36 h 64"/>
                  <a:gd name="T20" fmla="*/ 4 w 40"/>
                  <a:gd name="T21" fmla="*/ 13 h 64"/>
                  <a:gd name="T22" fmla="*/ 2 w 40"/>
                  <a:gd name="T23" fmla="*/ 5 h 64"/>
                  <a:gd name="T24" fmla="*/ 0 w 40"/>
                  <a:gd name="T25" fmla="*/ 2 h 64"/>
                  <a:gd name="T26" fmla="*/ 8 w 40"/>
                  <a:gd name="T2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64">
                    <a:moveTo>
                      <a:pt x="8" y="0"/>
                    </a:moveTo>
                    <a:cubicBezTo>
                      <a:pt x="8" y="0"/>
                      <a:pt x="8" y="1"/>
                      <a:pt x="9" y="3"/>
                    </a:cubicBezTo>
                    <a:cubicBezTo>
                      <a:pt x="9" y="5"/>
                      <a:pt x="10" y="7"/>
                      <a:pt x="11" y="11"/>
                    </a:cubicBezTo>
                    <a:cubicBezTo>
                      <a:pt x="13" y="17"/>
                      <a:pt x="15" y="26"/>
                      <a:pt x="19" y="34"/>
                    </a:cubicBezTo>
                    <a:cubicBezTo>
                      <a:pt x="23" y="42"/>
                      <a:pt x="27" y="50"/>
                      <a:pt x="32" y="56"/>
                    </a:cubicBezTo>
                    <a:cubicBezTo>
                      <a:pt x="34" y="58"/>
                      <a:pt x="36" y="60"/>
                      <a:pt x="37" y="62"/>
                    </a:cubicBezTo>
                    <a:cubicBezTo>
                      <a:pt x="39" y="63"/>
                      <a:pt x="40" y="64"/>
                      <a:pt x="40" y="64"/>
                    </a:cubicBezTo>
                    <a:cubicBezTo>
                      <a:pt x="40" y="64"/>
                      <a:pt x="39" y="63"/>
                      <a:pt x="37" y="62"/>
                    </a:cubicBezTo>
                    <a:cubicBezTo>
                      <a:pt x="36" y="61"/>
                      <a:pt x="33" y="59"/>
                      <a:pt x="31" y="57"/>
                    </a:cubicBezTo>
                    <a:cubicBezTo>
                      <a:pt x="26" y="52"/>
                      <a:pt x="20" y="44"/>
                      <a:pt x="16" y="36"/>
                    </a:cubicBezTo>
                    <a:cubicBezTo>
                      <a:pt x="11" y="28"/>
                      <a:pt x="7" y="19"/>
                      <a:pt x="4" y="13"/>
                    </a:cubicBezTo>
                    <a:cubicBezTo>
                      <a:pt x="3" y="9"/>
                      <a:pt x="2" y="7"/>
                      <a:pt x="2" y="5"/>
                    </a:cubicBezTo>
                    <a:cubicBezTo>
                      <a:pt x="1" y="3"/>
                      <a:pt x="0" y="2"/>
                      <a:pt x="0" y="2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618"/>
              <p:cNvSpPr>
                <a:spLocks/>
              </p:cNvSpPr>
              <p:nvPr userDrawn="1"/>
            </p:nvSpPr>
            <p:spPr bwMode="auto">
              <a:xfrm>
                <a:off x="1559" y="1647"/>
                <a:ext cx="10" cy="44"/>
              </a:xfrm>
              <a:custGeom>
                <a:avLst/>
                <a:gdLst>
                  <a:gd name="T0" fmla="*/ 8 w 16"/>
                  <a:gd name="T1" fmla="*/ 0 h 72"/>
                  <a:gd name="T2" fmla="*/ 8 w 16"/>
                  <a:gd name="T3" fmla="*/ 3 h 72"/>
                  <a:gd name="T4" fmla="*/ 7 w 16"/>
                  <a:gd name="T5" fmla="*/ 7 h 72"/>
                  <a:gd name="T6" fmla="*/ 7 w 16"/>
                  <a:gd name="T7" fmla="*/ 12 h 72"/>
                  <a:gd name="T8" fmla="*/ 6 w 16"/>
                  <a:gd name="T9" fmla="*/ 23 h 72"/>
                  <a:gd name="T10" fmla="*/ 7 w 16"/>
                  <a:gd name="T11" fmla="*/ 37 h 72"/>
                  <a:gd name="T12" fmla="*/ 12 w 16"/>
                  <a:gd name="T13" fmla="*/ 61 h 72"/>
                  <a:gd name="T14" fmla="*/ 15 w 16"/>
                  <a:gd name="T15" fmla="*/ 69 h 72"/>
                  <a:gd name="T16" fmla="*/ 16 w 16"/>
                  <a:gd name="T17" fmla="*/ 72 h 72"/>
                  <a:gd name="T18" fmla="*/ 15 w 16"/>
                  <a:gd name="T19" fmla="*/ 69 h 72"/>
                  <a:gd name="T20" fmla="*/ 11 w 16"/>
                  <a:gd name="T21" fmla="*/ 62 h 72"/>
                  <a:gd name="T22" fmla="*/ 3 w 16"/>
                  <a:gd name="T23" fmla="*/ 37 h 72"/>
                  <a:gd name="T24" fmla="*/ 1 w 16"/>
                  <a:gd name="T25" fmla="*/ 24 h 72"/>
                  <a:gd name="T26" fmla="*/ 0 w 16"/>
                  <a:gd name="T27" fmla="*/ 11 h 72"/>
                  <a:gd name="T28" fmla="*/ 0 w 16"/>
                  <a:gd name="T29" fmla="*/ 7 h 72"/>
                  <a:gd name="T30" fmla="*/ 0 w 16"/>
                  <a:gd name="T31" fmla="*/ 3 h 72"/>
                  <a:gd name="T32" fmla="*/ 0 w 16"/>
                  <a:gd name="T33" fmla="*/ 0 h 72"/>
                  <a:gd name="T34" fmla="*/ 8 w 16"/>
                  <a:gd name="T3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72">
                    <a:moveTo>
                      <a:pt x="8" y="0"/>
                    </a:moveTo>
                    <a:cubicBezTo>
                      <a:pt x="8" y="0"/>
                      <a:pt x="8" y="1"/>
                      <a:pt x="8" y="3"/>
                    </a:cubicBezTo>
                    <a:cubicBezTo>
                      <a:pt x="8" y="5"/>
                      <a:pt x="7" y="6"/>
                      <a:pt x="7" y="7"/>
                    </a:cubicBezTo>
                    <a:cubicBezTo>
                      <a:pt x="7" y="9"/>
                      <a:pt x="7" y="10"/>
                      <a:pt x="7" y="12"/>
                    </a:cubicBezTo>
                    <a:cubicBezTo>
                      <a:pt x="7" y="15"/>
                      <a:pt x="6" y="19"/>
                      <a:pt x="6" y="23"/>
                    </a:cubicBezTo>
                    <a:cubicBezTo>
                      <a:pt x="6" y="28"/>
                      <a:pt x="7" y="32"/>
                      <a:pt x="7" y="37"/>
                    </a:cubicBezTo>
                    <a:cubicBezTo>
                      <a:pt x="8" y="46"/>
                      <a:pt x="10" y="55"/>
                      <a:pt x="12" y="61"/>
                    </a:cubicBezTo>
                    <a:cubicBezTo>
                      <a:pt x="13" y="65"/>
                      <a:pt x="14" y="67"/>
                      <a:pt x="15" y="69"/>
                    </a:cubicBezTo>
                    <a:cubicBezTo>
                      <a:pt x="16" y="71"/>
                      <a:pt x="16" y="72"/>
                      <a:pt x="16" y="72"/>
                    </a:cubicBezTo>
                    <a:cubicBezTo>
                      <a:pt x="16" y="72"/>
                      <a:pt x="16" y="71"/>
                      <a:pt x="15" y="69"/>
                    </a:cubicBezTo>
                    <a:cubicBezTo>
                      <a:pt x="14" y="68"/>
                      <a:pt x="12" y="65"/>
                      <a:pt x="11" y="62"/>
                    </a:cubicBezTo>
                    <a:cubicBezTo>
                      <a:pt x="8" y="56"/>
                      <a:pt x="5" y="47"/>
                      <a:pt x="3" y="37"/>
                    </a:cubicBezTo>
                    <a:cubicBezTo>
                      <a:pt x="2" y="33"/>
                      <a:pt x="1" y="28"/>
                      <a:pt x="1" y="24"/>
                    </a:cubicBezTo>
                    <a:cubicBezTo>
                      <a:pt x="0" y="19"/>
                      <a:pt x="0" y="15"/>
                      <a:pt x="0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" name="Freeform 619"/>
              <p:cNvSpPr>
                <a:spLocks noEditPoints="1"/>
              </p:cNvSpPr>
              <p:nvPr userDrawn="1"/>
            </p:nvSpPr>
            <p:spPr bwMode="auto">
              <a:xfrm>
                <a:off x="1536" y="1585"/>
                <a:ext cx="36" cy="81"/>
              </a:xfrm>
              <a:custGeom>
                <a:avLst/>
                <a:gdLst>
                  <a:gd name="T0" fmla="*/ 45 w 57"/>
                  <a:gd name="T1" fmla="*/ 130 h 130"/>
                  <a:gd name="T2" fmla="*/ 38 w 57"/>
                  <a:gd name="T3" fmla="*/ 127 h 130"/>
                  <a:gd name="T4" fmla="*/ 7 w 57"/>
                  <a:gd name="T5" fmla="*/ 94 h 130"/>
                  <a:gd name="T6" fmla="*/ 6 w 57"/>
                  <a:gd name="T7" fmla="*/ 10 h 130"/>
                  <a:gd name="T8" fmla="*/ 9 w 57"/>
                  <a:gd name="T9" fmla="*/ 3 h 130"/>
                  <a:gd name="T10" fmla="*/ 15 w 57"/>
                  <a:gd name="T11" fmla="*/ 7 h 130"/>
                  <a:gd name="T12" fmla="*/ 16 w 57"/>
                  <a:gd name="T13" fmla="*/ 7 h 130"/>
                  <a:gd name="T14" fmla="*/ 29 w 57"/>
                  <a:gd name="T15" fmla="*/ 4 h 130"/>
                  <a:gd name="T16" fmla="*/ 36 w 57"/>
                  <a:gd name="T17" fmla="*/ 0 h 130"/>
                  <a:gd name="T18" fmla="*/ 37 w 57"/>
                  <a:gd name="T19" fmla="*/ 9 h 130"/>
                  <a:gd name="T20" fmla="*/ 47 w 57"/>
                  <a:gd name="T21" fmla="*/ 56 h 130"/>
                  <a:gd name="T22" fmla="*/ 52 w 57"/>
                  <a:gd name="T23" fmla="*/ 69 h 130"/>
                  <a:gd name="T24" fmla="*/ 49 w 57"/>
                  <a:gd name="T25" fmla="*/ 113 h 130"/>
                  <a:gd name="T26" fmla="*/ 46 w 57"/>
                  <a:gd name="T27" fmla="*/ 122 h 130"/>
                  <a:gd name="T28" fmla="*/ 45 w 57"/>
                  <a:gd name="T29" fmla="*/ 130 h 130"/>
                  <a:gd name="T30" fmla="*/ 16 w 57"/>
                  <a:gd name="T31" fmla="*/ 19 h 130"/>
                  <a:gd name="T32" fmla="*/ 19 w 57"/>
                  <a:gd name="T33" fmla="*/ 90 h 130"/>
                  <a:gd name="T34" fmla="*/ 36 w 57"/>
                  <a:gd name="T35" fmla="*/ 112 h 130"/>
                  <a:gd name="T36" fmla="*/ 38 w 57"/>
                  <a:gd name="T37" fmla="*/ 108 h 130"/>
                  <a:gd name="T38" fmla="*/ 40 w 57"/>
                  <a:gd name="T39" fmla="*/ 72 h 130"/>
                  <a:gd name="T40" fmla="*/ 36 w 57"/>
                  <a:gd name="T41" fmla="*/ 60 h 130"/>
                  <a:gd name="T42" fmla="*/ 26 w 57"/>
                  <a:gd name="T43" fmla="*/ 18 h 130"/>
                  <a:gd name="T44" fmla="*/ 16 w 57"/>
                  <a:gd name="T45" fmla="*/ 1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7" h="130">
                    <a:moveTo>
                      <a:pt x="45" y="130"/>
                    </a:moveTo>
                    <a:cubicBezTo>
                      <a:pt x="38" y="127"/>
                      <a:pt x="38" y="127"/>
                      <a:pt x="38" y="127"/>
                    </a:cubicBezTo>
                    <a:cubicBezTo>
                      <a:pt x="27" y="122"/>
                      <a:pt x="12" y="110"/>
                      <a:pt x="7" y="94"/>
                    </a:cubicBezTo>
                    <a:cubicBezTo>
                      <a:pt x="1" y="76"/>
                      <a:pt x="0" y="27"/>
                      <a:pt x="6" y="1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6" y="7"/>
                      <a:pt x="16" y="7"/>
                    </a:cubicBezTo>
                    <a:cubicBezTo>
                      <a:pt x="19" y="7"/>
                      <a:pt x="25" y="6"/>
                      <a:pt x="29" y="4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41" y="39"/>
                      <a:pt x="44" y="48"/>
                      <a:pt x="47" y="56"/>
                    </a:cubicBezTo>
                    <a:cubicBezTo>
                      <a:pt x="49" y="59"/>
                      <a:pt x="50" y="63"/>
                      <a:pt x="52" y="69"/>
                    </a:cubicBezTo>
                    <a:cubicBezTo>
                      <a:pt x="57" y="91"/>
                      <a:pt x="53" y="103"/>
                      <a:pt x="49" y="113"/>
                    </a:cubicBezTo>
                    <a:cubicBezTo>
                      <a:pt x="48" y="116"/>
                      <a:pt x="47" y="119"/>
                      <a:pt x="46" y="122"/>
                    </a:cubicBezTo>
                    <a:lnTo>
                      <a:pt x="45" y="130"/>
                    </a:lnTo>
                    <a:close/>
                    <a:moveTo>
                      <a:pt x="16" y="19"/>
                    </a:moveTo>
                    <a:cubicBezTo>
                      <a:pt x="13" y="37"/>
                      <a:pt x="14" y="76"/>
                      <a:pt x="19" y="90"/>
                    </a:cubicBezTo>
                    <a:cubicBezTo>
                      <a:pt x="22" y="99"/>
                      <a:pt x="29" y="107"/>
                      <a:pt x="36" y="112"/>
                    </a:cubicBezTo>
                    <a:cubicBezTo>
                      <a:pt x="37" y="111"/>
                      <a:pt x="37" y="110"/>
                      <a:pt x="38" y="108"/>
                    </a:cubicBezTo>
                    <a:cubicBezTo>
                      <a:pt x="41" y="99"/>
                      <a:pt x="44" y="90"/>
                      <a:pt x="40" y="72"/>
                    </a:cubicBezTo>
                    <a:cubicBezTo>
                      <a:pt x="39" y="67"/>
                      <a:pt x="37" y="64"/>
                      <a:pt x="36" y="60"/>
                    </a:cubicBezTo>
                    <a:cubicBezTo>
                      <a:pt x="33" y="52"/>
                      <a:pt x="30" y="44"/>
                      <a:pt x="26" y="18"/>
                    </a:cubicBezTo>
                    <a:cubicBezTo>
                      <a:pt x="23" y="19"/>
                      <a:pt x="19" y="19"/>
                      <a:pt x="16" y="19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" name="Freeform 620"/>
              <p:cNvSpPr>
                <a:spLocks/>
              </p:cNvSpPr>
              <p:nvPr userDrawn="1"/>
            </p:nvSpPr>
            <p:spPr bwMode="auto">
              <a:xfrm>
                <a:off x="1540" y="1590"/>
                <a:ext cx="29" cy="71"/>
              </a:xfrm>
              <a:custGeom>
                <a:avLst/>
                <a:gdLst>
                  <a:gd name="T0" fmla="*/ 25 w 47"/>
                  <a:gd name="T1" fmla="*/ 0 h 113"/>
                  <a:gd name="T2" fmla="*/ 40 w 47"/>
                  <a:gd name="T3" fmla="*/ 62 h 113"/>
                  <a:gd name="T4" fmla="*/ 34 w 47"/>
                  <a:gd name="T5" fmla="*/ 113 h 113"/>
                  <a:gd name="T6" fmla="*/ 7 w 47"/>
                  <a:gd name="T7" fmla="*/ 83 h 113"/>
                  <a:gd name="T8" fmla="*/ 6 w 47"/>
                  <a:gd name="T9" fmla="*/ 3 h 113"/>
                  <a:gd name="T10" fmla="*/ 25 w 47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113">
                    <a:moveTo>
                      <a:pt x="25" y="0"/>
                    </a:moveTo>
                    <a:cubicBezTo>
                      <a:pt x="31" y="46"/>
                      <a:pt x="36" y="44"/>
                      <a:pt x="40" y="62"/>
                    </a:cubicBezTo>
                    <a:cubicBezTo>
                      <a:pt x="47" y="89"/>
                      <a:pt x="36" y="100"/>
                      <a:pt x="34" y="113"/>
                    </a:cubicBezTo>
                    <a:cubicBezTo>
                      <a:pt x="24" y="108"/>
                      <a:pt x="11" y="96"/>
                      <a:pt x="7" y="83"/>
                    </a:cubicBezTo>
                    <a:cubicBezTo>
                      <a:pt x="2" y="66"/>
                      <a:pt x="0" y="19"/>
                      <a:pt x="6" y="3"/>
                    </a:cubicBezTo>
                    <a:cubicBezTo>
                      <a:pt x="10" y="6"/>
                      <a:pt x="20" y="3"/>
                      <a:pt x="25" y="0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" name="Freeform 621"/>
              <p:cNvSpPr>
                <a:spLocks noEditPoints="1"/>
              </p:cNvSpPr>
              <p:nvPr userDrawn="1"/>
            </p:nvSpPr>
            <p:spPr bwMode="auto">
              <a:xfrm>
                <a:off x="1554" y="1579"/>
                <a:ext cx="41" cy="79"/>
              </a:xfrm>
              <a:custGeom>
                <a:avLst/>
                <a:gdLst>
                  <a:gd name="T0" fmla="*/ 60 w 66"/>
                  <a:gd name="T1" fmla="*/ 127 h 127"/>
                  <a:gd name="T2" fmla="*/ 52 w 66"/>
                  <a:gd name="T3" fmla="*/ 125 h 127"/>
                  <a:gd name="T4" fmla="*/ 17 w 66"/>
                  <a:gd name="T5" fmla="*/ 96 h 127"/>
                  <a:gd name="T6" fmla="*/ 4 w 66"/>
                  <a:gd name="T7" fmla="*/ 14 h 127"/>
                  <a:gd name="T8" fmla="*/ 6 w 66"/>
                  <a:gd name="T9" fmla="*/ 6 h 127"/>
                  <a:gd name="T10" fmla="*/ 12 w 66"/>
                  <a:gd name="T11" fmla="*/ 9 h 127"/>
                  <a:gd name="T12" fmla="*/ 25 w 66"/>
                  <a:gd name="T13" fmla="*/ 4 h 127"/>
                  <a:gd name="T14" fmla="*/ 32 w 66"/>
                  <a:gd name="T15" fmla="*/ 0 h 127"/>
                  <a:gd name="T16" fmla="*/ 35 w 66"/>
                  <a:gd name="T17" fmla="*/ 7 h 127"/>
                  <a:gd name="T18" fmla="*/ 51 w 66"/>
                  <a:gd name="T19" fmla="*/ 53 h 127"/>
                  <a:gd name="T20" fmla="*/ 58 w 66"/>
                  <a:gd name="T21" fmla="*/ 66 h 127"/>
                  <a:gd name="T22" fmla="*/ 61 w 66"/>
                  <a:gd name="T23" fmla="*/ 109 h 127"/>
                  <a:gd name="T24" fmla="*/ 60 w 66"/>
                  <a:gd name="T25" fmla="*/ 119 h 127"/>
                  <a:gd name="T26" fmla="*/ 60 w 66"/>
                  <a:gd name="T27" fmla="*/ 127 h 127"/>
                  <a:gd name="T28" fmla="*/ 15 w 66"/>
                  <a:gd name="T29" fmla="*/ 21 h 127"/>
                  <a:gd name="T30" fmla="*/ 28 w 66"/>
                  <a:gd name="T31" fmla="*/ 91 h 127"/>
                  <a:gd name="T32" fmla="*/ 49 w 66"/>
                  <a:gd name="T33" fmla="*/ 111 h 127"/>
                  <a:gd name="T34" fmla="*/ 49 w 66"/>
                  <a:gd name="T35" fmla="*/ 107 h 127"/>
                  <a:gd name="T36" fmla="*/ 46 w 66"/>
                  <a:gd name="T37" fmla="*/ 70 h 127"/>
                  <a:gd name="T38" fmla="*/ 41 w 66"/>
                  <a:gd name="T39" fmla="*/ 59 h 127"/>
                  <a:gd name="T40" fmla="*/ 25 w 66"/>
                  <a:gd name="T41" fmla="*/ 18 h 127"/>
                  <a:gd name="T42" fmla="*/ 15 w 66"/>
                  <a:gd name="T43" fmla="*/ 21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6" h="127">
                    <a:moveTo>
                      <a:pt x="60" y="127"/>
                    </a:moveTo>
                    <a:cubicBezTo>
                      <a:pt x="52" y="125"/>
                      <a:pt x="52" y="125"/>
                      <a:pt x="52" y="125"/>
                    </a:cubicBezTo>
                    <a:cubicBezTo>
                      <a:pt x="40" y="122"/>
                      <a:pt x="24" y="111"/>
                      <a:pt x="17" y="96"/>
                    </a:cubicBezTo>
                    <a:cubicBezTo>
                      <a:pt x="9" y="79"/>
                      <a:pt x="0" y="31"/>
                      <a:pt x="4" y="1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5" y="9"/>
                      <a:pt x="21" y="7"/>
                      <a:pt x="25" y="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43" y="37"/>
                      <a:pt x="47" y="45"/>
                      <a:pt x="51" y="53"/>
                    </a:cubicBezTo>
                    <a:cubicBezTo>
                      <a:pt x="53" y="56"/>
                      <a:pt x="55" y="60"/>
                      <a:pt x="58" y="66"/>
                    </a:cubicBezTo>
                    <a:cubicBezTo>
                      <a:pt x="66" y="86"/>
                      <a:pt x="63" y="99"/>
                      <a:pt x="61" y="109"/>
                    </a:cubicBezTo>
                    <a:cubicBezTo>
                      <a:pt x="61" y="113"/>
                      <a:pt x="60" y="116"/>
                      <a:pt x="60" y="119"/>
                    </a:cubicBezTo>
                    <a:lnTo>
                      <a:pt x="60" y="127"/>
                    </a:lnTo>
                    <a:close/>
                    <a:moveTo>
                      <a:pt x="15" y="21"/>
                    </a:moveTo>
                    <a:cubicBezTo>
                      <a:pt x="14" y="40"/>
                      <a:pt x="21" y="77"/>
                      <a:pt x="28" y="91"/>
                    </a:cubicBezTo>
                    <a:cubicBezTo>
                      <a:pt x="32" y="99"/>
                      <a:pt x="41" y="106"/>
                      <a:pt x="49" y="111"/>
                    </a:cubicBezTo>
                    <a:cubicBezTo>
                      <a:pt x="49" y="109"/>
                      <a:pt x="49" y="108"/>
                      <a:pt x="49" y="107"/>
                    </a:cubicBezTo>
                    <a:cubicBezTo>
                      <a:pt x="51" y="97"/>
                      <a:pt x="53" y="87"/>
                      <a:pt x="46" y="70"/>
                    </a:cubicBezTo>
                    <a:cubicBezTo>
                      <a:pt x="44" y="65"/>
                      <a:pt x="43" y="62"/>
                      <a:pt x="41" y="59"/>
                    </a:cubicBezTo>
                    <a:cubicBezTo>
                      <a:pt x="37" y="52"/>
                      <a:pt x="33" y="44"/>
                      <a:pt x="25" y="18"/>
                    </a:cubicBezTo>
                    <a:cubicBezTo>
                      <a:pt x="22" y="19"/>
                      <a:pt x="19" y="21"/>
                      <a:pt x="15" y="21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" name="Freeform 622"/>
              <p:cNvSpPr>
                <a:spLocks/>
              </p:cNvSpPr>
              <p:nvPr userDrawn="1"/>
            </p:nvSpPr>
            <p:spPr bwMode="auto">
              <a:xfrm>
                <a:off x="1557" y="1585"/>
                <a:ext cx="36" cy="68"/>
              </a:xfrm>
              <a:custGeom>
                <a:avLst/>
                <a:gdLst>
                  <a:gd name="T0" fmla="*/ 23 w 57"/>
                  <a:gd name="T1" fmla="*/ 0 h 110"/>
                  <a:gd name="T2" fmla="*/ 46 w 57"/>
                  <a:gd name="T3" fmla="*/ 59 h 110"/>
                  <a:gd name="T4" fmla="*/ 48 w 57"/>
                  <a:gd name="T5" fmla="*/ 110 h 110"/>
                  <a:gd name="T6" fmla="*/ 16 w 57"/>
                  <a:gd name="T7" fmla="*/ 84 h 110"/>
                  <a:gd name="T8" fmla="*/ 4 w 57"/>
                  <a:gd name="T9" fmla="*/ 6 h 110"/>
                  <a:gd name="T10" fmla="*/ 23 w 57"/>
                  <a:gd name="T11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110">
                    <a:moveTo>
                      <a:pt x="23" y="0"/>
                    </a:moveTo>
                    <a:cubicBezTo>
                      <a:pt x="35" y="45"/>
                      <a:pt x="39" y="42"/>
                      <a:pt x="46" y="59"/>
                    </a:cubicBezTo>
                    <a:cubicBezTo>
                      <a:pt x="57" y="86"/>
                      <a:pt x="48" y="97"/>
                      <a:pt x="48" y="110"/>
                    </a:cubicBezTo>
                    <a:cubicBezTo>
                      <a:pt x="37" y="107"/>
                      <a:pt x="23" y="97"/>
                      <a:pt x="16" y="84"/>
                    </a:cubicBezTo>
                    <a:cubicBezTo>
                      <a:pt x="9" y="69"/>
                      <a:pt x="0" y="22"/>
                      <a:pt x="4" y="6"/>
                    </a:cubicBezTo>
                    <a:cubicBezTo>
                      <a:pt x="8" y="8"/>
                      <a:pt x="18" y="3"/>
                      <a:pt x="23" y="0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" name="Freeform 623"/>
              <p:cNvSpPr>
                <a:spLocks noEditPoints="1"/>
              </p:cNvSpPr>
              <p:nvPr userDrawn="1"/>
            </p:nvSpPr>
            <p:spPr bwMode="auto">
              <a:xfrm>
                <a:off x="1567" y="1572"/>
                <a:ext cx="55" cy="73"/>
              </a:xfrm>
              <a:custGeom>
                <a:avLst/>
                <a:gdLst>
                  <a:gd name="T0" fmla="*/ 88 w 88"/>
                  <a:gd name="T1" fmla="*/ 117 h 117"/>
                  <a:gd name="T2" fmla="*/ 80 w 88"/>
                  <a:gd name="T3" fmla="*/ 116 h 117"/>
                  <a:gd name="T4" fmla="*/ 30 w 88"/>
                  <a:gd name="T5" fmla="*/ 81 h 117"/>
                  <a:gd name="T6" fmla="*/ 11 w 88"/>
                  <a:gd name="T7" fmla="*/ 36 h 117"/>
                  <a:gd name="T8" fmla="*/ 4 w 88"/>
                  <a:gd name="T9" fmla="*/ 18 h 117"/>
                  <a:gd name="T10" fmla="*/ 0 w 88"/>
                  <a:gd name="T11" fmla="*/ 7 h 117"/>
                  <a:gd name="T12" fmla="*/ 12 w 88"/>
                  <a:gd name="T13" fmla="*/ 10 h 117"/>
                  <a:gd name="T14" fmla="*/ 13 w 88"/>
                  <a:gd name="T15" fmla="*/ 10 h 117"/>
                  <a:gd name="T16" fmla="*/ 24 w 88"/>
                  <a:gd name="T17" fmla="*/ 6 h 117"/>
                  <a:gd name="T18" fmla="*/ 31 w 88"/>
                  <a:gd name="T19" fmla="*/ 0 h 117"/>
                  <a:gd name="T20" fmla="*/ 34 w 88"/>
                  <a:gd name="T21" fmla="*/ 8 h 117"/>
                  <a:gd name="T22" fmla="*/ 54 w 88"/>
                  <a:gd name="T23" fmla="*/ 33 h 117"/>
                  <a:gd name="T24" fmla="*/ 72 w 88"/>
                  <a:gd name="T25" fmla="*/ 55 h 117"/>
                  <a:gd name="T26" fmla="*/ 85 w 88"/>
                  <a:gd name="T27" fmla="*/ 99 h 117"/>
                  <a:gd name="T28" fmla="*/ 86 w 88"/>
                  <a:gd name="T29" fmla="*/ 109 h 117"/>
                  <a:gd name="T30" fmla="*/ 88 w 88"/>
                  <a:gd name="T31" fmla="*/ 117 h 117"/>
                  <a:gd name="T32" fmla="*/ 18 w 88"/>
                  <a:gd name="T33" fmla="*/ 22 h 117"/>
                  <a:gd name="T34" fmla="*/ 22 w 88"/>
                  <a:gd name="T35" fmla="*/ 32 h 117"/>
                  <a:gd name="T36" fmla="*/ 41 w 88"/>
                  <a:gd name="T37" fmla="*/ 76 h 117"/>
                  <a:gd name="T38" fmla="*/ 74 w 88"/>
                  <a:gd name="T39" fmla="*/ 103 h 117"/>
                  <a:gd name="T40" fmla="*/ 73 w 88"/>
                  <a:gd name="T41" fmla="*/ 99 h 117"/>
                  <a:gd name="T42" fmla="*/ 62 w 88"/>
                  <a:gd name="T43" fmla="*/ 63 h 117"/>
                  <a:gd name="T44" fmla="*/ 44 w 88"/>
                  <a:gd name="T45" fmla="*/ 41 h 117"/>
                  <a:gd name="T46" fmla="*/ 27 w 88"/>
                  <a:gd name="T47" fmla="*/ 19 h 117"/>
                  <a:gd name="T48" fmla="*/ 18 w 88"/>
                  <a:gd name="T49" fmla="*/ 22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8" h="117">
                    <a:moveTo>
                      <a:pt x="88" y="117"/>
                    </a:moveTo>
                    <a:cubicBezTo>
                      <a:pt x="80" y="116"/>
                      <a:pt x="80" y="116"/>
                      <a:pt x="80" y="116"/>
                    </a:cubicBezTo>
                    <a:cubicBezTo>
                      <a:pt x="64" y="115"/>
                      <a:pt x="42" y="103"/>
                      <a:pt x="30" y="81"/>
                    </a:cubicBezTo>
                    <a:cubicBezTo>
                      <a:pt x="22" y="68"/>
                      <a:pt x="17" y="53"/>
                      <a:pt x="11" y="36"/>
                    </a:cubicBezTo>
                    <a:cubicBezTo>
                      <a:pt x="9" y="30"/>
                      <a:pt x="7" y="24"/>
                      <a:pt x="4" y="1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3" y="10"/>
                    </a:cubicBezTo>
                    <a:cubicBezTo>
                      <a:pt x="17" y="10"/>
                      <a:pt x="23" y="8"/>
                      <a:pt x="24" y="6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7" y="13"/>
                      <a:pt x="45" y="23"/>
                      <a:pt x="54" y="33"/>
                    </a:cubicBezTo>
                    <a:cubicBezTo>
                      <a:pt x="59" y="40"/>
                      <a:pt x="65" y="47"/>
                      <a:pt x="72" y="55"/>
                    </a:cubicBezTo>
                    <a:cubicBezTo>
                      <a:pt x="85" y="71"/>
                      <a:pt x="85" y="87"/>
                      <a:pt x="85" y="99"/>
                    </a:cubicBezTo>
                    <a:cubicBezTo>
                      <a:pt x="86" y="103"/>
                      <a:pt x="86" y="106"/>
                      <a:pt x="86" y="109"/>
                    </a:cubicBezTo>
                    <a:lnTo>
                      <a:pt x="88" y="117"/>
                    </a:lnTo>
                    <a:close/>
                    <a:moveTo>
                      <a:pt x="18" y="22"/>
                    </a:moveTo>
                    <a:cubicBezTo>
                      <a:pt x="20" y="25"/>
                      <a:pt x="21" y="29"/>
                      <a:pt x="22" y="32"/>
                    </a:cubicBezTo>
                    <a:cubicBezTo>
                      <a:pt x="28" y="48"/>
                      <a:pt x="34" y="63"/>
                      <a:pt x="41" y="76"/>
                    </a:cubicBezTo>
                    <a:cubicBezTo>
                      <a:pt x="49" y="90"/>
                      <a:pt x="62" y="100"/>
                      <a:pt x="74" y="103"/>
                    </a:cubicBezTo>
                    <a:cubicBezTo>
                      <a:pt x="73" y="102"/>
                      <a:pt x="73" y="100"/>
                      <a:pt x="73" y="99"/>
                    </a:cubicBezTo>
                    <a:cubicBezTo>
                      <a:pt x="73" y="88"/>
                      <a:pt x="73" y="76"/>
                      <a:pt x="62" y="63"/>
                    </a:cubicBezTo>
                    <a:cubicBezTo>
                      <a:pt x="56" y="55"/>
                      <a:pt x="50" y="48"/>
                      <a:pt x="44" y="41"/>
                    </a:cubicBezTo>
                    <a:cubicBezTo>
                      <a:pt x="37" y="32"/>
                      <a:pt x="31" y="25"/>
                      <a:pt x="27" y="19"/>
                    </a:cubicBezTo>
                    <a:cubicBezTo>
                      <a:pt x="24" y="20"/>
                      <a:pt x="21" y="21"/>
                      <a:pt x="18" y="22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" name="Freeform 624"/>
              <p:cNvSpPr>
                <a:spLocks/>
              </p:cNvSpPr>
              <p:nvPr userDrawn="1"/>
            </p:nvSpPr>
            <p:spPr bwMode="auto">
              <a:xfrm>
                <a:off x="1574" y="1578"/>
                <a:ext cx="45" cy="63"/>
              </a:xfrm>
              <a:custGeom>
                <a:avLst/>
                <a:gdLst>
                  <a:gd name="T0" fmla="*/ 19 w 73"/>
                  <a:gd name="T1" fmla="*/ 0 h 100"/>
                  <a:gd name="T2" fmla="*/ 57 w 73"/>
                  <a:gd name="T3" fmla="*/ 49 h 100"/>
                  <a:gd name="T4" fmla="*/ 70 w 73"/>
                  <a:gd name="T5" fmla="*/ 100 h 100"/>
                  <a:gd name="T6" fmla="*/ 25 w 73"/>
                  <a:gd name="T7" fmla="*/ 68 h 100"/>
                  <a:gd name="T8" fmla="*/ 0 w 73"/>
                  <a:gd name="T9" fmla="*/ 6 h 100"/>
                  <a:gd name="T10" fmla="*/ 19 w 73"/>
                  <a:gd name="T11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100">
                    <a:moveTo>
                      <a:pt x="19" y="0"/>
                    </a:moveTo>
                    <a:cubicBezTo>
                      <a:pt x="23" y="10"/>
                      <a:pt x="40" y="27"/>
                      <a:pt x="57" y="49"/>
                    </a:cubicBezTo>
                    <a:cubicBezTo>
                      <a:pt x="73" y="69"/>
                      <a:pt x="68" y="88"/>
                      <a:pt x="70" y="100"/>
                    </a:cubicBezTo>
                    <a:cubicBezTo>
                      <a:pt x="56" y="99"/>
                      <a:pt x="36" y="88"/>
                      <a:pt x="25" y="68"/>
                    </a:cubicBezTo>
                    <a:cubicBezTo>
                      <a:pt x="15" y="51"/>
                      <a:pt x="9" y="29"/>
                      <a:pt x="0" y="6"/>
                    </a:cubicBezTo>
                    <a:cubicBezTo>
                      <a:pt x="5" y="7"/>
                      <a:pt x="15" y="4"/>
                      <a:pt x="19" y="0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" name="Freeform 625"/>
              <p:cNvSpPr>
                <a:spLocks noEditPoints="1"/>
              </p:cNvSpPr>
              <p:nvPr userDrawn="1"/>
            </p:nvSpPr>
            <p:spPr bwMode="auto">
              <a:xfrm>
                <a:off x="1579" y="1563"/>
                <a:ext cx="74" cy="64"/>
              </a:xfrm>
              <a:custGeom>
                <a:avLst/>
                <a:gdLst>
                  <a:gd name="T0" fmla="*/ 106 w 120"/>
                  <a:gd name="T1" fmla="*/ 103 h 103"/>
                  <a:gd name="T2" fmla="*/ 48 w 120"/>
                  <a:gd name="T3" fmla="*/ 76 h 103"/>
                  <a:gd name="T4" fmla="*/ 13 w 120"/>
                  <a:gd name="T5" fmla="*/ 33 h 103"/>
                  <a:gd name="T6" fmla="*/ 0 w 120"/>
                  <a:gd name="T7" fmla="*/ 14 h 103"/>
                  <a:gd name="T8" fmla="*/ 12 w 120"/>
                  <a:gd name="T9" fmla="*/ 15 h 103"/>
                  <a:gd name="T10" fmla="*/ 13 w 120"/>
                  <a:gd name="T11" fmla="*/ 11 h 103"/>
                  <a:gd name="T12" fmla="*/ 16 w 120"/>
                  <a:gd name="T13" fmla="*/ 6 h 103"/>
                  <a:gd name="T14" fmla="*/ 20 w 120"/>
                  <a:gd name="T15" fmla="*/ 0 h 103"/>
                  <a:gd name="T16" fmla="*/ 25 w 120"/>
                  <a:gd name="T17" fmla="*/ 5 h 103"/>
                  <a:gd name="T18" fmla="*/ 67 w 120"/>
                  <a:gd name="T19" fmla="*/ 36 h 103"/>
                  <a:gd name="T20" fmla="*/ 84 w 120"/>
                  <a:gd name="T21" fmla="*/ 46 h 103"/>
                  <a:gd name="T22" fmla="*/ 112 w 120"/>
                  <a:gd name="T23" fmla="*/ 83 h 103"/>
                  <a:gd name="T24" fmla="*/ 116 w 120"/>
                  <a:gd name="T25" fmla="*/ 94 h 103"/>
                  <a:gd name="T26" fmla="*/ 120 w 120"/>
                  <a:gd name="T27" fmla="*/ 102 h 103"/>
                  <a:gd name="T28" fmla="*/ 111 w 120"/>
                  <a:gd name="T29" fmla="*/ 103 h 103"/>
                  <a:gd name="T30" fmla="*/ 106 w 120"/>
                  <a:gd name="T31" fmla="*/ 103 h 103"/>
                  <a:gd name="T32" fmla="*/ 21 w 120"/>
                  <a:gd name="T33" fmla="*/ 22 h 103"/>
                  <a:gd name="T34" fmla="*/ 23 w 120"/>
                  <a:gd name="T35" fmla="*/ 26 h 103"/>
                  <a:gd name="T36" fmla="*/ 57 w 120"/>
                  <a:gd name="T37" fmla="*/ 68 h 103"/>
                  <a:gd name="T38" fmla="*/ 102 w 120"/>
                  <a:gd name="T39" fmla="*/ 91 h 103"/>
                  <a:gd name="T40" fmla="*/ 100 w 120"/>
                  <a:gd name="T41" fmla="*/ 87 h 103"/>
                  <a:gd name="T42" fmla="*/ 78 w 120"/>
                  <a:gd name="T43" fmla="*/ 56 h 103"/>
                  <a:gd name="T44" fmla="*/ 61 w 120"/>
                  <a:gd name="T45" fmla="*/ 46 h 103"/>
                  <a:gd name="T46" fmla="*/ 23 w 120"/>
                  <a:gd name="T47" fmla="*/ 19 h 103"/>
                  <a:gd name="T48" fmla="*/ 21 w 120"/>
                  <a:gd name="T49" fmla="*/ 2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0" h="103">
                    <a:moveTo>
                      <a:pt x="106" y="103"/>
                    </a:moveTo>
                    <a:cubicBezTo>
                      <a:pt x="90" y="103"/>
                      <a:pt x="66" y="96"/>
                      <a:pt x="48" y="76"/>
                    </a:cubicBezTo>
                    <a:cubicBezTo>
                      <a:pt x="34" y="61"/>
                      <a:pt x="26" y="49"/>
                      <a:pt x="13" y="3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4"/>
                      <a:pt x="13" y="12"/>
                      <a:pt x="13" y="11"/>
                    </a:cubicBezTo>
                    <a:cubicBezTo>
                      <a:pt x="14" y="10"/>
                      <a:pt x="15" y="8"/>
                      <a:pt x="16" y="6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50" y="26"/>
                      <a:pt x="57" y="30"/>
                      <a:pt x="67" y="36"/>
                    </a:cubicBezTo>
                    <a:cubicBezTo>
                      <a:pt x="72" y="38"/>
                      <a:pt x="77" y="41"/>
                      <a:pt x="84" y="46"/>
                    </a:cubicBezTo>
                    <a:cubicBezTo>
                      <a:pt x="103" y="58"/>
                      <a:pt x="108" y="71"/>
                      <a:pt x="112" y="83"/>
                    </a:cubicBezTo>
                    <a:cubicBezTo>
                      <a:pt x="113" y="87"/>
                      <a:pt x="114" y="91"/>
                      <a:pt x="116" y="94"/>
                    </a:cubicBezTo>
                    <a:cubicBezTo>
                      <a:pt x="120" y="102"/>
                      <a:pt x="120" y="102"/>
                      <a:pt x="120" y="102"/>
                    </a:cubicBezTo>
                    <a:cubicBezTo>
                      <a:pt x="111" y="103"/>
                      <a:pt x="111" y="103"/>
                      <a:pt x="111" y="103"/>
                    </a:cubicBezTo>
                    <a:cubicBezTo>
                      <a:pt x="110" y="103"/>
                      <a:pt x="108" y="103"/>
                      <a:pt x="106" y="103"/>
                    </a:cubicBezTo>
                    <a:close/>
                    <a:moveTo>
                      <a:pt x="21" y="22"/>
                    </a:moveTo>
                    <a:cubicBezTo>
                      <a:pt x="23" y="26"/>
                      <a:pt x="23" y="26"/>
                      <a:pt x="23" y="26"/>
                    </a:cubicBezTo>
                    <a:cubicBezTo>
                      <a:pt x="35" y="42"/>
                      <a:pt x="44" y="54"/>
                      <a:pt x="57" y="68"/>
                    </a:cubicBezTo>
                    <a:cubicBezTo>
                      <a:pt x="70" y="83"/>
                      <a:pt x="88" y="90"/>
                      <a:pt x="102" y="91"/>
                    </a:cubicBezTo>
                    <a:cubicBezTo>
                      <a:pt x="101" y="90"/>
                      <a:pt x="101" y="88"/>
                      <a:pt x="100" y="87"/>
                    </a:cubicBezTo>
                    <a:cubicBezTo>
                      <a:pt x="96" y="76"/>
                      <a:pt x="93" y="66"/>
                      <a:pt x="78" y="56"/>
                    </a:cubicBezTo>
                    <a:cubicBezTo>
                      <a:pt x="70" y="51"/>
                      <a:pt x="66" y="49"/>
                      <a:pt x="61" y="46"/>
                    </a:cubicBezTo>
                    <a:cubicBezTo>
                      <a:pt x="51" y="41"/>
                      <a:pt x="44" y="37"/>
                      <a:pt x="23" y="19"/>
                    </a:cubicBezTo>
                    <a:cubicBezTo>
                      <a:pt x="22" y="20"/>
                      <a:pt x="22" y="21"/>
                      <a:pt x="21" y="22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" name="Freeform 626"/>
              <p:cNvSpPr>
                <a:spLocks/>
              </p:cNvSpPr>
              <p:nvPr userDrawn="1"/>
            </p:nvSpPr>
            <p:spPr bwMode="auto">
              <a:xfrm>
                <a:off x="1586" y="1568"/>
                <a:ext cx="62" cy="56"/>
              </a:xfrm>
              <a:custGeom>
                <a:avLst/>
                <a:gdLst>
                  <a:gd name="T0" fmla="*/ 9 w 99"/>
                  <a:gd name="T1" fmla="*/ 0 h 89"/>
                  <a:gd name="T2" fmla="*/ 69 w 99"/>
                  <a:gd name="T3" fmla="*/ 42 h 89"/>
                  <a:gd name="T4" fmla="*/ 99 w 99"/>
                  <a:gd name="T5" fmla="*/ 88 h 89"/>
                  <a:gd name="T6" fmla="*/ 40 w 99"/>
                  <a:gd name="T7" fmla="*/ 63 h 89"/>
                  <a:gd name="T8" fmla="*/ 0 w 99"/>
                  <a:gd name="T9" fmla="*/ 12 h 89"/>
                  <a:gd name="T10" fmla="*/ 9 w 99"/>
                  <a:gd name="T11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" h="89">
                    <a:moveTo>
                      <a:pt x="9" y="0"/>
                    </a:moveTo>
                    <a:cubicBezTo>
                      <a:pt x="45" y="31"/>
                      <a:pt x="45" y="26"/>
                      <a:pt x="69" y="42"/>
                    </a:cubicBezTo>
                    <a:cubicBezTo>
                      <a:pt x="92" y="57"/>
                      <a:pt x="91" y="74"/>
                      <a:pt x="99" y="88"/>
                    </a:cubicBezTo>
                    <a:cubicBezTo>
                      <a:pt x="86" y="89"/>
                      <a:pt x="59" y="84"/>
                      <a:pt x="40" y="63"/>
                    </a:cubicBezTo>
                    <a:cubicBezTo>
                      <a:pt x="25" y="46"/>
                      <a:pt x="16" y="33"/>
                      <a:pt x="0" y="12"/>
                    </a:cubicBezTo>
                    <a:cubicBezTo>
                      <a:pt x="5" y="12"/>
                      <a:pt x="6" y="5"/>
                      <a:pt x="9" y="0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" name="Freeform 627"/>
              <p:cNvSpPr>
                <a:spLocks noEditPoints="1"/>
              </p:cNvSpPr>
              <p:nvPr userDrawn="1"/>
            </p:nvSpPr>
            <p:spPr bwMode="auto">
              <a:xfrm>
                <a:off x="1590" y="1554"/>
                <a:ext cx="88" cy="49"/>
              </a:xfrm>
              <a:custGeom>
                <a:avLst/>
                <a:gdLst>
                  <a:gd name="T0" fmla="*/ 108 w 140"/>
                  <a:gd name="T1" fmla="*/ 79 h 79"/>
                  <a:gd name="T2" fmla="*/ 61 w 140"/>
                  <a:gd name="T3" fmla="*/ 67 h 79"/>
                  <a:gd name="T4" fmla="*/ 5 w 140"/>
                  <a:gd name="T5" fmla="*/ 24 h 79"/>
                  <a:gd name="T6" fmla="*/ 0 w 140"/>
                  <a:gd name="T7" fmla="*/ 18 h 79"/>
                  <a:gd name="T8" fmla="*/ 8 w 140"/>
                  <a:gd name="T9" fmla="*/ 15 h 79"/>
                  <a:gd name="T10" fmla="*/ 13 w 140"/>
                  <a:gd name="T11" fmla="*/ 9 h 79"/>
                  <a:gd name="T12" fmla="*/ 14 w 140"/>
                  <a:gd name="T13" fmla="*/ 0 h 79"/>
                  <a:gd name="T14" fmla="*/ 22 w 140"/>
                  <a:gd name="T15" fmla="*/ 4 h 79"/>
                  <a:gd name="T16" fmla="*/ 68 w 140"/>
                  <a:gd name="T17" fmla="*/ 22 h 79"/>
                  <a:gd name="T18" fmla="*/ 92 w 140"/>
                  <a:gd name="T19" fmla="*/ 27 h 79"/>
                  <a:gd name="T20" fmla="*/ 130 w 140"/>
                  <a:gd name="T21" fmla="*/ 57 h 79"/>
                  <a:gd name="T22" fmla="*/ 135 w 140"/>
                  <a:gd name="T23" fmla="*/ 65 h 79"/>
                  <a:gd name="T24" fmla="*/ 140 w 140"/>
                  <a:gd name="T25" fmla="*/ 70 h 79"/>
                  <a:gd name="T26" fmla="*/ 134 w 140"/>
                  <a:gd name="T27" fmla="*/ 74 h 79"/>
                  <a:gd name="T28" fmla="*/ 108 w 140"/>
                  <a:gd name="T29" fmla="*/ 79 h 79"/>
                  <a:gd name="T30" fmla="*/ 19 w 140"/>
                  <a:gd name="T31" fmla="*/ 22 h 79"/>
                  <a:gd name="T32" fmla="*/ 68 w 140"/>
                  <a:gd name="T33" fmla="*/ 56 h 79"/>
                  <a:gd name="T34" fmla="*/ 108 w 140"/>
                  <a:gd name="T35" fmla="*/ 67 h 79"/>
                  <a:gd name="T36" fmla="*/ 121 w 140"/>
                  <a:gd name="T37" fmla="*/ 65 h 79"/>
                  <a:gd name="T38" fmla="*/ 120 w 140"/>
                  <a:gd name="T39" fmla="*/ 64 h 79"/>
                  <a:gd name="T40" fmla="*/ 88 w 140"/>
                  <a:gd name="T41" fmla="*/ 39 h 79"/>
                  <a:gd name="T42" fmla="*/ 66 w 140"/>
                  <a:gd name="T43" fmla="*/ 33 h 79"/>
                  <a:gd name="T44" fmla="*/ 22 w 140"/>
                  <a:gd name="T45" fmla="*/ 18 h 79"/>
                  <a:gd name="T46" fmla="*/ 19 w 140"/>
                  <a:gd name="T47" fmla="*/ 2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0" h="79">
                    <a:moveTo>
                      <a:pt x="108" y="79"/>
                    </a:moveTo>
                    <a:cubicBezTo>
                      <a:pt x="98" y="79"/>
                      <a:pt x="79" y="77"/>
                      <a:pt x="61" y="67"/>
                    </a:cubicBezTo>
                    <a:cubicBezTo>
                      <a:pt x="43" y="55"/>
                      <a:pt x="17" y="39"/>
                      <a:pt x="5" y="24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10" y="14"/>
                      <a:pt x="12" y="12"/>
                      <a:pt x="13" y="9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46" y="17"/>
                      <a:pt x="57" y="19"/>
                      <a:pt x="68" y="22"/>
                    </a:cubicBezTo>
                    <a:cubicBezTo>
                      <a:pt x="75" y="23"/>
                      <a:pt x="82" y="24"/>
                      <a:pt x="92" y="27"/>
                    </a:cubicBezTo>
                    <a:cubicBezTo>
                      <a:pt x="114" y="35"/>
                      <a:pt x="122" y="45"/>
                      <a:pt x="130" y="57"/>
                    </a:cubicBezTo>
                    <a:cubicBezTo>
                      <a:pt x="131" y="59"/>
                      <a:pt x="133" y="62"/>
                      <a:pt x="135" y="65"/>
                    </a:cubicBezTo>
                    <a:cubicBezTo>
                      <a:pt x="140" y="70"/>
                      <a:pt x="140" y="70"/>
                      <a:pt x="140" y="70"/>
                    </a:cubicBezTo>
                    <a:cubicBezTo>
                      <a:pt x="134" y="74"/>
                      <a:pt x="134" y="74"/>
                      <a:pt x="134" y="74"/>
                    </a:cubicBezTo>
                    <a:cubicBezTo>
                      <a:pt x="128" y="77"/>
                      <a:pt x="119" y="79"/>
                      <a:pt x="108" y="79"/>
                    </a:cubicBezTo>
                    <a:close/>
                    <a:moveTo>
                      <a:pt x="19" y="22"/>
                    </a:moveTo>
                    <a:cubicBezTo>
                      <a:pt x="31" y="34"/>
                      <a:pt x="52" y="47"/>
                      <a:pt x="68" y="56"/>
                    </a:cubicBezTo>
                    <a:cubicBezTo>
                      <a:pt x="83" y="65"/>
                      <a:pt x="99" y="67"/>
                      <a:pt x="108" y="67"/>
                    </a:cubicBezTo>
                    <a:cubicBezTo>
                      <a:pt x="113" y="67"/>
                      <a:pt x="118" y="66"/>
                      <a:pt x="121" y="65"/>
                    </a:cubicBezTo>
                    <a:cubicBezTo>
                      <a:pt x="121" y="65"/>
                      <a:pt x="120" y="64"/>
                      <a:pt x="120" y="64"/>
                    </a:cubicBezTo>
                    <a:cubicBezTo>
                      <a:pt x="112" y="52"/>
                      <a:pt x="107" y="45"/>
                      <a:pt x="88" y="39"/>
                    </a:cubicBezTo>
                    <a:cubicBezTo>
                      <a:pt x="79" y="36"/>
                      <a:pt x="72" y="35"/>
                      <a:pt x="66" y="33"/>
                    </a:cubicBezTo>
                    <a:cubicBezTo>
                      <a:pt x="55" y="31"/>
                      <a:pt x="44" y="29"/>
                      <a:pt x="22" y="18"/>
                    </a:cubicBezTo>
                    <a:cubicBezTo>
                      <a:pt x="21" y="19"/>
                      <a:pt x="20" y="20"/>
                      <a:pt x="19" y="22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" name="Freeform 628"/>
              <p:cNvSpPr>
                <a:spLocks/>
              </p:cNvSpPr>
              <p:nvPr userDrawn="1"/>
            </p:nvSpPr>
            <p:spPr bwMode="auto">
              <a:xfrm>
                <a:off x="1597" y="1559"/>
                <a:ext cx="75" cy="42"/>
              </a:xfrm>
              <a:custGeom>
                <a:avLst/>
                <a:gdLst>
                  <a:gd name="T0" fmla="*/ 9 w 121"/>
                  <a:gd name="T1" fmla="*/ 0 h 67"/>
                  <a:gd name="T2" fmla="*/ 80 w 121"/>
                  <a:gd name="T3" fmla="*/ 24 h 67"/>
                  <a:gd name="T4" fmla="*/ 121 w 121"/>
                  <a:gd name="T5" fmla="*/ 59 h 67"/>
                  <a:gd name="T6" fmla="*/ 54 w 121"/>
                  <a:gd name="T7" fmla="*/ 52 h 67"/>
                  <a:gd name="T8" fmla="*/ 0 w 121"/>
                  <a:gd name="T9" fmla="*/ 11 h 67"/>
                  <a:gd name="T10" fmla="*/ 9 w 121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1" h="67">
                    <a:moveTo>
                      <a:pt x="9" y="0"/>
                    </a:moveTo>
                    <a:cubicBezTo>
                      <a:pt x="48" y="21"/>
                      <a:pt x="53" y="15"/>
                      <a:pt x="80" y="24"/>
                    </a:cubicBezTo>
                    <a:cubicBezTo>
                      <a:pt x="105" y="33"/>
                      <a:pt x="109" y="44"/>
                      <a:pt x="121" y="59"/>
                    </a:cubicBezTo>
                    <a:cubicBezTo>
                      <a:pt x="111" y="65"/>
                      <a:pt x="79" y="67"/>
                      <a:pt x="54" y="52"/>
                    </a:cubicBezTo>
                    <a:cubicBezTo>
                      <a:pt x="34" y="40"/>
                      <a:pt x="11" y="25"/>
                      <a:pt x="0" y="11"/>
                    </a:cubicBezTo>
                    <a:cubicBezTo>
                      <a:pt x="5" y="10"/>
                      <a:pt x="8" y="6"/>
                      <a:pt x="9" y="0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" name="Freeform 629"/>
              <p:cNvSpPr>
                <a:spLocks noEditPoints="1"/>
              </p:cNvSpPr>
              <p:nvPr userDrawn="1"/>
            </p:nvSpPr>
            <p:spPr bwMode="auto">
              <a:xfrm>
                <a:off x="1596" y="1540"/>
                <a:ext cx="102" cy="37"/>
              </a:xfrm>
              <a:custGeom>
                <a:avLst/>
                <a:gdLst>
                  <a:gd name="T0" fmla="*/ 101 w 164"/>
                  <a:gd name="T1" fmla="*/ 60 h 60"/>
                  <a:gd name="T2" fmla="*/ 87 w 164"/>
                  <a:gd name="T3" fmla="*/ 59 h 60"/>
                  <a:gd name="T4" fmla="*/ 6 w 164"/>
                  <a:gd name="T5" fmla="*/ 30 h 60"/>
                  <a:gd name="T6" fmla="*/ 0 w 164"/>
                  <a:gd name="T7" fmla="*/ 25 h 60"/>
                  <a:gd name="T8" fmla="*/ 6 w 164"/>
                  <a:gd name="T9" fmla="*/ 20 h 60"/>
                  <a:gd name="T10" fmla="*/ 12 w 164"/>
                  <a:gd name="T11" fmla="*/ 10 h 60"/>
                  <a:gd name="T12" fmla="*/ 10 w 164"/>
                  <a:gd name="T13" fmla="*/ 0 h 60"/>
                  <a:gd name="T14" fmla="*/ 20 w 164"/>
                  <a:gd name="T15" fmla="*/ 3 h 60"/>
                  <a:gd name="T16" fmla="*/ 69 w 164"/>
                  <a:gd name="T17" fmla="*/ 13 h 60"/>
                  <a:gd name="T18" fmla="*/ 78 w 164"/>
                  <a:gd name="T19" fmla="*/ 12 h 60"/>
                  <a:gd name="T20" fmla="*/ 94 w 164"/>
                  <a:gd name="T21" fmla="*/ 12 h 60"/>
                  <a:gd name="T22" fmla="*/ 158 w 164"/>
                  <a:gd name="T23" fmla="*/ 33 h 60"/>
                  <a:gd name="T24" fmla="*/ 164 w 164"/>
                  <a:gd name="T25" fmla="*/ 37 h 60"/>
                  <a:gd name="T26" fmla="*/ 160 w 164"/>
                  <a:gd name="T27" fmla="*/ 42 h 60"/>
                  <a:gd name="T28" fmla="*/ 101 w 164"/>
                  <a:gd name="T29" fmla="*/ 60 h 60"/>
                  <a:gd name="T30" fmla="*/ 19 w 164"/>
                  <a:gd name="T31" fmla="*/ 24 h 60"/>
                  <a:gd name="T32" fmla="*/ 89 w 164"/>
                  <a:gd name="T33" fmla="*/ 47 h 60"/>
                  <a:gd name="T34" fmla="*/ 101 w 164"/>
                  <a:gd name="T35" fmla="*/ 48 h 60"/>
                  <a:gd name="T36" fmla="*/ 145 w 164"/>
                  <a:gd name="T37" fmla="*/ 39 h 60"/>
                  <a:gd name="T38" fmla="*/ 93 w 164"/>
                  <a:gd name="T39" fmla="*/ 24 h 60"/>
                  <a:gd name="T40" fmla="*/ 79 w 164"/>
                  <a:gd name="T41" fmla="*/ 24 h 60"/>
                  <a:gd name="T42" fmla="*/ 69 w 164"/>
                  <a:gd name="T43" fmla="*/ 25 h 60"/>
                  <a:gd name="T44" fmla="*/ 23 w 164"/>
                  <a:gd name="T45" fmla="*/ 16 h 60"/>
                  <a:gd name="T46" fmla="*/ 19 w 164"/>
                  <a:gd name="T47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4" h="60">
                    <a:moveTo>
                      <a:pt x="101" y="60"/>
                    </a:moveTo>
                    <a:cubicBezTo>
                      <a:pt x="96" y="60"/>
                      <a:pt x="91" y="60"/>
                      <a:pt x="87" y="59"/>
                    </a:cubicBezTo>
                    <a:cubicBezTo>
                      <a:pt x="54" y="55"/>
                      <a:pt x="26" y="45"/>
                      <a:pt x="6" y="3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9" y="17"/>
                      <a:pt x="13" y="12"/>
                      <a:pt x="12" y="1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52" y="12"/>
                      <a:pt x="63" y="13"/>
                      <a:pt x="69" y="13"/>
                    </a:cubicBezTo>
                    <a:cubicBezTo>
                      <a:pt x="73" y="13"/>
                      <a:pt x="75" y="13"/>
                      <a:pt x="78" y="12"/>
                    </a:cubicBezTo>
                    <a:cubicBezTo>
                      <a:pt x="82" y="12"/>
                      <a:pt x="86" y="11"/>
                      <a:pt x="94" y="12"/>
                    </a:cubicBezTo>
                    <a:cubicBezTo>
                      <a:pt x="130" y="14"/>
                      <a:pt x="146" y="25"/>
                      <a:pt x="158" y="33"/>
                    </a:cubicBezTo>
                    <a:cubicBezTo>
                      <a:pt x="164" y="37"/>
                      <a:pt x="164" y="37"/>
                      <a:pt x="164" y="37"/>
                    </a:cubicBezTo>
                    <a:cubicBezTo>
                      <a:pt x="160" y="42"/>
                      <a:pt x="160" y="42"/>
                      <a:pt x="160" y="42"/>
                    </a:cubicBezTo>
                    <a:cubicBezTo>
                      <a:pt x="148" y="55"/>
                      <a:pt x="122" y="60"/>
                      <a:pt x="101" y="60"/>
                    </a:cubicBezTo>
                    <a:close/>
                    <a:moveTo>
                      <a:pt x="19" y="24"/>
                    </a:moveTo>
                    <a:cubicBezTo>
                      <a:pt x="32" y="33"/>
                      <a:pt x="54" y="43"/>
                      <a:pt x="89" y="47"/>
                    </a:cubicBezTo>
                    <a:cubicBezTo>
                      <a:pt x="92" y="48"/>
                      <a:pt x="97" y="48"/>
                      <a:pt x="101" y="48"/>
                    </a:cubicBezTo>
                    <a:cubicBezTo>
                      <a:pt x="118" y="48"/>
                      <a:pt x="135" y="44"/>
                      <a:pt x="145" y="39"/>
                    </a:cubicBezTo>
                    <a:cubicBezTo>
                      <a:pt x="134" y="32"/>
                      <a:pt x="120" y="26"/>
                      <a:pt x="93" y="24"/>
                    </a:cubicBezTo>
                    <a:cubicBezTo>
                      <a:pt x="87" y="23"/>
                      <a:pt x="83" y="24"/>
                      <a:pt x="79" y="24"/>
                    </a:cubicBezTo>
                    <a:cubicBezTo>
                      <a:pt x="76" y="25"/>
                      <a:pt x="73" y="25"/>
                      <a:pt x="69" y="25"/>
                    </a:cubicBezTo>
                    <a:cubicBezTo>
                      <a:pt x="62" y="25"/>
                      <a:pt x="51" y="24"/>
                      <a:pt x="23" y="16"/>
                    </a:cubicBezTo>
                    <a:cubicBezTo>
                      <a:pt x="22" y="19"/>
                      <a:pt x="20" y="22"/>
                      <a:pt x="19" y="24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" name="Freeform 630"/>
              <p:cNvSpPr>
                <a:spLocks/>
              </p:cNvSpPr>
              <p:nvPr userDrawn="1"/>
            </p:nvSpPr>
            <p:spPr bwMode="auto">
              <a:xfrm>
                <a:off x="1602" y="1545"/>
                <a:ext cx="91" cy="30"/>
              </a:xfrm>
              <a:custGeom>
                <a:avLst/>
                <a:gdLst>
                  <a:gd name="T0" fmla="*/ 8 w 145"/>
                  <a:gd name="T1" fmla="*/ 0 h 49"/>
                  <a:gd name="T2" fmla="*/ 83 w 145"/>
                  <a:gd name="T3" fmla="*/ 10 h 49"/>
                  <a:gd name="T4" fmla="*/ 145 w 145"/>
                  <a:gd name="T5" fmla="*/ 30 h 49"/>
                  <a:gd name="T6" fmla="*/ 78 w 145"/>
                  <a:gd name="T7" fmla="*/ 45 h 49"/>
                  <a:gd name="T8" fmla="*/ 0 w 145"/>
                  <a:gd name="T9" fmla="*/ 17 h 49"/>
                  <a:gd name="T10" fmla="*/ 8 w 145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" h="49">
                    <a:moveTo>
                      <a:pt x="8" y="0"/>
                    </a:moveTo>
                    <a:cubicBezTo>
                      <a:pt x="68" y="18"/>
                      <a:pt x="61" y="8"/>
                      <a:pt x="83" y="10"/>
                    </a:cubicBezTo>
                    <a:cubicBezTo>
                      <a:pt x="119" y="12"/>
                      <a:pt x="134" y="23"/>
                      <a:pt x="145" y="30"/>
                    </a:cubicBezTo>
                    <a:cubicBezTo>
                      <a:pt x="134" y="43"/>
                      <a:pt x="100" y="49"/>
                      <a:pt x="78" y="45"/>
                    </a:cubicBezTo>
                    <a:cubicBezTo>
                      <a:pt x="39" y="40"/>
                      <a:pt x="15" y="28"/>
                      <a:pt x="0" y="17"/>
                    </a:cubicBezTo>
                    <a:cubicBezTo>
                      <a:pt x="3" y="14"/>
                      <a:pt x="9" y="6"/>
                      <a:pt x="8" y="0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" name="Freeform 631"/>
              <p:cNvSpPr>
                <a:spLocks noEditPoints="1"/>
              </p:cNvSpPr>
              <p:nvPr userDrawn="1"/>
            </p:nvSpPr>
            <p:spPr bwMode="auto">
              <a:xfrm>
                <a:off x="1597" y="1519"/>
                <a:ext cx="110" cy="33"/>
              </a:xfrm>
              <a:custGeom>
                <a:avLst/>
                <a:gdLst>
                  <a:gd name="T0" fmla="*/ 87 w 177"/>
                  <a:gd name="T1" fmla="*/ 54 h 54"/>
                  <a:gd name="T2" fmla="*/ 6 w 177"/>
                  <a:gd name="T3" fmla="*/ 40 h 54"/>
                  <a:gd name="T4" fmla="*/ 2 w 177"/>
                  <a:gd name="T5" fmla="*/ 37 h 54"/>
                  <a:gd name="T6" fmla="*/ 3 w 177"/>
                  <a:gd name="T7" fmla="*/ 33 h 54"/>
                  <a:gd name="T8" fmla="*/ 4 w 177"/>
                  <a:gd name="T9" fmla="*/ 28 h 54"/>
                  <a:gd name="T10" fmla="*/ 5 w 177"/>
                  <a:gd name="T11" fmla="*/ 24 h 54"/>
                  <a:gd name="T12" fmla="*/ 0 w 177"/>
                  <a:gd name="T13" fmla="*/ 15 h 54"/>
                  <a:gd name="T14" fmla="*/ 10 w 177"/>
                  <a:gd name="T15" fmla="*/ 15 h 54"/>
                  <a:gd name="T16" fmla="*/ 16 w 177"/>
                  <a:gd name="T17" fmla="*/ 15 h 54"/>
                  <a:gd name="T18" fmla="*/ 78 w 177"/>
                  <a:gd name="T19" fmla="*/ 8 h 54"/>
                  <a:gd name="T20" fmla="*/ 100 w 177"/>
                  <a:gd name="T21" fmla="*/ 2 h 54"/>
                  <a:gd name="T22" fmla="*/ 122 w 177"/>
                  <a:gd name="T23" fmla="*/ 0 h 54"/>
                  <a:gd name="T24" fmla="*/ 161 w 177"/>
                  <a:gd name="T25" fmla="*/ 7 h 54"/>
                  <a:gd name="T26" fmla="*/ 169 w 177"/>
                  <a:gd name="T27" fmla="*/ 9 h 54"/>
                  <a:gd name="T28" fmla="*/ 177 w 177"/>
                  <a:gd name="T29" fmla="*/ 11 h 54"/>
                  <a:gd name="T30" fmla="*/ 173 w 177"/>
                  <a:gd name="T31" fmla="*/ 17 h 54"/>
                  <a:gd name="T32" fmla="*/ 106 w 177"/>
                  <a:gd name="T33" fmla="*/ 53 h 54"/>
                  <a:gd name="T34" fmla="*/ 87 w 177"/>
                  <a:gd name="T35" fmla="*/ 54 h 54"/>
                  <a:gd name="T36" fmla="*/ 16 w 177"/>
                  <a:gd name="T37" fmla="*/ 31 h 54"/>
                  <a:gd name="T38" fmla="*/ 87 w 177"/>
                  <a:gd name="T39" fmla="*/ 42 h 54"/>
                  <a:gd name="T40" fmla="*/ 105 w 177"/>
                  <a:gd name="T41" fmla="*/ 41 h 54"/>
                  <a:gd name="T42" fmla="*/ 157 w 177"/>
                  <a:gd name="T43" fmla="*/ 18 h 54"/>
                  <a:gd name="T44" fmla="*/ 122 w 177"/>
                  <a:gd name="T45" fmla="*/ 13 h 54"/>
                  <a:gd name="T46" fmla="*/ 102 w 177"/>
                  <a:gd name="T47" fmla="*/ 14 h 54"/>
                  <a:gd name="T48" fmla="*/ 81 w 177"/>
                  <a:gd name="T49" fmla="*/ 19 h 54"/>
                  <a:gd name="T50" fmla="*/ 17 w 177"/>
                  <a:gd name="T51" fmla="*/ 27 h 54"/>
                  <a:gd name="T52" fmla="*/ 16 w 177"/>
                  <a:gd name="T53" fmla="*/ 3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7" h="54">
                    <a:moveTo>
                      <a:pt x="87" y="54"/>
                    </a:moveTo>
                    <a:cubicBezTo>
                      <a:pt x="53" y="54"/>
                      <a:pt x="20" y="48"/>
                      <a:pt x="6" y="40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1"/>
                      <a:pt x="4" y="30"/>
                      <a:pt x="4" y="28"/>
                    </a:cubicBezTo>
                    <a:cubicBezTo>
                      <a:pt x="5" y="25"/>
                      <a:pt x="5" y="25"/>
                      <a:pt x="5" y="2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2" y="15"/>
                      <a:pt x="14" y="15"/>
                      <a:pt x="16" y="15"/>
                    </a:cubicBezTo>
                    <a:cubicBezTo>
                      <a:pt x="51" y="15"/>
                      <a:pt x="64" y="11"/>
                      <a:pt x="78" y="8"/>
                    </a:cubicBezTo>
                    <a:cubicBezTo>
                      <a:pt x="84" y="6"/>
                      <a:pt x="91" y="4"/>
                      <a:pt x="100" y="2"/>
                    </a:cubicBezTo>
                    <a:cubicBezTo>
                      <a:pt x="108" y="1"/>
                      <a:pt x="115" y="0"/>
                      <a:pt x="122" y="0"/>
                    </a:cubicBezTo>
                    <a:cubicBezTo>
                      <a:pt x="138" y="0"/>
                      <a:pt x="150" y="4"/>
                      <a:pt x="161" y="7"/>
                    </a:cubicBezTo>
                    <a:cubicBezTo>
                      <a:pt x="163" y="7"/>
                      <a:pt x="166" y="8"/>
                      <a:pt x="169" y="9"/>
                    </a:cubicBezTo>
                    <a:cubicBezTo>
                      <a:pt x="177" y="11"/>
                      <a:pt x="177" y="11"/>
                      <a:pt x="177" y="11"/>
                    </a:cubicBezTo>
                    <a:cubicBezTo>
                      <a:pt x="173" y="17"/>
                      <a:pt x="173" y="17"/>
                      <a:pt x="173" y="17"/>
                    </a:cubicBezTo>
                    <a:cubicBezTo>
                      <a:pt x="164" y="35"/>
                      <a:pt x="129" y="52"/>
                      <a:pt x="106" y="53"/>
                    </a:cubicBezTo>
                    <a:cubicBezTo>
                      <a:pt x="100" y="54"/>
                      <a:pt x="94" y="54"/>
                      <a:pt x="87" y="54"/>
                    </a:cubicBezTo>
                    <a:close/>
                    <a:moveTo>
                      <a:pt x="16" y="31"/>
                    </a:moveTo>
                    <a:cubicBezTo>
                      <a:pt x="30" y="38"/>
                      <a:pt x="59" y="42"/>
                      <a:pt x="87" y="42"/>
                    </a:cubicBezTo>
                    <a:cubicBezTo>
                      <a:pt x="94" y="42"/>
                      <a:pt x="100" y="42"/>
                      <a:pt x="105" y="41"/>
                    </a:cubicBezTo>
                    <a:cubicBezTo>
                      <a:pt x="123" y="40"/>
                      <a:pt x="146" y="29"/>
                      <a:pt x="157" y="18"/>
                    </a:cubicBezTo>
                    <a:cubicBezTo>
                      <a:pt x="147" y="15"/>
                      <a:pt x="137" y="13"/>
                      <a:pt x="122" y="13"/>
                    </a:cubicBezTo>
                    <a:cubicBezTo>
                      <a:pt x="116" y="13"/>
                      <a:pt x="110" y="13"/>
                      <a:pt x="102" y="14"/>
                    </a:cubicBezTo>
                    <a:cubicBezTo>
                      <a:pt x="94" y="16"/>
                      <a:pt x="88" y="17"/>
                      <a:pt x="81" y="19"/>
                    </a:cubicBezTo>
                    <a:cubicBezTo>
                      <a:pt x="67" y="23"/>
                      <a:pt x="53" y="27"/>
                      <a:pt x="17" y="27"/>
                    </a:cubicBezTo>
                    <a:cubicBezTo>
                      <a:pt x="17" y="29"/>
                      <a:pt x="16" y="30"/>
                      <a:pt x="16" y="31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Freeform 632"/>
              <p:cNvSpPr>
                <a:spLocks/>
              </p:cNvSpPr>
              <p:nvPr userDrawn="1"/>
            </p:nvSpPr>
            <p:spPr bwMode="auto">
              <a:xfrm>
                <a:off x="1602" y="1520"/>
                <a:ext cx="99" cy="30"/>
              </a:xfrm>
              <a:custGeom>
                <a:avLst/>
                <a:gdLst>
                  <a:gd name="T0" fmla="*/ 1 w 159"/>
                  <a:gd name="T1" fmla="*/ 18 h 47"/>
                  <a:gd name="T2" fmla="*/ 92 w 159"/>
                  <a:gd name="T3" fmla="*/ 5 h 47"/>
                  <a:gd name="T4" fmla="*/ 159 w 159"/>
                  <a:gd name="T5" fmla="*/ 12 h 47"/>
                  <a:gd name="T6" fmla="*/ 97 w 159"/>
                  <a:gd name="T7" fmla="*/ 44 h 47"/>
                  <a:gd name="T8" fmla="*/ 0 w 159"/>
                  <a:gd name="T9" fmla="*/ 31 h 47"/>
                  <a:gd name="T10" fmla="*/ 1 w 159"/>
                  <a:gd name="T11" fmla="*/ 1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9" h="47">
                    <a:moveTo>
                      <a:pt x="1" y="18"/>
                    </a:moveTo>
                    <a:cubicBezTo>
                      <a:pt x="59" y="19"/>
                      <a:pt x="64" y="10"/>
                      <a:pt x="92" y="5"/>
                    </a:cubicBezTo>
                    <a:cubicBezTo>
                      <a:pt x="124" y="0"/>
                      <a:pt x="141" y="7"/>
                      <a:pt x="159" y="12"/>
                    </a:cubicBezTo>
                    <a:cubicBezTo>
                      <a:pt x="151" y="27"/>
                      <a:pt x="119" y="43"/>
                      <a:pt x="97" y="44"/>
                    </a:cubicBezTo>
                    <a:cubicBezTo>
                      <a:pt x="59" y="47"/>
                      <a:pt x="16" y="41"/>
                      <a:pt x="0" y="31"/>
                    </a:cubicBezTo>
                    <a:cubicBezTo>
                      <a:pt x="0" y="27"/>
                      <a:pt x="4" y="23"/>
                      <a:pt x="1" y="18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" name="Freeform 633"/>
              <p:cNvSpPr>
                <a:spLocks noEditPoints="1"/>
              </p:cNvSpPr>
              <p:nvPr userDrawn="1"/>
            </p:nvSpPr>
            <p:spPr bwMode="auto">
              <a:xfrm>
                <a:off x="1589" y="1481"/>
                <a:ext cx="115" cy="50"/>
              </a:xfrm>
              <a:custGeom>
                <a:avLst/>
                <a:gdLst>
                  <a:gd name="T0" fmla="*/ 45 w 185"/>
                  <a:gd name="T1" fmla="*/ 80 h 80"/>
                  <a:gd name="T2" fmla="*/ 17 w 185"/>
                  <a:gd name="T3" fmla="*/ 79 h 80"/>
                  <a:gd name="T4" fmla="*/ 9 w 185"/>
                  <a:gd name="T5" fmla="*/ 79 h 80"/>
                  <a:gd name="T6" fmla="*/ 11 w 185"/>
                  <a:gd name="T7" fmla="*/ 71 h 80"/>
                  <a:gd name="T8" fmla="*/ 8 w 185"/>
                  <a:gd name="T9" fmla="*/ 61 h 80"/>
                  <a:gd name="T10" fmla="*/ 0 w 185"/>
                  <a:gd name="T11" fmla="*/ 52 h 80"/>
                  <a:gd name="T12" fmla="*/ 11 w 185"/>
                  <a:gd name="T13" fmla="*/ 50 h 80"/>
                  <a:gd name="T14" fmla="*/ 83 w 185"/>
                  <a:gd name="T15" fmla="*/ 30 h 80"/>
                  <a:gd name="T16" fmla="*/ 103 w 185"/>
                  <a:gd name="T17" fmla="*/ 23 h 80"/>
                  <a:gd name="T18" fmla="*/ 178 w 185"/>
                  <a:gd name="T19" fmla="*/ 1 h 80"/>
                  <a:gd name="T20" fmla="*/ 185 w 185"/>
                  <a:gd name="T21" fmla="*/ 0 h 80"/>
                  <a:gd name="T22" fmla="*/ 185 w 185"/>
                  <a:gd name="T23" fmla="*/ 7 h 80"/>
                  <a:gd name="T24" fmla="*/ 131 w 185"/>
                  <a:gd name="T25" fmla="*/ 69 h 80"/>
                  <a:gd name="T26" fmla="*/ 45 w 185"/>
                  <a:gd name="T27" fmla="*/ 80 h 80"/>
                  <a:gd name="T28" fmla="*/ 24 w 185"/>
                  <a:gd name="T29" fmla="*/ 67 h 80"/>
                  <a:gd name="T30" fmla="*/ 45 w 185"/>
                  <a:gd name="T31" fmla="*/ 68 h 80"/>
                  <a:gd name="T32" fmla="*/ 127 w 185"/>
                  <a:gd name="T33" fmla="*/ 58 h 80"/>
                  <a:gd name="T34" fmla="*/ 171 w 185"/>
                  <a:gd name="T35" fmla="*/ 14 h 80"/>
                  <a:gd name="T36" fmla="*/ 107 w 185"/>
                  <a:gd name="T37" fmla="*/ 34 h 80"/>
                  <a:gd name="T38" fmla="*/ 87 w 185"/>
                  <a:gd name="T39" fmla="*/ 42 h 80"/>
                  <a:gd name="T40" fmla="*/ 22 w 185"/>
                  <a:gd name="T41" fmla="*/ 61 h 80"/>
                  <a:gd name="T42" fmla="*/ 24 w 185"/>
                  <a:gd name="T43" fmla="*/ 6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5" h="80">
                    <a:moveTo>
                      <a:pt x="45" y="80"/>
                    </a:moveTo>
                    <a:cubicBezTo>
                      <a:pt x="34" y="80"/>
                      <a:pt x="24" y="80"/>
                      <a:pt x="17" y="79"/>
                    </a:cubicBezTo>
                    <a:cubicBezTo>
                      <a:pt x="9" y="79"/>
                      <a:pt x="9" y="79"/>
                      <a:pt x="9" y="79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12" y="69"/>
                      <a:pt x="11" y="63"/>
                      <a:pt x="8" y="6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48" y="44"/>
                      <a:pt x="64" y="37"/>
                      <a:pt x="83" y="30"/>
                    </a:cubicBezTo>
                    <a:cubicBezTo>
                      <a:pt x="89" y="28"/>
                      <a:pt x="95" y="25"/>
                      <a:pt x="103" y="23"/>
                    </a:cubicBezTo>
                    <a:cubicBezTo>
                      <a:pt x="141" y="9"/>
                      <a:pt x="165" y="3"/>
                      <a:pt x="178" y="1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85" y="7"/>
                      <a:pt x="185" y="7"/>
                      <a:pt x="185" y="7"/>
                    </a:cubicBezTo>
                    <a:cubicBezTo>
                      <a:pt x="183" y="33"/>
                      <a:pt x="155" y="61"/>
                      <a:pt x="131" y="69"/>
                    </a:cubicBezTo>
                    <a:cubicBezTo>
                      <a:pt x="110" y="76"/>
                      <a:pt x="81" y="80"/>
                      <a:pt x="45" y="80"/>
                    </a:cubicBezTo>
                    <a:close/>
                    <a:moveTo>
                      <a:pt x="24" y="67"/>
                    </a:moveTo>
                    <a:cubicBezTo>
                      <a:pt x="30" y="68"/>
                      <a:pt x="37" y="68"/>
                      <a:pt x="45" y="68"/>
                    </a:cubicBezTo>
                    <a:cubicBezTo>
                      <a:pt x="80" y="68"/>
                      <a:pt x="107" y="64"/>
                      <a:pt x="127" y="58"/>
                    </a:cubicBezTo>
                    <a:cubicBezTo>
                      <a:pt x="145" y="52"/>
                      <a:pt x="165" y="33"/>
                      <a:pt x="171" y="14"/>
                    </a:cubicBezTo>
                    <a:cubicBezTo>
                      <a:pt x="154" y="18"/>
                      <a:pt x="128" y="27"/>
                      <a:pt x="107" y="34"/>
                    </a:cubicBezTo>
                    <a:cubicBezTo>
                      <a:pt x="100" y="37"/>
                      <a:pt x="93" y="39"/>
                      <a:pt x="87" y="42"/>
                    </a:cubicBezTo>
                    <a:cubicBezTo>
                      <a:pt x="70" y="48"/>
                      <a:pt x="54" y="54"/>
                      <a:pt x="22" y="61"/>
                    </a:cubicBezTo>
                    <a:cubicBezTo>
                      <a:pt x="23" y="63"/>
                      <a:pt x="23" y="65"/>
                      <a:pt x="24" y="67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" name="Freeform 634"/>
              <p:cNvSpPr>
                <a:spLocks/>
              </p:cNvSpPr>
              <p:nvPr userDrawn="1"/>
            </p:nvSpPr>
            <p:spPr bwMode="auto">
              <a:xfrm>
                <a:off x="1597" y="1485"/>
                <a:ext cx="102" cy="43"/>
              </a:xfrm>
              <a:custGeom>
                <a:avLst/>
                <a:gdLst>
                  <a:gd name="T0" fmla="*/ 0 w 165"/>
                  <a:gd name="T1" fmla="*/ 49 h 68"/>
                  <a:gd name="T2" fmla="*/ 92 w 165"/>
                  <a:gd name="T3" fmla="*/ 21 h 68"/>
                  <a:gd name="T4" fmla="*/ 165 w 165"/>
                  <a:gd name="T5" fmla="*/ 0 h 68"/>
                  <a:gd name="T6" fmla="*/ 116 w 165"/>
                  <a:gd name="T7" fmla="*/ 56 h 68"/>
                  <a:gd name="T8" fmla="*/ 4 w 165"/>
                  <a:gd name="T9" fmla="*/ 66 h 68"/>
                  <a:gd name="T10" fmla="*/ 0 w 165"/>
                  <a:gd name="T11" fmla="*/ 4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5" h="68">
                    <a:moveTo>
                      <a:pt x="0" y="49"/>
                    </a:moveTo>
                    <a:cubicBezTo>
                      <a:pt x="49" y="40"/>
                      <a:pt x="62" y="32"/>
                      <a:pt x="92" y="21"/>
                    </a:cubicBezTo>
                    <a:cubicBezTo>
                      <a:pt x="125" y="10"/>
                      <a:pt x="151" y="2"/>
                      <a:pt x="165" y="0"/>
                    </a:cubicBezTo>
                    <a:cubicBezTo>
                      <a:pt x="164" y="24"/>
                      <a:pt x="138" y="49"/>
                      <a:pt x="116" y="56"/>
                    </a:cubicBezTo>
                    <a:cubicBezTo>
                      <a:pt x="81" y="68"/>
                      <a:pt x="33" y="67"/>
                      <a:pt x="4" y="66"/>
                    </a:cubicBezTo>
                    <a:cubicBezTo>
                      <a:pt x="6" y="62"/>
                      <a:pt x="3" y="53"/>
                      <a:pt x="0" y="49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" name="Freeform 635"/>
              <p:cNvSpPr>
                <a:spLocks noEditPoints="1"/>
              </p:cNvSpPr>
              <p:nvPr userDrawn="1"/>
            </p:nvSpPr>
            <p:spPr bwMode="auto">
              <a:xfrm>
                <a:off x="1585" y="1436"/>
                <a:ext cx="113" cy="83"/>
              </a:xfrm>
              <a:custGeom>
                <a:avLst/>
                <a:gdLst>
                  <a:gd name="T0" fmla="*/ 10 w 180"/>
                  <a:gd name="T1" fmla="*/ 133 h 133"/>
                  <a:gd name="T2" fmla="*/ 9 w 180"/>
                  <a:gd name="T3" fmla="*/ 127 h 133"/>
                  <a:gd name="T4" fmla="*/ 5 w 180"/>
                  <a:gd name="T5" fmla="*/ 114 h 133"/>
                  <a:gd name="T6" fmla="*/ 3 w 180"/>
                  <a:gd name="T7" fmla="*/ 110 h 133"/>
                  <a:gd name="T8" fmla="*/ 0 w 180"/>
                  <a:gd name="T9" fmla="*/ 103 h 133"/>
                  <a:gd name="T10" fmla="*/ 7 w 180"/>
                  <a:gd name="T11" fmla="*/ 101 h 133"/>
                  <a:gd name="T12" fmla="*/ 96 w 180"/>
                  <a:gd name="T13" fmla="*/ 51 h 133"/>
                  <a:gd name="T14" fmla="*/ 97 w 180"/>
                  <a:gd name="T15" fmla="*/ 50 h 133"/>
                  <a:gd name="T16" fmla="*/ 139 w 180"/>
                  <a:gd name="T17" fmla="*/ 19 h 133"/>
                  <a:gd name="T18" fmla="*/ 159 w 180"/>
                  <a:gd name="T19" fmla="*/ 6 h 133"/>
                  <a:gd name="T20" fmla="*/ 165 w 180"/>
                  <a:gd name="T21" fmla="*/ 0 h 133"/>
                  <a:gd name="T22" fmla="*/ 168 w 180"/>
                  <a:gd name="T23" fmla="*/ 8 h 133"/>
                  <a:gd name="T24" fmla="*/ 128 w 180"/>
                  <a:gd name="T25" fmla="*/ 93 h 133"/>
                  <a:gd name="T26" fmla="*/ 16 w 180"/>
                  <a:gd name="T27" fmla="*/ 133 h 133"/>
                  <a:gd name="T28" fmla="*/ 10 w 180"/>
                  <a:gd name="T29" fmla="*/ 133 h 133"/>
                  <a:gd name="T30" fmla="*/ 17 w 180"/>
                  <a:gd name="T31" fmla="*/ 111 h 133"/>
                  <a:gd name="T32" fmla="*/ 20 w 180"/>
                  <a:gd name="T33" fmla="*/ 120 h 133"/>
                  <a:gd name="T34" fmla="*/ 122 w 180"/>
                  <a:gd name="T35" fmla="*/ 83 h 133"/>
                  <a:gd name="T36" fmla="*/ 159 w 180"/>
                  <a:gd name="T37" fmla="*/ 21 h 133"/>
                  <a:gd name="T38" fmla="*/ 145 w 180"/>
                  <a:gd name="T39" fmla="*/ 30 h 133"/>
                  <a:gd name="T40" fmla="*/ 106 w 180"/>
                  <a:gd name="T41" fmla="*/ 58 h 133"/>
                  <a:gd name="T42" fmla="*/ 105 w 180"/>
                  <a:gd name="T43" fmla="*/ 59 h 133"/>
                  <a:gd name="T44" fmla="*/ 17 w 180"/>
                  <a:gd name="T45" fmla="*/ 11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80" h="133">
                    <a:moveTo>
                      <a:pt x="10" y="133"/>
                    </a:moveTo>
                    <a:cubicBezTo>
                      <a:pt x="9" y="127"/>
                      <a:pt x="9" y="127"/>
                      <a:pt x="9" y="127"/>
                    </a:cubicBezTo>
                    <a:cubicBezTo>
                      <a:pt x="9" y="122"/>
                      <a:pt x="7" y="119"/>
                      <a:pt x="5" y="114"/>
                    </a:cubicBezTo>
                    <a:cubicBezTo>
                      <a:pt x="5" y="113"/>
                      <a:pt x="4" y="111"/>
                      <a:pt x="3" y="110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7" y="101"/>
                      <a:pt x="7" y="101"/>
                      <a:pt x="7" y="101"/>
                    </a:cubicBezTo>
                    <a:cubicBezTo>
                      <a:pt x="64" y="86"/>
                      <a:pt x="85" y="64"/>
                      <a:pt x="96" y="51"/>
                    </a:cubicBezTo>
                    <a:cubicBezTo>
                      <a:pt x="97" y="50"/>
                      <a:pt x="97" y="50"/>
                      <a:pt x="97" y="50"/>
                    </a:cubicBezTo>
                    <a:cubicBezTo>
                      <a:pt x="112" y="34"/>
                      <a:pt x="127" y="26"/>
                      <a:pt x="139" y="19"/>
                    </a:cubicBezTo>
                    <a:cubicBezTo>
                      <a:pt x="147" y="15"/>
                      <a:pt x="153" y="11"/>
                      <a:pt x="159" y="6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68" y="8"/>
                      <a:pt x="168" y="8"/>
                      <a:pt x="168" y="8"/>
                    </a:cubicBezTo>
                    <a:cubicBezTo>
                      <a:pt x="180" y="33"/>
                      <a:pt x="156" y="76"/>
                      <a:pt x="128" y="93"/>
                    </a:cubicBezTo>
                    <a:cubicBezTo>
                      <a:pt x="102" y="110"/>
                      <a:pt x="53" y="130"/>
                      <a:pt x="16" y="133"/>
                    </a:cubicBezTo>
                    <a:lnTo>
                      <a:pt x="10" y="133"/>
                    </a:lnTo>
                    <a:close/>
                    <a:moveTo>
                      <a:pt x="17" y="111"/>
                    </a:moveTo>
                    <a:cubicBezTo>
                      <a:pt x="18" y="114"/>
                      <a:pt x="20" y="117"/>
                      <a:pt x="20" y="120"/>
                    </a:cubicBezTo>
                    <a:cubicBezTo>
                      <a:pt x="55" y="116"/>
                      <a:pt x="99" y="98"/>
                      <a:pt x="122" y="83"/>
                    </a:cubicBezTo>
                    <a:cubicBezTo>
                      <a:pt x="143" y="69"/>
                      <a:pt x="160" y="40"/>
                      <a:pt x="159" y="21"/>
                    </a:cubicBezTo>
                    <a:cubicBezTo>
                      <a:pt x="155" y="24"/>
                      <a:pt x="150" y="27"/>
                      <a:pt x="145" y="30"/>
                    </a:cubicBezTo>
                    <a:cubicBezTo>
                      <a:pt x="133" y="36"/>
                      <a:pt x="120" y="44"/>
                      <a:pt x="106" y="58"/>
                    </a:cubicBezTo>
                    <a:cubicBezTo>
                      <a:pt x="105" y="59"/>
                      <a:pt x="105" y="59"/>
                      <a:pt x="105" y="59"/>
                    </a:cubicBezTo>
                    <a:cubicBezTo>
                      <a:pt x="93" y="73"/>
                      <a:pt x="73" y="95"/>
                      <a:pt x="17" y="111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" name="Freeform 636"/>
              <p:cNvSpPr>
                <a:spLocks/>
              </p:cNvSpPr>
              <p:nvPr userDrawn="1"/>
            </p:nvSpPr>
            <p:spPr bwMode="auto">
              <a:xfrm>
                <a:off x="1591" y="1442"/>
                <a:ext cx="102" cy="73"/>
              </a:xfrm>
              <a:custGeom>
                <a:avLst/>
                <a:gdLst>
                  <a:gd name="T0" fmla="*/ 0 w 164"/>
                  <a:gd name="T1" fmla="*/ 97 h 117"/>
                  <a:gd name="T2" fmla="*/ 93 w 164"/>
                  <a:gd name="T3" fmla="*/ 44 h 117"/>
                  <a:gd name="T4" fmla="*/ 154 w 164"/>
                  <a:gd name="T5" fmla="*/ 0 h 117"/>
                  <a:gd name="T6" fmla="*/ 116 w 164"/>
                  <a:gd name="T7" fmla="*/ 78 h 117"/>
                  <a:gd name="T8" fmla="*/ 6 w 164"/>
                  <a:gd name="T9" fmla="*/ 117 h 117"/>
                  <a:gd name="T10" fmla="*/ 0 w 164"/>
                  <a:gd name="T11" fmla="*/ 9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117">
                    <a:moveTo>
                      <a:pt x="0" y="97"/>
                    </a:moveTo>
                    <a:cubicBezTo>
                      <a:pt x="60" y="81"/>
                      <a:pt x="80" y="58"/>
                      <a:pt x="93" y="44"/>
                    </a:cubicBezTo>
                    <a:cubicBezTo>
                      <a:pt x="116" y="19"/>
                      <a:pt x="139" y="14"/>
                      <a:pt x="154" y="0"/>
                    </a:cubicBezTo>
                    <a:cubicBezTo>
                      <a:pt x="164" y="22"/>
                      <a:pt x="142" y="61"/>
                      <a:pt x="116" y="78"/>
                    </a:cubicBezTo>
                    <a:cubicBezTo>
                      <a:pt x="92" y="94"/>
                      <a:pt x="44" y="114"/>
                      <a:pt x="6" y="117"/>
                    </a:cubicBezTo>
                    <a:cubicBezTo>
                      <a:pt x="6" y="109"/>
                      <a:pt x="3" y="104"/>
                      <a:pt x="0" y="97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" name="Freeform 637"/>
              <p:cNvSpPr>
                <a:spLocks noEditPoints="1"/>
              </p:cNvSpPr>
              <p:nvPr userDrawn="1"/>
            </p:nvSpPr>
            <p:spPr bwMode="auto">
              <a:xfrm>
                <a:off x="1585" y="1392"/>
                <a:ext cx="95" cy="114"/>
              </a:xfrm>
              <a:custGeom>
                <a:avLst/>
                <a:gdLst>
                  <a:gd name="T0" fmla="*/ 0 w 152"/>
                  <a:gd name="T1" fmla="*/ 183 h 183"/>
                  <a:gd name="T2" fmla="*/ 5 w 152"/>
                  <a:gd name="T3" fmla="*/ 171 h 183"/>
                  <a:gd name="T4" fmla="*/ 16 w 152"/>
                  <a:gd name="T5" fmla="*/ 125 h 183"/>
                  <a:gd name="T6" fmla="*/ 16 w 152"/>
                  <a:gd name="T7" fmla="*/ 122 h 183"/>
                  <a:gd name="T8" fmla="*/ 19 w 152"/>
                  <a:gd name="T9" fmla="*/ 120 h 183"/>
                  <a:gd name="T10" fmla="*/ 103 w 152"/>
                  <a:gd name="T11" fmla="*/ 41 h 183"/>
                  <a:gd name="T12" fmla="*/ 120 w 152"/>
                  <a:gd name="T13" fmla="*/ 9 h 183"/>
                  <a:gd name="T14" fmla="*/ 119 w 152"/>
                  <a:gd name="T15" fmla="*/ 4 h 183"/>
                  <a:gd name="T16" fmla="*/ 124 w 152"/>
                  <a:gd name="T17" fmla="*/ 2 h 183"/>
                  <a:gd name="T18" fmla="*/ 142 w 152"/>
                  <a:gd name="T19" fmla="*/ 9 h 183"/>
                  <a:gd name="T20" fmla="*/ 146 w 152"/>
                  <a:gd name="T21" fmla="*/ 57 h 183"/>
                  <a:gd name="T22" fmla="*/ 12 w 152"/>
                  <a:gd name="T23" fmla="*/ 180 h 183"/>
                  <a:gd name="T24" fmla="*/ 0 w 152"/>
                  <a:gd name="T25" fmla="*/ 183 h 183"/>
                  <a:gd name="T26" fmla="*/ 28 w 152"/>
                  <a:gd name="T27" fmla="*/ 129 h 183"/>
                  <a:gd name="T28" fmla="*/ 21 w 152"/>
                  <a:gd name="T29" fmla="*/ 164 h 183"/>
                  <a:gd name="T30" fmla="*/ 135 w 152"/>
                  <a:gd name="T31" fmla="*/ 54 h 183"/>
                  <a:gd name="T32" fmla="*/ 133 w 152"/>
                  <a:gd name="T33" fmla="*/ 16 h 183"/>
                  <a:gd name="T34" fmla="*/ 132 w 152"/>
                  <a:gd name="T35" fmla="*/ 15 h 183"/>
                  <a:gd name="T36" fmla="*/ 112 w 152"/>
                  <a:gd name="T37" fmla="*/ 49 h 183"/>
                  <a:gd name="T38" fmla="*/ 28 w 152"/>
                  <a:gd name="T39" fmla="*/ 129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2" h="183">
                    <a:moveTo>
                      <a:pt x="0" y="183"/>
                    </a:moveTo>
                    <a:cubicBezTo>
                      <a:pt x="5" y="171"/>
                      <a:pt x="5" y="171"/>
                      <a:pt x="5" y="171"/>
                    </a:cubicBezTo>
                    <a:cubicBezTo>
                      <a:pt x="12" y="156"/>
                      <a:pt x="15" y="141"/>
                      <a:pt x="16" y="125"/>
                    </a:cubicBezTo>
                    <a:cubicBezTo>
                      <a:pt x="16" y="122"/>
                      <a:pt x="16" y="122"/>
                      <a:pt x="16" y="122"/>
                    </a:cubicBezTo>
                    <a:cubicBezTo>
                      <a:pt x="19" y="120"/>
                      <a:pt x="19" y="120"/>
                      <a:pt x="19" y="120"/>
                    </a:cubicBezTo>
                    <a:cubicBezTo>
                      <a:pt x="45" y="105"/>
                      <a:pt x="97" y="49"/>
                      <a:pt x="103" y="41"/>
                    </a:cubicBezTo>
                    <a:cubicBezTo>
                      <a:pt x="113" y="28"/>
                      <a:pt x="121" y="14"/>
                      <a:pt x="120" y="9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124" y="2"/>
                      <a:pt x="124" y="2"/>
                      <a:pt x="124" y="2"/>
                    </a:cubicBezTo>
                    <a:cubicBezTo>
                      <a:pt x="131" y="0"/>
                      <a:pt x="138" y="3"/>
                      <a:pt x="142" y="9"/>
                    </a:cubicBezTo>
                    <a:cubicBezTo>
                      <a:pt x="150" y="19"/>
                      <a:pt x="152" y="37"/>
                      <a:pt x="146" y="57"/>
                    </a:cubicBezTo>
                    <a:cubicBezTo>
                      <a:pt x="133" y="107"/>
                      <a:pt x="74" y="161"/>
                      <a:pt x="12" y="180"/>
                    </a:cubicBezTo>
                    <a:lnTo>
                      <a:pt x="0" y="183"/>
                    </a:lnTo>
                    <a:close/>
                    <a:moveTo>
                      <a:pt x="28" y="129"/>
                    </a:moveTo>
                    <a:cubicBezTo>
                      <a:pt x="27" y="141"/>
                      <a:pt x="25" y="152"/>
                      <a:pt x="21" y="164"/>
                    </a:cubicBezTo>
                    <a:cubicBezTo>
                      <a:pt x="75" y="144"/>
                      <a:pt x="123" y="97"/>
                      <a:pt x="135" y="54"/>
                    </a:cubicBezTo>
                    <a:cubicBezTo>
                      <a:pt x="139" y="36"/>
                      <a:pt x="137" y="22"/>
                      <a:pt x="133" y="16"/>
                    </a:cubicBezTo>
                    <a:cubicBezTo>
                      <a:pt x="132" y="16"/>
                      <a:pt x="132" y="15"/>
                      <a:pt x="132" y="15"/>
                    </a:cubicBezTo>
                    <a:cubicBezTo>
                      <a:pt x="128" y="27"/>
                      <a:pt x="116" y="44"/>
                      <a:pt x="112" y="49"/>
                    </a:cubicBezTo>
                    <a:cubicBezTo>
                      <a:pt x="106" y="57"/>
                      <a:pt x="56" y="110"/>
                      <a:pt x="28" y="129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" name="Freeform 638"/>
              <p:cNvSpPr>
                <a:spLocks/>
              </p:cNvSpPr>
              <p:nvPr userDrawn="1"/>
            </p:nvSpPr>
            <p:spPr bwMode="auto">
              <a:xfrm>
                <a:off x="1592" y="1394"/>
                <a:ext cx="86" cy="106"/>
              </a:xfrm>
              <a:custGeom>
                <a:avLst/>
                <a:gdLst>
                  <a:gd name="T0" fmla="*/ 11 w 137"/>
                  <a:gd name="T1" fmla="*/ 121 h 170"/>
                  <a:gd name="T2" fmla="*/ 96 w 137"/>
                  <a:gd name="T3" fmla="*/ 41 h 170"/>
                  <a:gd name="T4" fmla="*/ 115 w 137"/>
                  <a:gd name="T5" fmla="*/ 4 h 170"/>
                  <a:gd name="T6" fmla="*/ 129 w 137"/>
                  <a:gd name="T7" fmla="*/ 52 h 170"/>
                  <a:gd name="T8" fmla="*/ 0 w 137"/>
                  <a:gd name="T9" fmla="*/ 170 h 170"/>
                  <a:gd name="T10" fmla="*/ 11 w 137"/>
                  <a:gd name="T11" fmla="*/ 121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" h="170">
                    <a:moveTo>
                      <a:pt x="11" y="121"/>
                    </a:moveTo>
                    <a:cubicBezTo>
                      <a:pt x="37" y="105"/>
                      <a:pt x="90" y="49"/>
                      <a:pt x="96" y="41"/>
                    </a:cubicBezTo>
                    <a:cubicBezTo>
                      <a:pt x="103" y="33"/>
                      <a:pt x="117" y="13"/>
                      <a:pt x="115" y="4"/>
                    </a:cubicBezTo>
                    <a:cubicBezTo>
                      <a:pt x="127" y="0"/>
                      <a:pt x="137" y="21"/>
                      <a:pt x="129" y="52"/>
                    </a:cubicBezTo>
                    <a:cubicBezTo>
                      <a:pt x="116" y="102"/>
                      <a:pt x="57" y="153"/>
                      <a:pt x="0" y="170"/>
                    </a:cubicBezTo>
                    <a:cubicBezTo>
                      <a:pt x="8" y="152"/>
                      <a:pt x="10" y="135"/>
                      <a:pt x="11" y="121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" name="Freeform 639"/>
              <p:cNvSpPr>
                <a:spLocks/>
              </p:cNvSpPr>
              <p:nvPr userDrawn="1"/>
            </p:nvSpPr>
            <p:spPr bwMode="auto">
              <a:xfrm>
                <a:off x="1623" y="1411"/>
                <a:ext cx="43" cy="59"/>
              </a:xfrm>
              <a:custGeom>
                <a:avLst/>
                <a:gdLst>
                  <a:gd name="T0" fmla="*/ 0 w 70"/>
                  <a:gd name="T1" fmla="*/ 88 h 95"/>
                  <a:gd name="T2" fmla="*/ 5 w 70"/>
                  <a:gd name="T3" fmla="*/ 85 h 95"/>
                  <a:gd name="T4" fmla="*/ 15 w 70"/>
                  <a:gd name="T5" fmla="*/ 78 h 95"/>
                  <a:gd name="T6" fmla="*/ 45 w 70"/>
                  <a:gd name="T7" fmla="*/ 51 h 95"/>
                  <a:gd name="T8" fmla="*/ 67 w 70"/>
                  <a:gd name="T9" fmla="*/ 18 h 95"/>
                  <a:gd name="T10" fmla="*/ 69 w 70"/>
                  <a:gd name="T11" fmla="*/ 5 h 95"/>
                  <a:gd name="T12" fmla="*/ 69 w 70"/>
                  <a:gd name="T13" fmla="*/ 3 h 95"/>
                  <a:gd name="T14" fmla="*/ 68 w 70"/>
                  <a:gd name="T15" fmla="*/ 2 h 95"/>
                  <a:gd name="T16" fmla="*/ 68 w 70"/>
                  <a:gd name="T17" fmla="*/ 0 h 95"/>
                  <a:gd name="T18" fmla="*/ 69 w 70"/>
                  <a:gd name="T19" fmla="*/ 2 h 95"/>
                  <a:gd name="T20" fmla="*/ 69 w 70"/>
                  <a:gd name="T21" fmla="*/ 3 h 95"/>
                  <a:gd name="T22" fmla="*/ 69 w 70"/>
                  <a:gd name="T23" fmla="*/ 5 h 95"/>
                  <a:gd name="T24" fmla="*/ 68 w 70"/>
                  <a:gd name="T25" fmla="*/ 19 h 95"/>
                  <a:gd name="T26" fmla="*/ 48 w 70"/>
                  <a:gd name="T27" fmla="*/ 54 h 95"/>
                  <a:gd name="T28" fmla="*/ 20 w 70"/>
                  <a:gd name="T29" fmla="*/ 84 h 95"/>
                  <a:gd name="T30" fmla="*/ 9 w 70"/>
                  <a:gd name="T31" fmla="*/ 92 h 95"/>
                  <a:gd name="T32" fmla="*/ 4 w 70"/>
                  <a:gd name="T33" fmla="*/ 95 h 95"/>
                  <a:gd name="T34" fmla="*/ 0 w 70"/>
                  <a:gd name="T35" fmla="*/ 8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" h="95">
                    <a:moveTo>
                      <a:pt x="0" y="88"/>
                    </a:moveTo>
                    <a:cubicBezTo>
                      <a:pt x="0" y="88"/>
                      <a:pt x="2" y="87"/>
                      <a:pt x="5" y="85"/>
                    </a:cubicBezTo>
                    <a:cubicBezTo>
                      <a:pt x="7" y="84"/>
                      <a:pt x="11" y="81"/>
                      <a:pt x="15" y="78"/>
                    </a:cubicBezTo>
                    <a:cubicBezTo>
                      <a:pt x="24" y="72"/>
                      <a:pt x="35" y="62"/>
                      <a:pt x="45" y="51"/>
                    </a:cubicBezTo>
                    <a:cubicBezTo>
                      <a:pt x="54" y="41"/>
                      <a:pt x="63" y="28"/>
                      <a:pt x="67" y="18"/>
                    </a:cubicBezTo>
                    <a:cubicBezTo>
                      <a:pt x="68" y="13"/>
                      <a:pt x="69" y="9"/>
                      <a:pt x="69" y="5"/>
                    </a:cubicBezTo>
                    <a:cubicBezTo>
                      <a:pt x="69" y="5"/>
                      <a:pt x="69" y="4"/>
                      <a:pt x="69" y="3"/>
                    </a:cubicBezTo>
                    <a:cubicBezTo>
                      <a:pt x="69" y="3"/>
                      <a:pt x="69" y="2"/>
                      <a:pt x="68" y="2"/>
                    </a:cubicBezTo>
                    <a:cubicBezTo>
                      <a:pt x="68" y="1"/>
                      <a:pt x="68" y="0"/>
                      <a:pt x="68" y="0"/>
                    </a:cubicBezTo>
                    <a:cubicBezTo>
                      <a:pt x="68" y="0"/>
                      <a:pt x="68" y="1"/>
                      <a:pt x="69" y="2"/>
                    </a:cubicBezTo>
                    <a:cubicBezTo>
                      <a:pt x="69" y="2"/>
                      <a:pt x="69" y="3"/>
                      <a:pt x="69" y="3"/>
                    </a:cubicBezTo>
                    <a:cubicBezTo>
                      <a:pt x="69" y="4"/>
                      <a:pt x="69" y="4"/>
                      <a:pt x="69" y="5"/>
                    </a:cubicBezTo>
                    <a:cubicBezTo>
                      <a:pt x="70" y="9"/>
                      <a:pt x="69" y="13"/>
                      <a:pt x="68" y="19"/>
                    </a:cubicBezTo>
                    <a:cubicBezTo>
                      <a:pt x="64" y="29"/>
                      <a:pt x="57" y="42"/>
                      <a:pt x="48" y="54"/>
                    </a:cubicBezTo>
                    <a:cubicBezTo>
                      <a:pt x="39" y="66"/>
                      <a:pt x="28" y="76"/>
                      <a:pt x="20" y="84"/>
                    </a:cubicBezTo>
                    <a:cubicBezTo>
                      <a:pt x="15" y="87"/>
                      <a:pt x="11" y="90"/>
                      <a:pt x="9" y="92"/>
                    </a:cubicBezTo>
                    <a:cubicBezTo>
                      <a:pt x="6" y="94"/>
                      <a:pt x="4" y="95"/>
                      <a:pt x="4" y="95"/>
                    </a:cubicBez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" name="Freeform 640"/>
              <p:cNvSpPr>
                <a:spLocks/>
              </p:cNvSpPr>
              <p:nvPr userDrawn="1"/>
            </p:nvSpPr>
            <p:spPr bwMode="auto">
              <a:xfrm>
                <a:off x="1622" y="1457"/>
                <a:ext cx="60" cy="46"/>
              </a:xfrm>
              <a:custGeom>
                <a:avLst/>
                <a:gdLst>
                  <a:gd name="T0" fmla="*/ 0 w 97"/>
                  <a:gd name="T1" fmla="*/ 66 h 74"/>
                  <a:gd name="T2" fmla="*/ 5 w 97"/>
                  <a:gd name="T3" fmla="*/ 65 h 74"/>
                  <a:gd name="T4" fmla="*/ 18 w 97"/>
                  <a:gd name="T5" fmla="*/ 60 h 74"/>
                  <a:gd name="T6" fmla="*/ 54 w 97"/>
                  <a:gd name="T7" fmla="*/ 41 h 74"/>
                  <a:gd name="T8" fmla="*/ 86 w 97"/>
                  <a:gd name="T9" fmla="*/ 15 h 74"/>
                  <a:gd name="T10" fmla="*/ 94 w 97"/>
                  <a:gd name="T11" fmla="*/ 4 h 74"/>
                  <a:gd name="T12" fmla="*/ 96 w 97"/>
                  <a:gd name="T13" fmla="*/ 1 h 74"/>
                  <a:gd name="T14" fmla="*/ 97 w 97"/>
                  <a:gd name="T15" fmla="*/ 0 h 74"/>
                  <a:gd name="T16" fmla="*/ 96 w 97"/>
                  <a:gd name="T17" fmla="*/ 1 h 74"/>
                  <a:gd name="T18" fmla="*/ 95 w 97"/>
                  <a:gd name="T19" fmla="*/ 5 h 74"/>
                  <a:gd name="T20" fmla="*/ 87 w 97"/>
                  <a:gd name="T21" fmla="*/ 16 h 74"/>
                  <a:gd name="T22" fmla="*/ 56 w 97"/>
                  <a:gd name="T23" fmla="*/ 44 h 74"/>
                  <a:gd name="T24" fmla="*/ 21 w 97"/>
                  <a:gd name="T25" fmla="*/ 66 h 74"/>
                  <a:gd name="T26" fmla="*/ 8 w 97"/>
                  <a:gd name="T27" fmla="*/ 72 h 74"/>
                  <a:gd name="T28" fmla="*/ 3 w 97"/>
                  <a:gd name="T29" fmla="*/ 74 h 74"/>
                  <a:gd name="T30" fmla="*/ 0 w 97"/>
                  <a:gd name="T31" fmla="*/ 6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7" h="74">
                    <a:moveTo>
                      <a:pt x="0" y="66"/>
                    </a:moveTo>
                    <a:cubicBezTo>
                      <a:pt x="0" y="66"/>
                      <a:pt x="2" y="65"/>
                      <a:pt x="5" y="65"/>
                    </a:cubicBezTo>
                    <a:cubicBezTo>
                      <a:pt x="8" y="64"/>
                      <a:pt x="13" y="62"/>
                      <a:pt x="18" y="60"/>
                    </a:cubicBezTo>
                    <a:cubicBezTo>
                      <a:pt x="28" y="56"/>
                      <a:pt x="41" y="49"/>
                      <a:pt x="54" y="41"/>
                    </a:cubicBezTo>
                    <a:cubicBezTo>
                      <a:pt x="66" y="33"/>
                      <a:pt x="78" y="23"/>
                      <a:pt x="86" y="15"/>
                    </a:cubicBezTo>
                    <a:cubicBezTo>
                      <a:pt x="90" y="11"/>
                      <a:pt x="93" y="7"/>
                      <a:pt x="94" y="4"/>
                    </a:cubicBezTo>
                    <a:cubicBezTo>
                      <a:pt x="95" y="3"/>
                      <a:pt x="96" y="2"/>
                      <a:pt x="96" y="1"/>
                    </a:cubicBezTo>
                    <a:cubicBezTo>
                      <a:pt x="96" y="0"/>
                      <a:pt x="97" y="0"/>
                      <a:pt x="97" y="0"/>
                    </a:cubicBezTo>
                    <a:cubicBezTo>
                      <a:pt x="97" y="0"/>
                      <a:pt x="96" y="0"/>
                      <a:pt x="96" y="1"/>
                    </a:cubicBezTo>
                    <a:cubicBezTo>
                      <a:pt x="96" y="2"/>
                      <a:pt x="96" y="3"/>
                      <a:pt x="95" y="5"/>
                    </a:cubicBezTo>
                    <a:cubicBezTo>
                      <a:pt x="93" y="8"/>
                      <a:pt x="91" y="11"/>
                      <a:pt x="87" y="16"/>
                    </a:cubicBezTo>
                    <a:cubicBezTo>
                      <a:pt x="80" y="25"/>
                      <a:pt x="68" y="35"/>
                      <a:pt x="56" y="44"/>
                    </a:cubicBezTo>
                    <a:cubicBezTo>
                      <a:pt x="44" y="53"/>
                      <a:pt x="31" y="61"/>
                      <a:pt x="21" y="66"/>
                    </a:cubicBezTo>
                    <a:cubicBezTo>
                      <a:pt x="15" y="69"/>
                      <a:pt x="11" y="71"/>
                      <a:pt x="8" y="72"/>
                    </a:cubicBezTo>
                    <a:cubicBezTo>
                      <a:pt x="5" y="73"/>
                      <a:pt x="3" y="74"/>
                      <a:pt x="3" y="74"/>
                    </a:cubicBez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" name="Freeform 641"/>
              <p:cNvSpPr>
                <a:spLocks/>
              </p:cNvSpPr>
              <p:nvPr userDrawn="1"/>
            </p:nvSpPr>
            <p:spPr bwMode="auto">
              <a:xfrm>
                <a:off x="1622" y="1495"/>
                <a:ext cx="68" cy="28"/>
              </a:xfrm>
              <a:custGeom>
                <a:avLst/>
                <a:gdLst>
                  <a:gd name="T0" fmla="*/ 0 w 109"/>
                  <a:gd name="T1" fmla="*/ 36 h 44"/>
                  <a:gd name="T2" fmla="*/ 5 w 109"/>
                  <a:gd name="T3" fmla="*/ 36 h 44"/>
                  <a:gd name="T4" fmla="*/ 10 w 109"/>
                  <a:gd name="T5" fmla="*/ 36 h 44"/>
                  <a:gd name="T6" fmla="*/ 18 w 109"/>
                  <a:gd name="T7" fmla="*/ 35 h 44"/>
                  <a:gd name="T8" fmla="*/ 57 w 109"/>
                  <a:gd name="T9" fmla="*/ 26 h 44"/>
                  <a:gd name="T10" fmla="*/ 94 w 109"/>
                  <a:gd name="T11" fmla="*/ 11 h 44"/>
                  <a:gd name="T12" fmla="*/ 100 w 109"/>
                  <a:gd name="T13" fmla="*/ 7 h 44"/>
                  <a:gd name="T14" fmla="*/ 103 w 109"/>
                  <a:gd name="T15" fmla="*/ 6 h 44"/>
                  <a:gd name="T16" fmla="*/ 105 w 109"/>
                  <a:gd name="T17" fmla="*/ 4 h 44"/>
                  <a:gd name="T18" fmla="*/ 108 w 109"/>
                  <a:gd name="T19" fmla="*/ 1 h 44"/>
                  <a:gd name="T20" fmla="*/ 109 w 109"/>
                  <a:gd name="T21" fmla="*/ 0 h 44"/>
                  <a:gd name="T22" fmla="*/ 108 w 109"/>
                  <a:gd name="T23" fmla="*/ 1 h 44"/>
                  <a:gd name="T24" fmla="*/ 105 w 109"/>
                  <a:gd name="T25" fmla="*/ 4 h 44"/>
                  <a:gd name="T26" fmla="*/ 103 w 109"/>
                  <a:gd name="T27" fmla="*/ 6 h 44"/>
                  <a:gd name="T28" fmla="*/ 101 w 109"/>
                  <a:gd name="T29" fmla="*/ 8 h 44"/>
                  <a:gd name="T30" fmla="*/ 95 w 109"/>
                  <a:gd name="T31" fmla="*/ 12 h 44"/>
                  <a:gd name="T32" fmla="*/ 58 w 109"/>
                  <a:gd name="T33" fmla="*/ 30 h 44"/>
                  <a:gd name="T34" fmla="*/ 19 w 109"/>
                  <a:gd name="T35" fmla="*/ 42 h 44"/>
                  <a:gd name="T36" fmla="*/ 11 w 109"/>
                  <a:gd name="T37" fmla="*/ 43 h 44"/>
                  <a:gd name="T38" fmla="*/ 5 w 109"/>
                  <a:gd name="T39" fmla="*/ 44 h 44"/>
                  <a:gd name="T40" fmla="*/ 0 w 109"/>
                  <a:gd name="T41" fmla="*/ 44 h 44"/>
                  <a:gd name="T42" fmla="*/ 0 w 109"/>
                  <a:gd name="T43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9" h="44">
                    <a:moveTo>
                      <a:pt x="0" y="36"/>
                    </a:moveTo>
                    <a:cubicBezTo>
                      <a:pt x="0" y="36"/>
                      <a:pt x="1" y="36"/>
                      <a:pt x="5" y="36"/>
                    </a:cubicBezTo>
                    <a:cubicBezTo>
                      <a:pt x="6" y="36"/>
                      <a:pt x="8" y="36"/>
                      <a:pt x="10" y="36"/>
                    </a:cubicBezTo>
                    <a:cubicBezTo>
                      <a:pt x="12" y="36"/>
                      <a:pt x="15" y="35"/>
                      <a:pt x="18" y="35"/>
                    </a:cubicBezTo>
                    <a:cubicBezTo>
                      <a:pt x="28" y="34"/>
                      <a:pt x="43" y="31"/>
                      <a:pt x="57" y="26"/>
                    </a:cubicBezTo>
                    <a:cubicBezTo>
                      <a:pt x="71" y="22"/>
                      <a:pt x="84" y="16"/>
                      <a:pt x="94" y="11"/>
                    </a:cubicBezTo>
                    <a:cubicBezTo>
                      <a:pt x="96" y="10"/>
                      <a:pt x="99" y="9"/>
                      <a:pt x="100" y="7"/>
                    </a:cubicBezTo>
                    <a:cubicBezTo>
                      <a:pt x="101" y="7"/>
                      <a:pt x="102" y="6"/>
                      <a:pt x="103" y="6"/>
                    </a:cubicBezTo>
                    <a:cubicBezTo>
                      <a:pt x="104" y="5"/>
                      <a:pt x="104" y="4"/>
                      <a:pt x="105" y="4"/>
                    </a:cubicBezTo>
                    <a:cubicBezTo>
                      <a:pt x="106" y="3"/>
                      <a:pt x="107" y="2"/>
                      <a:pt x="108" y="1"/>
                    </a:cubicBezTo>
                    <a:cubicBezTo>
                      <a:pt x="108" y="1"/>
                      <a:pt x="109" y="0"/>
                      <a:pt x="109" y="0"/>
                    </a:cubicBezTo>
                    <a:cubicBezTo>
                      <a:pt x="109" y="0"/>
                      <a:pt x="108" y="1"/>
                      <a:pt x="108" y="1"/>
                    </a:cubicBezTo>
                    <a:cubicBezTo>
                      <a:pt x="107" y="2"/>
                      <a:pt x="107" y="3"/>
                      <a:pt x="105" y="4"/>
                    </a:cubicBezTo>
                    <a:cubicBezTo>
                      <a:pt x="105" y="5"/>
                      <a:pt x="104" y="5"/>
                      <a:pt x="103" y="6"/>
                    </a:cubicBezTo>
                    <a:cubicBezTo>
                      <a:pt x="103" y="7"/>
                      <a:pt x="102" y="7"/>
                      <a:pt x="101" y="8"/>
                    </a:cubicBezTo>
                    <a:cubicBezTo>
                      <a:pt x="99" y="9"/>
                      <a:pt x="97" y="11"/>
                      <a:pt x="95" y="12"/>
                    </a:cubicBezTo>
                    <a:cubicBezTo>
                      <a:pt x="85" y="18"/>
                      <a:pt x="72" y="25"/>
                      <a:pt x="58" y="30"/>
                    </a:cubicBezTo>
                    <a:cubicBezTo>
                      <a:pt x="44" y="35"/>
                      <a:pt x="30" y="40"/>
                      <a:pt x="19" y="42"/>
                    </a:cubicBezTo>
                    <a:cubicBezTo>
                      <a:pt x="16" y="42"/>
                      <a:pt x="13" y="43"/>
                      <a:pt x="11" y="43"/>
                    </a:cubicBezTo>
                    <a:cubicBezTo>
                      <a:pt x="9" y="43"/>
                      <a:pt x="7" y="44"/>
                      <a:pt x="5" y="44"/>
                    </a:cubicBezTo>
                    <a:cubicBezTo>
                      <a:pt x="2" y="44"/>
                      <a:pt x="0" y="44"/>
                      <a:pt x="0" y="44"/>
                    </a:cubicBez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" name="Freeform 642"/>
              <p:cNvSpPr>
                <a:spLocks/>
              </p:cNvSpPr>
              <p:nvPr userDrawn="1"/>
            </p:nvSpPr>
            <p:spPr bwMode="auto">
              <a:xfrm>
                <a:off x="1632" y="1533"/>
                <a:ext cx="52" cy="9"/>
              </a:xfrm>
              <a:custGeom>
                <a:avLst/>
                <a:gdLst>
                  <a:gd name="T0" fmla="*/ 2 w 84"/>
                  <a:gd name="T1" fmla="*/ 6 h 15"/>
                  <a:gd name="T2" fmla="*/ 5 w 84"/>
                  <a:gd name="T3" fmla="*/ 7 h 15"/>
                  <a:gd name="T4" fmla="*/ 9 w 84"/>
                  <a:gd name="T5" fmla="*/ 8 h 15"/>
                  <a:gd name="T6" fmla="*/ 14 w 84"/>
                  <a:gd name="T7" fmla="*/ 8 h 15"/>
                  <a:gd name="T8" fmla="*/ 43 w 84"/>
                  <a:gd name="T9" fmla="*/ 8 h 15"/>
                  <a:gd name="T10" fmla="*/ 71 w 84"/>
                  <a:gd name="T11" fmla="*/ 4 h 15"/>
                  <a:gd name="T12" fmla="*/ 81 w 84"/>
                  <a:gd name="T13" fmla="*/ 1 h 15"/>
                  <a:gd name="T14" fmla="*/ 83 w 84"/>
                  <a:gd name="T15" fmla="*/ 0 h 15"/>
                  <a:gd name="T16" fmla="*/ 84 w 84"/>
                  <a:gd name="T17" fmla="*/ 0 h 15"/>
                  <a:gd name="T18" fmla="*/ 81 w 84"/>
                  <a:gd name="T19" fmla="*/ 2 h 15"/>
                  <a:gd name="T20" fmla="*/ 72 w 84"/>
                  <a:gd name="T21" fmla="*/ 5 h 15"/>
                  <a:gd name="T22" fmla="*/ 43 w 84"/>
                  <a:gd name="T23" fmla="*/ 12 h 15"/>
                  <a:gd name="T24" fmla="*/ 14 w 84"/>
                  <a:gd name="T25" fmla="*/ 15 h 15"/>
                  <a:gd name="T26" fmla="*/ 8 w 84"/>
                  <a:gd name="T27" fmla="*/ 15 h 15"/>
                  <a:gd name="T28" fmla="*/ 4 w 84"/>
                  <a:gd name="T29" fmla="*/ 15 h 15"/>
                  <a:gd name="T30" fmla="*/ 0 w 84"/>
                  <a:gd name="T31" fmla="*/ 14 h 15"/>
                  <a:gd name="T32" fmla="*/ 2 w 84"/>
                  <a:gd name="T33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4" h="15">
                    <a:moveTo>
                      <a:pt x="2" y="6"/>
                    </a:moveTo>
                    <a:cubicBezTo>
                      <a:pt x="2" y="6"/>
                      <a:pt x="3" y="7"/>
                      <a:pt x="5" y="7"/>
                    </a:cubicBezTo>
                    <a:cubicBezTo>
                      <a:pt x="6" y="7"/>
                      <a:pt x="8" y="8"/>
                      <a:pt x="9" y="8"/>
                    </a:cubicBezTo>
                    <a:cubicBezTo>
                      <a:pt x="11" y="8"/>
                      <a:pt x="12" y="8"/>
                      <a:pt x="14" y="8"/>
                    </a:cubicBezTo>
                    <a:cubicBezTo>
                      <a:pt x="22" y="9"/>
                      <a:pt x="32" y="9"/>
                      <a:pt x="43" y="8"/>
                    </a:cubicBezTo>
                    <a:cubicBezTo>
                      <a:pt x="53" y="7"/>
                      <a:pt x="64" y="5"/>
                      <a:pt x="71" y="4"/>
                    </a:cubicBezTo>
                    <a:cubicBezTo>
                      <a:pt x="75" y="3"/>
                      <a:pt x="78" y="2"/>
                      <a:pt x="81" y="1"/>
                    </a:cubicBezTo>
                    <a:cubicBezTo>
                      <a:pt x="82" y="1"/>
                      <a:pt x="83" y="1"/>
                      <a:pt x="83" y="0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84" y="0"/>
                      <a:pt x="83" y="1"/>
                      <a:pt x="81" y="2"/>
                    </a:cubicBezTo>
                    <a:cubicBezTo>
                      <a:pt x="79" y="3"/>
                      <a:pt x="76" y="4"/>
                      <a:pt x="72" y="5"/>
                    </a:cubicBezTo>
                    <a:cubicBezTo>
                      <a:pt x="64" y="7"/>
                      <a:pt x="54" y="10"/>
                      <a:pt x="43" y="12"/>
                    </a:cubicBezTo>
                    <a:cubicBezTo>
                      <a:pt x="33" y="14"/>
                      <a:pt x="22" y="15"/>
                      <a:pt x="14" y="15"/>
                    </a:cubicBezTo>
                    <a:cubicBezTo>
                      <a:pt x="12" y="15"/>
                      <a:pt x="10" y="15"/>
                      <a:pt x="8" y="15"/>
                    </a:cubicBezTo>
                    <a:cubicBezTo>
                      <a:pt x="7" y="15"/>
                      <a:pt x="5" y="15"/>
                      <a:pt x="4" y="15"/>
                    </a:cubicBezTo>
                    <a:cubicBezTo>
                      <a:pt x="2" y="14"/>
                      <a:pt x="0" y="14"/>
                      <a:pt x="0" y="14"/>
                    </a:cubicBez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" name="Freeform 643"/>
              <p:cNvSpPr>
                <a:spLocks/>
              </p:cNvSpPr>
              <p:nvPr userDrawn="1"/>
            </p:nvSpPr>
            <p:spPr bwMode="auto">
              <a:xfrm>
                <a:off x="1613" y="1553"/>
                <a:ext cx="59" cy="12"/>
              </a:xfrm>
              <a:custGeom>
                <a:avLst/>
                <a:gdLst>
                  <a:gd name="T0" fmla="*/ 2 w 95"/>
                  <a:gd name="T1" fmla="*/ 0 h 20"/>
                  <a:gd name="T2" fmla="*/ 6 w 95"/>
                  <a:gd name="T3" fmla="*/ 2 h 20"/>
                  <a:gd name="T4" fmla="*/ 16 w 95"/>
                  <a:gd name="T5" fmla="*/ 5 h 20"/>
                  <a:gd name="T6" fmla="*/ 48 w 95"/>
                  <a:gd name="T7" fmla="*/ 14 h 20"/>
                  <a:gd name="T8" fmla="*/ 80 w 95"/>
                  <a:gd name="T9" fmla="*/ 19 h 20"/>
                  <a:gd name="T10" fmla="*/ 91 w 95"/>
                  <a:gd name="T11" fmla="*/ 19 h 20"/>
                  <a:gd name="T12" fmla="*/ 95 w 95"/>
                  <a:gd name="T13" fmla="*/ 18 h 20"/>
                  <a:gd name="T14" fmla="*/ 91 w 95"/>
                  <a:gd name="T15" fmla="*/ 19 h 20"/>
                  <a:gd name="T16" fmla="*/ 80 w 95"/>
                  <a:gd name="T17" fmla="*/ 20 h 20"/>
                  <a:gd name="T18" fmla="*/ 47 w 95"/>
                  <a:gd name="T19" fmla="*/ 18 h 20"/>
                  <a:gd name="T20" fmla="*/ 14 w 95"/>
                  <a:gd name="T21" fmla="*/ 12 h 20"/>
                  <a:gd name="T22" fmla="*/ 4 w 95"/>
                  <a:gd name="T23" fmla="*/ 9 h 20"/>
                  <a:gd name="T24" fmla="*/ 0 w 95"/>
                  <a:gd name="T25" fmla="*/ 8 h 20"/>
                  <a:gd name="T26" fmla="*/ 2 w 95"/>
                  <a:gd name="T2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5" h="20">
                    <a:moveTo>
                      <a:pt x="2" y="0"/>
                    </a:moveTo>
                    <a:cubicBezTo>
                      <a:pt x="2" y="0"/>
                      <a:pt x="4" y="1"/>
                      <a:pt x="6" y="2"/>
                    </a:cubicBezTo>
                    <a:cubicBezTo>
                      <a:pt x="9" y="3"/>
                      <a:pt x="12" y="4"/>
                      <a:pt x="16" y="5"/>
                    </a:cubicBezTo>
                    <a:cubicBezTo>
                      <a:pt x="25" y="8"/>
                      <a:pt x="36" y="11"/>
                      <a:pt x="48" y="14"/>
                    </a:cubicBezTo>
                    <a:cubicBezTo>
                      <a:pt x="59" y="16"/>
                      <a:pt x="71" y="18"/>
                      <a:pt x="80" y="19"/>
                    </a:cubicBezTo>
                    <a:cubicBezTo>
                      <a:pt x="85" y="19"/>
                      <a:pt x="88" y="19"/>
                      <a:pt x="91" y="19"/>
                    </a:cubicBezTo>
                    <a:cubicBezTo>
                      <a:pt x="93" y="18"/>
                      <a:pt x="95" y="18"/>
                      <a:pt x="95" y="18"/>
                    </a:cubicBezTo>
                    <a:cubicBezTo>
                      <a:pt x="95" y="18"/>
                      <a:pt x="93" y="18"/>
                      <a:pt x="91" y="19"/>
                    </a:cubicBezTo>
                    <a:cubicBezTo>
                      <a:pt x="88" y="19"/>
                      <a:pt x="85" y="20"/>
                      <a:pt x="80" y="20"/>
                    </a:cubicBezTo>
                    <a:cubicBezTo>
                      <a:pt x="71" y="20"/>
                      <a:pt x="59" y="19"/>
                      <a:pt x="47" y="18"/>
                    </a:cubicBezTo>
                    <a:cubicBezTo>
                      <a:pt x="35" y="16"/>
                      <a:pt x="23" y="14"/>
                      <a:pt x="14" y="12"/>
                    </a:cubicBezTo>
                    <a:cubicBezTo>
                      <a:pt x="10" y="11"/>
                      <a:pt x="6" y="10"/>
                      <a:pt x="4" y="9"/>
                    </a:cubicBezTo>
                    <a:cubicBezTo>
                      <a:pt x="1" y="8"/>
                      <a:pt x="0" y="8"/>
                      <a:pt x="0" y="8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6" name="Freeform 644"/>
              <p:cNvSpPr>
                <a:spLocks/>
              </p:cNvSpPr>
              <p:nvPr userDrawn="1"/>
            </p:nvSpPr>
            <p:spPr bwMode="auto">
              <a:xfrm>
                <a:off x="1620" y="1573"/>
                <a:ext cx="38" cy="19"/>
              </a:xfrm>
              <a:custGeom>
                <a:avLst/>
                <a:gdLst>
                  <a:gd name="T0" fmla="*/ 5 w 62"/>
                  <a:gd name="T1" fmla="*/ 0 h 31"/>
                  <a:gd name="T2" fmla="*/ 8 w 62"/>
                  <a:gd name="T3" fmla="*/ 2 h 31"/>
                  <a:gd name="T4" fmla="*/ 10 w 62"/>
                  <a:gd name="T5" fmla="*/ 4 h 31"/>
                  <a:gd name="T6" fmla="*/ 11 w 62"/>
                  <a:gd name="T7" fmla="*/ 5 h 31"/>
                  <a:gd name="T8" fmla="*/ 13 w 62"/>
                  <a:gd name="T9" fmla="*/ 7 h 31"/>
                  <a:gd name="T10" fmla="*/ 21 w 62"/>
                  <a:gd name="T11" fmla="*/ 12 h 31"/>
                  <a:gd name="T12" fmla="*/ 26 w 62"/>
                  <a:gd name="T13" fmla="*/ 15 h 31"/>
                  <a:gd name="T14" fmla="*/ 32 w 62"/>
                  <a:gd name="T15" fmla="*/ 18 h 31"/>
                  <a:gd name="T16" fmla="*/ 42 w 62"/>
                  <a:gd name="T17" fmla="*/ 24 h 31"/>
                  <a:gd name="T18" fmla="*/ 52 w 62"/>
                  <a:gd name="T19" fmla="*/ 28 h 31"/>
                  <a:gd name="T20" fmla="*/ 59 w 62"/>
                  <a:gd name="T21" fmla="*/ 31 h 31"/>
                  <a:gd name="T22" fmla="*/ 62 w 62"/>
                  <a:gd name="T23" fmla="*/ 31 h 31"/>
                  <a:gd name="T24" fmla="*/ 59 w 62"/>
                  <a:gd name="T25" fmla="*/ 31 h 31"/>
                  <a:gd name="T26" fmla="*/ 52 w 62"/>
                  <a:gd name="T27" fmla="*/ 29 h 31"/>
                  <a:gd name="T28" fmla="*/ 41 w 62"/>
                  <a:gd name="T29" fmla="*/ 26 h 31"/>
                  <a:gd name="T30" fmla="*/ 30 w 62"/>
                  <a:gd name="T31" fmla="*/ 22 h 31"/>
                  <a:gd name="T32" fmla="*/ 24 w 62"/>
                  <a:gd name="T33" fmla="*/ 20 h 31"/>
                  <a:gd name="T34" fmla="*/ 19 w 62"/>
                  <a:gd name="T35" fmla="*/ 17 h 31"/>
                  <a:gd name="T36" fmla="*/ 9 w 62"/>
                  <a:gd name="T37" fmla="*/ 12 h 31"/>
                  <a:gd name="T38" fmla="*/ 7 w 62"/>
                  <a:gd name="T39" fmla="*/ 11 h 31"/>
                  <a:gd name="T40" fmla="*/ 5 w 62"/>
                  <a:gd name="T41" fmla="*/ 10 h 31"/>
                  <a:gd name="T42" fmla="*/ 3 w 62"/>
                  <a:gd name="T43" fmla="*/ 8 h 31"/>
                  <a:gd name="T44" fmla="*/ 0 w 62"/>
                  <a:gd name="T45" fmla="*/ 6 h 31"/>
                  <a:gd name="T46" fmla="*/ 5 w 62"/>
                  <a:gd name="T4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2" h="31">
                    <a:moveTo>
                      <a:pt x="5" y="0"/>
                    </a:moveTo>
                    <a:cubicBezTo>
                      <a:pt x="5" y="0"/>
                      <a:pt x="6" y="1"/>
                      <a:pt x="8" y="2"/>
                    </a:cubicBezTo>
                    <a:cubicBezTo>
                      <a:pt x="8" y="3"/>
                      <a:pt x="9" y="3"/>
                      <a:pt x="10" y="4"/>
                    </a:cubicBezTo>
                    <a:cubicBezTo>
                      <a:pt x="10" y="4"/>
                      <a:pt x="11" y="5"/>
                      <a:pt x="11" y="5"/>
                    </a:cubicBezTo>
                    <a:cubicBezTo>
                      <a:pt x="12" y="6"/>
                      <a:pt x="13" y="6"/>
                      <a:pt x="13" y="7"/>
                    </a:cubicBezTo>
                    <a:cubicBezTo>
                      <a:pt x="16" y="8"/>
                      <a:pt x="18" y="10"/>
                      <a:pt x="21" y="12"/>
                    </a:cubicBezTo>
                    <a:cubicBezTo>
                      <a:pt x="23" y="13"/>
                      <a:pt x="25" y="14"/>
                      <a:pt x="26" y="15"/>
                    </a:cubicBezTo>
                    <a:cubicBezTo>
                      <a:pt x="28" y="16"/>
                      <a:pt x="30" y="17"/>
                      <a:pt x="32" y="18"/>
                    </a:cubicBezTo>
                    <a:cubicBezTo>
                      <a:pt x="35" y="20"/>
                      <a:pt x="39" y="22"/>
                      <a:pt x="42" y="24"/>
                    </a:cubicBezTo>
                    <a:cubicBezTo>
                      <a:pt x="46" y="25"/>
                      <a:pt x="49" y="27"/>
                      <a:pt x="52" y="28"/>
                    </a:cubicBezTo>
                    <a:cubicBezTo>
                      <a:pt x="55" y="29"/>
                      <a:pt x="57" y="30"/>
                      <a:pt x="59" y="31"/>
                    </a:cubicBezTo>
                    <a:cubicBezTo>
                      <a:pt x="61" y="31"/>
                      <a:pt x="62" y="31"/>
                      <a:pt x="62" y="31"/>
                    </a:cubicBezTo>
                    <a:cubicBezTo>
                      <a:pt x="62" y="31"/>
                      <a:pt x="61" y="31"/>
                      <a:pt x="59" y="31"/>
                    </a:cubicBezTo>
                    <a:cubicBezTo>
                      <a:pt x="57" y="31"/>
                      <a:pt x="55" y="30"/>
                      <a:pt x="52" y="29"/>
                    </a:cubicBezTo>
                    <a:cubicBezTo>
                      <a:pt x="49" y="29"/>
                      <a:pt x="45" y="27"/>
                      <a:pt x="41" y="26"/>
                    </a:cubicBezTo>
                    <a:cubicBezTo>
                      <a:pt x="38" y="25"/>
                      <a:pt x="34" y="24"/>
                      <a:pt x="30" y="22"/>
                    </a:cubicBezTo>
                    <a:cubicBezTo>
                      <a:pt x="28" y="21"/>
                      <a:pt x="26" y="20"/>
                      <a:pt x="24" y="20"/>
                    </a:cubicBezTo>
                    <a:cubicBezTo>
                      <a:pt x="22" y="19"/>
                      <a:pt x="21" y="18"/>
                      <a:pt x="19" y="17"/>
                    </a:cubicBezTo>
                    <a:cubicBezTo>
                      <a:pt x="15" y="16"/>
                      <a:pt x="12" y="14"/>
                      <a:pt x="9" y="12"/>
                    </a:cubicBezTo>
                    <a:cubicBezTo>
                      <a:pt x="8" y="12"/>
                      <a:pt x="8" y="11"/>
                      <a:pt x="7" y="11"/>
                    </a:cubicBezTo>
                    <a:cubicBezTo>
                      <a:pt x="6" y="10"/>
                      <a:pt x="6" y="10"/>
                      <a:pt x="5" y="10"/>
                    </a:cubicBezTo>
                    <a:cubicBezTo>
                      <a:pt x="4" y="9"/>
                      <a:pt x="3" y="8"/>
                      <a:pt x="3" y="8"/>
                    </a:cubicBezTo>
                    <a:cubicBezTo>
                      <a:pt x="1" y="7"/>
                      <a:pt x="0" y="6"/>
                      <a:pt x="0" y="6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" name="Freeform 645"/>
              <p:cNvSpPr>
                <a:spLocks/>
              </p:cNvSpPr>
              <p:nvPr userDrawn="1"/>
            </p:nvSpPr>
            <p:spPr bwMode="auto">
              <a:xfrm>
                <a:off x="1597" y="1579"/>
                <a:ext cx="35" cy="33"/>
              </a:xfrm>
              <a:custGeom>
                <a:avLst/>
                <a:gdLst>
                  <a:gd name="T0" fmla="*/ 7 w 55"/>
                  <a:gd name="T1" fmla="*/ 0 h 53"/>
                  <a:gd name="T2" fmla="*/ 9 w 55"/>
                  <a:gd name="T3" fmla="*/ 3 h 53"/>
                  <a:gd name="T4" fmla="*/ 13 w 55"/>
                  <a:gd name="T5" fmla="*/ 10 h 53"/>
                  <a:gd name="T6" fmla="*/ 28 w 55"/>
                  <a:gd name="T7" fmla="*/ 29 h 53"/>
                  <a:gd name="T8" fmla="*/ 46 w 55"/>
                  <a:gd name="T9" fmla="*/ 47 h 53"/>
                  <a:gd name="T10" fmla="*/ 49 w 55"/>
                  <a:gd name="T11" fmla="*/ 50 h 53"/>
                  <a:gd name="T12" fmla="*/ 52 w 55"/>
                  <a:gd name="T13" fmla="*/ 51 h 53"/>
                  <a:gd name="T14" fmla="*/ 55 w 55"/>
                  <a:gd name="T15" fmla="*/ 53 h 53"/>
                  <a:gd name="T16" fmla="*/ 52 w 55"/>
                  <a:gd name="T17" fmla="*/ 52 h 53"/>
                  <a:gd name="T18" fmla="*/ 49 w 55"/>
                  <a:gd name="T19" fmla="*/ 50 h 53"/>
                  <a:gd name="T20" fmla="*/ 45 w 55"/>
                  <a:gd name="T21" fmla="*/ 48 h 53"/>
                  <a:gd name="T22" fmla="*/ 25 w 55"/>
                  <a:gd name="T23" fmla="*/ 32 h 53"/>
                  <a:gd name="T24" fmla="*/ 7 w 55"/>
                  <a:gd name="T25" fmla="*/ 14 h 53"/>
                  <a:gd name="T26" fmla="*/ 2 w 55"/>
                  <a:gd name="T27" fmla="*/ 7 h 53"/>
                  <a:gd name="T28" fmla="*/ 0 w 55"/>
                  <a:gd name="T29" fmla="*/ 4 h 53"/>
                  <a:gd name="T30" fmla="*/ 7 w 55"/>
                  <a:gd name="T3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53">
                    <a:moveTo>
                      <a:pt x="7" y="0"/>
                    </a:moveTo>
                    <a:cubicBezTo>
                      <a:pt x="7" y="0"/>
                      <a:pt x="8" y="1"/>
                      <a:pt x="9" y="3"/>
                    </a:cubicBezTo>
                    <a:cubicBezTo>
                      <a:pt x="10" y="4"/>
                      <a:pt x="11" y="7"/>
                      <a:pt x="13" y="10"/>
                    </a:cubicBezTo>
                    <a:cubicBezTo>
                      <a:pt x="17" y="15"/>
                      <a:pt x="22" y="22"/>
                      <a:pt x="28" y="29"/>
                    </a:cubicBezTo>
                    <a:cubicBezTo>
                      <a:pt x="34" y="36"/>
                      <a:pt x="40" y="43"/>
                      <a:pt x="46" y="47"/>
                    </a:cubicBezTo>
                    <a:cubicBezTo>
                      <a:pt x="47" y="48"/>
                      <a:pt x="48" y="49"/>
                      <a:pt x="49" y="50"/>
                    </a:cubicBezTo>
                    <a:cubicBezTo>
                      <a:pt x="51" y="50"/>
                      <a:pt x="52" y="51"/>
                      <a:pt x="52" y="51"/>
                    </a:cubicBezTo>
                    <a:cubicBezTo>
                      <a:pt x="54" y="52"/>
                      <a:pt x="55" y="53"/>
                      <a:pt x="55" y="53"/>
                    </a:cubicBezTo>
                    <a:cubicBezTo>
                      <a:pt x="55" y="53"/>
                      <a:pt x="54" y="52"/>
                      <a:pt x="52" y="52"/>
                    </a:cubicBezTo>
                    <a:cubicBezTo>
                      <a:pt x="51" y="51"/>
                      <a:pt x="50" y="51"/>
                      <a:pt x="49" y="50"/>
                    </a:cubicBezTo>
                    <a:cubicBezTo>
                      <a:pt x="48" y="50"/>
                      <a:pt x="46" y="49"/>
                      <a:pt x="45" y="48"/>
                    </a:cubicBezTo>
                    <a:cubicBezTo>
                      <a:pt x="39" y="44"/>
                      <a:pt x="32" y="38"/>
                      <a:pt x="25" y="32"/>
                    </a:cubicBezTo>
                    <a:cubicBezTo>
                      <a:pt x="18" y="26"/>
                      <a:pt x="12" y="19"/>
                      <a:pt x="7" y="14"/>
                    </a:cubicBezTo>
                    <a:cubicBezTo>
                      <a:pt x="5" y="11"/>
                      <a:pt x="3" y="8"/>
                      <a:pt x="2" y="7"/>
                    </a:cubicBezTo>
                    <a:cubicBezTo>
                      <a:pt x="1" y="5"/>
                      <a:pt x="0" y="4"/>
                      <a:pt x="0" y="4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" name="Freeform 646"/>
              <p:cNvSpPr>
                <a:spLocks/>
              </p:cNvSpPr>
              <p:nvPr userDrawn="1"/>
            </p:nvSpPr>
            <p:spPr bwMode="auto">
              <a:xfrm>
                <a:off x="1587" y="1593"/>
                <a:ext cx="22" cy="35"/>
              </a:xfrm>
              <a:custGeom>
                <a:avLst/>
                <a:gdLst>
                  <a:gd name="T0" fmla="*/ 8 w 36"/>
                  <a:gd name="T1" fmla="*/ 0 h 56"/>
                  <a:gd name="T2" fmla="*/ 8 w 36"/>
                  <a:gd name="T3" fmla="*/ 3 h 56"/>
                  <a:gd name="T4" fmla="*/ 10 w 36"/>
                  <a:gd name="T5" fmla="*/ 10 h 56"/>
                  <a:gd name="T6" fmla="*/ 17 w 36"/>
                  <a:gd name="T7" fmla="*/ 30 h 56"/>
                  <a:gd name="T8" fmla="*/ 28 w 36"/>
                  <a:gd name="T9" fmla="*/ 49 h 56"/>
                  <a:gd name="T10" fmla="*/ 33 w 36"/>
                  <a:gd name="T11" fmla="*/ 55 h 56"/>
                  <a:gd name="T12" fmla="*/ 35 w 36"/>
                  <a:gd name="T13" fmla="*/ 56 h 56"/>
                  <a:gd name="T14" fmla="*/ 36 w 36"/>
                  <a:gd name="T15" fmla="*/ 56 h 56"/>
                  <a:gd name="T16" fmla="*/ 35 w 36"/>
                  <a:gd name="T17" fmla="*/ 56 h 56"/>
                  <a:gd name="T18" fmla="*/ 33 w 36"/>
                  <a:gd name="T19" fmla="*/ 55 h 56"/>
                  <a:gd name="T20" fmla="*/ 27 w 36"/>
                  <a:gd name="T21" fmla="*/ 50 h 56"/>
                  <a:gd name="T22" fmla="*/ 14 w 36"/>
                  <a:gd name="T23" fmla="*/ 32 h 56"/>
                  <a:gd name="T24" fmla="*/ 3 w 36"/>
                  <a:gd name="T25" fmla="*/ 12 h 56"/>
                  <a:gd name="T26" fmla="*/ 1 w 36"/>
                  <a:gd name="T27" fmla="*/ 4 h 56"/>
                  <a:gd name="T28" fmla="*/ 0 w 36"/>
                  <a:gd name="T29" fmla="*/ 2 h 56"/>
                  <a:gd name="T30" fmla="*/ 8 w 36"/>
                  <a:gd name="T3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" h="56">
                    <a:moveTo>
                      <a:pt x="8" y="0"/>
                    </a:moveTo>
                    <a:cubicBezTo>
                      <a:pt x="8" y="0"/>
                      <a:pt x="8" y="1"/>
                      <a:pt x="8" y="3"/>
                    </a:cubicBezTo>
                    <a:cubicBezTo>
                      <a:pt x="9" y="5"/>
                      <a:pt x="9" y="7"/>
                      <a:pt x="10" y="10"/>
                    </a:cubicBezTo>
                    <a:cubicBezTo>
                      <a:pt x="11" y="15"/>
                      <a:pt x="14" y="23"/>
                      <a:pt x="17" y="30"/>
                    </a:cubicBezTo>
                    <a:cubicBezTo>
                      <a:pt x="20" y="38"/>
                      <a:pt x="24" y="45"/>
                      <a:pt x="28" y="49"/>
                    </a:cubicBezTo>
                    <a:cubicBezTo>
                      <a:pt x="30" y="52"/>
                      <a:pt x="32" y="53"/>
                      <a:pt x="33" y="55"/>
                    </a:cubicBezTo>
                    <a:cubicBezTo>
                      <a:pt x="34" y="55"/>
                      <a:pt x="35" y="55"/>
                      <a:pt x="35" y="56"/>
                    </a:cubicBezTo>
                    <a:cubicBezTo>
                      <a:pt x="35" y="56"/>
                      <a:pt x="36" y="56"/>
                      <a:pt x="36" y="56"/>
                    </a:cubicBezTo>
                    <a:cubicBezTo>
                      <a:pt x="36" y="56"/>
                      <a:pt x="35" y="56"/>
                      <a:pt x="35" y="56"/>
                    </a:cubicBezTo>
                    <a:cubicBezTo>
                      <a:pt x="34" y="55"/>
                      <a:pt x="34" y="55"/>
                      <a:pt x="33" y="55"/>
                    </a:cubicBezTo>
                    <a:cubicBezTo>
                      <a:pt x="31" y="54"/>
                      <a:pt x="29" y="52"/>
                      <a:pt x="27" y="50"/>
                    </a:cubicBezTo>
                    <a:cubicBezTo>
                      <a:pt x="23" y="46"/>
                      <a:pt x="18" y="39"/>
                      <a:pt x="14" y="32"/>
                    </a:cubicBezTo>
                    <a:cubicBezTo>
                      <a:pt x="9" y="25"/>
                      <a:pt x="6" y="18"/>
                      <a:pt x="3" y="12"/>
                    </a:cubicBezTo>
                    <a:cubicBezTo>
                      <a:pt x="2" y="9"/>
                      <a:pt x="1" y="6"/>
                      <a:pt x="1" y="4"/>
                    </a:cubicBezTo>
                    <a:cubicBezTo>
                      <a:pt x="0" y="3"/>
                      <a:pt x="0" y="2"/>
                      <a:pt x="0" y="2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" name="Freeform 647"/>
              <p:cNvSpPr>
                <a:spLocks/>
              </p:cNvSpPr>
              <p:nvPr userDrawn="1"/>
            </p:nvSpPr>
            <p:spPr bwMode="auto">
              <a:xfrm>
                <a:off x="1566" y="1595"/>
                <a:ext cx="14" cy="42"/>
              </a:xfrm>
              <a:custGeom>
                <a:avLst/>
                <a:gdLst>
                  <a:gd name="T0" fmla="*/ 8 w 24"/>
                  <a:gd name="T1" fmla="*/ 0 h 67"/>
                  <a:gd name="T2" fmla="*/ 8 w 24"/>
                  <a:gd name="T3" fmla="*/ 3 h 67"/>
                  <a:gd name="T4" fmla="*/ 9 w 24"/>
                  <a:gd name="T5" fmla="*/ 11 h 67"/>
                  <a:gd name="T6" fmla="*/ 12 w 24"/>
                  <a:gd name="T7" fmla="*/ 35 h 67"/>
                  <a:gd name="T8" fmla="*/ 18 w 24"/>
                  <a:gd name="T9" fmla="*/ 58 h 67"/>
                  <a:gd name="T10" fmla="*/ 22 w 24"/>
                  <a:gd name="T11" fmla="*/ 65 h 67"/>
                  <a:gd name="T12" fmla="*/ 23 w 24"/>
                  <a:gd name="T13" fmla="*/ 66 h 67"/>
                  <a:gd name="T14" fmla="*/ 24 w 24"/>
                  <a:gd name="T15" fmla="*/ 67 h 67"/>
                  <a:gd name="T16" fmla="*/ 23 w 24"/>
                  <a:gd name="T17" fmla="*/ 66 h 67"/>
                  <a:gd name="T18" fmla="*/ 21 w 24"/>
                  <a:gd name="T19" fmla="*/ 65 h 67"/>
                  <a:gd name="T20" fmla="*/ 17 w 24"/>
                  <a:gd name="T21" fmla="*/ 58 h 67"/>
                  <a:gd name="T22" fmla="*/ 8 w 24"/>
                  <a:gd name="T23" fmla="*/ 36 h 67"/>
                  <a:gd name="T24" fmla="*/ 2 w 24"/>
                  <a:gd name="T25" fmla="*/ 12 h 67"/>
                  <a:gd name="T26" fmla="*/ 1 w 24"/>
                  <a:gd name="T27" fmla="*/ 4 h 67"/>
                  <a:gd name="T28" fmla="*/ 0 w 24"/>
                  <a:gd name="T29" fmla="*/ 1 h 67"/>
                  <a:gd name="T30" fmla="*/ 8 w 24"/>
                  <a:gd name="T3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67">
                    <a:moveTo>
                      <a:pt x="8" y="0"/>
                    </a:moveTo>
                    <a:cubicBezTo>
                      <a:pt x="8" y="0"/>
                      <a:pt x="8" y="1"/>
                      <a:pt x="8" y="3"/>
                    </a:cubicBezTo>
                    <a:cubicBezTo>
                      <a:pt x="8" y="5"/>
                      <a:pt x="8" y="7"/>
                      <a:pt x="9" y="11"/>
                    </a:cubicBezTo>
                    <a:cubicBezTo>
                      <a:pt x="9" y="17"/>
                      <a:pt x="10" y="26"/>
                      <a:pt x="12" y="35"/>
                    </a:cubicBezTo>
                    <a:cubicBezTo>
                      <a:pt x="13" y="43"/>
                      <a:pt x="15" y="52"/>
                      <a:pt x="18" y="58"/>
                    </a:cubicBezTo>
                    <a:cubicBezTo>
                      <a:pt x="19" y="61"/>
                      <a:pt x="20" y="63"/>
                      <a:pt x="22" y="65"/>
                    </a:cubicBezTo>
                    <a:cubicBezTo>
                      <a:pt x="22" y="66"/>
                      <a:pt x="23" y="66"/>
                      <a:pt x="23" y="66"/>
                    </a:cubicBezTo>
                    <a:cubicBezTo>
                      <a:pt x="23" y="67"/>
                      <a:pt x="24" y="67"/>
                      <a:pt x="24" y="67"/>
                    </a:cubicBezTo>
                    <a:cubicBezTo>
                      <a:pt x="24" y="67"/>
                      <a:pt x="23" y="67"/>
                      <a:pt x="23" y="66"/>
                    </a:cubicBezTo>
                    <a:cubicBezTo>
                      <a:pt x="23" y="66"/>
                      <a:pt x="22" y="66"/>
                      <a:pt x="21" y="65"/>
                    </a:cubicBezTo>
                    <a:cubicBezTo>
                      <a:pt x="20" y="64"/>
                      <a:pt x="18" y="61"/>
                      <a:pt x="17" y="58"/>
                    </a:cubicBezTo>
                    <a:cubicBezTo>
                      <a:pt x="13" y="53"/>
                      <a:pt x="10" y="44"/>
                      <a:pt x="8" y="36"/>
                    </a:cubicBezTo>
                    <a:cubicBezTo>
                      <a:pt x="5" y="27"/>
                      <a:pt x="3" y="18"/>
                      <a:pt x="2" y="12"/>
                    </a:cubicBezTo>
                    <a:cubicBezTo>
                      <a:pt x="1" y="8"/>
                      <a:pt x="1" y="6"/>
                      <a:pt x="1" y="4"/>
                    </a:cubicBezTo>
                    <a:cubicBezTo>
                      <a:pt x="0" y="2"/>
                      <a:pt x="0" y="1"/>
                      <a:pt x="0" y="1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" name="Freeform 648"/>
              <p:cNvSpPr>
                <a:spLocks/>
              </p:cNvSpPr>
              <p:nvPr userDrawn="1"/>
            </p:nvSpPr>
            <p:spPr bwMode="auto">
              <a:xfrm>
                <a:off x="1547" y="1605"/>
                <a:ext cx="7" cy="39"/>
              </a:xfrm>
              <a:custGeom>
                <a:avLst/>
                <a:gdLst>
                  <a:gd name="T0" fmla="*/ 10 w 10"/>
                  <a:gd name="T1" fmla="*/ 3 h 63"/>
                  <a:gd name="T2" fmla="*/ 10 w 10"/>
                  <a:gd name="T3" fmla="*/ 5 h 63"/>
                  <a:gd name="T4" fmla="*/ 9 w 10"/>
                  <a:gd name="T5" fmla="*/ 8 h 63"/>
                  <a:gd name="T6" fmla="*/ 8 w 10"/>
                  <a:gd name="T7" fmla="*/ 11 h 63"/>
                  <a:gd name="T8" fmla="*/ 5 w 10"/>
                  <a:gd name="T9" fmla="*/ 33 h 63"/>
                  <a:gd name="T10" fmla="*/ 5 w 10"/>
                  <a:gd name="T11" fmla="*/ 54 h 63"/>
                  <a:gd name="T12" fmla="*/ 6 w 10"/>
                  <a:gd name="T13" fmla="*/ 58 h 63"/>
                  <a:gd name="T14" fmla="*/ 7 w 10"/>
                  <a:gd name="T15" fmla="*/ 61 h 63"/>
                  <a:gd name="T16" fmla="*/ 8 w 10"/>
                  <a:gd name="T17" fmla="*/ 63 h 63"/>
                  <a:gd name="T18" fmla="*/ 6 w 10"/>
                  <a:gd name="T19" fmla="*/ 61 h 63"/>
                  <a:gd name="T20" fmla="*/ 5 w 10"/>
                  <a:gd name="T21" fmla="*/ 58 h 63"/>
                  <a:gd name="T22" fmla="*/ 4 w 10"/>
                  <a:gd name="T23" fmla="*/ 54 h 63"/>
                  <a:gd name="T24" fmla="*/ 1 w 10"/>
                  <a:gd name="T25" fmla="*/ 33 h 63"/>
                  <a:gd name="T26" fmla="*/ 1 w 10"/>
                  <a:gd name="T27" fmla="*/ 10 h 63"/>
                  <a:gd name="T28" fmla="*/ 2 w 10"/>
                  <a:gd name="T29" fmla="*/ 6 h 63"/>
                  <a:gd name="T30" fmla="*/ 2 w 10"/>
                  <a:gd name="T31" fmla="*/ 3 h 63"/>
                  <a:gd name="T32" fmla="*/ 3 w 10"/>
                  <a:gd name="T33" fmla="*/ 0 h 63"/>
                  <a:gd name="T34" fmla="*/ 10 w 10"/>
                  <a:gd name="T35" fmla="*/ 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" h="63">
                    <a:moveTo>
                      <a:pt x="10" y="3"/>
                    </a:moveTo>
                    <a:cubicBezTo>
                      <a:pt x="10" y="3"/>
                      <a:pt x="10" y="3"/>
                      <a:pt x="10" y="5"/>
                    </a:cubicBezTo>
                    <a:cubicBezTo>
                      <a:pt x="9" y="6"/>
                      <a:pt x="9" y="7"/>
                      <a:pt x="9" y="8"/>
                    </a:cubicBezTo>
                    <a:cubicBezTo>
                      <a:pt x="8" y="9"/>
                      <a:pt x="8" y="10"/>
                      <a:pt x="8" y="11"/>
                    </a:cubicBezTo>
                    <a:cubicBezTo>
                      <a:pt x="7" y="17"/>
                      <a:pt x="5" y="25"/>
                      <a:pt x="5" y="33"/>
                    </a:cubicBezTo>
                    <a:cubicBezTo>
                      <a:pt x="4" y="40"/>
                      <a:pt x="4" y="48"/>
                      <a:pt x="5" y="54"/>
                    </a:cubicBezTo>
                    <a:cubicBezTo>
                      <a:pt x="5" y="56"/>
                      <a:pt x="5" y="57"/>
                      <a:pt x="6" y="58"/>
                    </a:cubicBezTo>
                    <a:cubicBezTo>
                      <a:pt x="6" y="59"/>
                      <a:pt x="6" y="60"/>
                      <a:pt x="7" y="61"/>
                    </a:cubicBezTo>
                    <a:cubicBezTo>
                      <a:pt x="7" y="63"/>
                      <a:pt x="8" y="63"/>
                      <a:pt x="8" y="63"/>
                    </a:cubicBezTo>
                    <a:cubicBezTo>
                      <a:pt x="8" y="63"/>
                      <a:pt x="7" y="63"/>
                      <a:pt x="6" y="61"/>
                    </a:cubicBezTo>
                    <a:cubicBezTo>
                      <a:pt x="6" y="60"/>
                      <a:pt x="5" y="59"/>
                      <a:pt x="5" y="58"/>
                    </a:cubicBezTo>
                    <a:cubicBezTo>
                      <a:pt x="5" y="57"/>
                      <a:pt x="4" y="56"/>
                      <a:pt x="4" y="54"/>
                    </a:cubicBezTo>
                    <a:cubicBezTo>
                      <a:pt x="2" y="49"/>
                      <a:pt x="1" y="41"/>
                      <a:pt x="1" y="33"/>
                    </a:cubicBezTo>
                    <a:cubicBezTo>
                      <a:pt x="0" y="25"/>
                      <a:pt x="1" y="17"/>
                      <a:pt x="1" y="10"/>
                    </a:cubicBezTo>
                    <a:cubicBezTo>
                      <a:pt x="1" y="9"/>
                      <a:pt x="1" y="7"/>
                      <a:pt x="2" y="6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3" y="1"/>
                      <a:pt x="3" y="0"/>
                      <a:pt x="3" y="0"/>
                    </a:cubicBez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" name="Freeform 649"/>
              <p:cNvSpPr>
                <a:spLocks noEditPoints="1"/>
              </p:cNvSpPr>
              <p:nvPr userDrawn="1"/>
            </p:nvSpPr>
            <p:spPr bwMode="auto">
              <a:xfrm>
                <a:off x="1529" y="1432"/>
                <a:ext cx="109" cy="181"/>
              </a:xfrm>
              <a:custGeom>
                <a:avLst/>
                <a:gdLst>
                  <a:gd name="T0" fmla="*/ 3 w 175"/>
                  <a:gd name="T1" fmla="*/ 243 h 290"/>
                  <a:gd name="T2" fmla="*/ 1 w 175"/>
                  <a:gd name="T3" fmla="*/ 216 h 290"/>
                  <a:gd name="T4" fmla="*/ 10 w 175"/>
                  <a:gd name="T5" fmla="*/ 212 h 290"/>
                  <a:gd name="T6" fmla="*/ 69 w 175"/>
                  <a:gd name="T7" fmla="*/ 207 h 290"/>
                  <a:gd name="T8" fmla="*/ 65 w 175"/>
                  <a:gd name="T9" fmla="*/ 88 h 290"/>
                  <a:gd name="T10" fmla="*/ 149 w 175"/>
                  <a:gd name="T11" fmla="*/ 7 h 290"/>
                  <a:gd name="T12" fmla="*/ 153 w 175"/>
                  <a:gd name="T13" fmla="*/ 1 h 290"/>
                  <a:gd name="T14" fmla="*/ 168 w 175"/>
                  <a:gd name="T15" fmla="*/ 8 h 290"/>
                  <a:gd name="T16" fmla="*/ 136 w 175"/>
                  <a:gd name="T17" fmla="*/ 98 h 290"/>
                  <a:gd name="T18" fmla="*/ 168 w 175"/>
                  <a:gd name="T19" fmla="*/ 112 h 290"/>
                  <a:gd name="T20" fmla="*/ 156 w 175"/>
                  <a:gd name="T21" fmla="*/ 147 h 290"/>
                  <a:gd name="T22" fmla="*/ 173 w 175"/>
                  <a:gd name="T23" fmla="*/ 174 h 290"/>
                  <a:gd name="T24" fmla="*/ 152 w 175"/>
                  <a:gd name="T25" fmla="*/ 206 h 290"/>
                  <a:gd name="T26" fmla="*/ 124 w 175"/>
                  <a:gd name="T27" fmla="*/ 244 h 290"/>
                  <a:gd name="T28" fmla="*/ 115 w 175"/>
                  <a:gd name="T29" fmla="*/ 252 h 290"/>
                  <a:gd name="T30" fmla="*/ 89 w 175"/>
                  <a:gd name="T31" fmla="*/ 277 h 290"/>
                  <a:gd name="T32" fmla="*/ 65 w 175"/>
                  <a:gd name="T33" fmla="*/ 278 h 290"/>
                  <a:gd name="T34" fmla="*/ 43 w 175"/>
                  <a:gd name="T35" fmla="*/ 290 h 290"/>
                  <a:gd name="T36" fmla="*/ 13 w 175"/>
                  <a:gd name="T37" fmla="*/ 229 h 290"/>
                  <a:gd name="T38" fmla="*/ 43 w 175"/>
                  <a:gd name="T39" fmla="*/ 277 h 290"/>
                  <a:gd name="T40" fmla="*/ 54 w 175"/>
                  <a:gd name="T41" fmla="*/ 271 h 290"/>
                  <a:gd name="T42" fmla="*/ 66 w 175"/>
                  <a:gd name="T43" fmla="*/ 247 h 290"/>
                  <a:gd name="T44" fmla="*/ 98 w 175"/>
                  <a:gd name="T45" fmla="*/ 261 h 290"/>
                  <a:gd name="T46" fmla="*/ 93 w 175"/>
                  <a:gd name="T47" fmla="*/ 235 h 290"/>
                  <a:gd name="T48" fmla="*/ 124 w 175"/>
                  <a:gd name="T49" fmla="*/ 232 h 290"/>
                  <a:gd name="T50" fmla="*/ 141 w 175"/>
                  <a:gd name="T51" fmla="*/ 212 h 290"/>
                  <a:gd name="T52" fmla="*/ 120 w 175"/>
                  <a:gd name="T53" fmla="*/ 187 h 290"/>
                  <a:gd name="T54" fmla="*/ 161 w 175"/>
                  <a:gd name="T55" fmla="*/ 173 h 290"/>
                  <a:gd name="T56" fmla="*/ 127 w 175"/>
                  <a:gd name="T57" fmla="*/ 156 h 290"/>
                  <a:gd name="T58" fmla="*/ 157 w 175"/>
                  <a:gd name="T59" fmla="*/ 129 h 290"/>
                  <a:gd name="T60" fmla="*/ 142 w 175"/>
                  <a:gd name="T61" fmla="*/ 110 h 290"/>
                  <a:gd name="T62" fmla="*/ 114 w 175"/>
                  <a:gd name="T63" fmla="*/ 116 h 290"/>
                  <a:gd name="T64" fmla="*/ 150 w 175"/>
                  <a:gd name="T65" fmla="*/ 59 h 290"/>
                  <a:gd name="T66" fmla="*/ 158 w 175"/>
                  <a:gd name="T67" fmla="*/ 16 h 290"/>
                  <a:gd name="T68" fmla="*/ 75 w 175"/>
                  <a:gd name="T69" fmla="*/ 95 h 290"/>
                  <a:gd name="T70" fmla="*/ 78 w 175"/>
                  <a:gd name="T71" fmla="*/ 214 h 290"/>
                  <a:gd name="T72" fmla="*/ 36 w 175"/>
                  <a:gd name="T73" fmla="*/ 229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5" h="290">
                    <a:moveTo>
                      <a:pt x="43" y="290"/>
                    </a:moveTo>
                    <a:cubicBezTo>
                      <a:pt x="24" y="290"/>
                      <a:pt x="6" y="269"/>
                      <a:pt x="3" y="243"/>
                    </a:cubicBezTo>
                    <a:cubicBezTo>
                      <a:pt x="2" y="238"/>
                      <a:pt x="2" y="234"/>
                      <a:pt x="1" y="231"/>
                    </a:cubicBezTo>
                    <a:cubicBezTo>
                      <a:pt x="0" y="224"/>
                      <a:pt x="0" y="221"/>
                      <a:pt x="1" y="216"/>
                    </a:cubicBezTo>
                    <a:cubicBezTo>
                      <a:pt x="3" y="208"/>
                      <a:pt x="3" y="208"/>
                      <a:pt x="3" y="208"/>
                    </a:cubicBezTo>
                    <a:cubicBezTo>
                      <a:pt x="10" y="212"/>
                      <a:pt x="10" y="212"/>
                      <a:pt x="10" y="212"/>
                    </a:cubicBezTo>
                    <a:cubicBezTo>
                      <a:pt x="14" y="215"/>
                      <a:pt x="24" y="217"/>
                      <a:pt x="36" y="217"/>
                    </a:cubicBezTo>
                    <a:cubicBezTo>
                      <a:pt x="51" y="217"/>
                      <a:pt x="63" y="213"/>
                      <a:pt x="69" y="207"/>
                    </a:cubicBezTo>
                    <a:cubicBezTo>
                      <a:pt x="83" y="189"/>
                      <a:pt x="83" y="174"/>
                      <a:pt x="68" y="157"/>
                    </a:cubicBezTo>
                    <a:cubicBezTo>
                      <a:pt x="49" y="138"/>
                      <a:pt x="48" y="110"/>
                      <a:pt x="65" y="88"/>
                    </a:cubicBezTo>
                    <a:cubicBezTo>
                      <a:pt x="75" y="75"/>
                      <a:pt x="93" y="60"/>
                      <a:pt x="110" y="46"/>
                    </a:cubicBezTo>
                    <a:cubicBezTo>
                      <a:pt x="125" y="34"/>
                      <a:pt x="150" y="13"/>
                      <a:pt x="149" y="7"/>
                    </a:cubicBezTo>
                    <a:cubicBezTo>
                      <a:pt x="149" y="2"/>
                      <a:pt x="149" y="2"/>
                      <a:pt x="149" y="2"/>
                    </a:cubicBezTo>
                    <a:cubicBezTo>
                      <a:pt x="153" y="1"/>
                      <a:pt x="153" y="1"/>
                      <a:pt x="153" y="1"/>
                    </a:cubicBezTo>
                    <a:cubicBezTo>
                      <a:pt x="154" y="1"/>
                      <a:pt x="156" y="0"/>
                      <a:pt x="157" y="0"/>
                    </a:cubicBezTo>
                    <a:cubicBezTo>
                      <a:pt x="159" y="0"/>
                      <a:pt x="164" y="1"/>
                      <a:pt x="168" y="8"/>
                    </a:cubicBezTo>
                    <a:cubicBezTo>
                      <a:pt x="175" y="19"/>
                      <a:pt x="173" y="44"/>
                      <a:pt x="160" y="66"/>
                    </a:cubicBezTo>
                    <a:cubicBezTo>
                      <a:pt x="152" y="79"/>
                      <a:pt x="144" y="89"/>
                      <a:pt x="136" y="98"/>
                    </a:cubicBezTo>
                    <a:cubicBezTo>
                      <a:pt x="138" y="98"/>
                      <a:pt x="140" y="98"/>
                      <a:pt x="142" y="98"/>
                    </a:cubicBezTo>
                    <a:cubicBezTo>
                      <a:pt x="158" y="98"/>
                      <a:pt x="165" y="105"/>
                      <a:pt x="168" y="112"/>
                    </a:cubicBezTo>
                    <a:cubicBezTo>
                      <a:pt x="171" y="120"/>
                      <a:pt x="172" y="128"/>
                      <a:pt x="168" y="134"/>
                    </a:cubicBezTo>
                    <a:cubicBezTo>
                      <a:pt x="166" y="140"/>
                      <a:pt x="161" y="143"/>
                      <a:pt x="156" y="147"/>
                    </a:cubicBezTo>
                    <a:cubicBezTo>
                      <a:pt x="161" y="148"/>
                      <a:pt x="165" y="151"/>
                      <a:pt x="168" y="154"/>
                    </a:cubicBezTo>
                    <a:cubicBezTo>
                      <a:pt x="172" y="160"/>
                      <a:pt x="174" y="166"/>
                      <a:pt x="173" y="174"/>
                    </a:cubicBezTo>
                    <a:cubicBezTo>
                      <a:pt x="172" y="183"/>
                      <a:pt x="167" y="196"/>
                      <a:pt x="146" y="199"/>
                    </a:cubicBezTo>
                    <a:cubicBezTo>
                      <a:pt x="148" y="202"/>
                      <a:pt x="150" y="204"/>
                      <a:pt x="152" y="206"/>
                    </a:cubicBezTo>
                    <a:cubicBezTo>
                      <a:pt x="155" y="213"/>
                      <a:pt x="155" y="221"/>
                      <a:pt x="152" y="229"/>
                    </a:cubicBezTo>
                    <a:cubicBezTo>
                      <a:pt x="149" y="238"/>
                      <a:pt x="139" y="244"/>
                      <a:pt x="124" y="244"/>
                    </a:cubicBezTo>
                    <a:cubicBezTo>
                      <a:pt x="121" y="244"/>
                      <a:pt x="117" y="243"/>
                      <a:pt x="113" y="243"/>
                    </a:cubicBezTo>
                    <a:cubicBezTo>
                      <a:pt x="115" y="246"/>
                      <a:pt x="115" y="249"/>
                      <a:pt x="115" y="252"/>
                    </a:cubicBezTo>
                    <a:cubicBezTo>
                      <a:pt x="115" y="259"/>
                      <a:pt x="112" y="265"/>
                      <a:pt x="106" y="271"/>
                    </a:cubicBezTo>
                    <a:cubicBezTo>
                      <a:pt x="101" y="275"/>
                      <a:pt x="95" y="277"/>
                      <a:pt x="89" y="277"/>
                    </a:cubicBezTo>
                    <a:cubicBezTo>
                      <a:pt x="82" y="277"/>
                      <a:pt x="74" y="274"/>
                      <a:pt x="68" y="269"/>
                    </a:cubicBezTo>
                    <a:cubicBezTo>
                      <a:pt x="67" y="272"/>
                      <a:pt x="66" y="275"/>
                      <a:pt x="65" y="278"/>
                    </a:cubicBezTo>
                    <a:cubicBezTo>
                      <a:pt x="61" y="283"/>
                      <a:pt x="56" y="287"/>
                      <a:pt x="48" y="289"/>
                    </a:cubicBezTo>
                    <a:cubicBezTo>
                      <a:pt x="46" y="289"/>
                      <a:pt x="44" y="290"/>
                      <a:pt x="43" y="290"/>
                    </a:cubicBezTo>
                    <a:close/>
                    <a:moveTo>
                      <a:pt x="13" y="226"/>
                    </a:moveTo>
                    <a:cubicBezTo>
                      <a:pt x="13" y="227"/>
                      <a:pt x="13" y="228"/>
                      <a:pt x="13" y="229"/>
                    </a:cubicBezTo>
                    <a:cubicBezTo>
                      <a:pt x="14" y="232"/>
                      <a:pt x="14" y="236"/>
                      <a:pt x="15" y="241"/>
                    </a:cubicBezTo>
                    <a:cubicBezTo>
                      <a:pt x="18" y="262"/>
                      <a:pt x="32" y="277"/>
                      <a:pt x="43" y="277"/>
                    </a:cubicBezTo>
                    <a:cubicBezTo>
                      <a:pt x="44" y="277"/>
                      <a:pt x="44" y="277"/>
                      <a:pt x="45" y="277"/>
                    </a:cubicBezTo>
                    <a:cubicBezTo>
                      <a:pt x="50" y="276"/>
                      <a:pt x="53" y="274"/>
                      <a:pt x="54" y="271"/>
                    </a:cubicBezTo>
                    <a:cubicBezTo>
                      <a:pt x="57" y="267"/>
                      <a:pt x="57" y="260"/>
                      <a:pt x="54" y="251"/>
                    </a:cubicBezTo>
                    <a:cubicBezTo>
                      <a:pt x="66" y="247"/>
                      <a:pt x="66" y="247"/>
                      <a:pt x="66" y="247"/>
                    </a:cubicBezTo>
                    <a:cubicBezTo>
                      <a:pt x="69" y="256"/>
                      <a:pt x="80" y="265"/>
                      <a:pt x="89" y="265"/>
                    </a:cubicBezTo>
                    <a:cubicBezTo>
                      <a:pt x="92" y="265"/>
                      <a:pt x="95" y="264"/>
                      <a:pt x="98" y="261"/>
                    </a:cubicBezTo>
                    <a:cubicBezTo>
                      <a:pt x="101" y="258"/>
                      <a:pt x="103" y="255"/>
                      <a:pt x="103" y="252"/>
                    </a:cubicBezTo>
                    <a:cubicBezTo>
                      <a:pt x="103" y="247"/>
                      <a:pt x="100" y="241"/>
                      <a:pt x="93" y="235"/>
                    </a:cubicBezTo>
                    <a:cubicBezTo>
                      <a:pt x="100" y="226"/>
                      <a:pt x="100" y="226"/>
                      <a:pt x="100" y="226"/>
                    </a:cubicBezTo>
                    <a:cubicBezTo>
                      <a:pt x="105" y="228"/>
                      <a:pt x="115" y="232"/>
                      <a:pt x="124" y="232"/>
                    </a:cubicBezTo>
                    <a:cubicBezTo>
                      <a:pt x="130" y="232"/>
                      <a:pt x="139" y="231"/>
                      <a:pt x="141" y="224"/>
                    </a:cubicBezTo>
                    <a:cubicBezTo>
                      <a:pt x="143" y="220"/>
                      <a:pt x="143" y="216"/>
                      <a:pt x="141" y="212"/>
                    </a:cubicBezTo>
                    <a:cubicBezTo>
                      <a:pt x="138" y="207"/>
                      <a:pt x="130" y="202"/>
                      <a:pt x="118" y="199"/>
                    </a:cubicBezTo>
                    <a:cubicBezTo>
                      <a:pt x="120" y="187"/>
                      <a:pt x="120" y="187"/>
                      <a:pt x="120" y="187"/>
                    </a:cubicBezTo>
                    <a:cubicBezTo>
                      <a:pt x="125" y="188"/>
                      <a:pt x="129" y="188"/>
                      <a:pt x="134" y="188"/>
                    </a:cubicBezTo>
                    <a:cubicBezTo>
                      <a:pt x="150" y="188"/>
                      <a:pt x="160" y="183"/>
                      <a:pt x="161" y="173"/>
                    </a:cubicBezTo>
                    <a:cubicBezTo>
                      <a:pt x="162" y="168"/>
                      <a:pt x="161" y="165"/>
                      <a:pt x="159" y="162"/>
                    </a:cubicBezTo>
                    <a:cubicBezTo>
                      <a:pt x="154" y="157"/>
                      <a:pt x="142" y="155"/>
                      <a:pt x="127" y="156"/>
                    </a:cubicBezTo>
                    <a:cubicBezTo>
                      <a:pt x="125" y="144"/>
                      <a:pt x="125" y="144"/>
                      <a:pt x="125" y="144"/>
                    </a:cubicBezTo>
                    <a:cubicBezTo>
                      <a:pt x="137" y="142"/>
                      <a:pt x="154" y="137"/>
                      <a:pt x="157" y="129"/>
                    </a:cubicBezTo>
                    <a:cubicBezTo>
                      <a:pt x="159" y="126"/>
                      <a:pt x="159" y="122"/>
                      <a:pt x="157" y="117"/>
                    </a:cubicBezTo>
                    <a:cubicBezTo>
                      <a:pt x="156" y="115"/>
                      <a:pt x="154" y="110"/>
                      <a:pt x="142" y="110"/>
                    </a:cubicBezTo>
                    <a:cubicBezTo>
                      <a:pt x="132" y="110"/>
                      <a:pt x="120" y="114"/>
                      <a:pt x="115" y="116"/>
                    </a:cubicBezTo>
                    <a:cubicBezTo>
                      <a:pt x="114" y="116"/>
                      <a:pt x="114" y="116"/>
                      <a:pt x="114" y="116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23" y="96"/>
                      <a:pt x="137" y="80"/>
                      <a:pt x="150" y="59"/>
                    </a:cubicBezTo>
                    <a:cubicBezTo>
                      <a:pt x="159" y="44"/>
                      <a:pt x="161" y="27"/>
                      <a:pt x="159" y="18"/>
                    </a:cubicBezTo>
                    <a:cubicBezTo>
                      <a:pt x="159" y="17"/>
                      <a:pt x="159" y="17"/>
                      <a:pt x="158" y="16"/>
                    </a:cubicBezTo>
                    <a:cubicBezTo>
                      <a:pt x="153" y="26"/>
                      <a:pt x="139" y="38"/>
                      <a:pt x="118" y="55"/>
                    </a:cubicBezTo>
                    <a:cubicBezTo>
                      <a:pt x="101" y="69"/>
                      <a:pt x="83" y="83"/>
                      <a:pt x="75" y="95"/>
                    </a:cubicBezTo>
                    <a:cubicBezTo>
                      <a:pt x="61" y="113"/>
                      <a:pt x="62" y="134"/>
                      <a:pt x="77" y="149"/>
                    </a:cubicBezTo>
                    <a:cubicBezTo>
                      <a:pt x="96" y="170"/>
                      <a:pt x="97" y="193"/>
                      <a:pt x="78" y="214"/>
                    </a:cubicBezTo>
                    <a:cubicBezTo>
                      <a:pt x="70" y="224"/>
                      <a:pt x="54" y="229"/>
                      <a:pt x="36" y="229"/>
                    </a:cubicBezTo>
                    <a:cubicBezTo>
                      <a:pt x="36" y="229"/>
                      <a:pt x="36" y="229"/>
                      <a:pt x="36" y="229"/>
                    </a:cubicBezTo>
                    <a:cubicBezTo>
                      <a:pt x="28" y="229"/>
                      <a:pt x="19" y="228"/>
                      <a:pt x="13" y="226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" name="Freeform 650"/>
              <p:cNvSpPr>
                <a:spLocks/>
              </p:cNvSpPr>
              <p:nvPr userDrawn="1"/>
            </p:nvSpPr>
            <p:spPr bwMode="auto">
              <a:xfrm>
                <a:off x="1533" y="1434"/>
                <a:ext cx="104" cy="177"/>
              </a:xfrm>
              <a:custGeom>
                <a:avLst/>
                <a:gdLst>
                  <a:gd name="T0" fmla="*/ 67 w 167"/>
                  <a:gd name="T1" fmla="*/ 150 h 283"/>
                  <a:gd name="T2" fmla="*/ 65 w 167"/>
                  <a:gd name="T3" fmla="*/ 88 h 283"/>
                  <a:gd name="T4" fmla="*/ 150 w 167"/>
                  <a:gd name="T5" fmla="*/ 4 h 283"/>
                  <a:gd name="T6" fmla="*/ 150 w 167"/>
                  <a:gd name="T7" fmla="*/ 60 h 283"/>
                  <a:gd name="T8" fmla="*/ 107 w 167"/>
                  <a:gd name="T9" fmla="*/ 107 h 283"/>
                  <a:gd name="T10" fmla="*/ 157 w 167"/>
                  <a:gd name="T11" fmla="*/ 111 h 283"/>
                  <a:gd name="T12" fmla="*/ 121 w 167"/>
                  <a:gd name="T13" fmla="*/ 147 h 283"/>
                  <a:gd name="T14" fmla="*/ 162 w 167"/>
                  <a:gd name="T15" fmla="*/ 170 h 283"/>
                  <a:gd name="T16" fmla="*/ 114 w 167"/>
                  <a:gd name="T17" fmla="*/ 190 h 283"/>
                  <a:gd name="T18" fmla="*/ 142 w 167"/>
                  <a:gd name="T19" fmla="*/ 224 h 283"/>
                  <a:gd name="T20" fmla="*/ 92 w 167"/>
                  <a:gd name="T21" fmla="*/ 228 h 283"/>
                  <a:gd name="T22" fmla="*/ 97 w 167"/>
                  <a:gd name="T23" fmla="*/ 263 h 283"/>
                  <a:gd name="T24" fmla="*/ 55 w 167"/>
                  <a:gd name="T25" fmla="*/ 247 h 283"/>
                  <a:gd name="T26" fmla="*/ 41 w 167"/>
                  <a:gd name="T27" fmla="*/ 280 h 283"/>
                  <a:gd name="T28" fmla="*/ 4 w 167"/>
                  <a:gd name="T29" fmla="*/ 239 h 283"/>
                  <a:gd name="T30" fmla="*/ 2 w 167"/>
                  <a:gd name="T31" fmla="*/ 214 h 283"/>
                  <a:gd name="T32" fmla="*/ 68 w 167"/>
                  <a:gd name="T33" fmla="*/ 207 h 283"/>
                  <a:gd name="T34" fmla="*/ 67 w 167"/>
                  <a:gd name="T35" fmla="*/ 15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7" h="283">
                    <a:moveTo>
                      <a:pt x="67" y="150"/>
                    </a:moveTo>
                    <a:cubicBezTo>
                      <a:pt x="50" y="132"/>
                      <a:pt x="50" y="108"/>
                      <a:pt x="65" y="88"/>
                    </a:cubicBezTo>
                    <a:cubicBezTo>
                      <a:pt x="86" y="60"/>
                      <a:pt x="151" y="20"/>
                      <a:pt x="150" y="4"/>
                    </a:cubicBezTo>
                    <a:cubicBezTo>
                      <a:pt x="162" y="0"/>
                      <a:pt x="167" y="32"/>
                      <a:pt x="150" y="60"/>
                    </a:cubicBezTo>
                    <a:cubicBezTo>
                      <a:pt x="137" y="81"/>
                      <a:pt x="123" y="97"/>
                      <a:pt x="107" y="107"/>
                    </a:cubicBezTo>
                    <a:cubicBezTo>
                      <a:pt x="116" y="105"/>
                      <a:pt x="149" y="93"/>
                      <a:pt x="157" y="111"/>
                    </a:cubicBezTo>
                    <a:cubicBezTo>
                      <a:pt x="166" y="132"/>
                      <a:pt x="150" y="141"/>
                      <a:pt x="121" y="147"/>
                    </a:cubicBezTo>
                    <a:cubicBezTo>
                      <a:pt x="149" y="144"/>
                      <a:pt x="164" y="153"/>
                      <a:pt x="162" y="170"/>
                    </a:cubicBezTo>
                    <a:cubicBezTo>
                      <a:pt x="160" y="189"/>
                      <a:pt x="139" y="194"/>
                      <a:pt x="114" y="190"/>
                    </a:cubicBezTo>
                    <a:cubicBezTo>
                      <a:pt x="147" y="198"/>
                      <a:pt x="145" y="215"/>
                      <a:pt x="142" y="224"/>
                    </a:cubicBezTo>
                    <a:cubicBezTo>
                      <a:pt x="135" y="240"/>
                      <a:pt x="103" y="235"/>
                      <a:pt x="92" y="228"/>
                    </a:cubicBezTo>
                    <a:cubicBezTo>
                      <a:pt x="107" y="241"/>
                      <a:pt x="107" y="254"/>
                      <a:pt x="97" y="263"/>
                    </a:cubicBezTo>
                    <a:cubicBezTo>
                      <a:pt x="82" y="276"/>
                      <a:pt x="60" y="260"/>
                      <a:pt x="55" y="247"/>
                    </a:cubicBezTo>
                    <a:cubicBezTo>
                      <a:pt x="60" y="264"/>
                      <a:pt x="57" y="277"/>
                      <a:pt x="41" y="280"/>
                    </a:cubicBezTo>
                    <a:cubicBezTo>
                      <a:pt x="27" y="283"/>
                      <a:pt x="7" y="265"/>
                      <a:pt x="4" y="239"/>
                    </a:cubicBezTo>
                    <a:cubicBezTo>
                      <a:pt x="2" y="222"/>
                      <a:pt x="0" y="220"/>
                      <a:pt x="2" y="214"/>
                    </a:cubicBezTo>
                    <a:cubicBezTo>
                      <a:pt x="16" y="222"/>
                      <a:pt x="54" y="224"/>
                      <a:pt x="68" y="207"/>
                    </a:cubicBezTo>
                    <a:cubicBezTo>
                      <a:pt x="82" y="191"/>
                      <a:pt x="87" y="171"/>
                      <a:pt x="67" y="150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" name="Freeform 651"/>
              <p:cNvSpPr>
                <a:spLocks/>
              </p:cNvSpPr>
              <p:nvPr userDrawn="1"/>
            </p:nvSpPr>
            <p:spPr bwMode="auto">
              <a:xfrm>
                <a:off x="1727" y="1298"/>
                <a:ext cx="19" cy="15"/>
              </a:xfrm>
              <a:custGeom>
                <a:avLst/>
                <a:gdLst>
                  <a:gd name="T0" fmla="*/ 3 w 31"/>
                  <a:gd name="T1" fmla="*/ 7 h 25"/>
                  <a:gd name="T2" fmla="*/ 8 w 31"/>
                  <a:gd name="T3" fmla="*/ 4 h 25"/>
                  <a:gd name="T4" fmla="*/ 21 w 31"/>
                  <a:gd name="T5" fmla="*/ 6 h 25"/>
                  <a:gd name="T6" fmla="*/ 29 w 31"/>
                  <a:gd name="T7" fmla="*/ 19 h 25"/>
                  <a:gd name="T8" fmla="*/ 31 w 31"/>
                  <a:gd name="T9" fmla="*/ 23 h 25"/>
                  <a:gd name="T10" fmla="*/ 31 w 31"/>
                  <a:gd name="T11" fmla="*/ 25 h 25"/>
                  <a:gd name="T12" fmla="*/ 31 w 31"/>
                  <a:gd name="T13" fmla="*/ 23 h 25"/>
                  <a:gd name="T14" fmla="*/ 30 w 31"/>
                  <a:gd name="T15" fmla="*/ 18 h 25"/>
                  <a:gd name="T16" fmla="*/ 22 w 31"/>
                  <a:gd name="T17" fmla="*/ 5 h 25"/>
                  <a:gd name="T18" fmla="*/ 14 w 31"/>
                  <a:gd name="T19" fmla="*/ 0 h 25"/>
                  <a:gd name="T20" fmla="*/ 10 w 31"/>
                  <a:gd name="T21" fmla="*/ 0 h 25"/>
                  <a:gd name="T22" fmla="*/ 6 w 31"/>
                  <a:gd name="T23" fmla="*/ 1 h 25"/>
                  <a:gd name="T24" fmla="*/ 0 w 31"/>
                  <a:gd name="T25" fmla="*/ 5 h 25"/>
                  <a:gd name="T26" fmla="*/ 3 w 31"/>
                  <a:gd name="T27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25">
                    <a:moveTo>
                      <a:pt x="3" y="7"/>
                    </a:moveTo>
                    <a:cubicBezTo>
                      <a:pt x="3" y="8"/>
                      <a:pt x="4" y="5"/>
                      <a:pt x="8" y="4"/>
                    </a:cubicBezTo>
                    <a:cubicBezTo>
                      <a:pt x="11" y="2"/>
                      <a:pt x="16" y="3"/>
                      <a:pt x="21" y="6"/>
                    </a:cubicBezTo>
                    <a:cubicBezTo>
                      <a:pt x="25" y="10"/>
                      <a:pt x="28" y="15"/>
                      <a:pt x="29" y="19"/>
                    </a:cubicBezTo>
                    <a:cubicBezTo>
                      <a:pt x="30" y="21"/>
                      <a:pt x="30" y="22"/>
                      <a:pt x="31" y="23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1" y="25"/>
                      <a:pt x="31" y="25"/>
                      <a:pt x="31" y="23"/>
                    </a:cubicBezTo>
                    <a:cubicBezTo>
                      <a:pt x="31" y="22"/>
                      <a:pt x="30" y="20"/>
                      <a:pt x="30" y="18"/>
                    </a:cubicBezTo>
                    <a:cubicBezTo>
                      <a:pt x="29" y="14"/>
                      <a:pt x="26" y="9"/>
                      <a:pt x="22" y="5"/>
                    </a:cubicBezTo>
                    <a:cubicBezTo>
                      <a:pt x="20" y="3"/>
                      <a:pt x="17" y="1"/>
                      <a:pt x="14" y="0"/>
                    </a:cubicBezTo>
                    <a:cubicBezTo>
                      <a:pt x="13" y="0"/>
                      <a:pt x="12" y="0"/>
                      <a:pt x="10" y="0"/>
                    </a:cubicBezTo>
                    <a:cubicBezTo>
                      <a:pt x="9" y="0"/>
                      <a:pt x="8" y="0"/>
                      <a:pt x="6" y="1"/>
                    </a:cubicBezTo>
                    <a:cubicBezTo>
                      <a:pt x="2" y="2"/>
                      <a:pt x="0" y="5"/>
                      <a:pt x="0" y="5"/>
                    </a:cubicBez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" name="Freeform 652"/>
              <p:cNvSpPr>
                <a:spLocks/>
              </p:cNvSpPr>
              <p:nvPr userDrawn="1"/>
            </p:nvSpPr>
            <p:spPr bwMode="auto">
              <a:xfrm>
                <a:off x="1731" y="1349"/>
                <a:ext cx="21" cy="20"/>
              </a:xfrm>
              <a:custGeom>
                <a:avLst/>
                <a:gdLst>
                  <a:gd name="T0" fmla="*/ 29 w 33"/>
                  <a:gd name="T1" fmla="*/ 0 h 32"/>
                  <a:gd name="T2" fmla="*/ 28 w 33"/>
                  <a:gd name="T3" fmla="*/ 2 h 32"/>
                  <a:gd name="T4" fmla="*/ 26 w 33"/>
                  <a:gd name="T5" fmla="*/ 6 h 32"/>
                  <a:gd name="T6" fmla="*/ 18 w 33"/>
                  <a:gd name="T7" fmla="*/ 19 h 32"/>
                  <a:gd name="T8" fmla="*/ 12 w 33"/>
                  <a:gd name="T9" fmla="*/ 24 h 32"/>
                  <a:gd name="T10" fmla="*/ 9 w 33"/>
                  <a:gd name="T11" fmla="*/ 27 h 32"/>
                  <a:gd name="T12" fmla="*/ 6 w 33"/>
                  <a:gd name="T13" fmla="*/ 29 h 32"/>
                  <a:gd name="T14" fmla="*/ 2 w 33"/>
                  <a:gd name="T15" fmla="*/ 32 h 32"/>
                  <a:gd name="T16" fmla="*/ 0 w 33"/>
                  <a:gd name="T17" fmla="*/ 32 h 32"/>
                  <a:gd name="T18" fmla="*/ 2 w 33"/>
                  <a:gd name="T19" fmla="*/ 32 h 32"/>
                  <a:gd name="T20" fmla="*/ 7 w 33"/>
                  <a:gd name="T21" fmla="*/ 29 h 32"/>
                  <a:gd name="T22" fmla="*/ 10 w 33"/>
                  <a:gd name="T23" fmla="*/ 28 h 32"/>
                  <a:gd name="T24" fmla="*/ 13 w 33"/>
                  <a:gd name="T25" fmla="*/ 25 h 32"/>
                  <a:gd name="T26" fmla="*/ 19 w 33"/>
                  <a:gd name="T27" fmla="*/ 20 h 32"/>
                  <a:gd name="T28" fmla="*/ 29 w 33"/>
                  <a:gd name="T29" fmla="*/ 8 h 32"/>
                  <a:gd name="T30" fmla="*/ 32 w 33"/>
                  <a:gd name="T31" fmla="*/ 3 h 32"/>
                  <a:gd name="T32" fmla="*/ 33 w 33"/>
                  <a:gd name="T33" fmla="*/ 2 h 32"/>
                  <a:gd name="T34" fmla="*/ 29 w 33"/>
                  <a:gd name="T3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" h="32">
                    <a:moveTo>
                      <a:pt x="29" y="0"/>
                    </a:moveTo>
                    <a:cubicBezTo>
                      <a:pt x="29" y="0"/>
                      <a:pt x="29" y="1"/>
                      <a:pt x="28" y="2"/>
                    </a:cubicBezTo>
                    <a:cubicBezTo>
                      <a:pt x="28" y="3"/>
                      <a:pt x="27" y="5"/>
                      <a:pt x="26" y="6"/>
                    </a:cubicBezTo>
                    <a:cubicBezTo>
                      <a:pt x="24" y="10"/>
                      <a:pt x="21" y="14"/>
                      <a:pt x="18" y="19"/>
                    </a:cubicBezTo>
                    <a:cubicBezTo>
                      <a:pt x="16" y="21"/>
                      <a:pt x="14" y="23"/>
                      <a:pt x="12" y="24"/>
                    </a:cubicBezTo>
                    <a:cubicBezTo>
                      <a:pt x="11" y="25"/>
                      <a:pt x="10" y="26"/>
                      <a:pt x="9" y="27"/>
                    </a:cubicBezTo>
                    <a:cubicBezTo>
                      <a:pt x="8" y="28"/>
                      <a:pt x="7" y="28"/>
                      <a:pt x="6" y="29"/>
                    </a:cubicBezTo>
                    <a:cubicBezTo>
                      <a:pt x="5" y="30"/>
                      <a:pt x="3" y="31"/>
                      <a:pt x="2" y="32"/>
                    </a:cubicBezTo>
                    <a:cubicBezTo>
                      <a:pt x="1" y="32"/>
                      <a:pt x="0" y="32"/>
                      <a:pt x="0" y="32"/>
                    </a:cubicBezTo>
                    <a:cubicBezTo>
                      <a:pt x="0" y="32"/>
                      <a:pt x="1" y="32"/>
                      <a:pt x="2" y="32"/>
                    </a:cubicBezTo>
                    <a:cubicBezTo>
                      <a:pt x="3" y="31"/>
                      <a:pt x="5" y="31"/>
                      <a:pt x="7" y="29"/>
                    </a:cubicBezTo>
                    <a:cubicBezTo>
                      <a:pt x="8" y="29"/>
                      <a:pt x="9" y="28"/>
                      <a:pt x="10" y="28"/>
                    </a:cubicBezTo>
                    <a:cubicBezTo>
                      <a:pt x="11" y="27"/>
                      <a:pt x="12" y="26"/>
                      <a:pt x="13" y="25"/>
                    </a:cubicBezTo>
                    <a:cubicBezTo>
                      <a:pt x="15" y="24"/>
                      <a:pt x="17" y="22"/>
                      <a:pt x="19" y="20"/>
                    </a:cubicBezTo>
                    <a:cubicBezTo>
                      <a:pt x="23" y="16"/>
                      <a:pt x="27" y="12"/>
                      <a:pt x="29" y="8"/>
                    </a:cubicBezTo>
                    <a:cubicBezTo>
                      <a:pt x="30" y="6"/>
                      <a:pt x="31" y="5"/>
                      <a:pt x="32" y="3"/>
                    </a:cubicBezTo>
                    <a:cubicBezTo>
                      <a:pt x="32" y="2"/>
                      <a:pt x="33" y="2"/>
                      <a:pt x="33" y="2"/>
                    </a:cubicBez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" name="Freeform 653"/>
              <p:cNvSpPr>
                <a:spLocks/>
              </p:cNvSpPr>
              <p:nvPr userDrawn="1"/>
            </p:nvSpPr>
            <p:spPr bwMode="auto">
              <a:xfrm>
                <a:off x="1740" y="1336"/>
                <a:ext cx="14" cy="18"/>
              </a:xfrm>
              <a:custGeom>
                <a:avLst/>
                <a:gdLst>
                  <a:gd name="T0" fmla="*/ 18 w 22"/>
                  <a:gd name="T1" fmla="*/ 0 h 29"/>
                  <a:gd name="T2" fmla="*/ 16 w 22"/>
                  <a:gd name="T3" fmla="*/ 5 h 29"/>
                  <a:gd name="T4" fmla="*/ 11 w 22"/>
                  <a:gd name="T5" fmla="*/ 16 h 29"/>
                  <a:gd name="T6" fmla="*/ 4 w 22"/>
                  <a:gd name="T7" fmla="*/ 25 h 29"/>
                  <a:gd name="T8" fmla="*/ 1 w 22"/>
                  <a:gd name="T9" fmla="*/ 28 h 29"/>
                  <a:gd name="T10" fmla="*/ 0 w 22"/>
                  <a:gd name="T11" fmla="*/ 29 h 29"/>
                  <a:gd name="T12" fmla="*/ 1 w 22"/>
                  <a:gd name="T13" fmla="*/ 28 h 29"/>
                  <a:gd name="T14" fmla="*/ 5 w 22"/>
                  <a:gd name="T15" fmla="*/ 26 h 29"/>
                  <a:gd name="T16" fmla="*/ 13 w 22"/>
                  <a:gd name="T17" fmla="*/ 17 h 29"/>
                  <a:gd name="T18" fmla="*/ 19 w 22"/>
                  <a:gd name="T19" fmla="*/ 6 h 29"/>
                  <a:gd name="T20" fmla="*/ 22 w 22"/>
                  <a:gd name="T21" fmla="*/ 1 h 29"/>
                  <a:gd name="T22" fmla="*/ 18 w 22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29">
                    <a:moveTo>
                      <a:pt x="18" y="0"/>
                    </a:moveTo>
                    <a:cubicBezTo>
                      <a:pt x="18" y="0"/>
                      <a:pt x="17" y="2"/>
                      <a:pt x="16" y="5"/>
                    </a:cubicBezTo>
                    <a:cubicBezTo>
                      <a:pt x="15" y="8"/>
                      <a:pt x="13" y="12"/>
                      <a:pt x="11" y="16"/>
                    </a:cubicBezTo>
                    <a:cubicBezTo>
                      <a:pt x="9" y="20"/>
                      <a:pt x="7" y="23"/>
                      <a:pt x="4" y="25"/>
                    </a:cubicBezTo>
                    <a:cubicBezTo>
                      <a:pt x="3" y="27"/>
                      <a:pt x="2" y="27"/>
                      <a:pt x="1" y="28"/>
                    </a:cubicBezTo>
                    <a:cubicBezTo>
                      <a:pt x="0" y="28"/>
                      <a:pt x="0" y="29"/>
                      <a:pt x="0" y="29"/>
                    </a:cubicBezTo>
                    <a:cubicBezTo>
                      <a:pt x="0" y="29"/>
                      <a:pt x="0" y="29"/>
                      <a:pt x="1" y="28"/>
                    </a:cubicBezTo>
                    <a:cubicBezTo>
                      <a:pt x="2" y="28"/>
                      <a:pt x="3" y="27"/>
                      <a:pt x="5" y="26"/>
                    </a:cubicBezTo>
                    <a:cubicBezTo>
                      <a:pt x="7" y="24"/>
                      <a:pt x="10" y="21"/>
                      <a:pt x="13" y="17"/>
                    </a:cubicBezTo>
                    <a:cubicBezTo>
                      <a:pt x="16" y="13"/>
                      <a:pt x="18" y="9"/>
                      <a:pt x="19" y="6"/>
                    </a:cubicBezTo>
                    <a:cubicBezTo>
                      <a:pt x="21" y="3"/>
                      <a:pt x="22" y="1"/>
                      <a:pt x="22" y="1"/>
                    </a:cubicBez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" name="Freeform 654"/>
              <p:cNvSpPr>
                <a:spLocks/>
              </p:cNvSpPr>
              <p:nvPr userDrawn="1"/>
            </p:nvSpPr>
            <p:spPr bwMode="auto">
              <a:xfrm>
                <a:off x="1722" y="1378"/>
                <a:ext cx="20" cy="13"/>
              </a:xfrm>
              <a:custGeom>
                <a:avLst/>
                <a:gdLst>
                  <a:gd name="T0" fmla="*/ 28 w 31"/>
                  <a:gd name="T1" fmla="*/ 0 h 21"/>
                  <a:gd name="T2" fmla="*/ 27 w 31"/>
                  <a:gd name="T3" fmla="*/ 1 h 21"/>
                  <a:gd name="T4" fmla="*/ 25 w 31"/>
                  <a:gd name="T5" fmla="*/ 5 h 21"/>
                  <a:gd name="T6" fmla="*/ 16 w 31"/>
                  <a:gd name="T7" fmla="*/ 13 h 21"/>
                  <a:gd name="T8" fmla="*/ 11 w 31"/>
                  <a:gd name="T9" fmla="*/ 17 h 21"/>
                  <a:gd name="T10" fmla="*/ 5 w 31"/>
                  <a:gd name="T11" fmla="*/ 19 h 21"/>
                  <a:gd name="T12" fmla="*/ 0 w 31"/>
                  <a:gd name="T13" fmla="*/ 21 h 21"/>
                  <a:gd name="T14" fmla="*/ 6 w 31"/>
                  <a:gd name="T15" fmla="*/ 20 h 21"/>
                  <a:gd name="T16" fmla="*/ 11 w 31"/>
                  <a:gd name="T17" fmla="*/ 18 h 21"/>
                  <a:gd name="T18" fmla="*/ 17 w 31"/>
                  <a:gd name="T19" fmla="*/ 15 h 21"/>
                  <a:gd name="T20" fmla="*/ 28 w 31"/>
                  <a:gd name="T21" fmla="*/ 7 h 21"/>
                  <a:gd name="T22" fmla="*/ 29 w 31"/>
                  <a:gd name="T23" fmla="*/ 5 h 21"/>
                  <a:gd name="T24" fmla="*/ 30 w 31"/>
                  <a:gd name="T25" fmla="*/ 3 h 21"/>
                  <a:gd name="T26" fmla="*/ 31 w 31"/>
                  <a:gd name="T27" fmla="*/ 2 h 21"/>
                  <a:gd name="T28" fmla="*/ 28 w 31"/>
                  <a:gd name="T2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21">
                    <a:moveTo>
                      <a:pt x="28" y="0"/>
                    </a:moveTo>
                    <a:cubicBezTo>
                      <a:pt x="28" y="0"/>
                      <a:pt x="28" y="0"/>
                      <a:pt x="27" y="1"/>
                    </a:cubicBezTo>
                    <a:cubicBezTo>
                      <a:pt x="27" y="2"/>
                      <a:pt x="26" y="3"/>
                      <a:pt x="25" y="5"/>
                    </a:cubicBezTo>
                    <a:cubicBezTo>
                      <a:pt x="23" y="7"/>
                      <a:pt x="20" y="10"/>
                      <a:pt x="16" y="13"/>
                    </a:cubicBezTo>
                    <a:cubicBezTo>
                      <a:pt x="14" y="15"/>
                      <a:pt x="12" y="16"/>
                      <a:pt x="11" y="17"/>
                    </a:cubicBezTo>
                    <a:cubicBezTo>
                      <a:pt x="9" y="18"/>
                      <a:pt x="7" y="19"/>
                      <a:pt x="5" y="19"/>
                    </a:cubicBezTo>
                    <a:cubicBezTo>
                      <a:pt x="2" y="20"/>
                      <a:pt x="0" y="21"/>
                      <a:pt x="0" y="21"/>
                    </a:cubicBezTo>
                    <a:cubicBezTo>
                      <a:pt x="0" y="21"/>
                      <a:pt x="2" y="21"/>
                      <a:pt x="6" y="20"/>
                    </a:cubicBezTo>
                    <a:cubicBezTo>
                      <a:pt x="7" y="19"/>
                      <a:pt x="9" y="19"/>
                      <a:pt x="11" y="18"/>
                    </a:cubicBezTo>
                    <a:cubicBezTo>
                      <a:pt x="13" y="17"/>
                      <a:pt x="15" y="16"/>
                      <a:pt x="17" y="15"/>
                    </a:cubicBezTo>
                    <a:cubicBezTo>
                      <a:pt x="22" y="12"/>
                      <a:pt x="25" y="9"/>
                      <a:pt x="28" y="7"/>
                    </a:cubicBezTo>
                    <a:cubicBezTo>
                      <a:pt x="28" y="6"/>
                      <a:pt x="29" y="5"/>
                      <a:pt x="29" y="5"/>
                    </a:cubicBezTo>
                    <a:cubicBezTo>
                      <a:pt x="30" y="4"/>
                      <a:pt x="30" y="4"/>
                      <a:pt x="30" y="3"/>
                    </a:cubicBezTo>
                    <a:cubicBezTo>
                      <a:pt x="31" y="2"/>
                      <a:pt x="31" y="2"/>
                      <a:pt x="31" y="2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" name="Freeform 655"/>
              <p:cNvSpPr>
                <a:spLocks/>
              </p:cNvSpPr>
              <p:nvPr userDrawn="1"/>
            </p:nvSpPr>
            <p:spPr bwMode="auto">
              <a:xfrm>
                <a:off x="1701" y="1409"/>
                <a:ext cx="20" cy="8"/>
              </a:xfrm>
              <a:custGeom>
                <a:avLst/>
                <a:gdLst>
                  <a:gd name="T0" fmla="*/ 30 w 32"/>
                  <a:gd name="T1" fmla="*/ 0 h 13"/>
                  <a:gd name="T2" fmla="*/ 29 w 32"/>
                  <a:gd name="T3" fmla="*/ 1 h 13"/>
                  <a:gd name="T4" fmla="*/ 26 w 32"/>
                  <a:gd name="T5" fmla="*/ 3 h 13"/>
                  <a:gd name="T6" fmla="*/ 16 w 32"/>
                  <a:gd name="T7" fmla="*/ 8 h 13"/>
                  <a:gd name="T8" fmla="*/ 5 w 32"/>
                  <a:gd name="T9" fmla="*/ 12 h 13"/>
                  <a:gd name="T10" fmla="*/ 0 w 32"/>
                  <a:gd name="T11" fmla="*/ 13 h 13"/>
                  <a:gd name="T12" fmla="*/ 6 w 32"/>
                  <a:gd name="T13" fmla="*/ 12 h 13"/>
                  <a:gd name="T14" fmla="*/ 17 w 32"/>
                  <a:gd name="T15" fmla="*/ 10 h 13"/>
                  <a:gd name="T16" fmla="*/ 28 w 32"/>
                  <a:gd name="T17" fmla="*/ 6 h 13"/>
                  <a:gd name="T18" fmla="*/ 31 w 32"/>
                  <a:gd name="T19" fmla="*/ 4 h 13"/>
                  <a:gd name="T20" fmla="*/ 32 w 32"/>
                  <a:gd name="T21" fmla="*/ 3 h 13"/>
                  <a:gd name="T22" fmla="*/ 30 w 32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13">
                    <a:moveTo>
                      <a:pt x="30" y="0"/>
                    </a:moveTo>
                    <a:cubicBezTo>
                      <a:pt x="30" y="0"/>
                      <a:pt x="30" y="0"/>
                      <a:pt x="29" y="1"/>
                    </a:cubicBezTo>
                    <a:cubicBezTo>
                      <a:pt x="28" y="1"/>
                      <a:pt x="27" y="2"/>
                      <a:pt x="26" y="3"/>
                    </a:cubicBezTo>
                    <a:cubicBezTo>
                      <a:pt x="23" y="5"/>
                      <a:pt x="20" y="7"/>
                      <a:pt x="16" y="8"/>
                    </a:cubicBezTo>
                    <a:cubicBezTo>
                      <a:pt x="12" y="10"/>
                      <a:pt x="8" y="11"/>
                      <a:pt x="5" y="12"/>
                    </a:cubicBezTo>
                    <a:cubicBezTo>
                      <a:pt x="2" y="12"/>
                      <a:pt x="0" y="13"/>
                      <a:pt x="0" y="13"/>
                    </a:cubicBezTo>
                    <a:cubicBezTo>
                      <a:pt x="0" y="13"/>
                      <a:pt x="2" y="13"/>
                      <a:pt x="6" y="12"/>
                    </a:cubicBezTo>
                    <a:cubicBezTo>
                      <a:pt x="9" y="12"/>
                      <a:pt x="13" y="11"/>
                      <a:pt x="17" y="10"/>
                    </a:cubicBezTo>
                    <a:cubicBezTo>
                      <a:pt x="21" y="9"/>
                      <a:pt x="25" y="7"/>
                      <a:pt x="28" y="6"/>
                    </a:cubicBezTo>
                    <a:cubicBezTo>
                      <a:pt x="29" y="5"/>
                      <a:pt x="30" y="4"/>
                      <a:pt x="31" y="4"/>
                    </a:cubicBezTo>
                    <a:cubicBezTo>
                      <a:pt x="32" y="3"/>
                      <a:pt x="32" y="3"/>
                      <a:pt x="32" y="3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" name="Freeform 656"/>
              <p:cNvSpPr>
                <a:spLocks/>
              </p:cNvSpPr>
              <p:nvPr userDrawn="1"/>
            </p:nvSpPr>
            <p:spPr bwMode="auto">
              <a:xfrm>
                <a:off x="1691" y="1421"/>
                <a:ext cx="20" cy="8"/>
              </a:xfrm>
              <a:custGeom>
                <a:avLst/>
                <a:gdLst>
                  <a:gd name="T0" fmla="*/ 29 w 32"/>
                  <a:gd name="T1" fmla="*/ 0 h 13"/>
                  <a:gd name="T2" fmla="*/ 28 w 32"/>
                  <a:gd name="T3" fmla="*/ 1 h 13"/>
                  <a:gd name="T4" fmla="*/ 25 w 32"/>
                  <a:gd name="T5" fmla="*/ 3 h 13"/>
                  <a:gd name="T6" fmla="*/ 15 w 32"/>
                  <a:gd name="T7" fmla="*/ 9 h 13"/>
                  <a:gd name="T8" fmla="*/ 5 w 32"/>
                  <a:gd name="T9" fmla="*/ 12 h 13"/>
                  <a:gd name="T10" fmla="*/ 0 w 32"/>
                  <a:gd name="T11" fmla="*/ 13 h 13"/>
                  <a:gd name="T12" fmla="*/ 5 w 32"/>
                  <a:gd name="T13" fmla="*/ 13 h 13"/>
                  <a:gd name="T14" fmla="*/ 16 w 32"/>
                  <a:gd name="T15" fmla="*/ 11 h 13"/>
                  <a:gd name="T16" fmla="*/ 27 w 32"/>
                  <a:gd name="T17" fmla="*/ 6 h 13"/>
                  <a:gd name="T18" fmla="*/ 30 w 32"/>
                  <a:gd name="T19" fmla="*/ 4 h 13"/>
                  <a:gd name="T20" fmla="*/ 32 w 32"/>
                  <a:gd name="T21" fmla="*/ 4 h 13"/>
                  <a:gd name="T22" fmla="*/ 29 w 32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13">
                    <a:moveTo>
                      <a:pt x="29" y="0"/>
                    </a:moveTo>
                    <a:cubicBezTo>
                      <a:pt x="29" y="0"/>
                      <a:pt x="29" y="1"/>
                      <a:pt x="28" y="1"/>
                    </a:cubicBezTo>
                    <a:cubicBezTo>
                      <a:pt x="27" y="2"/>
                      <a:pt x="26" y="2"/>
                      <a:pt x="25" y="3"/>
                    </a:cubicBezTo>
                    <a:cubicBezTo>
                      <a:pt x="23" y="5"/>
                      <a:pt x="19" y="7"/>
                      <a:pt x="15" y="9"/>
                    </a:cubicBezTo>
                    <a:cubicBezTo>
                      <a:pt x="12" y="10"/>
                      <a:pt x="8" y="11"/>
                      <a:pt x="5" y="12"/>
                    </a:cubicBezTo>
                    <a:cubicBezTo>
                      <a:pt x="2" y="13"/>
                      <a:pt x="0" y="13"/>
                      <a:pt x="0" y="13"/>
                    </a:cubicBezTo>
                    <a:cubicBezTo>
                      <a:pt x="0" y="13"/>
                      <a:pt x="2" y="13"/>
                      <a:pt x="5" y="13"/>
                    </a:cubicBezTo>
                    <a:cubicBezTo>
                      <a:pt x="8" y="12"/>
                      <a:pt x="12" y="12"/>
                      <a:pt x="16" y="11"/>
                    </a:cubicBezTo>
                    <a:cubicBezTo>
                      <a:pt x="20" y="9"/>
                      <a:pt x="24" y="8"/>
                      <a:pt x="27" y="6"/>
                    </a:cubicBezTo>
                    <a:cubicBezTo>
                      <a:pt x="28" y="5"/>
                      <a:pt x="30" y="5"/>
                      <a:pt x="30" y="4"/>
                    </a:cubicBezTo>
                    <a:cubicBezTo>
                      <a:pt x="31" y="4"/>
                      <a:pt x="32" y="4"/>
                      <a:pt x="32" y="4"/>
                    </a:cubicBez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" name="Freeform 657"/>
              <p:cNvSpPr>
                <a:spLocks/>
              </p:cNvSpPr>
              <p:nvPr userDrawn="1"/>
            </p:nvSpPr>
            <p:spPr bwMode="auto">
              <a:xfrm>
                <a:off x="1767" y="1347"/>
                <a:ext cx="12" cy="17"/>
              </a:xfrm>
              <a:custGeom>
                <a:avLst/>
                <a:gdLst>
                  <a:gd name="T0" fmla="*/ 2 w 19"/>
                  <a:gd name="T1" fmla="*/ 5 h 27"/>
                  <a:gd name="T2" fmla="*/ 6 w 19"/>
                  <a:gd name="T3" fmla="*/ 4 h 27"/>
                  <a:gd name="T4" fmla="*/ 10 w 19"/>
                  <a:gd name="T5" fmla="*/ 6 h 27"/>
                  <a:gd name="T6" fmla="*/ 14 w 19"/>
                  <a:gd name="T7" fmla="*/ 10 h 27"/>
                  <a:gd name="T8" fmla="*/ 18 w 19"/>
                  <a:gd name="T9" fmla="*/ 21 h 27"/>
                  <a:gd name="T10" fmla="*/ 18 w 19"/>
                  <a:gd name="T11" fmla="*/ 25 h 27"/>
                  <a:gd name="T12" fmla="*/ 18 w 19"/>
                  <a:gd name="T13" fmla="*/ 27 h 27"/>
                  <a:gd name="T14" fmla="*/ 18 w 19"/>
                  <a:gd name="T15" fmla="*/ 25 h 27"/>
                  <a:gd name="T16" fmla="*/ 19 w 19"/>
                  <a:gd name="T17" fmla="*/ 21 h 27"/>
                  <a:gd name="T18" fmla="*/ 16 w 19"/>
                  <a:gd name="T19" fmla="*/ 9 h 27"/>
                  <a:gd name="T20" fmla="*/ 12 w 19"/>
                  <a:gd name="T21" fmla="*/ 4 h 27"/>
                  <a:gd name="T22" fmla="*/ 7 w 19"/>
                  <a:gd name="T23" fmla="*/ 1 h 27"/>
                  <a:gd name="T24" fmla="*/ 4 w 19"/>
                  <a:gd name="T25" fmla="*/ 0 h 27"/>
                  <a:gd name="T26" fmla="*/ 2 w 19"/>
                  <a:gd name="T27" fmla="*/ 0 h 27"/>
                  <a:gd name="T28" fmla="*/ 0 w 19"/>
                  <a:gd name="T29" fmla="*/ 1 h 27"/>
                  <a:gd name="T30" fmla="*/ 2 w 19"/>
                  <a:gd name="T31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27">
                    <a:moveTo>
                      <a:pt x="2" y="5"/>
                    </a:moveTo>
                    <a:cubicBezTo>
                      <a:pt x="2" y="5"/>
                      <a:pt x="3" y="3"/>
                      <a:pt x="6" y="4"/>
                    </a:cubicBezTo>
                    <a:cubicBezTo>
                      <a:pt x="7" y="4"/>
                      <a:pt x="9" y="5"/>
                      <a:pt x="10" y="6"/>
                    </a:cubicBezTo>
                    <a:cubicBezTo>
                      <a:pt x="12" y="7"/>
                      <a:pt x="13" y="9"/>
                      <a:pt x="14" y="10"/>
                    </a:cubicBezTo>
                    <a:cubicBezTo>
                      <a:pt x="17" y="14"/>
                      <a:pt x="18" y="18"/>
                      <a:pt x="18" y="21"/>
                    </a:cubicBezTo>
                    <a:cubicBezTo>
                      <a:pt x="18" y="23"/>
                      <a:pt x="18" y="24"/>
                      <a:pt x="18" y="25"/>
                    </a:cubicBezTo>
                    <a:cubicBezTo>
                      <a:pt x="18" y="26"/>
                      <a:pt x="18" y="27"/>
                      <a:pt x="18" y="27"/>
                    </a:cubicBezTo>
                    <a:cubicBezTo>
                      <a:pt x="18" y="27"/>
                      <a:pt x="18" y="26"/>
                      <a:pt x="18" y="25"/>
                    </a:cubicBezTo>
                    <a:cubicBezTo>
                      <a:pt x="18" y="24"/>
                      <a:pt x="18" y="23"/>
                      <a:pt x="19" y="21"/>
                    </a:cubicBezTo>
                    <a:cubicBezTo>
                      <a:pt x="19" y="18"/>
                      <a:pt x="18" y="13"/>
                      <a:pt x="16" y="9"/>
                    </a:cubicBezTo>
                    <a:cubicBezTo>
                      <a:pt x="15" y="7"/>
                      <a:pt x="14" y="5"/>
                      <a:pt x="12" y="4"/>
                    </a:cubicBezTo>
                    <a:cubicBezTo>
                      <a:pt x="10" y="2"/>
                      <a:pt x="9" y="1"/>
                      <a:pt x="7" y="1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" name="Freeform 658"/>
              <p:cNvSpPr>
                <a:spLocks/>
              </p:cNvSpPr>
              <p:nvPr userDrawn="1"/>
            </p:nvSpPr>
            <p:spPr bwMode="auto">
              <a:xfrm>
                <a:off x="1790" y="1408"/>
                <a:ext cx="8" cy="16"/>
              </a:xfrm>
              <a:custGeom>
                <a:avLst/>
                <a:gdLst>
                  <a:gd name="T0" fmla="*/ 0 w 13"/>
                  <a:gd name="T1" fmla="*/ 4 h 25"/>
                  <a:gd name="T2" fmla="*/ 4 w 13"/>
                  <a:gd name="T3" fmla="*/ 4 h 25"/>
                  <a:gd name="T4" fmla="*/ 10 w 13"/>
                  <a:gd name="T5" fmla="*/ 10 h 25"/>
                  <a:gd name="T6" fmla="*/ 11 w 13"/>
                  <a:gd name="T7" fmla="*/ 20 h 25"/>
                  <a:gd name="T8" fmla="*/ 11 w 13"/>
                  <a:gd name="T9" fmla="*/ 23 h 25"/>
                  <a:gd name="T10" fmla="*/ 10 w 13"/>
                  <a:gd name="T11" fmla="*/ 25 h 25"/>
                  <a:gd name="T12" fmla="*/ 11 w 13"/>
                  <a:gd name="T13" fmla="*/ 23 h 25"/>
                  <a:gd name="T14" fmla="*/ 12 w 13"/>
                  <a:gd name="T15" fmla="*/ 20 h 25"/>
                  <a:gd name="T16" fmla="*/ 12 w 13"/>
                  <a:gd name="T17" fmla="*/ 9 h 25"/>
                  <a:gd name="T18" fmla="*/ 5 w 13"/>
                  <a:gd name="T19" fmla="*/ 1 h 25"/>
                  <a:gd name="T20" fmla="*/ 1 w 13"/>
                  <a:gd name="T21" fmla="*/ 0 h 25"/>
                  <a:gd name="T22" fmla="*/ 0 w 13"/>
                  <a:gd name="T23" fmla="*/ 0 h 25"/>
                  <a:gd name="T24" fmla="*/ 0 w 13"/>
                  <a:gd name="T25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25">
                    <a:moveTo>
                      <a:pt x="0" y="4"/>
                    </a:moveTo>
                    <a:cubicBezTo>
                      <a:pt x="0" y="4"/>
                      <a:pt x="2" y="3"/>
                      <a:pt x="4" y="4"/>
                    </a:cubicBezTo>
                    <a:cubicBezTo>
                      <a:pt x="6" y="4"/>
                      <a:pt x="9" y="7"/>
                      <a:pt x="10" y="10"/>
                    </a:cubicBezTo>
                    <a:cubicBezTo>
                      <a:pt x="12" y="13"/>
                      <a:pt x="12" y="17"/>
                      <a:pt x="11" y="20"/>
                    </a:cubicBezTo>
                    <a:cubicBezTo>
                      <a:pt x="11" y="21"/>
                      <a:pt x="11" y="22"/>
                      <a:pt x="11" y="23"/>
                    </a:cubicBezTo>
                    <a:cubicBezTo>
                      <a:pt x="10" y="24"/>
                      <a:pt x="10" y="25"/>
                      <a:pt x="10" y="25"/>
                    </a:cubicBezTo>
                    <a:cubicBezTo>
                      <a:pt x="10" y="25"/>
                      <a:pt x="10" y="24"/>
                      <a:pt x="11" y="23"/>
                    </a:cubicBezTo>
                    <a:cubicBezTo>
                      <a:pt x="11" y="22"/>
                      <a:pt x="11" y="21"/>
                      <a:pt x="12" y="20"/>
                    </a:cubicBezTo>
                    <a:cubicBezTo>
                      <a:pt x="13" y="17"/>
                      <a:pt x="13" y="13"/>
                      <a:pt x="12" y="9"/>
                    </a:cubicBezTo>
                    <a:cubicBezTo>
                      <a:pt x="11" y="5"/>
                      <a:pt x="8" y="2"/>
                      <a:pt x="5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" name="Freeform 659"/>
              <p:cNvSpPr>
                <a:spLocks/>
              </p:cNvSpPr>
              <p:nvPr userDrawn="1"/>
            </p:nvSpPr>
            <p:spPr bwMode="auto">
              <a:xfrm>
                <a:off x="1759" y="1397"/>
                <a:ext cx="18" cy="10"/>
              </a:xfrm>
              <a:custGeom>
                <a:avLst/>
                <a:gdLst>
                  <a:gd name="T0" fmla="*/ 24 w 28"/>
                  <a:gd name="T1" fmla="*/ 0 h 17"/>
                  <a:gd name="T2" fmla="*/ 24 w 28"/>
                  <a:gd name="T3" fmla="*/ 1 h 17"/>
                  <a:gd name="T4" fmla="*/ 23 w 28"/>
                  <a:gd name="T5" fmla="*/ 2 h 17"/>
                  <a:gd name="T6" fmla="*/ 22 w 28"/>
                  <a:gd name="T7" fmla="*/ 3 h 17"/>
                  <a:gd name="T8" fmla="*/ 18 w 28"/>
                  <a:gd name="T9" fmla="*/ 6 h 17"/>
                  <a:gd name="T10" fmla="*/ 13 w 28"/>
                  <a:gd name="T11" fmla="*/ 10 h 17"/>
                  <a:gd name="T12" fmla="*/ 4 w 28"/>
                  <a:gd name="T13" fmla="*/ 15 h 17"/>
                  <a:gd name="T14" fmla="*/ 0 w 28"/>
                  <a:gd name="T15" fmla="*/ 17 h 17"/>
                  <a:gd name="T16" fmla="*/ 4 w 28"/>
                  <a:gd name="T17" fmla="*/ 16 h 17"/>
                  <a:gd name="T18" fmla="*/ 15 w 28"/>
                  <a:gd name="T19" fmla="*/ 11 h 17"/>
                  <a:gd name="T20" fmla="*/ 20 w 28"/>
                  <a:gd name="T21" fmla="*/ 9 h 17"/>
                  <a:gd name="T22" fmla="*/ 24 w 28"/>
                  <a:gd name="T23" fmla="*/ 6 h 17"/>
                  <a:gd name="T24" fmla="*/ 26 w 28"/>
                  <a:gd name="T25" fmla="*/ 4 h 17"/>
                  <a:gd name="T26" fmla="*/ 27 w 28"/>
                  <a:gd name="T27" fmla="*/ 3 h 17"/>
                  <a:gd name="T28" fmla="*/ 28 w 28"/>
                  <a:gd name="T29" fmla="*/ 2 h 17"/>
                  <a:gd name="T30" fmla="*/ 24 w 28"/>
                  <a:gd name="T3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17">
                    <a:moveTo>
                      <a:pt x="24" y="0"/>
                    </a:moveTo>
                    <a:cubicBezTo>
                      <a:pt x="24" y="0"/>
                      <a:pt x="24" y="0"/>
                      <a:pt x="24" y="1"/>
                    </a:cubicBezTo>
                    <a:cubicBezTo>
                      <a:pt x="24" y="1"/>
                      <a:pt x="23" y="1"/>
                      <a:pt x="23" y="2"/>
                    </a:cubicBezTo>
                    <a:cubicBezTo>
                      <a:pt x="23" y="2"/>
                      <a:pt x="22" y="3"/>
                      <a:pt x="22" y="3"/>
                    </a:cubicBezTo>
                    <a:cubicBezTo>
                      <a:pt x="21" y="4"/>
                      <a:pt x="19" y="5"/>
                      <a:pt x="18" y="6"/>
                    </a:cubicBezTo>
                    <a:cubicBezTo>
                      <a:pt x="17" y="7"/>
                      <a:pt x="15" y="9"/>
                      <a:pt x="13" y="10"/>
                    </a:cubicBezTo>
                    <a:cubicBezTo>
                      <a:pt x="10" y="12"/>
                      <a:pt x="7" y="14"/>
                      <a:pt x="4" y="15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0" y="17"/>
                      <a:pt x="2" y="17"/>
                      <a:pt x="4" y="16"/>
                    </a:cubicBezTo>
                    <a:cubicBezTo>
                      <a:pt x="7" y="15"/>
                      <a:pt x="11" y="13"/>
                      <a:pt x="15" y="11"/>
                    </a:cubicBezTo>
                    <a:cubicBezTo>
                      <a:pt x="16" y="11"/>
                      <a:pt x="18" y="10"/>
                      <a:pt x="20" y="9"/>
                    </a:cubicBezTo>
                    <a:cubicBezTo>
                      <a:pt x="21" y="8"/>
                      <a:pt x="23" y="7"/>
                      <a:pt x="24" y="6"/>
                    </a:cubicBezTo>
                    <a:cubicBezTo>
                      <a:pt x="25" y="5"/>
                      <a:pt x="25" y="5"/>
                      <a:pt x="26" y="4"/>
                    </a:cubicBezTo>
                    <a:cubicBezTo>
                      <a:pt x="26" y="4"/>
                      <a:pt x="27" y="3"/>
                      <a:pt x="27" y="3"/>
                    </a:cubicBezTo>
                    <a:cubicBezTo>
                      <a:pt x="28" y="2"/>
                      <a:pt x="28" y="2"/>
                      <a:pt x="28" y="2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" name="Freeform 660"/>
              <p:cNvSpPr>
                <a:spLocks/>
              </p:cNvSpPr>
              <p:nvPr userDrawn="1"/>
            </p:nvSpPr>
            <p:spPr bwMode="auto">
              <a:xfrm>
                <a:off x="1765" y="1384"/>
                <a:ext cx="16" cy="12"/>
              </a:xfrm>
              <a:custGeom>
                <a:avLst/>
                <a:gdLst>
                  <a:gd name="T0" fmla="*/ 23 w 26"/>
                  <a:gd name="T1" fmla="*/ 0 h 19"/>
                  <a:gd name="T2" fmla="*/ 22 w 26"/>
                  <a:gd name="T3" fmla="*/ 1 h 19"/>
                  <a:gd name="T4" fmla="*/ 20 w 26"/>
                  <a:gd name="T5" fmla="*/ 4 h 19"/>
                  <a:gd name="T6" fmla="*/ 13 w 26"/>
                  <a:gd name="T7" fmla="*/ 11 h 19"/>
                  <a:gd name="T8" fmla="*/ 5 w 26"/>
                  <a:gd name="T9" fmla="*/ 17 h 19"/>
                  <a:gd name="T10" fmla="*/ 2 w 26"/>
                  <a:gd name="T11" fmla="*/ 19 h 19"/>
                  <a:gd name="T12" fmla="*/ 0 w 26"/>
                  <a:gd name="T13" fmla="*/ 19 h 19"/>
                  <a:gd name="T14" fmla="*/ 2 w 26"/>
                  <a:gd name="T15" fmla="*/ 19 h 19"/>
                  <a:gd name="T16" fmla="*/ 5 w 26"/>
                  <a:gd name="T17" fmla="*/ 18 h 19"/>
                  <a:gd name="T18" fmla="*/ 14 w 26"/>
                  <a:gd name="T19" fmla="*/ 13 h 19"/>
                  <a:gd name="T20" fmla="*/ 23 w 26"/>
                  <a:gd name="T21" fmla="*/ 6 h 19"/>
                  <a:gd name="T22" fmla="*/ 25 w 26"/>
                  <a:gd name="T23" fmla="*/ 3 h 19"/>
                  <a:gd name="T24" fmla="*/ 26 w 26"/>
                  <a:gd name="T25" fmla="*/ 2 h 19"/>
                  <a:gd name="T26" fmla="*/ 23 w 26"/>
                  <a:gd name="T2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19">
                    <a:moveTo>
                      <a:pt x="23" y="0"/>
                    </a:moveTo>
                    <a:cubicBezTo>
                      <a:pt x="23" y="0"/>
                      <a:pt x="22" y="1"/>
                      <a:pt x="22" y="1"/>
                    </a:cubicBezTo>
                    <a:cubicBezTo>
                      <a:pt x="22" y="2"/>
                      <a:pt x="21" y="3"/>
                      <a:pt x="20" y="4"/>
                    </a:cubicBezTo>
                    <a:cubicBezTo>
                      <a:pt x="19" y="6"/>
                      <a:pt x="16" y="9"/>
                      <a:pt x="13" y="11"/>
                    </a:cubicBezTo>
                    <a:cubicBezTo>
                      <a:pt x="10" y="14"/>
                      <a:pt x="7" y="16"/>
                      <a:pt x="5" y="17"/>
                    </a:cubicBezTo>
                    <a:cubicBezTo>
                      <a:pt x="3" y="18"/>
                      <a:pt x="2" y="18"/>
                      <a:pt x="2" y="19"/>
                    </a:cubicBezTo>
                    <a:cubicBezTo>
                      <a:pt x="1" y="19"/>
                      <a:pt x="0" y="19"/>
                      <a:pt x="0" y="19"/>
                    </a:cubicBezTo>
                    <a:cubicBezTo>
                      <a:pt x="0" y="19"/>
                      <a:pt x="1" y="19"/>
                      <a:pt x="2" y="19"/>
                    </a:cubicBezTo>
                    <a:cubicBezTo>
                      <a:pt x="2" y="19"/>
                      <a:pt x="4" y="18"/>
                      <a:pt x="5" y="18"/>
                    </a:cubicBezTo>
                    <a:cubicBezTo>
                      <a:pt x="8" y="17"/>
                      <a:pt x="11" y="15"/>
                      <a:pt x="14" y="13"/>
                    </a:cubicBezTo>
                    <a:cubicBezTo>
                      <a:pt x="18" y="11"/>
                      <a:pt x="21" y="8"/>
                      <a:pt x="23" y="6"/>
                    </a:cubicBezTo>
                    <a:cubicBezTo>
                      <a:pt x="24" y="5"/>
                      <a:pt x="25" y="4"/>
                      <a:pt x="25" y="3"/>
                    </a:cubicBezTo>
                    <a:cubicBezTo>
                      <a:pt x="26" y="3"/>
                      <a:pt x="26" y="2"/>
                      <a:pt x="26" y="2"/>
                    </a:cubicBez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" name="Freeform 661"/>
              <p:cNvSpPr>
                <a:spLocks/>
              </p:cNvSpPr>
              <p:nvPr userDrawn="1"/>
            </p:nvSpPr>
            <p:spPr bwMode="auto">
              <a:xfrm>
                <a:off x="1745" y="1419"/>
                <a:ext cx="17" cy="8"/>
              </a:xfrm>
              <a:custGeom>
                <a:avLst/>
                <a:gdLst>
                  <a:gd name="T0" fmla="*/ 25 w 28"/>
                  <a:gd name="T1" fmla="*/ 0 h 13"/>
                  <a:gd name="T2" fmla="*/ 22 w 28"/>
                  <a:gd name="T3" fmla="*/ 3 h 13"/>
                  <a:gd name="T4" fmla="*/ 20 w 28"/>
                  <a:gd name="T5" fmla="*/ 4 h 13"/>
                  <a:gd name="T6" fmla="*/ 18 w 28"/>
                  <a:gd name="T7" fmla="*/ 5 h 13"/>
                  <a:gd name="T8" fmla="*/ 14 w 28"/>
                  <a:gd name="T9" fmla="*/ 8 h 13"/>
                  <a:gd name="T10" fmla="*/ 5 w 28"/>
                  <a:gd name="T11" fmla="*/ 11 h 13"/>
                  <a:gd name="T12" fmla="*/ 0 w 28"/>
                  <a:gd name="T13" fmla="*/ 13 h 13"/>
                  <a:gd name="T14" fmla="*/ 5 w 28"/>
                  <a:gd name="T15" fmla="*/ 12 h 13"/>
                  <a:gd name="T16" fmla="*/ 15 w 28"/>
                  <a:gd name="T17" fmla="*/ 10 h 13"/>
                  <a:gd name="T18" fmla="*/ 20 w 28"/>
                  <a:gd name="T19" fmla="*/ 8 h 13"/>
                  <a:gd name="T20" fmla="*/ 22 w 28"/>
                  <a:gd name="T21" fmla="*/ 7 h 13"/>
                  <a:gd name="T22" fmla="*/ 24 w 28"/>
                  <a:gd name="T23" fmla="*/ 6 h 13"/>
                  <a:gd name="T24" fmla="*/ 28 w 28"/>
                  <a:gd name="T25" fmla="*/ 3 h 13"/>
                  <a:gd name="T26" fmla="*/ 25 w 28"/>
                  <a:gd name="T2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13">
                    <a:moveTo>
                      <a:pt x="25" y="0"/>
                    </a:moveTo>
                    <a:cubicBezTo>
                      <a:pt x="25" y="0"/>
                      <a:pt x="24" y="1"/>
                      <a:pt x="22" y="3"/>
                    </a:cubicBezTo>
                    <a:cubicBezTo>
                      <a:pt x="21" y="3"/>
                      <a:pt x="21" y="4"/>
                      <a:pt x="20" y="4"/>
                    </a:cubicBezTo>
                    <a:cubicBezTo>
                      <a:pt x="20" y="4"/>
                      <a:pt x="19" y="5"/>
                      <a:pt x="18" y="5"/>
                    </a:cubicBezTo>
                    <a:cubicBezTo>
                      <a:pt x="17" y="6"/>
                      <a:pt x="15" y="7"/>
                      <a:pt x="14" y="8"/>
                    </a:cubicBezTo>
                    <a:cubicBezTo>
                      <a:pt x="11" y="9"/>
                      <a:pt x="7" y="11"/>
                      <a:pt x="5" y="11"/>
                    </a:cubicBezTo>
                    <a:cubicBezTo>
                      <a:pt x="2" y="12"/>
                      <a:pt x="0" y="13"/>
                      <a:pt x="0" y="13"/>
                    </a:cubicBezTo>
                    <a:cubicBezTo>
                      <a:pt x="0" y="13"/>
                      <a:pt x="2" y="12"/>
                      <a:pt x="5" y="12"/>
                    </a:cubicBezTo>
                    <a:cubicBezTo>
                      <a:pt x="7" y="12"/>
                      <a:pt x="11" y="11"/>
                      <a:pt x="15" y="10"/>
                    </a:cubicBezTo>
                    <a:cubicBezTo>
                      <a:pt x="16" y="9"/>
                      <a:pt x="18" y="8"/>
                      <a:pt x="20" y="8"/>
                    </a:cubicBezTo>
                    <a:cubicBezTo>
                      <a:pt x="20" y="7"/>
                      <a:pt x="21" y="7"/>
                      <a:pt x="22" y="7"/>
                    </a:cubicBezTo>
                    <a:cubicBezTo>
                      <a:pt x="23" y="6"/>
                      <a:pt x="23" y="6"/>
                      <a:pt x="24" y="6"/>
                    </a:cubicBezTo>
                    <a:cubicBezTo>
                      <a:pt x="26" y="4"/>
                      <a:pt x="28" y="3"/>
                      <a:pt x="28" y="3"/>
                    </a:cubicBez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" name="Freeform 662"/>
              <p:cNvSpPr>
                <a:spLocks/>
              </p:cNvSpPr>
              <p:nvPr userDrawn="1"/>
            </p:nvSpPr>
            <p:spPr bwMode="auto">
              <a:xfrm>
                <a:off x="1723" y="1439"/>
                <a:ext cx="21" cy="7"/>
              </a:xfrm>
              <a:custGeom>
                <a:avLst/>
                <a:gdLst>
                  <a:gd name="T0" fmla="*/ 31 w 34"/>
                  <a:gd name="T1" fmla="*/ 0 h 12"/>
                  <a:gd name="T2" fmla="*/ 27 w 34"/>
                  <a:gd name="T3" fmla="*/ 4 h 12"/>
                  <a:gd name="T4" fmla="*/ 22 w 34"/>
                  <a:gd name="T5" fmla="*/ 6 h 12"/>
                  <a:gd name="T6" fmla="*/ 17 w 34"/>
                  <a:gd name="T7" fmla="*/ 8 h 12"/>
                  <a:gd name="T8" fmla="*/ 5 w 34"/>
                  <a:gd name="T9" fmla="*/ 11 h 12"/>
                  <a:gd name="T10" fmla="*/ 0 w 34"/>
                  <a:gd name="T11" fmla="*/ 12 h 12"/>
                  <a:gd name="T12" fmla="*/ 5 w 34"/>
                  <a:gd name="T13" fmla="*/ 12 h 12"/>
                  <a:gd name="T14" fmla="*/ 17 w 34"/>
                  <a:gd name="T15" fmla="*/ 10 h 12"/>
                  <a:gd name="T16" fmla="*/ 24 w 34"/>
                  <a:gd name="T17" fmla="*/ 9 h 12"/>
                  <a:gd name="T18" fmla="*/ 29 w 34"/>
                  <a:gd name="T19" fmla="*/ 6 h 12"/>
                  <a:gd name="T20" fmla="*/ 34 w 34"/>
                  <a:gd name="T21" fmla="*/ 4 h 12"/>
                  <a:gd name="T22" fmla="*/ 31 w 34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12">
                    <a:moveTo>
                      <a:pt x="31" y="0"/>
                    </a:moveTo>
                    <a:cubicBezTo>
                      <a:pt x="31" y="0"/>
                      <a:pt x="30" y="2"/>
                      <a:pt x="27" y="4"/>
                    </a:cubicBezTo>
                    <a:cubicBezTo>
                      <a:pt x="26" y="4"/>
                      <a:pt x="24" y="5"/>
                      <a:pt x="22" y="6"/>
                    </a:cubicBezTo>
                    <a:cubicBezTo>
                      <a:pt x="21" y="7"/>
                      <a:pt x="19" y="8"/>
                      <a:pt x="17" y="8"/>
                    </a:cubicBezTo>
                    <a:cubicBezTo>
                      <a:pt x="13" y="10"/>
                      <a:pt x="8" y="11"/>
                      <a:pt x="5" y="11"/>
                    </a:cubicBezTo>
                    <a:cubicBezTo>
                      <a:pt x="2" y="12"/>
                      <a:pt x="0" y="12"/>
                      <a:pt x="0" y="12"/>
                    </a:cubicBezTo>
                    <a:cubicBezTo>
                      <a:pt x="0" y="12"/>
                      <a:pt x="2" y="12"/>
                      <a:pt x="5" y="12"/>
                    </a:cubicBezTo>
                    <a:cubicBezTo>
                      <a:pt x="8" y="12"/>
                      <a:pt x="13" y="11"/>
                      <a:pt x="17" y="10"/>
                    </a:cubicBezTo>
                    <a:cubicBezTo>
                      <a:pt x="19" y="10"/>
                      <a:pt x="21" y="9"/>
                      <a:pt x="24" y="9"/>
                    </a:cubicBezTo>
                    <a:cubicBezTo>
                      <a:pt x="25" y="8"/>
                      <a:pt x="27" y="7"/>
                      <a:pt x="29" y="6"/>
                    </a:cubicBezTo>
                    <a:cubicBezTo>
                      <a:pt x="32" y="5"/>
                      <a:pt x="34" y="4"/>
                      <a:pt x="34" y="4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" name="Freeform 663"/>
              <p:cNvSpPr>
                <a:spLocks/>
              </p:cNvSpPr>
              <p:nvPr userDrawn="1"/>
            </p:nvSpPr>
            <p:spPr bwMode="auto">
              <a:xfrm>
                <a:off x="1772" y="1446"/>
                <a:ext cx="18" cy="7"/>
              </a:xfrm>
              <a:custGeom>
                <a:avLst/>
                <a:gdLst>
                  <a:gd name="T0" fmla="*/ 26 w 29"/>
                  <a:gd name="T1" fmla="*/ 0 h 12"/>
                  <a:gd name="T2" fmla="*/ 26 w 29"/>
                  <a:gd name="T3" fmla="*/ 1 h 12"/>
                  <a:gd name="T4" fmla="*/ 23 w 29"/>
                  <a:gd name="T5" fmla="*/ 3 h 12"/>
                  <a:gd name="T6" fmla="*/ 15 w 29"/>
                  <a:gd name="T7" fmla="*/ 9 h 12"/>
                  <a:gd name="T8" fmla="*/ 5 w 29"/>
                  <a:gd name="T9" fmla="*/ 12 h 12"/>
                  <a:gd name="T10" fmla="*/ 1 w 29"/>
                  <a:gd name="T11" fmla="*/ 12 h 12"/>
                  <a:gd name="T12" fmla="*/ 0 w 29"/>
                  <a:gd name="T13" fmla="*/ 12 h 12"/>
                  <a:gd name="T14" fmla="*/ 1 w 29"/>
                  <a:gd name="T15" fmla="*/ 12 h 12"/>
                  <a:gd name="T16" fmla="*/ 5 w 29"/>
                  <a:gd name="T17" fmla="*/ 12 h 12"/>
                  <a:gd name="T18" fmla="*/ 15 w 29"/>
                  <a:gd name="T19" fmla="*/ 11 h 12"/>
                  <a:gd name="T20" fmla="*/ 25 w 29"/>
                  <a:gd name="T21" fmla="*/ 6 h 12"/>
                  <a:gd name="T22" fmla="*/ 28 w 29"/>
                  <a:gd name="T23" fmla="*/ 4 h 12"/>
                  <a:gd name="T24" fmla="*/ 29 w 29"/>
                  <a:gd name="T25" fmla="*/ 3 h 12"/>
                  <a:gd name="T26" fmla="*/ 26 w 29"/>
                  <a:gd name="T2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12">
                    <a:moveTo>
                      <a:pt x="26" y="0"/>
                    </a:moveTo>
                    <a:cubicBezTo>
                      <a:pt x="26" y="0"/>
                      <a:pt x="26" y="1"/>
                      <a:pt x="26" y="1"/>
                    </a:cubicBezTo>
                    <a:cubicBezTo>
                      <a:pt x="25" y="2"/>
                      <a:pt x="24" y="3"/>
                      <a:pt x="23" y="3"/>
                    </a:cubicBezTo>
                    <a:cubicBezTo>
                      <a:pt x="21" y="5"/>
                      <a:pt x="18" y="7"/>
                      <a:pt x="15" y="9"/>
                    </a:cubicBezTo>
                    <a:cubicBezTo>
                      <a:pt x="11" y="10"/>
                      <a:pt x="8" y="11"/>
                      <a:pt x="5" y="12"/>
                    </a:cubicBezTo>
                    <a:cubicBezTo>
                      <a:pt x="3" y="12"/>
                      <a:pt x="2" y="12"/>
                      <a:pt x="1" y="12"/>
                    </a:cubicBezTo>
                    <a:cubicBezTo>
                      <a:pt x="1" y="12"/>
                      <a:pt x="0" y="12"/>
                      <a:pt x="0" y="12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2" y="12"/>
                      <a:pt x="3" y="12"/>
                      <a:pt x="5" y="12"/>
                    </a:cubicBezTo>
                    <a:cubicBezTo>
                      <a:pt x="8" y="12"/>
                      <a:pt x="12" y="12"/>
                      <a:pt x="15" y="11"/>
                    </a:cubicBezTo>
                    <a:cubicBezTo>
                      <a:pt x="19" y="9"/>
                      <a:pt x="23" y="8"/>
                      <a:pt x="25" y="6"/>
                    </a:cubicBezTo>
                    <a:cubicBezTo>
                      <a:pt x="27" y="5"/>
                      <a:pt x="28" y="5"/>
                      <a:pt x="28" y="4"/>
                    </a:cubicBezTo>
                    <a:cubicBezTo>
                      <a:pt x="29" y="3"/>
                      <a:pt x="29" y="3"/>
                      <a:pt x="29" y="3"/>
                    </a:cubicBez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6" name="Freeform 664"/>
              <p:cNvSpPr>
                <a:spLocks/>
              </p:cNvSpPr>
              <p:nvPr userDrawn="1"/>
            </p:nvSpPr>
            <p:spPr bwMode="auto">
              <a:xfrm>
                <a:off x="1754" y="1462"/>
                <a:ext cx="20" cy="6"/>
              </a:xfrm>
              <a:custGeom>
                <a:avLst/>
                <a:gdLst>
                  <a:gd name="T0" fmla="*/ 30 w 32"/>
                  <a:gd name="T1" fmla="*/ 0 h 10"/>
                  <a:gd name="T2" fmla="*/ 26 w 32"/>
                  <a:gd name="T3" fmla="*/ 2 h 10"/>
                  <a:gd name="T4" fmla="*/ 16 w 32"/>
                  <a:gd name="T5" fmla="*/ 6 h 10"/>
                  <a:gd name="T6" fmla="*/ 5 w 32"/>
                  <a:gd name="T7" fmla="*/ 9 h 10"/>
                  <a:gd name="T8" fmla="*/ 1 w 32"/>
                  <a:gd name="T9" fmla="*/ 9 h 10"/>
                  <a:gd name="T10" fmla="*/ 0 w 32"/>
                  <a:gd name="T11" fmla="*/ 9 h 10"/>
                  <a:gd name="T12" fmla="*/ 1 w 32"/>
                  <a:gd name="T13" fmla="*/ 9 h 10"/>
                  <a:gd name="T14" fmla="*/ 5 w 32"/>
                  <a:gd name="T15" fmla="*/ 10 h 10"/>
                  <a:gd name="T16" fmla="*/ 16 w 32"/>
                  <a:gd name="T17" fmla="*/ 8 h 10"/>
                  <a:gd name="T18" fmla="*/ 27 w 32"/>
                  <a:gd name="T19" fmla="*/ 5 h 10"/>
                  <a:gd name="T20" fmla="*/ 32 w 32"/>
                  <a:gd name="T21" fmla="*/ 3 h 10"/>
                  <a:gd name="T22" fmla="*/ 30 w 32"/>
                  <a:gd name="T2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10">
                    <a:moveTo>
                      <a:pt x="30" y="0"/>
                    </a:moveTo>
                    <a:cubicBezTo>
                      <a:pt x="30" y="0"/>
                      <a:pt x="29" y="1"/>
                      <a:pt x="26" y="2"/>
                    </a:cubicBezTo>
                    <a:cubicBezTo>
                      <a:pt x="23" y="3"/>
                      <a:pt x="20" y="5"/>
                      <a:pt x="16" y="6"/>
                    </a:cubicBezTo>
                    <a:cubicBezTo>
                      <a:pt x="12" y="8"/>
                      <a:pt x="8" y="9"/>
                      <a:pt x="5" y="9"/>
                    </a:cubicBezTo>
                    <a:cubicBezTo>
                      <a:pt x="3" y="9"/>
                      <a:pt x="2" y="9"/>
                      <a:pt x="1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1" y="9"/>
                    </a:cubicBezTo>
                    <a:cubicBezTo>
                      <a:pt x="2" y="9"/>
                      <a:pt x="3" y="10"/>
                      <a:pt x="5" y="10"/>
                    </a:cubicBezTo>
                    <a:cubicBezTo>
                      <a:pt x="8" y="10"/>
                      <a:pt x="12" y="9"/>
                      <a:pt x="16" y="8"/>
                    </a:cubicBezTo>
                    <a:cubicBezTo>
                      <a:pt x="20" y="8"/>
                      <a:pt x="24" y="6"/>
                      <a:pt x="27" y="5"/>
                    </a:cubicBezTo>
                    <a:cubicBezTo>
                      <a:pt x="30" y="4"/>
                      <a:pt x="32" y="3"/>
                      <a:pt x="32" y="3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7" name="Freeform 665"/>
              <p:cNvSpPr>
                <a:spLocks/>
              </p:cNvSpPr>
              <p:nvPr userDrawn="1"/>
            </p:nvSpPr>
            <p:spPr bwMode="auto">
              <a:xfrm>
                <a:off x="1737" y="1476"/>
                <a:ext cx="20" cy="4"/>
              </a:xfrm>
              <a:custGeom>
                <a:avLst/>
                <a:gdLst>
                  <a:gd name="T0" fmla="*/ 30 w 32"/>
                  <a:gd name="T1" fmla="*/ 0 h 7"/>
                  <a:gd name="T2" fmla="*/ 29 w 32"/>
                  <a:gd name="T3" fmla="*/ 1 h 7"/>
                  <a:gd name="T4" fmla="*/ 26 w 32"/>
                  <a:gd name="T5" fmla="*/ 2 h 7"/>
                  <a:gd name="T6" fmla="*/ 15 w 32"/>
                  <a:gd name="T7" fmla="*/ 5 h 7"/>
                  <a:gd name="T8" fmla="*/ 5 w 32"/>
                  <a:gd name="T9" fmla="*/ 5 h 7"/>
                  <a:gd name="T10" fmla="*/ 1 w 32"/>
                  <a:gd name="T11" fmla="*/ 5 h 7"/>
                  <a:gd name="T12" fmla="*/ 0 w 32"/>
                  <a:gd name="T13" fmla="*/ 4 h 7"/>
                  <a:gd name="T14" fmla="*/ 1 w 32"/>
                  <a:gd name="T15" fmla="*/ 5 h 7"/>
                  <a:gd name="T16" fmla="*/ 5 w 32"/>
                  <a:gd name="T17" fmla="*/ 6 h 7"/>
                  <a:gd name="T18" fmla="*/ 16 w 32"/>
                  <a:gd name="T19" fmla="*/ 7 h 7"/>
                  <a:gd name="T20" fmla="*/ 27 w 32"/>
                  <a:gd name="T21" fmla="*/ 5 h 7"/>
                  <a:gd name="T22" fmla="*/ 30 w 32"/>
                  <a:gd name="T23" fmla="*/ 4 h 7"/>
                  <a:gd name="T24" fmla="*/ 32 w 32"/>
                  <a:gd name="T25" fmla="*/ 4 h 7"/>
                  <a:gd name="T26" fmla="*/ 30 w 32"/>
                  <a:gd name="T2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7">
                    <a:moveTo>
                      <a:pt x="30" y="0"/>
                    </a:moveTo>
                    <a:cubicBezTo>
                      <a:pt x="30" y="0"/>
                      <a:pt x="29" y="0"/>
                      <a:pt x="29" y="1"/>
                    </a:cubicBezTo>
                    <a:cubicBezTo>
                      <a:pt x="28" y="1"/>
                      <a:pt x="27" y="2"/>
                      <a:pt x="26" y="2"/>
                    </a:cubicBezTo>
                    <a:cubicBezTo>
                      <a:pt x="23" y="3"/>
                      <a:pt x="19" y="4"/>
                      <a:pt x="15" y="5"/>
                    </a:cubicBezTo>
                    <a:cubicBezTo>
                      <a:pt x="12" y="6"/>
                      <a:pt x="8" y="6"/>
                      <a:pt x="5" y="5"/>
                    </a:cubicBezTo>
                    <a:cubicBezTo>
                      <a:pt x="3" y="5"/>
                      <a:pt x="2" y="5"/>
                      <a:pt x="1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2" y="5"/>
                      <a:pt x="3" y="6"/>
                      <a:pt x="5" y="6"/>
                    </a:cubicBezTo>
                    <a:cubicBezTo>
                      <a:pt x="8" y="7"/>
                      <a:pt x="12" y="7"/>
                      <a:pt x="16" y="7"/>
                    </a:cubicBezTo>
                    <a:cubicBezTo>
                      <a:pt x="20" y="7"/>
                      <a:pt x="24" y="6"/>
                      <a:pt x="27" y="5"/>
                    </a:cubicBezTo>
                    <a:cubicBezTo>
                      <a:pt x="28" y="5"/>
                      <a:pt x="30" y="5"/>
                      <a:pt x="30" y="4"/>
                    </a:cubicBezTo>
                    <a:cubicBezTo>
                      <a:pt x="31" y="4"/>
                      <a:pt x="32" y="4"/>
                      <a:pt x="32" y="4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" name="Freeform 666"/>
              <p:cNvSpPr>
                <a:spLocks/>
              </p:cNvSpPr>
              <p:nvPr userDrawn="1"/>
            </p:nvSpPr>
            <p:spPr bwMode="auto">
              <a:xfrm>
                <a:off x="1775" y="1494"/>
                <a:ext cx="20" cy="5"/>
              </a:xfrm>
              <a:custGeom>
                <a:avLst/>
                <a:gdLst>
                  <a:gd name="T0" fmla="*/ 29 w 31"/>
                  <a:gd name="T1" fmla="*/ 0 h 8"/>
                  <a:gd name="T2" fmla="*/ 28 w 31"/>
                  <a:gd name="T3" fmla="*/ 1 h 8"/>
                  <a:gd name="T4" fmla="*/ 25 w 31"/>
                  <a:gd name="T5" fmla="*/ 3 h 8"/>
                  <a:gd name="T6" fmla="*/ 15 w 31"/>
                  <a:gd name="T7" fmla="*/ 6 h 8"/>
                  <a:gd name="T8" fmla="*/ 5 w 31"/>
                  <a:gd name="T9" fmla="*/ 6 h 8"/>
                  <a:gd name="T10" fmla="*/ 1 w 31"/>
                  <a:gd name="T11" fmla="*/ 6 h 8"/>
                  <a:gd name="T12" fmla="*/ 0 w 31"/>
                  <a:gd name="T13" fmla="*/ 6 h 8"/>
                  <a:gd name="T14" fmla="*/ 1 w 31"/>
                  <a:gd name="T15" fmla="*/ 6 h 8"/>
                  <a:gd name="T16" fmla="*/ 5 w 31"/>
                  <a:gd name="T17" fmla="*/ 7 h 8"/>
                  <a:gd name="T18" fmla="*/ 16 w 31"/>
                  <a:gd name="T19" fmla="*/ 8 h 8"/>
                  <a:gd name="T20" fmla="*/ 27 w 31"/>
                  <a:gd name="T21" fmla="*/ 6 h 8"/>
                  <a:gd name="T22" fmla="*/ 30 w 31"/>
                  <a:gd name="T23" fmla="*/ 4 h 8"/>
                  <a:gd name="T24" fmla="*/ 31 w 31"/>
                  <a:gd name="T25" fmla="*/ 4 h 8"/>
                  <a:gd name="T26" fmla="*/ 29 w 31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8">
                    <a:moveTo>
                      <a:pt x="29" y="0"/>
                    </a:moveTo>
                    <a:cubicBezTo>
                      <a:pt x="29" y="0"/>
                      <a:pt x="29" y="0"/>
                      <a:pt x="28" y="1"/>
                    </a:cubicBezTo>
                    <a:cubicBezTo>
                      <a:pt x="27" y="1"/>
                      <a:pt x="26" y="2"/>
                      <a:pt x="25" y="3"/>
                    </a:cubicBezTo>
                    <a:cubicBezTo>
                      <a:pt x="23" y="4"/>
                      <a:pt x="19" y="5"/>
                      <a:pt x="15" y="6"/>
                    </a:cubicBezTo>
                    <a:cubicBezTo>
                      <a:pt x="12" y="6"/>
                      <a:pt x="8" y="6"/>
                      <a:pt x="5" y="6"/>
                    </a:cubicBezTo>
                    <a:cubicBezTo>
                      <a:pt x="3" y="6"/>
                      <a:pt x="2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2" y="6"/>
                      <a:pt x="3" y="7"/>
                      <a:pt x="5" y="7"/>
                    </a:cubicBezTo>
                    <a:cubicBezTo>
                      <a:pt x="8" y="7"/>
                      <a:pt x="12" y="8"/>
                      <a:pt x="16" y="8"/>
                    </a:cubicBezTo>
                    <a:cubicBezTo>
                      <a:pt x="20" y="7"/>
                      <a:pt x="24" y="7"/>
                      <a:pt x="27" y="6"/>
                    </a:cubicBezTo>
                    <a:cubicBezTo>
                      <a:pt x="28" y="5"/>
                      <a:pt x="29" y="5"/>
                      <a:pt x="30" y="4"/>
                    </a:cubicBezTo>
                    <a:cubicBezTo>
                      <a:pt x="31" y="4"/>
                      <a:pt x="31" y="4"/>
                      <a:pt x="31" y="4"/>
                    </a:cubicBez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" name="Freeform 667"/>
              <p:cNvSpPr>
                <a:spLocks/>
              </p:cNvSpPr>
              <p:nvPr userDrawn="1"/>
            </p:nvSpPr>
            <p:spPr bwMode="auto">
              <a:xfrm>
                <a:off x="1760" y="1503"/>
                <a:ext cx="20" cy="4"/>
              </a:xfrm>
              <a:custGeom>
                <a:avLst/>
                <a:gdLst>
                  <a:gd name="T0" fmla="*/ 32 w 33"/>
                  <a:gd name="T1" fmla="*/ 0 h 6"/>
                  <a:gd name="T2" fmla="*/ 27 w 33"/>
                  <a:gd name="T3" fmla="*/ 1 h 6"/>
                  <a:gd name="T4" fmla="*/ 16 w 33"/>
                  <a:gd name="T5" fmla="*/ 3 h 6"/>
                  <a:gd name="T6" fmla="*/ 5 w 33"/>
                  <a:gd name="T7" fmla="*/ 3 h 6"/>
                  <a:gd name="T8" fmla="*/ 1 w 33"/>
                  <a:gd name="T9" fmla="*/ 2 h 6"/>
                  <a:gd name="T10" fmla="*/ 0 w 33"/>
                  <a:gd name="T11" fmla="*/ 2 h 6"/>
                  <a:gd name="T12" fmla="*/ 1 w 33"/>
                  <a:gd name="T13" fmla="*/ 3 h 6"/>
                  <a:gd name="T14" fmla="*/ 5 w 33"/>
                  <a:gd name="T15" fmla="*/ 4 h 6"/>
                  <a:gd name="T16" fmla="*/ 16 w 33"/>
                  <a:gd name="T17" fmla="*/ 5 h 6"/>
                  <a:gd name="T18" fmla="*/ 27 w 33"/>
                  <a:gd name="T19" fmla="*/ 5 h 6"/>
                  <a:gd name="T20" fmla="*/ 33 w 33"/>
                  <a:gd name="T21" fmla="*/ 4 h 6"/>
                  <a:gd name="T22" fmla="*/ 32 w 33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6">
                    <a:moveTo>
                      <a:pt x="32" y="0"/>
                    </a:moveTo>
                    <a:cubicBezTo>
                      <a:pt x="32" y="0"/>
                      <a:pt x="30" y="1"/>
                      <a:pt x="27" y="1"/>
                    </a:cubicBezTo>
                    <a:cubicBezTo>
                      <a:pt x="24" y="2"/>
                      <a:pt x="20" y="3"/>
                      <a:pt x="16" y="3"/>
                    </a:cubicBezTo>
                    <a:cubicBezTo>
                      <a:pt x="12" y="4"/>
                      <a:pt x="8" y="4"/>
                      <a:pt x="5" y="3"/>
                    </a:cubicBezTo>
                    <a:cubicBezTo>
                      <a:pt x="3" y="3"/>
                      <a:pt x="2" y="3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3"/>
                      <a:pt x="3" y="3"/>
                      <a:pt x="5" y="4"/>
                    </a:cubicBezTo>
                    <a:cubicBezTo>
                      <a:pt x="8" y="5"/>
                      <a:pt x="12" y="5"/>
                      <a:pt x="16" y="5"/>
                    </a:cubicBezTo>
                    <a:cubicBezTo>
                      <a:pt x="20" y="6"/>
                      <a:pt x="24" y="5"/>
                      <a:pt x="27" y="5"/>
                    </a:cubicBezTo>
                    <a:cubicBezTo>
                      <a:pt x="31" y="4"/>
                      <a:pt x="33" y="4"/>
                      <a:pt x="33" y="4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" name="Freeform 668"/>
              <p:cNvSpPr>
                <a:spLocks/>
              </p:cNvSpPr>
              <p:nvPr userDrawn="1"/>
            </p:nvSpPr>
            <p:spPr bwMode="auto">
              <a:xfrm>
                <a:off x="1729" y="1516"/>
                <a:ext cx="19" cy="5"/>
              </a:xfrm>
              <a:custGeom>
                <a:avLst/>
                <a:gdLst>
                  <a:gd name="T0" fmla="*/ 30 w 31"/>
                  <a:gd name="T1" fmla="*/ 3 h 8"/>
                  <a:gd name="T2" fmla="*/ 29 w 31"/>
                  <a:gd name="T3" fmla="*/ 4 h 8"/>
                  <a:gd name="T4" fmla="*/ 26 w 31"/>
                  <a:gd name="T5" fmla="*/ 4 h 8"/>
                  <a:gd name="T6" fmla="*/ 15 w 31"/>
                  <a:gd name="T7" fmla="*/ 5 h 8"/>
                  <a:gd name="T8" fmla="*/ 4 w 31"/>
                  <a:gd name="T9" fmla="*/ 3 h 8"/>
                  <a:gd name="T10" fmla="*/ 1 w 31"/>
                  <a:gd name="T11" fmla="*/ 1 h 8"/>
                  <a:gd name="T12" fmla="*/ 0 w 31"/>
                  <a:gd name="T13" fmla="*/ 0 h 8"/>
                  <a:gd name="T14" fmla="*/ 1 w 31"/>
                  <a:gd name="T15" fmla="*/ 1 h 8"/>
                  <a:gd name="T16" fmla="*/ 4 w 31"/>
                  <a:gd name="T17" fmla="*/ 3 h 8"/>
                  <a:gd name="T18" fmla="*/ 14 w 31"/>
                  <a:gd name="T19" fmla="*/ 7 h 8"/>
                  <a:gd name="T20" fmla="*/ 26 w 31"/>
                  <a:gd name="T21" fmla="*/ 8 h 8"/>
                  <a:gd name="T22" fmla="*/ 30 w 31"/>
                  <a:gd name="T23" fmla="*/ 7 h 8"/>
                  <a:gd name="T24" fmla="*/ 31 w 31"/>
                  <a:gd name="T25" fmla="*/ 7 h 8"/>
                  <a:gd name="T26" fmla="*/ 30 w 31"/>
                  <a:gd name="T2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8">
                    <a:moveTo>
                      <a:pt x="30" y="3"/>
                    </a:moveTo>
                    <a:cubicBezTo>
                      <a:pt x="30" y="3"/>
                      <a:pt x="30" y="4"/>
                      <a:pt x="29" y="4"/>
                    </a:cubicBezTo>
                    <a:cubicBezTo>
                      <a:pt x="28" y="4"/>
                      <a:pt x="27" y="4"/>
                      <a:pt x="26" y="4"/>
                    </a:cubicBezTo>
                    <a:cubicBezTo>
                      <a:pt x="23" y="5"/>
                      <a:pt x="19" y="5"/>
                      <a:pt x="15" y="5"/>
                    </a:cubicBezTo>
                    <a:cubicBezTo>
                      <a:pt x="11" y="5"/>
                      <a:pt x="7" y="4"/>
                      <a:pt x="4" y="3"/>
                    </a:cubicBezTo>
                    <a:cubicBezTo>
                      <a:pt x="3" y="2"/>
                      <a:pt x="1" y="2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6" y="5"/>
                      <a:pt x="10" y="6"/>
                      <a:pt x="14" y="7"/>
                    </a:cubicBezTo>
                    <a:cubicBezTo>
                      <a:pt x="19" y="8"/>
                      <a:pt x="23" y="8"/>
                      <a:pt x="26" y="8"/>
                    </a:cubicBezTo>
                    <a:cubicBezTo>
                      <a:pt x="27" y="8"/>
                      <a:pt x="29" y="8"/>
                      <a:pt x="30" y="7"/>
                    </a:cubicBezTo>
                    <a:cubicBezTo>
                      <a:pt x="31" y="7"/>
                      <a:pt x="31" y="7"/>
                      <a:pt x="31" y="7"/>
                    </a:cubicBezTo>
                    <a:lnTo>
                      <a:pt x="30" y="3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" name="Freeform 669"/>
              <p:cNvSpPr>
                <a:spLocks/>
              </p:cNvSpPr>
              <p:nvPr userDrawn="1"/>
            </p:nvSpPr>
            <p:spPr bwMode="auto">
              <a:xfrm>
                <a:off x="1767" y="1540"/>
                <a:ext cx="20" cy="4"/>
              </a:xfrm>
              <a:custGeom>
                <a:avLst/>
                <a:gdLst>
                  <a:gd name="T0" fmla="*/ 30 w 31"/>
                  <a:gd name="T1" fmla="*/ 1 h 6"/>
                  <a:gd name="T2" fmla="*/ 29 w 31"/>
                  <a:gd name="T3" fmla="*/ 1 h 6"/>
                  <a:gd name="T4" fmla="*/ 26 w 31"/>
                  <a:gd name="T5" fmla="*/ 2 h 6"/>
                  <a:gd name="T6" fmla="*/ 15 w 31"/>
                  <a:gd name="T7" fmla="*/ 3 h 6"/>
                  <a:gd name="T8" fmla="*/ 5 w 31"/>
                  <a:gd name="T9" fmla="*/ 2 h 6"/>
                  <a:gd name="T10" fmla="*/ 2 w 31"/>
                  <a:gd name="T11" fmla="*/ 1 h 6"/>
                  <a:gd name="T12" fmla="*/ 0 w 31"/>
                  <a:gd name="T13" fmla="*/ 0 h 6"/>
                  <a:gd name="T14" fmla="*/ 2 w 31"/>
                  <a:gd name="T15" fmla="*/ 1 h 6"/>
                  <a:gd name="T16" fmla="*/ 5 w 31"/>
                  <a:gd name="T17" fmla="*/ 2 h 6"/>
                  <a:gd name="T18" fmla="*/ 15 w 31"/>
                  <a:gd name="T19" fmla="*/ 5 h 6"/>
                  <a:gd name="T20" fmla="*/ 26 w 31"/>
                  <a:gd name="T21" fmla="*/ 6 h 6"/>
                  <a:gd name="T22" fmla="*/ 30 w 31"/>
                  <a:gd name="T23" fmla="*/ 5 h 6"/>
                  <a:gd name="T24" fmla="*/ 31 w 31"/>
                  <a:gd name="T25" fmla="*/ 5 h 6"/>
                  <a:gd name="T26" fmla="*/ 30 w 31"/>
                  <a:gd name="T2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6">
                    <a:moveTo>
                      <a:pt x="30" y="1"/>
                    </a:moveTo>
                    <a:cubicBezTo>
                      <a:pt x="30" y="1"/>
                      <a:pt x="29" y="1"/>
                      <a:pt x="29" y="1"/>
                    </a:cubicBezTo>
                    <a:cubicBezTo>
                      <a:pt x="28" y="2"/>
                      <a:pt x="27" y="2"/>
                      <a:pt x="26" y="2"/>
                    </a:cubicBezTo>
                    <a:cubicBezTo>
                      <a:pt x="23" y="3"/>
                      <a:pt x="19" y="4"/>
                      <a:pt x="15" y="3"/>
                    </a:cubicBezTo>
                    <a:cubicBezTo>
                      <a:pt x="11" y="3"/>
                      <a:pt x="8" y="3"/>
                      <a:pt x="5" y="2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1"/>
                    </a:cubicBezTo>
                    <a:cubicBezTo>
                      <a:pt x="2" y="1"/>
                      <a:pt x="3" y="2"/>
                      <a:pt x="5" y="2"/>
                    </a:cubicBezTo>
                    <a:cubicBezTo>
                      <a:pt x="7" y="4"/>
                      <a:pt x="11" y="5"/>
                      <a:pt x="15" y="5"/>
                    </a:cubicBezTo>
                    <a:cubicBezTo>
                      <a:pt x="19" y="6"/>
                      <a:pt x="23" y="6"/>
                      <a:pt x="26" y="6"/>
                    </a:cubicBezTo>
                    <a:cubicBezTo>
                      <a:pt x="28" y="6"/>
                      <a:pt x="29" y="5"/>
                      <a:pt x="30" y="5"/>
                    </a:cubicBezTo>
                    <a:cubicBezTo>
                      <a:pt x="31" y="5"/>
                      <a:pt x="31" y="5"/>
                      <a:pt x="31" y="5"/>
                    </a:cubicBezTo>
                    <a:lnTo>
                      <a:pt x="30" y="1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" name="Freeform 670"/>
              <p:cNvSpPr>
                <a:spLocks/>
              </p:cNvSpPr>
              <p:nvPr userDrawn="1"/>
            </p:nvSpPr>
            <p:spPr bwMode="auto">
              <a:xfrm>
                <a:off x="1741" y="1545"/>
                <a:ext cx="18" cy="7"/>
              </a:xfrm>
              <a:custGeom>
                <a:avLst/>
                <a:gdLst>
                  <a:gd name="T0" fmla="*/ 28 w 28"/>
                  <a:gd name="T1" fmla="*/ 8 h 12"/>
                  <a:gd name="T2" fmla="*/ 23 w 28"/>
                  <a:gd name="T3" fmla="*/ 8 h 12"/>
                  <a:gd name="T4" fmla="*/ 13 w 28"/>
                  <a:gd name="T5" fmla="*/ 7 h 12"/>
                  <a:gd name="T6" fmla="*/ 4 w 28"/>
                  <a:gd name="T7" fmla="*/ 3 h 12"/>
                  <a:gd name="T8" fmla="*/ 1 w 28"/>
                  <a:gd name="T9" fmla="*/ 1 h 12"/>
                  <a:gd name="T10" fmla="*/ 0 w 28"/>
                  <a:gd name="T11" fmla="*/ 0 h 12"/>
                  <a:gd name="T12" fmla="*/ 1 w 28"/>
                  <a:gd name="T13" fmla="*/ 1 h 12"/>
                  <a:gd name="T14" fmla="*/ 4 w 28"/>
                  <a:gd name="T15" fmla="*/ 4 h 12"/>
                  <a:gd name="T16" fmla="*/ 13 w 28"/>
                  <a:gd name="T17" fmla="*/ 9 h 12"/>
                  <a:gd name="T18" fmla="*/ 23 w 28"/>
                  <a:gd name="T19" fmla="*/ 12 h 12"/>
                  <a:gd name="T20" fmla="*/ 28 w 28"/>
                  <a:gd name="T21" fmla="*/ 12 h 12"/>
                  <a:gd name="T22" fmla="*/ 28 w 28"/>
                  <a:gd name="T23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12">
                    <a:moveTo>
                      <a:pt x="28" y="8"/>
                    </a:moveTo>
                    <a:cubicBezTo>
                      <a:pt x="28" y="8"/>
                      <a:pt x="26" y="8"/>
                      <a:pt x="23" y="8"/>
                    </a:cubicBezTo>
                    <a:cubicBezTo>
                      <a:pt x="21" y="8"/>
                      <a:pt x="17" y="8"/>
                      <a:pt x="13" y="7"/>
                    </a:cubicBezTo>
                    <a:cubicBezTo>
                      <a:pt x="10" y="6"/>
                      <a:pt x="6" y="5"/>
                      <a:pt x="4" y="3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2" y="2"/>
                      <a:pt x="3" y="3"/>
                      <a:pt x="4" y="4"/>
                    </a:cubicBezTo>
                    <a:cubicBezTo>
                      <a:pt x="6" y="6"/>
                      <a:pt x="9" y="8"/>
                      <a:pt x="13" y="9"/>
                    </a:cubicBezTo>
                    <a:cubicBezTo>
                      <a:pt x="16" y="10"/>
                      <a:pt x="20" y="11"/>
                      <a:pt x="23" y="12"/>
                    </a:cubicBezTo>
                    <a:cubicBezTo>
                      <a:pt x="26" y="12"/>
                      <a:pt x="28" y="12"/>
                      <a:pt x="28" y="12"/>
                    </a:cubicBezTo>
                    <a:lnTo>
                      <a:pt x="28" y="8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" name="Freeform 671"/>
              <p:cNvSpPr>
                <a:spLocks/>
              </p:cNvSpPr>
              <p:nvPr userDrawn="1"/>
            </p:nvSpPr>
            <p:spPr bwMode="auto">
              <a:xfrm>
                <a:off x="1723" y="1548"/>
                <a:ext cx="14" cy="9"/>
              </a:xfrm>
              <a:custGeom>
                <a:avLst/>
                <a:gdLst>
                  <a:gd name="T0" fmla="*/ 23 w 23"/>
                  <a:gd name="T1" fmla="*/ 10 h 14"/>
                  <a:gd name="T2" fmla="*/ 22 w 23"/>
                  <a:gd name="T3" fmla="*/ 10 h 14"/>
                  <a:gd name="T4" fmla="*/ 19 w 23"/>
                  <a:gd name="T5" fmla="*/ 10 h 14"/>
                  <a:gd name="T6" fmla="*/ 10 w 23"/>
                  <a:gd name="T7" fmla="*/ 8 h 14"/>
                  <a:gd name="T8" fmla="*/ 2 w 23"/>
                  <a:gd name="T9" fmla="*/ 3 h 14"/>
                  <a:gd name="T10" fmla="*/ 0 w 23"/>
                  <a:gd name="T11" fmla="*/ 1 h 14"/>
                  <a:gd name="T12" fmla="*/ 0 w 23"/>
                  <a:gd name="T13" fmla="*/ 0 h 14"/>
                  <a:gd name="T14" fmla="*/ 0 w 23"/>
                  <a:gd name="T15" fmla="*/ 1 h 14"/>
                  <a:gd name="T16" fmla="*/ 2 w 23"/>
                  <a:gd name="T17" fmla="*/ 3 h 14"/>
                  <a:gd name="T18" fmla="*/ 9 w 23"/>
                  <a:gd name="T19" fmla="*/ 10 h 14"/>
                  <a:gd name="T20" fmla="*/ 18 w 23"/>
                  <a:gd name="T21" fmla="*/ 13 h 14"/>
                  <a:gd name="T22" fmla="*/ 21 w 23"/>
                  <a:gd name="T23" fmla="*/ 14 h 14"/>
                  <a:gd name="T24" fmla="*/ 23 w 23"/>
                  <a:gd name="T25" fmla="*/ 14 h 14"/>
                  <a:gd name="T26" fmla="*/ 23 w 23"/>
                  <a:gd name="T27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4">
                    <a:moveTo>
                      <a:pt x="23" y="10"/>
                    </a:moveTo>
                    <a:cubicBezTo>
                      <a:pt x="23" y="10"/>
                      <a:pt x="23" y="10"/>
                      <a:pt x="22" y="10"/>
                    </a:cubicBezTo>
                    <a:cubicBezTo>
                      <a:pt x="21" y="10"/>
                      <a:pt x="20" y="10"/>
                      <a:pt x="19" y="10"/>
                    </a:cubicBezTo>
                    <a:cubicBezTo>
                      <a:pt x="16" y="10"/>
                      <a:pt x="13" y="9"/>
                      <a:pt x="10" y="8"/>
                    </a:cubicBezTo>
                    <a:cubicBezTo>
                      <a:pt x="7" y="6"/>
                      <a:pt x="4" y="5"/>
                      <a:pt x="2" y="3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3" y="5"/>
                      <a:pt x="6" y="8"/>
                      <a:pt x="9" y="10"/>
                    </a:cubicBezTo>
                    <a:cubicBezTo>
                      <a:pt x="12" y="11"/>
                      <a:pt x="16" y="13"/>
                      <a:pt x="18" y="13"/>
                    </a:cubicBezTo>
                    <a:cubicBezTo>
                      <a:pt x="20" y="14"/>
                      <a:pt x="21" y="14"/>
                      <a:pt x="21" y="14"/>
                    </a:cubicBezTo>
                    <a:cubicBezTo>
                      <a:pt x="22" y="14"/>
                      <a:pt x="23" y="14"/>
                      <a:pt x="23" y="14"/>
                    </a:cubicBezTo>
                    <a:lnTo>
                      <a:pt x="23" y="1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" name="Freeform 672"/>
              <p:cNvSpPr>
                <a:spLocks/>
              </p:cNvSpPr>
              <p:nvPr userDrawn="1"/>
            </p:nvSpPr>
            <p:spPr bwMode="auto">
              <a:xfrm>
                <a:off x="1544" y="1452"/>
                <a:ext cx="79" cy="132"/>
              </a:xfrm>
              <a:custGeom>
                <a:avLst/>
                <a:gdLst>
                  <a:gd name="T0" fmla="*/ 0 w 127"/>
                  <a:gd name="T1" fmla="*/ 210 h 212"/>
                  <a:gd name="T2" fmla="*/ 3 w 127"/>
                  <a:gd name="T3" fmla="*/ 211 h 212"/>
                  <a:gd name="T4" fmla="*/ 7 w 127"/>
                  <a:gd name="T5" fmla="*/ 211 h 212"/>
                  <a:gd name="T6" fmla="*/ 13 w 127"/>
                  <a:gd name="T7" fmla="*/ 212 h 212"/>
                  <a:gd name="T8" fmla="*/ 29 w 127"/>
                  <a:gd name="T9" fmla="*/ 211 h 212"/>
                  <a:gd name="T10" fmla="*/ 48 w 127"/>
                  <a:gd name="T11" fmla="*/ 206 h 212"/>
                  <a:gd name="T12" fmla="*/ 67 w 127"/>
                  <a:gd name="T13" fmla="*/ 191 h 212"/>
                  <a:gd name="T14" fmla="*/ 78 w 127"/>
                  <a:gd name="T15" fmla="*/ 167 h 212"/>
                  <a:gd name="T16" fmla="*/ 79 w 127"/>
                  <a:gd name="T17" fmla="*/ 166 h 212"/>
                  <a:gd name="T18" fmla="*/ 79 w 127"/>
                  <a:gd name="T19" fmla="*/ 164 h 212"/>
                  <a:gd name="T20" fmla="*/ 79 w 127"/>
                  <a:gd name="T21" fmla="*/ 160 h 212"/>
                  <a:gd name="T22" fmla="*/ 79 w 127"/>
                  <a:gd name="T23" fmla="*/ 157 h 212"/>
                  <a:gd name="T24" fmla="*/ 79 w 127"/>
                  <a:gd name="T25" fmla="*/ 154 h 212"/>
                  <a:gd name="T26" fmla="*/ 78 w 127"/>
                  <a:gd name="T27" fmla="*/ 139 h 212"/>
                  <a:gd name="T28" fmla="*/ 67 w 127"/>
                  <a:gd name="T29" fmla="*/ 113 h 212"/>
                  <a:gd name="T30" fmla="*/ 55 w 127"/>
                  <a:gd name="T31" fmla="*/ 88 h 212"/>
                  <a:gd name="T32" fmla="*/ 55 w 127"/>
                  <a:gd name="T33" fmla="*/ 76 h 212"/>
                  <a:gd name="T34" fmla="*/ 60 w 127"/>
                  <a:gd name="T35" fmla="*/ 64 h 212"/>
                  <a:gd name="T36" fmla="*/ 77 w 127"/>
                  <a:gd name="T37" fmla="*/ 46 h 212"/>
                  <a:gd name="T38" fmla="*/ 95 w 127"/>
                  <a:gd name="T39" fmla="*/ 33 h 212"/>
                  <a:gd name="T40" fmla="*/ 122 w 127"/>
                  <a:gd name="T41" fmla="*/ 12 h 212"/>
                  <a:gd name="T42" fmla="*/ 126 w 127"/>
                  <a:gd name="T43" fmla="*/ 3 h 212"/>
                  <a:gd name="T44" fmla="*/ 127 w 127"/>
                  <a:gd name="T45" fmla="*/ 0 h 212"/>
                  <a:gd name="T46" fmla="*/ 126 w 127"/>
                  <a:gd name="T47" fmla="*/ 3 h 212"/>
                  <a:gd name="T48" fmla="*/ 122 w 127"/>
                  <a:gd name="T49" fmla="*/ 12 h 212"/>
                  <a:gd name="T50" fmla="*/ 95 w 127"/>
                  <a:gd name="T51" fmla="*/ 32 h 212"/>
                  <a:gd name="T52" fmla="*/ 76 w 127"/>
                  <a:gd name="T53" fmla="*/ 44 h 212"/>
                  <a:gd name="T54" fmla="*/ 58 w 127"/>
                  <a:gd name="T55" fmla="*/ 62 h 212"/>
                  <a:gd name="T56" fmla="*/ 52 w 127"/>
                  <a:gd name="T57" fmla="*/ 75 h 212"/>
                  <a:gd name="T58" fmla="*/ 52 w 127"/>
                  <a:gd name="T59" fmla="*/ 89 h 212"/>
                  <a:gd name="T60" fmla="*/ 64 w 127"/>
                  <a:gd name="T61" fmla="*/ 115 h 212"/>
                  <a:gd name="T62" fmla="*/ 73 w 127"/>
                  <a:gd name="T63" fmla="*/ 140 h 212"/>
                  <a:gd name="T64" fmla="*/ 74 w 127"/>
                  <a:gd name="T65" fmla="*/ 153 h 212"/>
                  <a:gd name="T66" fmla="*/ 74 w 127"/>
                  <a:gd name="T67" fmla="*/ 157 h 212"/>
                  <a:gd name="T68" fmla="*/ 74 w 127"/>
                  <a:gd name="T69" fmla="*/ 160 h 212"/>
                  <a:gd name="T70" fmla="*/ 74 w 127"/>
                  <a:gd name="T71" fmla="*/ 163 h 212"/>
                  <a:gd name="T72" fmla="*/ 73 w 127"/>
                  <a:gd name="T73" fmla="*/ 165 h 212"/>
                  <a:gd name="T74" fmla="*/ 73 w 127"/>
                  <a:gd name="T75" fmla="*/ 166 h 212"/>
                  <a:gd name="T76" fmla="*/ 62 w 127"/>
                  <a:gd name="T77" fmla="*/ 187 h 212"/>
                  <a:gd name="T78" fmla="*/ 45 w 127"/>
                  <a:gd name="T79" fmla="*/ 200 h 212"/>
                  <a:gd name="T80" fmla="*/ 28 w 127"/>
                  <a:gd name="T81" fmla="*/ 204 h 212"/>
                  <a:gd name="T82" fmla="*/ 14 w 127"/>
                  <a:gd name="T83" fmla="*/ 204 h 212"/>
                  <a:gd name="T84" fmla="*/ 9 w 127"/>
                  <a:gd name="T85" fmla="*/ 204 h 212"/>
                  <a:gd name="T86" fmla="*/ 5 w 127"/>
                  <a:gd name="T87" fmla="*/ 203 h 212"/>
                  <a:gd name="T88" fmla="*/ 2 w 127"/>
                  <a:gd name="T89" fmla="*/ 202 h 212"/>
                  <a:gd name="T90" fmla="*/ 0 w 127"/>
                  <a:gd name="T91" fmla="*/ 21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7" h="212">
                    <a:moveTo>
                      <a:pt x="0" y="210"/>
                    </a:moveTo>
                    <a:cubicBezTo>
                      <a:pt x="0" y="210"/>
                      <a:pt x="1" y="210"/>
                      <a:pt x="3" y="211"/>
                    </a:cubicBezTo>
                    <a:cubicBezTo>
                      <a:pt x="4" y="211"/>
                      <a:pt x="6" y="211"/>
                      <a:pt x="7" y="211"/>
                    </a:cubicBezTo>
                    <a:cubicBezTo>
                      <a:pt x="9" y="212"/>
                      <a:pt x="11" y="212"/>
                      <a:pt x="13" y="212"/>
                    </a:cubicBezTo>
                    <a:cubicBezTo>
                      <a:pt x="18" y="212"/>
                      <a:pt x="23" y="212"/>
                      <a:pt x="29" y="211"/>
                    </a:cubicBezTo>
                    <a:cubicBezTo>
                      <a:pt x="35" y="211"/>
                      <a:pt x="41" y="209"/>
                      <a:pt x="48" y="206"/>
                    </a:cubicBezTo>
                    <a:cubicBezTo>
                      <a:pt x="55" y="203"/>
                      <a:pt x="61" y="198"/>
                      <a:pt x="67" y="191"/>
                    </a:cubicBezTo>
                    <a:cubicBezTo>
                      <a:pt x="73" y="185"/>
                      <a:pt x="77" y="177"/>
                      <a:pt x="78" y="167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79" y="165"/>
                      <a:pt x="79" y="164"/>
                      <a:pt x="79" y="164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57"/>
                      <a:pt x="79" y="157"/>
                      <a:pt x="79" y="157"/>
                    </a:cubicBezTo>
                    <a:cubicBezTo>
                      <a:pt x="80" y="156"/>
                      <a:pt x="79" y="155"/>
                      <a:pt x="79" y="154"/>
                    </a:cubicBezTo>
                    <a:cubicBezTo>
                      <a:pt x="79" y="149"/>
                      <a:pt x="79" y="144"/>
                      <a:pt x="78" y="139"/>
                    </a:cubicBezTo>
                    <a:cubicBezTo>
                      <a:pt x="76" y="130"/>
                      <a:pt x="72" y="121"/>
                      <a:pt x="67" y="113"/>
                    </a:cubicBezTo>
                    <a:cubicBezTo>
                      <a:pt x="63" y="105"/>
                      <a:pt x="58" y="97"/>
                      <a:pt x="55" y="88"/>
                    </a:cubicBezTo>
                    <a:cubicBezTo>
                      <a:pt x="54" y="84"/>
                      <a:pt x="54" y="80"/>
                      <a:pt x="55" y="76"/>
                    </a:cubicBezTo>
                    <a:cubicBezTo>
                      <a:pt x="56" y="71"/>
                      <a:pt x="58" y="67"/>
                      <a:pt x="60" y="64"/>
                    </a:cubicBezTo>
                    <a:cubicBezTo>
                      <a:pt x="65" y="57"/>
                      <a:pt x="71" y="51"/>
                      <a:pt x="77" y="46"/>
                    </a:cubicBezTo>
                    <a:cubicBezTo>
                      <a:pt x="83" y="41"/>
                      <a:pt x="90" y="37"/>
                      <a:pt x="95" y="33"/>
                    </a:cubicBezTo>
                    <a:cubicBezTo>
                      <a:pt x="107" y="25"/>
                      <a:pt x="117" y="18"/>
                      <a:pt x="122" y="12"/>
                    </a:cubicBezTo>
                    <a:cubicBezTo>
                      <a:pt x="125" y="9"/>
                      <a:pt x="126" y="5"/>
                      <a:pt x="126" y="3"/>
                    </a:cubicBezTo>
                    <a:cubicBezTo>
                      <a:pt x="127" y="1"/>
                      <a:pt x="127" y="0"/>
                      <a:pt x="127" y="0"/>
                    </a:cubicBezTo>
                    <a:cubicBezTo>
                      <a:pt x="127" y="0"/>
                      <a:pt x="127" y="1"/>
                      <a:pt x="126" y="3"/>
                    </a:cubicBezTo>
                    <a:cubicBezTo>
                      <a:pt x="126" y="5"/>
                      <a:pt x="125" y="8"/>
                      <a:pt x="122" y="12"/>
                    </a:cubicBezTo>
                    <a:cubicBezTo>
                      <a:pt x="117" y="18"/>
                      <a:pt x="107" y="24"/>
                      <a:pt x="95" y="32"/>
                    </a:cubicBezTo>
                    <a:cubicBezTo>
                      <a:pt x="89" y="35"/>
                      <a:pt x="82" y="39"/>
                      <a:pt x="76" y="44"/>
                    </a:cubicBezTo>
                    <a:cubicBezTo>
                      <a:pt x="69" y="49"/>
                      <a:pt x="63" y="55"/>
                      <a:pt x="58" y="62"/>
                    </a:cubicBezTo>
                    <a:cubicBezTo>
                      <a:pt x="55" y="66"/>
                      <a:pt x="53" y="70"/>
                      <a:pt x="52" y="75"/>
                    </a:cubicBezTo>
                    <a:cubicBezTo>
                      <a:pt x="51" y="80"/>
                      <a:pt x="51" y="84"/>
                      <a:pt x="52" y="89"/>
                    </a:cubicBezTo>
                    <a:cubicBezTo>
                      <a:pt x="54" y="99"/>
                      <a:pt x="60" y="107"/>
                      <a:pt x="64" y="115"/>
                    </a:cubicBezTo>
                    <a:cubicBezTo>
                      <a:pt x="68" y="123"/>
                      <a:pt x="72" y="132"/>
                      <a:pt x="73" y="140"/>
                    </a:cubicBezTo>
                    <a:cubicBezTo>
                      <a:pt x="74" y="145"/>
                      <a:pt x="74" y="149"/>
                      <a:pt x="74" y="153"/>
                    </a:cubicBezTo>
                    <a:cubicBezTo>
                      <a:pt x="74" y="155"/>
                      <a:pt x="74" y="156"/>
                      <a:pt x="74" y="157"/>
                    </a:cubicBezTo>
                    <a:cubicBezTo>
                      <a:pt x="74" y="160"/>
                      <a:pt x="74" y="160"/>
                      <a:pt x="74" y="160"/>
                    </a:cubicBezTo>
                    <a:cubicBezTo>
                      <a:pt x="74" y="163"/>
                      <a:pt x="74" y="163"/>
                      <a:pt x="74" y="163"/>
                    </a:cubicBezTo>
                    <a:cubicBezTo>
                      <a:pt x="74" y="164"/>
                      <a:pt x="74" y="165"/>
                      <a:pt x="73" y="165"/>
                    </a:cubicBezTo>
                    <a:cubicBezTo>
                      <a:pt x="73" y="166"/>
                      <a:pt x="73" y="166"/>
                      <a:pt x="73" y="166"/>
                    </a:cubicBezTo>
                    <a:cubicBezTo>
                      <a:pt x="71" y="174"/>
                      <a:pt x="68" y="182"/>
                      <a:pt x="62" y="187"/>
                    </a:cubicBezTo>
                    <a:cubicBezTo>
                      <a:pt x="57" y="193"/>
                      <a:pt x="51" y="197"/>
                      <a:pt x="45" y="200"/>
                    </a:cubicBezTo>
                    <a:cubicBezTo>
                      <a:pt x="39" y="202"/>
                      <a:pt x="33" y="204"/>
                      <a:pt x="28" y="204"/>
                    </a:cubicBezTo>
                    <a:cubicBezTo>
                      <a:pt x="22" y="205"/>
                      <a:pt x="18" y="205"/>
                      <a:pt x="14" y="204"/>
                    </a:cubicBezTo>
                    <a:cubicBezTo>
                      <a:pt x="12" y="204"/>
                      <a:pt x="10" y="204"/>
                      <a:pt x="9" y="204"/>
                    </a:cubicBezTo>
                    <a:cubicBezTo>
                      <a:pt x="7" y="203"/>
                      <a:pt x="6" y="203"/>
                      <a:pt x="5" y="203"/>
                    </a:cubicBezTo>
                    <a:cubicBezTo>
                      <a:pt x="3" y="202"/>
                      <a:pt x="2" y="202"/>
                      <a:pt x="2" y="202"/>
                    </a:cubicBez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" name="Freeform 673"/>
              <p:cNvSpPr>
                <a:spLocks/>
              </p:cNvSpPr>
              <p:nvPr userDrawn="1"/>
            </p:nvSpPr>
            <p:spPr bwMode="auto">
              <a:xfrm>
                <a:off x="1623" y="1439"/>
                <a:ext cx="6" cy="23"/>
              </a:xfrm>
              <a:custGeom>
                <a:avLst/>
                <a:gdLst>
                  <a:gd name="T0" fmla="*/ 0 w 10"/>
                  <a:gd name="T1" fmla="*/ 4 h 36"/>
                  <a:gd name="T2" fmla="*/ 1 w 10"/>
                  <a:gd name="T3" fmla="*/ 4 h 36"/>
                  <a:gd name="T4" fmla="*/ 4 w 10"/>
                  <a:gd name="T5" fmla="*/ 7 h 36"/>
                  <a:gd name="T6" fmla="*/ 8 w 10"/>
                  <a:gd name="T7" fmla="*/ 18 h 36"/>
                  <a:gd name="T8" fmla="*/ 6 w 10"/>
                  <a:gd name="T9" fmla="*/ 31 h 36"/>
                  <a:gd name="T10" fmla="*/ 5 w 10"/>
                  <a:gd name="T11" fmla="*/ 35 h 36"/>
                  <a:gd name="T12" fmla="*/ 4 w 10"/>
                  <a:gd name="T13" fmla="*/ 36 h 36"/>
                  <a:gd name="T14" fmla="*/ 5 w 10"/>
                  <a:gd name="T15" fmla="*/ 35 h 36"/>
                  <a:gd name="T16" fmla="*/ 7 w 10"/>
                  <a:gd name="T17" fmla="*/ 31 h 36"/>
                  <a:gd name="T18" fmla="*/ 10 w 10"/>
                  <a:gd name="T19" fmla="*/ 18 h 36"/>
                  <a:gd name="T20" fmla="*/ 6 w 10"/>
                  <a:gd name="T21" fmla="*/ 5 h 36"/>
                  <a:gd name="T22" fmla="*/ 3 w 10"/>
                  <a:gd name="T23" fmla="*/ 1 h 36"/>
                  <a:gd name="T24" fmla="*/ 2 w 10"/>
                  <a:gd name="T25" fmla="*/ 0 h 36"/>
                  <a:gd name="T26" fmla="*/ 0 w 10"/>
                  <a:gd name="T27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36">
                    <a:moveTo>
                      <a:pt x="0" y="4"/>
                    </a:moveTo>
                    <a:cubicBezTo>
                      <a:pt x="0" y="4"/>
                      <a:pt x="0" y="4"/>
                      <a:pt x="1" y="4"/>
                    </a:cubicBezTo>
                    <a:cubicBezTo>
                      <a:pt x="2" y="5"/>
                      <a:pt x="3" y="5"/>
                      <a:pt x="4" y="7"/>
                    </a:cubicBezTo>
                    <a:cubicBezTo>
                      <a:pt x="6" y="9"/>
                      <a:pt x="8" y="13"/>
                      <a:pt x="8" y="18"/>
                    </a:cubicBezTo>
                    <a:cubicBezTo>
                      <a:pt x="8" y="23"/>
                      <a:pt x="7" y="27"/>
                      <a:pt x="6" y="31"/>
                    </a:cubicBezTo>
                    <a:cubicBezTo>
                      <a:pt x="6" y="32"/>
                      <a:pt x="5" y="34"/>
                      <a:pt x="5" y="35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36"/>
                      <a:pt x="4" y="36"/>
                      <a:pt x="5" y="35"/>
                    </a:cubicBezTo>
                    <a:cubicBezTo>
                      <a:pt x="5" y="34"/>
                      <a:pt x="6" y="32"/>
                      <a:pt x="7" y="31"/>
                    </a:cubicBezTo>
                    <a:cubicBezTo>
                      <a:pt x="8" y="28"/>
                      <a:pt x="10" y="23"/>
                      <a:pt x="10" y="18"/>
                    </a:cubicBezTo>
                    <a:cubicBezTo>
                      <a:pt x="10" y="13"/>
                      <a:pt x="9" y="8"/>
                      <a:pt x="6" y="5"/>
                    </a:cubicBezTo>
                    <a:cubicBezTo>
                      <a:pt x="5" y="3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" name="Freeform 674"/>
              <p:cNvSpPr>
                <a:spLocks/>
              </p:cNvSpPr>
              <p:nvPr userDrawn="1"/>
            </p:nvSpPr>
            <p:spPr bwMode="auto">
              <a:xfrm>
                <a:off x="1617" y="1467"/>
                <a:ext cx="14" cy="8"/>
              </a:xfrm>
              <a:custGeom>
                <a:avLst/>
                <a:gdLst>
                  <a:gd name="T0" fmla="*/ 19 w 23"/>
                  <a:gd name="T1" fmla="*/ 0 h 13"/>
                  <a:gd name="T2" fmla="*/ 19 w 23"/>
                  <a:gd name="T3" fmla="*/ 1 h 13"/>
                  <a:gd name="T4" fmla="*/ 17 w 23"/>
                  <a:gd name="T5" fmla="*/ 3 h 13"/>
                  <a:gd name="T6" fmla="*/ 11 w 23"/>
                  <a:gd name="T7" fmla="*/ 8 h 13"/>
                  <a:gd name="T8" fmla="*/ 3 w 23"/>
                  <a:gd name="T9" fmla="*/ 12 h 13"/>
                  <a:gd name="T10" fmla="*/ 1 w 23"/>
                  <a:gd name="T11" fmla="*/ 13 h 13"/>
                  <a:gd name="T12" fmla="*/ 0 w 23"/>
                  <a:gd name="T13" fmla="*/ 13 h 13"/>
                  <a:gd name="T14" fmla="*/ 1 w 23"/>
                  <a:gd name="T15" fmla="*/ 13 h 13"/>
                  <a:gd name="T16" fmla="*/ 3 w 23"/>
                  <a:gd name="T17" fmla="*/ 12 h 13"/>
                  <a:gd name="T18" fmla="*/ 12 w 23"/>
                  <a:gd name="T19" fmla="*/ 10 h 13"/>
                  <a:gd name="T20" fmla="*/ 20 w 23"/>
                  <a:gd name="T21" fmla="*/ 5 h 13"/>
                  <a:gd name="T22" fmla="*/ 23 w 23"/>
                  <a:gd name="T23" fmla="*/ 2 h 13"/>
                  <a:gd name="T24" fmla="*/ 19 w 23"/>
                  <a:gd name="T2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13">
                    <a:moveTo>
                      <a:pt x="19" y="0"/>
                    </a:moveTo>
                    <a:cubicBezTo>
                      <a:pt x="19" y="0"/>
                      <a:pt x="19" y="1"/>
                      <a:pt x="19" y="1"/>
                    </a:cubicBezTo>
                    <a:cubicBezTo>
                      <a:pt x="19" y="1"/>
                      <a:pt x="18" y="2"/>
                      <a:pt x="17" y="3"/>
                    </a:cubicBezTo>
                    <a:cubicBezTo>
                      <a:pt x="16" y="4"/>
                      <a:pt x="14" y="6"/>
                      <a:pt x="11" y="8"/>
                    </a:cubicBezTo>
                    <a:cubicBezTo>
                      <a:pt x="8" y="10"/>
                      <a:pt x="5" y="11"/>
                      <a:pt x="3" y="12"/>
                    </a:cubicBezTo>
                    <a:cubicBezTo>
                      <a:pt x="2" y="12"/>
                      <a:pt x="1" y="13"/>
                      <a:pt x="1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1" y="13"/>
                    </a:cubicBezTo>
                    <a:cubicBezTo>
                      <a:pt x="1" y="13"/>
                      <a:pt x="2" y="13"/>
                      <a:pt x="3" y="12"/>
                    </a:cubicBezTo>
                    <a:cubicBezTo>
                      <a:pt x="6" y="12"/>
                      <a:pt x="9" y="11"/>
                      <a:pt x="12" y="10"/>
                    </a:cubicBezTo>
                    <a:cubicBezTo>
                      <a:pt x="15" y="8"/>
                      <a:pt x="18" y="7"/>
                      <a:pt x="20" y="5"/>
                    </a:cubicBezTo>
                    <a:cubicBezTo>
                      <a:pt x="22" y="4"/>
                      <a:pt x="23" y="2"/>
                      <a:pt x="23" y="2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" name="Freeform 675"/>
              <p:cNvSpPr>
                <a:spLocks/>
              </p:cNvSpPr>
              <p:nvPr userDrawn="1"/>
            </p:nvSpPr>
            <p:spPr bwMode="auto">
              <a:xfrm>
                <a:off x="1607" y="1480"/>
                <a:ext cx="16" cy="6"/>
              </a:xfrm>
              <a:custGeom>
                <a:avLst/>
                <a:gdLst>
                  <a:gd name="T0" fmla="*/ 23 w 26"/>
                  <a:gd name="T1" fmla="*/ 0 h 10"/>
                  <a:gd name="T2" fmla="*/ 23 w 26"/>
                  <a:gd name="T3" fmla="*/ 1 h 10"/>
                  <a:gd name="T4" fmla="*/ 20 w 26"/>
                  <a:gd name="T5" fmla="*/ 3 h 10"/>
                  <a:gd name="T6" fmla="*/ 13 w 26"/>
                  <a:gd name="T7" fmla="*/ 6 h 10"/>
                  <a:gd name="T8" fmla="*/ 4 w 26"/>
                  <a:gd name="T9" fmla="*/ 9 h 10"/>
                  <a:gd name="T10" fmla="*/ 1 w 26"/>
                  <a:gd name="T11" fmla="*/ 10 h 10"/>
                  <a:gd name="T12" fmla="*/ 0 w 26"/>
                  <a:gd name="T13" fmla="*/ 10 h 10"/>
                  <a:gd name="T14" fmla="*/ 1 w 26"/>
                  <a:gd name="T15" fmla="*/ 10 h 10"/>
                  <a:gd name="T16" fmla="*/ 4 w 26"/>
                  <a:gd name="T17" fmla="*/ 10 h 10"/>
                  <a:gd name="T18" fmla="*/ 13 w 26"/>
                  <a:gd name="T19" fmla="*/ 8 h 10"/>
                  <a:gd name="T20" fmla="*/ 22 w 26"/>
                  <a:gd name="T21" fmla="*/ 6 h 10"/>
                  <a:gd name="T22" fmla="*/ 24 w 26"/>
                  <a:gd name="T23" fmla="*/ 5 h 10"/>
                  <a:gd name="T24" fmla="*/ 25 w 26"/>
                  <a:gd name="T25" fmla="*/ 4 h 10"/>
                  <a:gd name="T26" fmla="*/ 26 w 26"/>
                  <a:gd name="T27" fmla="*/ 3 h 10"/>
                  <a:gd name="T28" fmla="*/ 23 w 26"/>
                  <a:gd name="T2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23" y="0"/>
                    </a:moveTo>
                    <a:cubicBezTo>
                      <a:pt x="23" y="0"/>
                      <a:pt x="23" y="1"/>
                      <a:pt x="23" y="1"/>
                    </a:cubicBezTo>
                    <a:cubicBezTo>
                      <a:pt x="22" y="1"/>
                      <a:pt x="21" y="2"/>
                      <a:pt x="20" y="3"/>
                    </a:cubicBezTo>
                    <a:cubicBezTo>
                      <a:pt x="19" y="4"/>
                      <a:pt x="16" y="5"/>
                      <a:pt x="13" y="6"/>
                    </a:cubicBezTo>
                    <a:cubicBezTo>
                      <a:pt x="10" y="8"/>
                      <a:pt x="7" y="9"/>
                      <a:pt x="4" y="9"/>
                    </a:cubicBezTo>
                    <a:cubicBezTo>
                      <a:pt x="3" y="9"/>
                      <a:pt x="2" y="9"/>
                      <a:pt x="1" y="10"/>
                    </a:cubicBezTo>
                    <a:cubicBezTo>
                      <a:pt x="1" y="10"/>
                      <a:pt x="0" y="10"/>
                      <a:pt x="0" y="10"/>
                    </a:cubicBezTo>
                    <a:cubicBezTo>
                      <a:pt x="0" y="10"/>
                      <a:pt x="1" y="10"/>
                      <a:pt x="1" y="10"/>
                    </a:cubicBezTo>
                    <a:cubicBezTo>
                      <a:pt x="2" y="10"/>
                      <a:pt x="3" y="10"/>
                      <a:pt x="4" y="10"/>
                    </a:cubicBezTo>
                    <a:cubicBezTo>
                      <a:pt x="7" y="10"/>
                      <a:pt x="10" y="9"/>
                      <a:pt x="13" y="8"/>
                    </a:cubicBezTo>
                    <a:cubicBezTo>
                      <a:pt x="17" y="8"/>
                      <a:pt x="20" y="7"/>
                      <a:pt x="22" y="6"/>
                    </a:cubicBezTo>
                    <a:cubicBezTo>
                      <a:pt x="23" y="5"/>
                      <a:pt x="23" y="5"/>
                      <a:pt x="24" y="5"/>
                    </a:cubicBezTo>
                    <a:cubicBezTo>
                      <a:pt x="24" y="4"/>
                      <a:pt x="25" y="4"/>
                      <a:pt x="25" y="4"/>
                    </a:cubicBezTo>
                    <a:cubicBezTo>
                      <a:pt x="26" y="3"/>
                      <a:pt x="26" y="3"/>
                      <a:pt x="26" y="3"/>
                    </a:cubicBez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" name="Freeform 676"/>
              <p:cNvSpPr>
                <a:spLocks/>
              </p:cNvSpPr>
              <p:nvPr userDrawn="1"/>
            </p:nvSpPr>
            <p:spPr bwMode="auto">
              <a:xfrm>
                <a:off x="1595" y="1508"/>
                <a:ext cx="27" cy="9"/>
              </a:xfrm>
              <a:custGeom>
                <a:avLst/>
                <a:gdLst>
                  <a:gd name="T0" fmla="*/ 0 w 42"/>
                  <a:gd name="T1" fmla="*/ 14 h 14"/>
                  <a:gd name="T2" fmla="*/ 42 w 42"/>
                  <a:gd name="T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2" h="14">
                    <a:moveTo>
                      <a:pt x="0" y="14"/>
                    </a:moveTo>
                    <a:cubicBezTo>
                      <a:pt x="5" y="9"/>
                      <a:pt x="28" y="0"/>
                      <a:pt x="42" y="4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" name="Freeform 677"/>
              <p:cNvSpPr>
                <a:spLocks/>
              </p:cNvSpPr>
              <p:nvPr userDrawn="1"/>
            </p:nvSpPr>
            <p:spPr bwMode="auto">
              <a:xfrm>
                <a:off x="1595" y="1509"/>
                <a:ext cx="27" cy="8"/>
              </a:xfrm>
              <a:custGeom>
                <a:avLst/>
                <a:gdLst>
                  <a:gd name="T0" fmla="*/ 6 w 43"/>
                  <a:gd name="T1" fmla="*/ 12 h 13"/>
                  <a:gd name="T2" fmla="*/ 6 w 43"/>
                  <a:gd name="T3" fmla="*/ 12 h 13"/>
                  <a:gd name="T4" fmla="*/ 12 w 43"/>
                  <a:gd name="T5" fmla="*/ 9 h 13"/>
                  <a:gd name="T6" fmla="*/ 24 w 43"/>
                  <a:gd name="T7" fmla="*/ 4 h 13"/>
                  <a:gd name="T8" fmla="*/ 37 w 43"/>
                  <a:gd name="T9" fmla="*/ 2 h 13"/>
                  <a:gd name="T10" fmla="*/ 42 w 43"/>
                  <a:gd name="T11" fmla="*/ 2 h 13"/>
                  <a:gd name="T12" fmla="*/ 43 w 43"/>
                  <a:gd name="T13" fmla="*/ 2 h 13"/>
                  <a:gd name="T14" fmla="*/ 42 w 43"/>
                  <a:gd name="T15" fmla="*/ 1 h 13"/>
                  <a:gd name="T16" fmla="*/ 37 w 43"/>
                  <a:gd name="T17" fmla="*/ 1 h 13"/>
                  <a:gd name="T18" fmla="*/ 23 w 43"/>
                  <a:gd name="T19" fmla="*/ 1 h 13"/>
                  <a:gd name="T20" fmla="*/ 10 w 43"/>
                  <a:gd name="T21" fmla="*/ 4 h 13"/>
                  <a:gd name="T22" fmla="*/ 4 w 43"/>
                  <a:gd name="T23" fmla="*/ 7 h 13"/>
                  <a:gd name="T24" fmla="*/ 4 w 43"/>
                  <a:gd name="T25" fmla="*/ 7 h 13"/>
                  <a:gd name="T26" fmla="*/ 2 w 43"/>
                  <a:gd name="T27" fmla="*/ 8 h 13"/>
                  <a:gd name="T28" fmla="*/ 1 w 43"/>
                  <a:gd name="T29" fmla="*/ 9 h 13"/>
                  <a:gd name="T30" fmla="*/ 0 w 43"/>
                  <a:gd name="T31" fmla="*/ 10 h 13"/>
                  <a:gd name="T32" fmla="*/ 1 w 43"/>
                  <a:gd name="T33" fmla="*/ 12 h 13"/>
                  <a:gd name="T34" fmla="*/ 3 w 43"/>
                  <a:gd name="T35" fmla="*/ 13 h 13"/>
                  <a:gd name="T36" fmla="*/ 4 w 43"/>
                  <a:gd name="T37" fmla="*/ 13 h 13"/>
                  <a:gd name="T38" fmla="*/ 5 w 43"/>
                  <a:gd name="T39" fmla="*/ 13 h 13"/>
                  <a:gd name="T40" fmla="*/ 6 w 43"/>
                  <a:gd name="T41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13">
                    <a:moveTo>
                      <a:pt x="6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8" y="10"/>
                      <a:pt x="12" y="9"/>
                    </a:cubicBezTo>
                    <a:cubicBezTo>
                      <a:pt x="15" y="7"/>
                      <a:pt x="19" y="5"/>
                      <a:pt x="24" y="4"/>
                    </a:cubicBezTo>
                    <a:cubicBezTo>
                      <a:pt x="29" y="3"/>
                      <a:pt x="33" y="2"/>
                      <a:pt x="37" y="2"/>
                    </a:cubicBezTo>
                    <a:cubicBezTo>
                      <a:pt x="39" y="2"/>
                      <a:pt x="41" y="2"/>
                      <a:pt x="42" y="2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3" y="2"/>
                      <a:pt x="43" y="2"/>
                      <a:pt x="42" y="1"/>
                    </a:cubicBezTo>
                    <a:cubicBezTo>
                      <a:pt x="41" y="1"/>
                      <a:pt x="39" y="1"/>
                      <a:pt x="37" y="1"/>
                    </a:cubicBezTo>
                    <a:cubicBezTo>
                      <a:pt x="33" y="0"/>
                      <a:pt x="28" y="0"/>
                      <a:pt x="23" y="1"/>
                    </a:cubicBezTo>
                    <a:cubicBezTo>
                      <a:pt x="18" y="2"/>
                      <a:pt x="13" y="3"/>
                      <a:pt x="10" y="4"/>
                    </a:cubicBezTo>
                    <a:cubicBezTo>
                      <a:pt x="6" y="6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7"/>
                      <a:pt x="2" y="8"/>
                      <a:pt x="2" y="8"/>
                    </a:cubicBezTo>
                    <a:cubicBezTo>
                      <a:pt x="2" y="8"/>
                      <a:pt x="1" y="9"/>
                      <a:pt x="1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1" y="13"/>
                      <a:pt x="2" y="13"/>
                      <a:pt x="3" y="13"/>
                    </a:cubicBezTo>
                    <a:cubicBezTo>
                      <a:pt x="3" y="13"/>
                      <a:pt x="4" y="13"/>
                      <a:pt x="4" y="13"/>
                    </a:cubicBezTo>
                    <a:cubicBezTo>
                      <a:pt x="4" y="13"/>
                      <a:pt x="5" y="13"/>
                      <a:pt x="5" y="13"/>
                    </a:cubicBezTo>
                    <a:cubicBezTo>
                      <a:pt x="6" y="12"/>
                      <a:pt x="6" y="12"/>
                      <a:pt x="6" y="12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" name="Freeform 678"/>
              <p:cNvSpPr>
                <a:spLocks/>
              </p:cNvSpPr>
              <p:nvPr userDrawn="1"/>
            </p:nvSpPr>
            <p:spPr bwMode="auto">
              <a:xfrm>
                <a:off x="1602" y="1539"/>
                <a:ext cx="24" cy="3"/>
              </a:xfrm>
              <a:custGeom>
                <a:avLst/>
                <a:gdLst>
                  <a:gd name="T0" fmla="*/ 0 w 38"/>
                  <a:gd name="T1" fmla="*/ 3 h 4"/>
                  <a:gd name="T2" fmla="*/ 38 w 38"/>
                  <a:gd name="T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8" h="4">
                    <a:moveTo>
                      <a:pt x="0" y="3"/>
                    </a:moveTo>
                    <a:cubicBezTo>
                      <a:pt x="6" y="1"/>
                      <a:pt x="25" y="0"/>
                      <a:pt x="38" y="4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" name="Freeform 679"/>
              <p:cNvSpPr>
                <a:spLocks/>
              </p:cNvSpPr>
              <p:nvPr userDrawn="1"/>
            </p:nvSpPr>
            <p:spPr bwMode="auto">
              <a:xfrm>
                <a:off x="1602" y="1539"/>
                <a:ext cx="24" cy="3"/>
              </a:xfrm>
              <a:custGeom>
                <a:avLst/>
                <a:gdLst>
                  <a:gd name="T0" fmla="*/ 6 w 39"/>
                  <a:gd name="T1" fmla="*/ 6 h 6"/>
                  <a:gd name="T2" fmla="*/ 6 w 39"/>
                  <a:gd name="T3" fmla="*/ 6 h 6"/>
                  <a:gd name="T4" fmla="*/ 11 w 39"/>
                  <a:gd name="T5" fmla="*/ 5 h 6"/>
                  <a:gd name="T6" fmla="*/ 22 w 39"/>
                  <a:gd name="T7" fmla="*/ 4 h 6"/>
                  <a:gd name="T8" fmla="*/ 28 w 39"/>
                  <a:gd name="T9" fmla="*/ 4 h 6"/>
                  <a:gd name="T10" fmla="*/ 34 w 39"/>
                  <a:gd name="T11" fmla="*/ 4 h 6"/>
                  <a:gd name="T12" fmla="*/ 39 w 39"/>
                  <a:gd name="T13" fmla="*/ 5 h 6"/>
                  <a:gd name="T14" fmla="*/ 34 w 39"/>
                  <a:gd name="T15" fmla="*/ 3 h 6"/>
                  <a:gd name="T16" fmla="*/ 29 w 39"/>
                  <a:gd name="T17" fmla="*/ 2 h 6"/>
                  <a:gd name="T18" fmla="*/ 22 w 39"/>
                  <a:gd name="T19" fmla="*/ 1 h 6"/>
                  <a:gd name="T20" fmla="*/ 10 w 39"/>
                  <a:gd name="T21" fmla="*/ 0 h 6"/>
                  <a:gd name="T22" fmla="*/ 4 w 39"/>
                  <a:gd name="T23" fmla="*/ 1 h 6"/>
                  <a:gd name="T24" fmla="*/ 4 w 39"/>
                  <a:gd name="T25" fmla="*/ 1 h 6"/>
                  <a:gd name="T26" fmla="*/ 2 w 39"/>
                  <a:gd name="T27" fmla="*/ 1 h 6"/>
                  <a:gd name="T28" fmla="*/ 1 w 39"/>
                  <a:gd name="T29" fmla="*/ 2 h 6"/>
                  <a:gd name="T30" fmla="*/ 1 w 39"/>
                  <a:gd name="T31" fmla="*/ 4 h 6"/>
                  <a:gd name="T32" fmla="*/ 2 w 39"/>
                  <a:gd name="T33" fmla="*/ 6 h 6"/>
                  <a:gd name="T34" fmla="*/ 3 w 39"/>
                  <a:gd name="T35" fmla="*/ 6 h 6"/>
                  <a:gd name="T36" fmla="*/ 6 w 39"/>
                  <a:gd name="T3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6">
                    <a:moveTo>
                      <a:pt x="6" y="6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8" y="5"/>
                      <a:pt x="11" y="5"/>
                    </a:cubicBezTo>
                    <a:cubicBezTo>
                      <a:pt x="14" y="4"/>
                      <a:pt x="18" y="4"/>
                      <a:pt x="22" y="4"/>
                    </a:cubicBezTo>
                    <a:cubicBezTo>
                      <a:pt x="24" y="4"/>
                      <a:pt x="26" y="4"/>
                      <a:pt x="28" y="4"/>
                    </a:cubicBezTo>
                    <a:cubicBezTo>
                      <a:pt x="30" y="4"/>
                      <a:pt x="32" y="4"/>
                      <a:pt x="34" y="4"/>
                    </a:cubicBezTo>
                    <a:cubicBezTo>
                      <a:pt x="37" y="5"/>
                      <a:pt x="39" y="5"/>
                      <a:pt x="39" y="5"/>
                    </a:cubicBezTo>
                    <a:cubicBezTo>
                      <a:pt x="39" y="5"/>
                      <a:pt x="37" y="4"/>
                      <a:pt x="34" y="3"/>
                    </a:cubicBezTo>
                    <a:cubicBezTo>
                      <a:pt x="33" y="3"/>
                      <a:pt x="31" y="2"/>
                      <a:pt x="29" y="2"/>
                    </a:cubicBezTo>
                    <a:cubicBezTo>
                      <a:pt x="27" y="2"/>
                      <a:pt x="25" y="1"/>
                      <a:pt x="22" y="1"/>
                    </a:cubicBezTo>
                    <a:cubicBezTo>
                      <a:pt x="18" y="0"/>
                      <a:pt x="14" y="0"/>
                      <a:pt x="10" y="0"/>
                    </a:cubicBezTo>
                    <a:cubicBezTo>
                      <a:pt x="7" y="0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1" y="5"/>
                      <a:pt x="1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4" y="6"/>
                      <a:pt x="5" y="6"/>
                      <a:pt x="6" y="6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" name="Freeform 680"/>
              <p:cNvSpPr>
                <a:spLocks/>
              </p:cNvSpPr>
              <p:nvPr userDrawn="1"/>
            </p:nvSpPr>
            <p:spPr bwMode="auto">
              <a:xfrm>
                <a:off x="1596" y="1563"/>
                <a:ext cx="18" cy="10"/>
              </a:xfrm>
              <a:custGeom>
                <a:avLst/>
                <a:gdLst>
                  <a:gd name="T0" fmla="*/ 0 w 29"/>
                  <a:gd name="T1" fmla="*/ 0 h 16"/>
                  <a:gd name="T2" fmla="*/ 29 w 29"/>
                  <a:gd name="T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9" h="16">
                    <a:moveTo>
                      <a:pt x="0" y="0"/>
                    </a:moveTo>
                    <a:cubicBezTo>
                      <a:pt x="8" y="0"/>
                      <a:pt x="22" y="4"/>
                      <a:pt x="29" y="16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" name="Freeform 681"/>
              <p:cNvSpPr>
                <a:spLocks/>
              </p:cNvSpPr>
              <p:nvPr userDrawn="1"/>
            </p:nvSpPr>
            <p:spPr bwMode="auto">
              <a:xfrm>
                <a:off x="1596" y="1561"/>
                <a:ext cx="18" cy="12"/>
              </a:xfrm>
              <a:custGeom>
                <a:avLst/>
                <a:gdLst>
                  <a:gd name="T0" fmla="*/ 4 w 29"/>
                  <a:gd name="T1" fmla="*/ 7 h 19"/>
                  <a:gd name="T2" fmla="*/ 4 w 29"/>
                  <a:gd name="T3" fmla="*/ 7 h 19"/>
                  <a:gd name="T4" fmla="*/ 8 w 29"/>
                  <a:gd name="T5" fmla="*/ 7 h 19"/>
                  <a:gd name="T6" fmla="*/ 18 w 29"/>
                  <a:gd name="T7" fmla="*/ 10 h 19"/>
                  <a:gd name="T8" fmla="*/ 22 w 29"/>
                  <a:gd name="T9" fmla="*/ 13 h 19"/>
                  <a:gd name="T10" fmla="*/ 26 w 29"/>
                  <a:gd name="T11" fmla="*/ 15 h 19"/>
                  <a:gd name="T12" fmla="*/ 29 w 29"/>
                  <a:gd name="T13" fmla="*/ 19 h 19"/>
                  <a:gd name="T14" fmla="*/ 27 w 29"/>
                  <a:gd name="T15" fmla="*/ 15 h 19"/>
                  <a:gd name="T16" fmla="*/ 23 w 29"/>
                  <a:gd name="T17" fmla="*/ 11 h 19"/>
                  <a:gd name="T18" fmla="*/ 19 w 29"/>
                  <a:gd name="T19" fmla="*/ 7 h 19"/>
                  <a:gd name="T20" fmla="*/ 9 w 29"/>
                  <a:gd name="T21" fmla="*/ 2 h 19"/>
                  <a:gd name="T22" fmla="*/ 6 w 29"/>
                  <a:gd name="T23" fmla="*/ 1 h 19"/>
                  <a:gd name="T24" fmla="*/ 4 w 29"/>
                  <a:gd name="T25" fmla="*/ 1 h 19"/>
                  <a:gd name="T26" fmla="*/ 4 w 29"/>
                  <a:gd name="T27" fmla="*/ 1 h 19"/>
                  <a:gd name="T28" fmla="*/ 0 w 29"/>
                  <a:gd name="T29" fmla="*/ 3 h 19"/>
                  <a:gd name="T30" fmla="*/ 4 w 29"/>
                  <a:gd name="T31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" h="19">
                    <a:moveTo>
                      <a:pt x="4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6" y="6"/>
                      <a:pt x="8" y="7"/>
                    </a:cubicBezTo>
                    <a:cubicBezTo>
                      <a:pt x="11" y="7"/>
                      <a:pt x="14" y="8"/>
                      <a:pt x="18" y="10"/>
                    </a:cubicBezTo>
                    <a:cubicBezTo>
                      <a:pt x="19" y="11"/>
                      <a:pt x="21" y="12"/>
                      <a:pt x="22" y="13"/>
                    </a:cubicBezTo>
                    <a:cubicBezTo>
                      <a:pt x="24" y="14"/>
                      <a:pt x="25" y="15"/>
                      <a:pt x="26" y="15"/>
                    </a:cubicBezTo>
                    <a:cubicBezTo>
                      <a:pt x="28" y="18"/>
                      <a:pt x="29" y="19"/>
                      <a:pt x="29" y="19"/>
                    </a:cubicBezTo>
                    <a:cubicBezTo>
                      <a:pt x="29" y="19"/>
                      <a:pt x="28" y="17"/>
                      <a:pt x="27" y="15"/>
                    </a:cubicBezTo>
                    <a:cubicBezTo>
                      <a:pt x="26" y="14"/>
                      <a:pt x="25" y="13"/>
                      <a:pt x="23" y="11"/>
                    </a:cubicBezTo>
                    <a:cubicBezTo>
                      <a:pt x="22" y="10"/>
                      <a:pt x="21" y="9"/>
                      <a:pt x="19" y="7"/>
                    </a:cubicBezTo>
                    <a:cubicBezTo>
                      <a:pt x="16" y="5"/>
                      <a:pt x="12" y="3"/>
                      <a:pt x="9" y="2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5"/>
                      <a:pt x="0" y="6"/>
                      <a:pt x="4" y="7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" name="Freeform 682"/>
              <p:cNvSpPr>
                <a:spLocks/>
              </p:cNvSpPr>
              <p:nvPr userDrawn="1"/>
            </p:nvSpPr>
            <p:spPr bwMode="auto">
              <a:xfrm>
                <a:off x="1579" y="1583"/>
                <a:ext cx="7" cy="13"/>
              </a:xfrm>
              <a:custGeom>
                <a:avLst/>
                <a:gdLst>
                  <a:gd name="T0" fmla="*/ 0 w 12"/>
                  <a:gd name="T1" fmla="*/ 0 h 20"/>
                  <a:gd name="T2" fmla="*/ 12 w 12"/>
                  <a:gd name="T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20">
                    <a:moveTo>
                      <a:pt x="0" y="0"/>
                    </a:moveTo>
                    <a:cubicBezTo>
                      <a:pt x="4" y="3"/>
                      <a:pt x="12" y="10"/>
                      <a:pt x="12" y="20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" name="Freeform 683"/>
              <p:cNvSpPr>
                <a:spLocks/>
              </p:cNvSpPr>
              <p:nvPr userDrawn="1"/>
            </p:nvSpPr>
            <p:spPr bwMode="auto">
              <a:xfrm>
                <a:off x="1578" y="1582"/>
                <a:ext cx="8" cy="14"/>
              </a:xfrm>
              <a:custGeom>
                <a:avLst/>
                <a:gdLst>
                  <a:gd name="T0" fmla="*/ 2 w 13"/>
                  <a:gd name="T1" fmla="*/ 6 h 22"/>
                  <a:gd name="T2" fmla="*/ 2 w 13"/>
                  <a:gd name="T3" fmla="*/ 6 h 22"/>
                  <a:gd name="T4" fmla="*/ 4 w 13"/>
                  <a:gd name="T5" fmla="*/ 8 h 22"/>
                  <a:gd name="T6" fmla="*/ 9 w 13"/>
                  <a:gd name="T7" fmla="*/ 13 h 22"/>
                  <a:gd name="T8" fmla="*/ 11 w 13"/>
                  <a:gd name="T9" fmla="*/ 16 h 22"/>
                  <a:gd name="T10" fmla="*/ 12 w 13"/>
                  <a:gd name="T11" fmla="*/ 19 h 22"/>
                  <a:gd name="T12" fmla="*/ 13 w 13"/>
                  <a:gd name="T13" fmla="*/ 22 h 22"/>
                  <a:gd name="T14" fmla="*/ 13 w 13"/>
                  <a:gd name="T15" fmla="*/ 19 h 22"/>
                  <a:gd name="T16" fmla="*/ 13 w 13"/>
                  <a:gd name="T17" fmla="*/ 15 h 22"/>
                  <a:gd name="T18" fmla="*/ 12 w 13"/>
                  <a:gd name="T19" fmla="*/ 11 h 22"/>
                  <a:gd name="T20" fmla="*/ 8 w 13"/>
                  <a:gd name="T21" fmla="*/ 4 h 22"/>
                  <a:gd name="T22" fmla="*/ 6 w 13"/>
                  <a:gd name="T23" fmla="*/ 2 h 22"/>
                  <a:gd name="T24" fmla="*/ 5 w 13"/>
                  <a:gd name="T25" fmla="*/ 1 h 22"/>
                  <a:gd name="T26" fmla="*/ 5 w 13"/>
                  <a:gd name="T27" fmla="*/ 1 h 22"/>
                  <a:gd name="T28" fmla="*/ 1 w 13"/>
                  <a:gd name="T29" fmla="*/ 2 h 22"/>
                  <a:gd name="T30" fmla="*/ 2 w 13"/>
                  <a:gd name="T31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22">
                    <a:moveTo>
                      <a:pt x="2" y="6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7"/>
                      <a:pt x="4" y="8"/>
                    </a:cubicBezTo>
                    <a:cubicBezTo>
                      <a:pt x="6" y="9"/>
                      <a:pt x="8" y="11"/>
                      <a:pt x="9" y="13"/>
                    </a:cubicBezTo>
                    <a:cubicBezTo>
                      <a:pt x="10" y="14"/>
                      <a:pt x="11" y="15"/>
                      <a:pt x="11" y="16"/>
                    </a:cubicBezTo>
                    <a:cubicBezTo>
                      <a:pt x="12" y="17"/>
                      <a:pt x="12" y="18"/>
                      <a:pt x="12" y="19"/>
                    </a:cubicBezTo>
                    <a:cubicBezTo>
                      <a:pt x="13" y="21"/>
                      <a:pt x="13" y="22"/>
                      <a:pt x="13" y="22"/>
                    </a:cubicBezTo>
                    <a:cubicBezTo>
                      <a:pt x="13" y="22"/>
                      <a:pt x="13" y="21"/>
                      <a:pt x="13" y="19"/>
                    </a:cubicBezTo>
                    <a:cubicBezTo>
                      <a:pt x="13" y="18"/>
                      <a:pt x="13" y="17"/>
                      <a:pt x="13" y="15"/>
                    </a:cubicBezTo>
                    <a:cubicBezTo>
                      <a:pt x="13" y="14"/>
                      <a:pt x="12" y="13"/>
                      <a:pt x="12" y="11"/>
                    </a:cubicBezTo>
                    <a:cubicBezTo>
                      <a:pt x="10" y="9"/>
                      <a:pt x="9" y="6"/>
                      <a:pt x="8" y="4"/>
                    </a:cubicBezTo>
                    <a:cubicBezTo>
                      <a:pt x="7" y="3"/>
                      <a:pt x="6" y="3"/>
                      <a:pt x="6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2" y="0"/>
                      <a:pt x="2" y="1"/>
                      <a:pt x="1" y="2"/>
                    </a:cubicBezTo>
                    <a:cubicBezTo>
                      <a:pt x="0" y="4"/>
                      <a:pt x="0" y="5"/>
                      <a:pt x="2" y="6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" name="Freeform 684"/>
              <p:cNvSpPr>
                <a:spLocks/>
              </p:cNvSpPr>
              <p:nvPr userDrawn="1"/>
            </p:nvSpPr>
            <p:spPr bwMode="auto">
              <a:xfrm>
                <a:off x="1555" y="1590"/>
                <a:ext cx="2" cy="13"/>
              </a:xfrm>
              <a:custGeom>
                <a:avLst/>
                <a:gdLst>
                  <a:gd name="T0" fmla="*/ 0 w 3"/>
                  <a:gd name="T1" fmla="*/ 0 h 20"/>
                  <a:gd name="T2" fmla="*/ 0 w 3"/>
                  <a:gd name="T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20">
                    <a:moveTo>
                      <a:pt x="0" y="0"/>
                    </a:moveTo>
                    <a:cubicBezTo>
                      <a:pt x="3" y="6"/>
                      <a:pt x="3" y="11"/>
                      <a:pt x="0" y="20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" name="Freeform 685"/>
              <p:cNvSpPr>
                <a:spLocks/>
              </p:cNvSpPr>
              <p:nvPr userDrawn="1"/>
            </p:nvSpPr>
            <p:spPr bwMode="auto">
              <a:xfrm>
                <a:off x="1553" y="1590"/>
                <a:ext cx="4" cy="13"/>
              </a:xfrm>
              <a:custGeom>
                <a:avLst/>
                <a:gdLst>
                  <a:gd name="T0" fmla="*/ 1 w 7"/>
                  <a:gd name="T1" fmla="*/ 5 h 21"/>
                  <a:gd name="T2" fmla="*/ 1 w 7"/>
                  <a:gd name="T3" fmla="*/ 5 h 21"/>
                  <a:gd name="T4" fmla="*/ 2 w 7"/>
                  <a:gd name="T5" fmla="*/ 7 h 21"/>
                  <a:gd name="T6" fmla="*/ 4 w 7"/>
                  <a:gd name="T7" fmla="*/ 12 h 21"/>
                  <a:gd name="T8" fmla="*/ 3 w 7"/>
                  <a:gd name="T9" fmla="*/ 18 h 21"/>
                  <a:gd name="T10" fmla="*/ 3 w 7"/>
                  <a:gd name="T11" fmla="*/ 21 h 21"/>
                  <a:gd name="T12" fmla="*/ 4 w 7"/>
                  <a:gd name="T13" fmla="*/ 19 h 21"/>
                  <a:gd name="T14" fmla="*/ 6 w 7"/>
                  <a:gd name="T15" fmla="*/ 13 h 21"/>
                  <a:gd name="T16" fmla="*/ 7 w 7"/>
                  <a:gd name="T17" fmla="*/ 6 h 21"/>
                  <a:gd name="T18" fmla="*/ 6 w 7"/>
                  <a:gd name="T19" fmla="*/ 3 h 21"/>
                  <a:gd name="T20" fmla="*/ 6 w 7"/>
                  <a:gd name="T21" fmla="*/ 2 h 21"/>
                  <a:gd name="T22" fmla="*/ 6 w 7"/>
                  <a:gd name="T23" fmla="*/ 2 h 21"/>
                  <a:gd name="T24" fmla="*/ 3 w 7"/>
                  <a:gd name="T25" fmla="*/ 1 h 21"/>
                  <a:gd name="T26" fmla="*/ 1 w 7"/>
                  <a:gd name="T27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21">
                    <a:moveTo>
                      <a:pt x="1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2" y="6"/>
                      <a:pt x="2" y="7"/>
                    </a:cubicBezTo>
                    <a:cubicBezTo>
                      <a:pt x="3" y="8"/>
                      <a:pt x="3" y="10"/>
                      <a:pt x="4" y="12"/>
                    </a:cubicBezTo>
                    <a:cubicBezTo>
                      <a:pt x="4" y="14"/>
                      <a:pt x="4" y="17"/>
                      <a:pt x="3" y="18"/>
                    </a:cubicBezTo>
                    <a:cubicBezTo>
                      <a:pt x="3" y="20"/>
                      <a:pt x="3" y="21"/>
                      <a:pt x="3" y="21"/>
                    </a:cubicBezTo>
                    <a:cubicBezTo>
                      <a:pt x="3" y="21"/>
                      <a:pt x="3" y="20"/>
                      <a:pt x="4" y="19"/>
                    </a:cubicBezTo>
                    <a:cubicBezTo>
                      <a:pt x="5" y="17"/>
                      <a:pt x="6" y="15"/>
                      <a:pt x="6" y="13"/>
                    </a:cubicBezTo>
                    <a:cubicBezTo>
                      <a:pt x="7" y="10"/>
                      <a:pt x="7" y="8"/>
                      <a:pt x="7" y="6"/>
                    </a:cubicBezTo>
                    <a:cubicBezTo>
                      <a:pt x="7" y="5"/>
                      <a:pt x="7" y="4"/>
                      <a:pt x="6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0"/>
                      <a:pt x="4" y="1"/>
                      <a:pt x="3" y="1"/>
                    </a:cubicBezTo>
                    <a:cubicBezTo>
                      <a:pt x="1" y="2"/>
                      <a:pt x="0" y="3"/>
                      <a:pt x="1" y="5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" name="Freeform 686"/>
              <p:cNvSpPr>
                <a:spLocks/>
              </p:cNvSpPr>
              <p:nvPr userDrawn="1"/>
            </p:nvSpPr>
            <p:spPr bwMode="auto">
              <a:xfrm>
                <a:off x="1800" y="1464"/>
                <a:ext cx="5" cy="15"/>
              </a:xfrm>
              <a:custGeom>
                <a:avLst/>
                <a:gdLst>
                  <a:gd name="T0" fmla="*/ 0 w 8"/>
                  <a:gd name="T1" fmla="*/ 3 h 25"/>
                  <a:gd name="T2" fmla="*/ 1 w 8"/>
                  <a:gd name="T3" fmla="*/ 4 h 25"/>
                  <a:gd name="T4" fmla="*/ 3 w 8"/>
                  <a:gd name="T5" fmla="*/ 5 h 25"/>
                  <a:gd name="T6" fmla="*/ 5 w 8"/>
                  <a:gd name="T7" fmla="*/ 8 h 25"/>
                  <a:gd name="T8" fmla="*/ 6 w 8"/>
                  <a:gd name="T9" fmla="*/ 13 h 25"/>
                  <a:gd name="T10" fmla="*/ 4 w 8"/>
                  <a:gd name="T11" fmla="*/ 21 h 25"/>
                  <a:gd name="T12" fmla="*/ 3 w 8"/>
                  <a:gd name="T13" fmla="*/ 25 h 25"/>
                  <a:gd name="T14" fmla="*/ 5 w 8"/>
                  <a:gd name="T15" fmla="*/ 21 h 25"/>
                  <a:gd name="T16" fmla="*/ 8 w 8"/>
                  <a:gd name="T17" fmla="*/ 13 h 25"/>
                  <a:gd name="T18" fmla="*/ 8 w 8"/>
                  <a:gd name="T19" fmla="*/ 7 h 25"/>
                  <a:gd name="T20" fmla="*/ 5 w 8"/>
                  <a:gd name="T21" fmla="*/ 3 h 25"/>
                  <a:gd name="T22" fmla="*/ 3 w 8"/>
                  <a:gd name="T23" fmla="*/ 1 h 25"/>
                  <a:gd name="T24" fmla="*/ 2 w 8"/>
                  <a:gd name="T25" fmla="*/ 0 h 25"/>
                  <a:gd name="T26" fmla="*/ 0 w 8"/>
                  <a:gd name="T27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25">
                    <a:moveTo>
                      <a:pt x="0" y="3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1" y="4"/>
                      <a:pt x="2" y="5"/>
                      <a:pt x="3" y="5"/>
                    </a:cubicBezTo>
                    <a:cubicBezTo>
                      <a:pt x="4" y="6"/>
                      <a:pt x="4" y="7"/>
                      <a:pt x="5" y="8"/>
                    </a:cubicBezTo>
                    <a:cubicBezTo>
                      <a:pt x="6" y="10"/>
                      <a:pt x="6" y="11"/>
                      <a:pt x="6" y="13"/>
                    </a:cubicBezTo>
                    <a:cubicBezTo>
                      <a:pt x="6" y="16"/>
                      <a:pt x="5" y="19"/>
                      <a:pt x="4" y="21"/>
                    </a:cubicBezTo>
                    <a:cubicBezTo>
                      <a:pt x="3" y="24"/>
                      <a:pt x="3" y="25"/>
                      <a:pt x="3" y="25"/>
                    </a:cubicBezTo>
                    <a:cubicBezTo>
                      <a:pt x="3" y="25"/>
                      <a:pt x="4" y="24"/>
                      <a:pt x="5" y="21"/>
                    </a:cubicBezTo>
                    <a:cubicBezTo>
                      <a:pt x="6" y="19"/>
                      <a:pt x="8" y="16"/>
                      <a:pt x="8" y="13"/>
                    </a:cubicBezTo>
                    <a:cubicBezTo>
                      <a:pt x="8" y="11"/>
                      <a:pt x="8" y="9"/>
                      <a:pt x="8" y="7"/>
                    </a:cubicBezTo>
                    <a:cubicBezTo>
                      <a:pt x="7" y="6"/>
                      <a:pt x="6" y="4"/>
                      <a:pt x="5" y="3"/>
                    </a:cubicBezTo>
                    <a:cubicBezTo>
                      <a:pt x="5" y="2"/>
                      <a:pt x="4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" name="Freeform 687"/>
              <p:cNvSpPr>
                <a:spLocks/>
              </p:cNvSpPr>
              <p:nvPr userDrawn="1"/>
            </p:nvSpPr>
            <p:spPr bwMode="auto">
              <a:xfrm>
                <a:off x="1797" y="1514"/>
                <a:ext cx="6" cy="15"/>
              </a:xfrm>
              <a:custGeom>
                <a:avLst/>
                <a:gdLst>
                  <a:gd name="T0" fmla="*/ 0 w 9"/>
                  <a:gd name="T1" fmla="*/ 4 h 24"/>
                  <a:gd name="T2" fmla="*/ 1 w 9"/>
                  <a:gd name="T3" fmla="*/ 4 h 24"/>
                  <a:gd name="T4" fmla="*/ 3 w 9"/>
                  <a:gd name="T5" fmla="*/ 6 h 24"/>
                  <a:gd name="T6" fmla="*/ 6 w 9"/>
                  <a:gd name="T7" fmla="*/ 13 h 24"/>
                  <a:gd name="T8" fmla="*/ 4 w 9"/>
                  <a:gd name="T9" fmla="*/ 21 h 24"/>
                  <a:gd name="T10" fmla="*/ 2 w 9"/>
                  <a:gd name="T11" fmla="*/ 24 h 24"/>
                  <a:gd name="T12" fmla="*/ 5 w 9"/>
                  <a:gd name="T13" fmla="*/ 21 h 24"/>
                  <a:gd name="T14" fmla="*/ 8 w 9"/>
                  <a:gd name="T15" fmla="*/ 13 h 24"/>
                  <a:gd name="T16" fmla="*/ 8 w 9"/>
                  <a:gd name="T17" fmla="*/ 8 h 24"/>
                  <a:gd name="T18" fmla="*/ 6 w 9"/>
                  <a:gd name="T19" fmla="*/ 3 h 24"/>
                  <a:gd name="T20" fmla="*/ 3 w 9"/>
                  <a:gd name="T21" fmla="*/ 1 h 24"/>
                  <a:gd name="T22" fmla="*/ 2 w 9"/>
                  <a:gd name="T23" fmla="*/ 0 h 24"/>
                  <a:gd name="T24" fmla="*/ 0 w 9"/>
                  <a:gd name="T25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4">
                    <a:moveTo>
                      <a:pt x="0" y="4"/>
                    </a:moveTo>
                    <a:cubicBezTo>
                      <a:pt x="0" y="4"/>
                      <a:pt x="1" y="4"/>
                      <a:pt x="1" y="4"/>
                    </a:cubicBezTo>
                    <a:cubicBezTo>
                      <a:pt x="2" y="5"/>
                      <a:pt x="2" y="5"/>
                      <a:pt x="3" y="6"/>
                    </a:cubicBezTo>
                    <a:cubicBezTo>
                      <a:pt x="5" y="7"/>
                      <a:pt x="6" y="10"/>
                      <a:pt x="6" y="13"/>
                    </a:cubicBezTo>
                    <a:cubicBezTo>
                      <a:pt x="6" y="16"/>
                      <a:pt x="5" y="19"/>
                      <a:pt x="4" y="21"/>
                    </a:cubicBezTo>
                    <a:cubicBezTo>
                      <a:pt x="3" y="23"/>
                      <a:pt x="2" y="24"/>
                      <a:pt x="2" y="24"/>
                    </a:cubicBezTo>
                    <a:cubicBezTo>
                      <a:pt x="2" y="24"/>
                      <a:pt x="3" y="23"/>
                      <a:pt x="5" y="21"/>
                    </a:cubicBezTo>
                    <a:cubicBezTo>
                      <a:pt x="6" y="19"/>
                      <a:pt x="8" y="16"/>
                      <a:pt x="8" y="13"/>
                    </a:cubicBezTo>
                    <a:cubicBezTo>
                      <a:pt x="9" y="11"/>
                      <a:pt x="8" y="9"/>
                      <a:pt x="8" y="8"/>
                    </a:cubicBezTo>
                    <a:cubicBezTo>
                      <a:pt x="7" y="6"/>
                      <a:pt x="6" y="5"/>
                      <a:pt x="6" y="3"/>
                    </a:cubicBezTo>
                    <a:cubicBezTo>
                      <a:pt x="5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" name="Freeform 688"/>
              <p:cNvSpPr>
                <a:spLocks/>
              </p:cNvSpPr>
              <p:nvPr userDrawn="1"/>
            </p:nvSpPr>
            <p:spPr bwMode="auto">
              <a:xfrm>
                <a:off x="1758" y="1578"/>
                <a:ext cx="17" cy="7"/>
              </a:xfrm>
              <a:custGeom>
                <a:avLst/>
                <a:gdLst>
                  <a:gd name="T0" fmla="*/ 28 w 28"/>
                  <a:gd name="T1" fmla="*/ 8 h 12"/>
                  <a:gd name="T2" fmla="*/ 27 w 28"/>
                  <a:gd name="T3" fmla="*/ 8 h 12"/>
                  <a:gd name="T4" fmla="*/ 23 w 28"/>
                  <a:gd name="T5" fmla="*/ 8 h 12"/>
                  <a:gd name="T6" fmla="*/ 13 w 28"/>
                  <a:gd name="T7" fmla="*/ 7 h 12"/>
                  <a:gd name="T8" fmla="*/ 4 w 28"/>
                  <a:gd name="T9" fmla="*/ 3 h 12"/>
                  <a:gd name="T10" fmla="*/ 1 w 28"/>
                  <a:gd name="T11" fmla="*/ 1 h 12"/>
                  <a:gd name="T12" fmla="*/ 0 w 28"/>
                  <a:gd name="T13" fmla="*/ 0 h 12"/>
                  <a:gd name="T14" fmla="*/ 1 w 28"/>
                  <a:gd name="T15" fmla="*/ 1 h 12"/>
                  <a:gd name="T16" fmla="*/ 4 w 28"/>
                  <a:gd name="T17" fmla="*/ 3 h 12"/>
                  <a:gd name="T18" fmla="*/ 13 w 28"/>
                  <a:gd name="T19" fmla="*/ 9 h 12"/>
                  <a:gd name="T20" fmla="*/ 23 w 28"/>
                  <a:gd name="T21" fmla="*/ 11 h 12"/>
                  <a:gd name="T22" fmla="*/ 27 w 28"/>
                  <a:gd name="T23" fmla="*/ 12 h 12"/>
                  <a:gd name="T24" fmla="*/ 28 w 28"/>
                  <a:gd name="T25" fmla="*/ 12 h 12"/>
                  <a:gd name="T26" fmla="*/ 28 w 28"/>
                  <a:gd name="T2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12">
                    <a:moveTo>
                      <a:pt x="28" y="8"/>
                    </a:moveTo>
                    <a:cubicBezTo>
                      <a:pt x="28" y="8"/>
                      <a:pt x="28" y="8"/>
                      <a:pt x="27" y="8"/>
                    </a:cubicBezTo>
                    <a:cubicBezTo>
                      <a:pt x="26" y="8"/>
                      <a:pt x="25" y="8"/>
                      <a:pt x="23" y="8"/>
                    </a:cubicBezTo>
                    <a:cubicBezTo>
                      <a:pt x="21" y="8"/>
                      <a:pt x="17" y="7"/>
                      <a:pt x="13" y="7"/>
                    </a:cubicBezTo>
                    <a:cubicBezTo>
                      <a:pt x="10" y="6"/>
                      <a:pt x="6" y="4"/>
                      <a:pt x="4" y="3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2" y="2"/>
                      <a:pt x="2" y="3"/>
                      <a:pt x="4" y="3"/>
                    </a:cubicBezTo>
                    <a:cubicBezTo>
                      <a:pt x="6" y="5"/>
                      <a:pt x="9" y="7"/>
                      <a:pt x="13" y="9"/>
                    </a:cubicBezTo>
                    <a:cubicBezTo>
                      <a:pt x="16" y="10"/>
                      <a:pt x="20" y="11"/>
                      <a:pt x="23" y="11"/>
                    </a:cubicBezTo>
                    <a:cubicBezTo>
                      <a:pt x="25" y="12"/>
                      <a:pt x="26" y="12"/>
                      <a:pt x="27" y="12"/>
                    </a:cubicBezTo>
                    <a:cubicBezTo>
                      <a:pt x="27" y="12"/>
                      <a:pt x="28" y="12"/>
                      <a:pt x="28" y="12"/>
                    </a:cubicBezTo>
                    <a:lnTo>
                      <a:pt x="28" y="8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" name="Freeform 689"/>
              <p:cNvSpPr>
                <a:spLocks/>
              </p:cNvSpPr>
              <p:nvPr userDrawn="1"/>
            </p:nvSpPr>
            <p:spPr bwMode="auto">
              <a:xfrm>
                <a:off x="1737" y="1578"/>
                <a:ext cx="15" cy="12"/>
              </a:xfrm>
              <a:custGeom>
                <a:avLst/>
                <a:gdLst>
                  <a:gd name="T0" fmla="*/ 24 w 24"/>
                  <a:gd name="T1" fmla="*/ 15 h 19"/>
                  <a:gd name="T2" fmla="*/ 20 w 24"/>
                  <a:gd name="T3" fmla="*/ 14 h 19"/>
                  <a:gd name="T4" fmla="*/ 10 w 24"/>
                  <a:gd name="T5" fmla="*/ 10 h 19"/>
                  <a:gd name="T6" fmla="*/ 2 w 24"/>
                  <a:gd name="T7" fmla="*/ 4 h 19"/>
                  <a:gd name="T8" fmla="*/ 0 w 24"/>
                  <a:gd name="T9" fmla="*/ 1 h 19"/>
                  <a:gd name="T10" fmla="*/ 0 w 24"/>
                  <a:gd name="T11" fmla="*/ 0 h 19"/>
                  <a:gd name="T12" fmla="*/ 0 w 24"/>
                  <a:gd name="T13" fmla="*/ 1 h 19"/>
                  <a:gd name="T14" fmla="*/ 2 w 24"/>
                  <a:gd name="T15" fmla="*/ 4 h 19"/>
                  <a:gd name="T16" fmla="*/ 9 w 24"/>
                  <a:gd name="T17" fmla="*/ 12 h 19"/>
                  <a:gd name="T18" fmla="*/ 18 w 24"/>
                  <a:gd name="T19" fmla="*/ 17 h 19"/>
                  <a:gd name="T20" fmla="*/ 23 w 24"/>
                  <a:gd name="T21" fmla="*/ 19 h 19"/>
                  <a:gd name="T22" fmla="*/ 24 w 24"/>
                  <a:gd name="T23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19">
                    <a:moveTo>
                      <a:pt x="24" y="15"/>
                    </a:moveTo>
                    <a:cubicBezTo>
                      <a:pt x="24" y="15"/>
                      <a:pt x="22" y="14"/>
                      <a:pt x="20" y="14"/>
                    </a:cubicBezTo>
                    <a:cubicBezTo>
                      <a:pt x="17" y="13"/>
                      <a:pt x="13" y="12"/>
                      <a:pt x="10" y="10"/>
                    </a:cubicBezTo>
                    <a:cubicBezTo>
                      <a:pt x="7" y="8"/>
                      <a:pt x="4" y="6"/>
                      <a:pt x="2" y="4"/>
                    </a:cubicBezTo>
                    <a:cubicBezTo>
                      <a:pt x="1" y="3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2"/>
                      <a:pt x="1" y="3"/>
                      <a:pt x="2" y="4"/>
                    </a:cubicBezTo>
                    <a:cubicBezTo>
                      <a:pt x="4" y="7"/>
                      <a:pt x="6" y="9"/>
                      <a:pt x="9" y="12"/>
                    </a:cubicBezTo>
                    <a:cubicBezTo>
                      <a:pt x="12" y="14"/>
                      <a:pt x="16" y="16"/>
                      <a:pt x="18" y="17"/>
                    </a:cubicBezTo>
                    <a:cubicBezTo>
                      <a:pt x="21" y="18"/>
                      <a:pt x="23" y="19"/>
                      <a:pt x="23" y="19"/>
                    </a:cubicBezTo>
                    <a:lnTo>
                      <a:pt x="24" y="15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" name="Freeform 690"/>
              <p:cNvSpPr>
                <a:spLocks/>
              </p:cNvSpPr>
              <p:nvPr userDrawn="1"/>
            </p:nvSpPr>
            <p:spPr bwMode="auto">
              <a:xfrm>
                <a:off x="1714" y="1578"/>
                <a:ext cx="15" cy="13"/>
              </a:xfrm>
              <a:custGeom>
                <a:avLst/>
                <a:gdLst>
                  <a:gd name="T0" fmla="*/ 23 w 23"/>
                  <a:gd name="T1" fmla="*/ 16 h 20"/>
                  <a:gd name="T2" fmla="*/ 21 w 23"/>
                  <a:gd name="T3" fmla="*/ 16 h 20"/>
                  <a:gd name="T4" fmla="*/ 18 w 23"/>
                  <a:gd name="T5" fmla="*/ 15 h 20"/>
                  <a:gd name="T6" fmla="*/ 10 w 23"/>
                  <a:gd name="T7" fmla="*/ 10 h 20"/>
                  <a:gd name="T8" fmla="*/ 2 w 23"/>
                  <a:gd name="T9" fmla="*/ 3 h 20"/>
                  <a:gd name="T10" fmla="*/ 0 w 23"/>
                  <a:gd name="T11" fmla="*/ 1 h 20"/>
                  <a:gd name="T12" fmla="*/ 0 w 23"/>
                  <a:gd name="T13" fmla="*/ 0 h 20"/>
                  <a:gd name="T14" fmla="*/ 0 w 23"/>
                  <a:gd name="T15" fmla="*/ 1 h 20"/>
                  <a:gd name="T16" fmla="*/ 2 w 23"/>
                  <a:gd name="T17" fmla="*/ 4 h 20"/>
                  <a:gd name="T18" fmla="*/ 9 w 23"/>
                  <a:gd name="T19" fmla="*/ 12 h 20"/>
                  <a:gd name="T20" fmla="*/ 17 w 23"/>
                  <a:gd name="T21" fmla="*/ 18 h 20"/>
                  <a:gd name="T22" fmla="*/ 20 w 23"/>
                  <a:gd name="T23" fmla="*/ 19 h 20"/>
                  <a:gd name="T24" fmla="*/ 21 w 23"/>
                  <a:gd name="T25" fmla="*/ 20 h 20"/>
                  <a:gd name="T26" fmla="*/ 23 w 23"/>
                  <a:gd name="T2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20">
                    <a:moveTo>
                      <a:pt x="23" y="16"/>
                    </a:moveTo>
                    <a:cubicBezTo>
                      <a:pt x="23" y="16"/>
                      <a:pt x="22" y="16"/>
                      <a:pt x="21" y="16"/>
                    </a:cubicBezTo>
                    <a:cubicBezTo>
                      <a:pt x="21" y="16"/>
                      <a:pt x="20" y="15"/>
                      <a:pt x="18" y="15"/>
                    </a:cubicBezTo>
                    <a:cubicBezTo>
                      <a:pt x="16" y="14"/>
                      <a:pt x="13" y="12"/>
                      <a:pt x="10" y="10"/>
                    </a:cubicBezTo>
                    <a:cubicBezTo>
                      <a:pt x="7" y="8"/>
                      <a:pt x="4" y="6"/>
                      <a:pt x="2" y="3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2"/>
                      <a:pt x="1" y="3"/>
                      <a:pt x="2" y="4"/>
                    </a:cubicBezTo>
                    <a:cubicBezTo>
                      <a:pt x="3" y="6"/>
                      <a:pt x="6" y="9"/>
                      <a:pt x="9" y="12"/>
                    </a:cubicBezTo>
                    <a:cubicBezTo>
                      <a:pt x="11" y="14"/>
                      <a:pt x="14" y="16"/>
                      <a:pt x="17" y="18"/>
                    </a:cubicBezTo>
                    <a:cubicBezTo>
                      <a:pt x="18" y="19"/>
                      <a:pt x="19" y="19"/>
                      <a:pt x="20" y="19"/>
                    </a:cubicBezTo>
                    <a:cubicBezTo>
                      <a:pt x="21" y="20"/>
                      <a:pt x="21" y="20"/>
                      <a:pt x="21" y="20"/>
                    </a:cubicBezTo>
                    <a:lnTo>
                      <a:pt x="23" y="16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" name="Freeform 691"/>
              <p:cNvSpPr>
                <a:spLocks/>
              </p:cNvSpPr>
              <p:nvPr userDrawn="1"/>
            </p:nvSpPr>
            <p:spPr bwMode="auto">
              <a:xfrm>
                <a:off x="1784" y="1561"/>
                <a:ext cx="6" cy="14"/>
              </a:xfrm>
              <a:custGeom>
                <a:avLst/>
                <a:gdLst>
                  <a:gd name="T0" fmla="*/ 4 w 10"/>
                  <a:gd name="T1" fmla="*/ 3 h 23"/>
                  <a:gd name="T2" fmla="*/ 4 w 10"/>
                  <a:gd name="T3" fmla="*/ 4 h 23"/>
                  <a:gd name="T4" fmla="*/ 6 w 10"/>
                  <a:gd name="T5" fmla="*/ 6 h 23"/>
                  <a:gd name="T6" fmla="*/ 7 w 10"/>
                  <a:gd name="T7" fmla="*/ 9 h 23"/>
                  <a:gd name="T8" fmla="*/ 7 w 10"/>
                  <a:gd name="T9" fmla="*/ 13 h 23"/>
                  <a:gd name="T10" fmla="*/ 3 w 10"/>
                  <a:gd name="T11" fmla="*/ 20 h 23"/>
                  <a:gd name="T12" fmla="*/ 0 w 10"/>
                  <a:gd name="T13" fmla="*/ 23 h 23"/>
                  <a:gd name="T14" fmla="*/ 4 w 10"/>
                  <a:gd name="T15" fmla="*/ 21 h 23"/>
                  <a:gd name="T16" fmla="*/ 9 w 10"/>
                  <a:gd name="T17" fmla="*/ 14 h 23"/>
                  <a:gd name="T18" fmla="*/ 10 w 10"/>
                  <a:gd name="T19" fmla="*/ 9 h 23"/>
                  <a:gd name="T20" fmla="*/ 9 w 10"/>
                  <a:gd name="T21" fmla="*/ 4 h 23"/>
                  <a:gd name="T22" fmla="*/ 7 w 10"/>
                  <a:gd name="T23" fmla="*/ 1 h 23"/>
                  <a:gd name="T24" fmla="*/ 7 w 10"/>
                  <a:gd name="T25" fmla="*/ 0 h 23"/>
                  <a:gd name="T26" fmla="*/ 4 w 10"/>
                  <a:gd name="T27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23">
                    <a:moveTo>
                      <a:pt x="4" y="3"/>
                    </a:moveTo>
                    <a:cubicBezTo>
                      <a:pt x="4" y="3"/>
                      <a:pt x="4" y="3"/>
                      <a:pt x="4" y="4"/>
                    </a:cubicBezTo>
                    <a:cubicBezTo>
                      <a:pt x="5" y="4"/>
                      <a:pt x="5" y="5"/>
                      <a:pt x="6" y="6"/>
                    </a:cubicBezTo>
                    <a:cubicBezTo>
                      <a:pt x="7" y="7"/>
                      <a:pt x="7" y="8"/>
                      <a:pt x="7" y="9"/>
                    </a:cubicBezTo>
                    <a:cubicBezTo>
                      <a:pt x="8" y="10"/>
                      <a:pt x="8" y="12"/>
                      <a:pt x="7" y="13"/>
                    </a:cubicBezTo>
                    <a:cubicBezTo>
                      <a:pt x="7" y="16"/>
                      <a:pt x="5" y="19"/>
                      <a:pt x="3" y="20"/>
                    </a:cubicBezTo>
                    <a:cubicBezTo>
                      <a:pt x="2" y="22"/>
                      <a:pt x="0" y="23"/>
                      <a:pt x="0" y="23"/>
                    </a:cubicBezTo>
                    <a:cubicBezTo>
                      <a:pt x="0" y="23"/>
                      <a:pt x="2" y="22"/>
                      <a:pt x="4" y="21"/>
                    </a:cubicBezTo>
                    <a:cubicBezTo>
                      <a:pt x="5" y="19"/>
                      <a:pt x="8" y="17"/>
                      <a:pt x="9" y="14"/>
                    </a:cubicBezTo>
                    <a:cubicBezTo>
                      <a:pt x="10" y="12"/>
                      <a:pt x="10" y="10"/>
                      <a:pt x="10" y="9"/>
                    </a:cubicBezTo>
                    <a:cubicBezTo>
                      <a:pt x="10" y="7"/>
                      <a:pt x="10" y="5"/>
                      <a:pt x="9" y="4"/>
                    </a:cubicBezTo>
                    <a:cubicBezTo>
                      <a:pt x="9" y="3"/>
                      <a:pt x="8" y="2"/>
                      <a:pt x="7" y="1"/>
                    </a:cubicBezTo>
                    <a:cubicBezTo>
                      <a:pt x="7" y="1"/>
                      <a:pt x="7" y="0"/>
                      <a:pt x="7" y="0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" name="Freeform 692"/>
              <p:cNvSpPr>
                <a:spLocks/>
              </p:cNvSpPr>
              <p:nvPr userDrawn="1"/>
            </p:nvSpPr>
            <p:spPr bwMode="auto">
              <a:xfrm>
                <a:off x="1737" y="1613"/>
                <a:ext cx="18" cy="10"/>
              </a:xfrm>
              <a:custGeom>
                <a:avLst/>
                <a:gdLst>
                  <a:gd name="T0" fmla="*/ 29 w 29"/>
                  <a:gd name="T1" fmla="*/ 12 h 16"/>
                  <a:gd name="T2" fmla="*/ 28 w 29"/>
                  <a:gd name="T3" fmla="*/ 11 h 16"/>
                  <a:gd name="T4" fmla="*/ 24 w 29"/>
                  <a:gd name="T5" fmla="*/ 11 h 16"/>
                  <a:gd name="T6" fmla="*/ 14 w 29"/>
                  <a:gd name="T7" fmla="*/ 8 h 16"/>
                  <a:gd name="T8" fmla="*/ 8 w 29"/>
                  <a:gd name="T9" fmla="*/ 6 h 16"/>
                  <a:gd name="T10" fmla="*/ 4 w 29"/>
                  <a:gd name="T11" fmla="*/ 3 h 16"/>
                  <a:gd name="T12" fmla="*/ 1 w 29"/>
                  <a:gd name="T13" fmla="*/ 1 h 16"/>
                  <a:gd name="T14" fmla="*/ 0 w 29"/>
                  <a:gd name="T15" fmla="*/ 0 h 16"/>
                  <a:gd name="T16" fmla="*/ 1 w 29"/>
                  <a:gd name="T17" fmla="*/ 1 h 16"/>
                  <a:gd name="T18" fmla="*/ 3 w 29"/>
                  <a:gd name="T19" fmla="*/ 4 h 16"/>
                  <a:gd name="T20" fmla="*/ 8 w 29"/>
                  <a:gd name="T21" fmla="*/ 7 h 16"/>
                  <a:gd name="T22" fmla="*/ 13 w 29"/>
                  <a:gd name="T23" fmla="*/ 10 h 16"/>
                  <a:gd name="T24" fmla="*/ 24 w 29"/>
                  <a:gd name="T25" fmla="*/ 14 h 16"/>
                  <a:gd name="T26" fmla="*/ 28 w 29"/>
                  <a:gd name="T27" fmla="*/ 15 h 16"/>
                  <a:gd name="T28" fmla="*/ 29 w 29"/>
                  <a:gd name="T29" fmla="*/ 16 h 16"/>
                  <a:gd name="T30" fmla="*/ 29 w 29"/>
                  <a:gd name="T31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" h="16">
                    <a:moveTo>
                      <a:pt x="29" y="12"/>
                    </a:moveTo>
                    <a:cubicBezTo>
                      <a:pt x="29" y="12"/>
                      <a:pt x="29" y="12"/>
                      <a:pt x="28" y="11"/>
                    </a:cubicBezTo>
                    <a:cubicBezTo>
                      <a:pt x="27" y="11"/>
                      <a:pt x="26" y="11"/>
                      <a:pt x="24" y="11"/>
                    </a:cubicBezTo>
                    <a:cubicBezTo>
                      <a:pt x="21" y="11"/>
                      <a:pt x="18" y="10"/>
                      <a:pt x="14" y="8"/>
                    </a:cubicBezTo>
                    <a:cubicBezTo>
                      <a:pt x="12" y="8"/>
                      <a:pt x="10" y="7"/>
                      <a:pt x="8" y="6"/>
                    </a:cubicBezTo>
                    <a:cubicBezTo>
                      <a:pt x="6" y="5"/>
                      <a:pt x="5" y="4"/>
                      <a:pt x="4" y="3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4" y="5"/>
                      <a:pt x="6" y="6"/>
                      <a:pt x="8" y="7"/>
                    </a:cubicBezTo>
                    <a:cubicBezTo>
                      <a:pt x="9" y="8"/>
                      <a:pt x="11" y="9"/>
                      <a:pt x="13" y="10"/>
                    </a:cubicBezTo>
                    <a:cubicBezTo>
                      <a:pt x="17" y="12"/>
                      <a:pt x="21" y="14"/>
                      <a:pt x="24" y="14"/>
                    </a:cubicBezTo>
                    <a:cubicBezTo>
                      <a:pt x="25" y="15"/>
                      <a:pt x="27" y="15"/>
                      <a:pt x="28" y="15"/>
                    </a:cubicBezTo>
                    <a:cubicBezTo>
                      <a:pt x="29" y="15"/>
                      <a:pt x="29" y="16"/>
                      <a:pt x="29" y="16"/>
                    </a:cubicBezTo>
                    <a:lnTo>
                      <a:pt x="29" y="12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" name="Freeform 693"/>
              <p:cNvSpPr>
                <a:spLocks/>
              </p:cNvSpPr>
              <p:nvPr userDrawn="1"/>
            </p:nvSpPr>
            <p:spPr bwMode="auto">
              <a:xfrm>
                <a:off x="1713" y="1612"/>
                <a:ext cx="13" cy="11"/>
              </a:xfrm>
              <a:custGeom>
                <a:avLst/>
                <a:gdLst>
                  <a:gd name="T0" fmla="*/ 20 w 20"/>
                  <a:gd name="T1" fmla="*/ 14 h 18"/>
                  <a:gd name="T2" fmla="*/ 19 w 20"/>
                  <a:gd name="T3" fmla="*/ 14 h 18"/>
                  <a:gd name="T4" fmla="*/ 17 w 20"/>
                  <a:gd name="T5" fmla="*/ 13 h 18"/>
                  <a:gd name="T6" fmla="*/ 9 w 20"/>
                  <a:gd name="T7" fmla="*/ 9 h 18"/>
                  <a:gd name="T8" fmla="*/ 3 w 20"/>
                  <a:gd name="T9" fmla="*/ 3 h 18"/>
                  <a:gd name="T10" fmla="*/ 1 w 20"/>
                  <a:gd name="T11" fmla="*/ 1 h 18"/>
                  <a:gd name="T12" fmla="*/ 0 w 20"/>
                  <a:gd name="T13" fmla="*/ 0 h 18"/>
                  <a:gd name="T14" fmla="*/ 1 w 20"/>
                  <a:gd name="T15" fmla="*/ 1 h 18"/>
                  <a:gd name="T16" fmla="*/ 2 w 20"/>
                  <a:gd name="T17" fmla="*/ 3 h 18"/>
                  <a:gd name="T18" fmla="*/ 8 w 20"/>
                  <a:gd name="T19" fmla="*/ 11 h 18"/>
                  <a:gd name="T20" fmla="*/ 15 w 20"/>
                  <a:gd name="T21" fmla="*/ 16 h 18"/>
                  <a:gd name="T22" fmla="*/ 18 w 20"/>
                  <a:gd name="T23" fmla="*/ 17 h 18"/>
                  <a:gd name="T24" fmla="*/ 19 w 20"/>
                  <a:gd name="T25" fmla="*/ 18 h 18"/>
                  <a:gd name="T26" fmla="*/ 20 w 20"/>
                  <a:gd name="T27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18">
                    <a:moveTo>
                      <a:pt x="20" y="14"/>
                    </a:moveTo>
                    <a:cubicBezTo>
                      <a:pt x="20" y="14"/>
                      <a:pt x="20" y="14"/>
                      <a:pt x="19" y="14"/>
                    </a:cubicBezTo>
                    <a:cubicBezTo>
                      <a:pt x="19" y="14"/>
                      <a:pt x="18" y="13"/>
                      <a:pt x="17" y="13"/>
                    </a:cubicBezTo>
                    <a:cubicBezTo>
                      <a:pt x="15" y="12"/>
                      <a:pt x="12" y="11"/>
                      <a:pt x="9" y="9"/>
                    </a:cubicBezTo>
                    <a:cubicBezTo>
                      <a:pt x="7" y="7"/>
                      <a:pt x="4" y="5"/>
                      <a:pt x="3" y="3"/>
                    </a:cubicBezTo>
                    <a:cubicBezTo>
                      <a:pt x="2" y="2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3" y="6"/>
                      <a:pt x="5" y="8"/>
                      <a:pt x="8" y="11"/>
                    </a:cubicBezTo>
                    <a:cubicBezTo>
                      <a:pt x="10" y="13"/>
                      <a:pt x="13" y="15"/>
                      <a:pt x="15" y="16"/>
                    </a:cubicBezTo>
                    <a:cubicBezTo>
                      <a:pt x="17" y="17"/>
                      <a:pt x="18" y="17"/>
                      <a:pt x="18" y="17"/>
                    </a:cubicBezTo>
                    <a:cubicBezTo>
                      <a:pt x="19" y="18"/>
                      <a:pt x="19" y="18"/>
                      <a:pt x="19" y="18"/>
                    </a:cubicBezTo>
                    <a:lnTo>
                      <a:pt x="20" y="14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" name="Freeform 694"/>
              <p:cNvSpPr>
                <a:spLocks/>
              </p:cNvSpPr>
              <p:nvPr userDrawn="1"/>
            </p:nvSpPr>
            <p:spPr bwMode="auto">
              <a:xfrm>
                <a:off x="1701" y="1608"/>
                <a:ext cx="13" cy="13"/>
              </a:xfrm>
              <a:custGeom>
                <a:avLst/>
                <a:gdLst>
                  <a:gd name="T0" fmla="*/ 21 w 21"/>
                  <a:gd name="T1" fmla="*/ 16 h 20"/>
                  <a:gd name="T2" fmla="*/ 17 w 21"/>
                  <a:gd name="T3" fmla="*/ 15 h 20"/>
                  <a:gd name="T4" fmla="*/ 8 w 21"/>
                  <a:gd name="T5" fmla="*/ 11 h 20"/>
                  <a:gd name="T6" fmla="*/ 1 w 21"/>
                  <a:gd name="T7" fmla="*/ 4 h 20"/>
                  <a:gd name="T8" fmla="*/ 0 w 21"/>
                  <a:gd name="T9" fmla="*/ 1 h 20"/>
                  <a:gd name="T10" fmla="*/ 0 w 21"/>
                  <a:gd name="T11" fmla="*/ 0 h 20"/>
                  <a:gd name="T12" fmla="*/ 0 w 21"/>
                  <a:gd name="T13" fmla="*/ 1 h 20"/>
                  <a:gd name="T14" fmla="*/ 1 w 21"/>
                  <a:gd name="T15" fmla="*/ 4 h 20"/>
                  <a:gd name="T16" fmla="*/ 7 w 21"/>
                  <a:gd name="T17" fmla="*/ 12 h 20"/>
                  <a:gd name="T18" fmla="*/ 15 w 21"/>
                  <a:gd name="T19" fmla="*/ 18 h 20"/>
                  <a:gd name="T20" fmla="*/ 19 w 21"/>
                  <a:gd name="T21" fmla="*/ 20 h 20"/>
                  <a:gd name="T22" fmla="*/ 21 w 21"/>
                  <a:gd name="T23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20">
                    <a:moveTo>
                      <a:pt x="21" y="16"/>
                    </a:moveTo>
                    <a:cubicBezTo>
                      <a:pt x="21" y="16"/>
                      <a:pt x="19" y="16"/>
                      <a:pt x="17" y="15"/>
                    </a:cubicBezTo>
                    <a:cubicBezTo>
                      <a:pt x="14" y="14"/>
                      <a:pt x="11" y="13"/>
                      <a:pt x="8" y="11"/>
                    </a:cubicBezTo>
                    <a:cubicBezTo>
                      <a:pt x="5" y="9"/>
                      <a:pt x="3" y="6"/>
                      <a:pt x="1" y="4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2" y="7"/>
                      <a:pt x="4" y="10"/>
                      <a:pt x="7" y="12"/>
                    </a:cubicBezTo>
                    <a:cubicBezTo>
                      <a:pt x="10" y="15"/>
                      <a:pt x="13" y="17"/>
                      <a:pt x="15" y="18"/>
                    </a:cubicBezTo>
                    <a:cubicBezTo>
                      <a:pt x="18" y="19"/>
                      <a:pt x="19" y="20"/>
                      <a:pt x="19" y="20"/>
                    </a:cubicBezTo>
                    <a:lnTo>
                      <a:pt x="21" y="16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" name="Freeform 695"/>
              <p:cNvSpPr>
                <a:spLocks/>
              </p:cNvSpPr>
              <p:nvPr userDrawn="1"/>
            </p:nvSpPr>
            <p:spPr bwMode="auto">
              <a:xfrm>
                <a:off x="1765" y="1603"/>
                <a:ext cx="9" cy="12"/>
              </a:xfrm>
              <a:custGeom>
                <a:avLst/>
                <a:gdLst>
                  <a:gd name="T0" fmla="*/ 8 w 13"/>
                  <a:gd name="T1" fmla="*/ 3 h 19"/>
                  <a:gd name="T2" fmla="*/ 8 w 13"/>
                  <a:gd name="T3" fmla="*/ 3 h 19"/>
                  <a:gd name="T4" fmla="*/ 10 w 13"/>
                  <a:gd name="T5" fmla="*/ 5 h 19"/>
                  <a:gd name="T6" fmla="*/ 10 w 13"/>
                  <a:gd name="T7" fmla="*/ 9 h 19"/>
                  <a:gd name="T8" fmla="*/ 9 w 13"/>
                  <a:gd name="T9" fmla="*/ 12 h 19"/>
                  <a:gd name="T10" fmla="*/ 3 w 13"/>
                  <a:gd name="T11" fmla="*/ 18 h 19"/>
                  <a:gd name="T12" fmla="*/ 0 w 13"/>
                  <a:gd name="T13" fmla="*/ 19 h 19"/>
                  <a:gd name="T14" fmla="*/ 4 w 13"/>
                  <a:gd name="T15" fmla="*/ 18 h 19"/>
                  <a:gd name="T16" fmla="*/ 11 w 13"/>
                  <a:gd name="T17" fmla="*/ 13 h 19"/>
                  <a:gd name="T18" fmla="*/ 13 w 13"/>
                  <a:gd name="T19" fmla="*/ 9 h 19"/>
                  <a:gd name="T20" fmla="*/ 13 w 13"/>
                  <a:gd name="T21" fmla="*/ 4 h 19"/>
                  <a:gd name="T22" fmla="*/ 12 w 13"/>
                  <a:gd name="T23" fmla="*/ 2 h 19"/>
                  <a:gd name="T24" fmla="*/ 11 w 13"/>
                  <a:gd name="T25" fmla="*/ 0 h 19"/>
                  <a:gd name="T26" fmla="*/ 8 w 13"/>
                  <a:gd name="T27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9">
                    <a:moveTo>
                      <a:pt x="8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9" y="4"/>
                      <a:pt x="9" y="5"/>
                      <a:pt x="10" y="5"/>
                    </a:cubicBezTo>
                    <a:cubicBezTo>
                      <a:pt x="10" y="6"/>
                      <a:pt x="10" y="7"/>
                      <a:pt x="10" y="9"/>
                    </a:cubicBezTo>
                    <a:cubicBezTo>
                      <a:pt x="10" y="10"/>
                      <a:pt x="10" y="11"/>
                      <a:pt x="9" y="12"/>
                    </a:cubicBezTo>
                    <a:cubicBezTo>
                      <a:pt x="8" y="15"/>
                      <a:pt x="5" y="16"/>
                      <a:pt x="3" y="18"/>
                    </a:cubicBezTo>
                    <a:cubicBezTo>
                      <a:pt x="1" y="19"/>
                      <a:pt x="0" y="19"/>
                      <a:pt x="0" y="19"/>
                    </a:cubicBezTo>
                    <a:cubicBezTo>
                      <a:pt x="0" y="19"/>
                      <a:pt x="1" y="19"/>
                      <a:pt x="4" y="18"/>
                    </a:cubicBezTo>
                    <a:cubicBezTo>
                      <a:pt x="6" y="17"/>
                      <a:pt x="9" y="16"/>
                      <a:pt x="11" y="13"/>
                    </a:cubicBezTo>
                    <a:cubicBezTo>
                      <a:pt x="12" y="12"/>
                      <a:pt x="13" y="11"/>
                      <a:pt x="13" y="9"/>
                    </a:cubicBezTo>
                    <a:cubicBezTo>
                      <a:pt x="13" y="7"/>
                      <a:pt x="13" y="6"/>
                      <a:pt x="13" y="4"/>
                    </a:cubicBezTo>
                    <a:cubicBezTo>
                      <a:pt x="13" y="3"/>
                      <a:pt x="12" y="2"/>
                      <a:pt x="12" y="2"/>
                    </a:cubicBezTo>
                    <a:cubicBezTo>
                      <a:pt x="12" y="1"/>
                      <a:pt x="11" y="0"/>
                      <a:pt x="11" y="0"/>
                    </a:cubicBez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" name="Freeform 696"/>
              <p:cNvSpPr>
                <a:spLocks/>
              </p:cNvSpPr>
              <p:nvPr userDrawn="1"/>
            </p:nvSpPr>
            <p:spPr bwMode="auto">
              <a:xfrm>
                <a:off x="1710" y="1642"/>
                <a:ext cx="16" cy="14"/>
              </a:xfrm>
              <a:custGeom>
                <a:avLst/>
                <a:gdLst>
                  <a:gd name="T0" fmla="*/ 26 w 26"/>
                  <a:gd name="T1" fmla="*/ 18 h 22"/>
                  <a:gd name="T2" fmla="*/ 24 w 26"/>
                  <a:gd name="T3" fmla="*/ 17 h 22"/>
                  <a:gd name="T4" fmla="*/ 21 w 26"/>
                  <a:gd name="T5" fmla="*/ 16 h 22"/>
                  <a:gd name="T6" fmla="*/ 11 w 26"/>
                  <a:gd name="T7" fmla="*/ 11 h 22"/>
                  <a:gd name="T8" fmla="*/ 6 w 26"/>
                  <a:gd name="T9" fmla="*/ 7 h 22"/>
                  <a:gd name="T10" fmla="*/ 3 w 26"/>
                  <a:gd name="T11" fmla="*/ 4 h 22"/>
                  <a:gd name="T12" fmla="*/ 1 w 26"/>
                  <a:gd name="T13" fmla="*/ 1 h 22"/>
                  <a:gd name="T14" fmla="*/ 0 w 26"/>
                  <a:gd name="T15" fmla="*/ 0 h 22"/>
                  <a:gd name="T16" fmla="*/ 0 w 26"/>
                  <a:gd name="T17" fmla="*/ 1 h 22"/>
                  <a:gd name="T18" fmla="*/ 2 w 26"/>
                  <a:gd name="T19" fmla="*/ 4 h 22"/>
                  <a:gd name="T20" fmla="*/ 6 w 26"/>
                  <a:gd name="T21" fmla="*/ 8 h 22"/>
                  <a:gd name="T22" fmla="*/ 10 w 26"/>
                  <a:gd name="T23" fmla="*/ 13 h 22"/>
                  <a:gd name="T24" fmla="*/ 19 w 26"/>
                  <a:gd name="T25" fmla="*/ 19 h 22"/>
                  <a:gd name="T26" fmla="*/ 23 w 26"/>
                  <a:gd name="T27" fmla="*/ 21 h 22"/>
                  <a:gd name="T28" fmla="*/ 24 w 26"/>
                  <a:gd name="T29" fmla="*/ 22 h 22"/>
                  <a:gd name="T30" fmla="*/ 26 w 26"/>
                  <a:gd name="T31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22">
                    <a:moveTo>
                      <a:pt x="26" y="18"/>
                    </a:moveTo>
                    <a:cubicBezTo>
                      <a:pt x="26" y="18"/>
                      <a:pt x="25" y="18"/>
                      <a:pt x="24" y="17"/>
                    </a:cubicBezTo>
                    <a:cubicBezTo>
                      <a:pt x="24" y="17"/>
                      <a:pt x="22" y="17"/>
                      <a:pt x="21" y="16"/>
                    </a:cubicBezTo>
                    <a:cubicBezTo>
                      <a:pt x="18" y="15"/>
                      <a:pt x="15" y="13"/>
                      <a:pt x="11" y="11"/>
                    </a:cubicBezTo>
                    <a:cubicBezTo>
                      <a:pt x="10" y="10"/>
                      <a:pt x="8" y="9"/>
                      <a:pt x="6" y="7"/>
                    </a:cubicBezTo>
                    <a:cubicBezTo>
                      <a:pt x="5" y="6"/>
                      <a:pt x="4" y="5"/>
                      <a:pt x="3" y="4"/>
                    </a:cubicBezTo>
                    <a:cubicBezTo>
                      <a:pt x="2" y="3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2"/>
                      <a:pt x="1" y="3"/>
                      <a:pt x="2" y="4"/>
                    </a:cubicBezTo>
                    <a:cubicBezTo>
                      <a:pt x="3" y="5"/>
                      <a:pt x="4" y="7"/>
                      <a:pt x="6" y="8"/>
                    </a:cubicBezTo>
                    <a:cubicBezTo>
                      <a:pt x="7" y="10"/>
                      <a:pt x="8" y="11"/>
                      <a:pt x="10" y="13"/>
                    </a:cubicBezTo>
                    <a:cubicBezTo>
                      <a:pt x="13" y="15"/>
                      <a:pt x="17" y="18"/>
                      <a:pt x="19" y="19"/>
                    </a:cubicBezTo>
                    <a:cubicBezTo>
                      <a:pt x="21" y="20"/>
                      <a:pt x="22" y="21"/>
                      <a:pt x="23" y="21"/>
                    </a:cubicBezTo>
                    <a:cubicBezTo>
                      <a:pt x="24" y="21"/>
                      <a:pt x="24" y="22"/>
                      <a:pt x="24" y="22"/>
                    </a:cubicBezTo>
                    <a:lnTo>
                      <a:pt x="26" y="18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" name="Freeform 697"/>
              <p:cNvSpPr>
                <a:spLocks/>
              </p:cNvSpPr>
              <p:nvPr userDrawn="1"/>
            </p:nvSpPr>
            <p:spPr bwMode="auto">
              <a:xfrm>
                <a:off x="1694" y="1637"/>
                <a:ext cx="10" cy="14"/>
              </a:xfrm>
              <a:custGeom>
                <a:avLst/>
                <a:gdLst>
                  <a:gd name="T0" fmla="*/ 15 w 15"/>
                  <a:gd name="T1" fmla="*/ 18 h 22"/>
                  <a:gd name="T2" fmla="*/ 14 w 15"/>
                  <a:gd name="T3" fmla="*/ 18 h 22"/>
                  <a:gd name="T4" fmla="*/ 12 w 15"/>
                  <a:gd name="T5" fmla="*/ 16 h 22"/>
                  <a:gd name="T6" fmla="*/ 6 w 15"/>
                  <a:gd name="T7" fmla="*/ 11 h 22"/>
                  <a:gd name="T8" fmla="*/ 1 w 15"/>
                  <a:gd name="T9" fmla="*/ 4 h 22"/>
                  <a:gd name="T10" fmla="*/ 0 w 15"/>
                  <a:gd name="T11" fmla="*/ 1 h 22"/>
                  <a:gd name="T12" fmla="*/ 0 w 15"/>
                  <a:gd name="T13" fmla="*/ 0 h 22"/>
                  <a:gd name="T14" fmla="*/ 0 w 15"/>
                  <a:gd name="T15" fmla="*/ 1 h 22"/>
                  <a:gd name="T16" fmla="*/ 0 w 15"/>
                  <a:gd name="T17" fmla="*/ 4 h 22"/>
                  <a:gd name="T18" fmla="*/ 4 w 15"/>
                  <a:gd name="T19" fmla="*/ 12 h 22"/>
                  <a:gd name="T20" fmla="*/ 10 w 15"/>
                  <a:gd name="T21" fmla="*/ 19 h 22"/>
                  <a:gd name="T22" fmla="*/ 13 w 15"/>
                  <a:gd name="T23" fmla="*/ 21 h 22"/>
                  <a:gd name="T24" fmla="*/ 13 w 15"/>
                  <a:gd name="T25" fmla="*/ 22 h 22"/>
                  <a:gd name="T26" fmla="*/ 15 w 15"/>
                  <a:gd name="T27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22">
                    <a:moveTo>
                      <a:pt x="15" y="18"/>
                    </a:moveTo>
                    <a:cubicBezTo>
                      <a:pt x="15" y="18"/>
                      <a:pt x="15" y="18"/>
                      <a:pt x="14" y="18"/>
                    </a:cubicBezTo>
                    <a:cubicBezTo>
                      <a:pt x="14" y="18"/>
                      <a:pt x="13" y="17"/>
                      <a:pt x="12" y="16"/>
                    </a:cubicBezTo>
                    <a:cubicBezTo>
                      <a:pt x="10" y="15"/>
                      <a:pt x="8" y="13"/>
                      <a:pt x="6" y="11"/>
                    </a:cubicBezTo>
                    <a:cubicBezTo>
                      <a:pt x="4" y="8"/>
                      <a:pt x="2" y="6"/>
                      <a:pt x="1" y="4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1" y="6"/>
                      <a:pt x="2" y="9"/>
                      <a:pt x="4" y="12"/>
                    </a:cubicBezTo>
                    <a:cubicBezTo>
                      <a:pt x="6" y="15"/>
                      <a:pt x="8" y="17"/>
                      <a:pt x="10" y="19"/>
                    </a:cubicBezTo>
                    <a:cubicBezTo>
                      <a:pt x="11" y="20"/>
                      <a:pt x="12" y="21"/>
                      <a:pt x="13" y="21"/>
                    </a:cubicBezTo>
                    <a:cubicBezTo>
                      <a:pt x="13" y="22"/>
                      <a:pt x="13" y="22"/>
                      <a:pt x="13" y="22"/>
                    </a:cubicBezTo>
                    <a:lnTo>
                      <a:pt x="15" y="18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" name="Freeform 698"/>
              <p:cNvSpPr>
                <a:spLocks/>
              </p:cNvSpPr>
              <p:nvPr userDrawn="1"/>
            </p:nvSpPr>
            <p:spPr bwMode="auto">
              <a:xfrm>
                <a:off x="1678" y="1630"/>
                <a:ext cx="10" cy="15"/>
              </a:xfrm>
              <a:custGeom>
                <a:avLst/>
                <a:gdLst>
                  <a:gd name="T0" fmla="*/ 17 w 17"/>
                  <a:gd name="T1" fmla="*/ 21 h 24"/>
                  <a:gd name="T2" fmla="*/ 13 w 17"/>
                  <a:gd name="T3" fmla="*/ 18 h 24"/>
                  <a:gd name="T4" fmla="*/ 6 w 17"/>
                  <a:gd name="T5" fmla="*/ 12 h 24"/>
                  <a:gd name="T6" fmla="*/ 1 w 17"/>
                  <a:gd name="T7" fmla="*/ 4 h 24"/>
                  <a:gd name="T8" fmla="*/ 1 w 17"/>
                  <a:gd name="T9" fmla="*/ 1 h 24"/>
                  <a:gd name="T10" fmla="*/ 1 w 17"/>
                  <a:gd name="T11" fmla="*/ 0 h 24"/>
                  <a:gd name="T12" fmla="*/ 1 w 17"/>
                  <a:gd name="T13" fmla="*/ 1 h 24"/>
                  <a:gd name="T14" fmla="*/ 1 w 17"/>
                  <a:gd name="T15" fmla="*/ 4 h 24"/>
                  <a:gd name="T16" fmla="*/ 4 w 17"/>
                  <a:gd name="T17" fmla="*/ 13 h 24"/>
                  <a:gd name="T18" fmla="*/ 11 w 17"/>
                  <a:gd name="T19" fmla="*/ 21 h 24"/>
                  <a:gd name="T20" fmla="*/ 15 w 17"/>
                  <a:gd name="T21" fmla="*/ 24 h 24"/>
                  <a:gd name="T22" fmla="*/ 17 w 17"/>
                  <a:gd name="T23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4">
                    <a:moveTo>
                      <a:pt x="17" y="21"/>
                    </a:moveTo>
                    <a:cubicBezTo>
                      <a:pt x="17" y="21"/>
                      <a:pt x="15" y="20"/>
                      <a:pt x="13" y="18"/>
                    </a:cubicBezTo>
                    <a:cubicBezTo>
                      <a:pt x="11" y="17"/>
                      <a:pt x="8" y="15"/>
                      <a:pt x="6" y="12"/>
                    </a:cubicBezTo>
                    <a:cubicBezTo>
                      <a:pt x="4" y="10"/>
                      <a:pt x="2" y="7"/>
                      <a:pt x="1" y="4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1" y="7"/>
                      <a:pt x="2" y="10"/>
                      <a:pt x="4" y="13"/>
                    </a:cubicBezTo>
                    <a:cubicBezTo>
                      <a:pt x="7" y="17"/>
                      <a:pt x="9" y="19"/>
                      <a:pt x="11" y="21"/>
                    </a:cubicBezTo>
                    <a:cubicBezTo>
                      <a:pt x="13" y="23"/>
                      <a:pt x="15" y="24"/>
                      <a:pt x="15" y="24"/>
                    </a:cubicBezTo>
                    <a:lnTo>
                      <a:pt x="17" y="21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" name="Freeform 699"/>
              <p:cNvSpPr>
                <a:spLocks/>
              </p:cNvSpPr>
              <p:nvPr userDrawn="1"/>
            </p:nvSpPr>
            <p:spPr bwMode="auto">
              <a:xfrm>
                <a:off x="1737" y="1639"/>
                <a:ext cx="10" cy="10"/>
              </a:xfrm>
              <a:custGeom>
                <a:avLst/>
                <a:gdLst>
                  <a:gd name="T0" fmla="*/ 12 w 16"/>
                  <a:gd name="T1" fmla="*/ 1 h 16"/>
                  <a:gd name="T2" fmla="*/ 12 w 16"/>
                  <a:gd name="T3" fmla="*/ 2 h 16"/>
                  <a:gd name="T4" fmla="*/ 13 w 16"/>
                  <a:gd name="T5" fmla="*/ 4 h 16"/>
                  <a:gd name="T6" fmla="*/ 13 w 16"/>
                  <a:gd name="T7" fmla="*/ 8 h 16"/>
                  <a:gd name="T8" fmla="*/ 11 w 16"/>
                  <a:gd name="T9" fmla="*/ 11 h 16"/>
                  <a:gd name="T10" fmla="*/ 4 w 16"/>
                  <a:gd name="T11" fmla="*/ 15 h 16"/>
                  <a:gd name="T12" fmla="*/ 0 w 16"/>
                  <a:gd name="T13" fmla="*/ 16 h 16"/>
                  <a:gd name="T14" fmla="*/ 4 w 16"/>
                  <a:gd name="T15" fmla="*/ 15 h 16"/>
                  <a:gd name="T16" fmla="*/ 12 w 16"/>
                  <a:gd name="T17" fmla="*/ 12 h 16"/>
                  <a:gd name="T18" fmla="*/ 15 w 16"/>
                  <a:gd name="T19" fmla="*/ 9 h 16"/>
                  <a:gd name="T20" fmla="*/ 16 w 16"/>
                  <a:gd name="T21" fmla="*/ 4 h 16"/>
                  <a:gd name="T22" fmla="*/ 16 w 16"/>
                  <a:gd name="T23" fmla="*/ 1 h 16"/>
                  <a:gd name="T24" fmla="*/ 16 w 16"/>
                  <a:gd name="T25" fmla="*/ 0 h 16"/>
                  <a:gd name="T26" fmla="*/ 12 w 16"/>
                  <a:gd name="T27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16">
                    <a:moveTo>
                      <a:pt x="12" y="1"/>
                    </a:moveTo>
                    <a:cubicBezTo>
                      <a:pt x="12" y="1"/>
                      <a:pt x="12" y="2"/>
                      <a:pt x="12" y="2"/>
                    </a:cubicBezTo>
                    <a:cubicBezTo>
                      <a:pt x="13" y="3"/>
                      <a:pt x="13" y="3"/>
                      <a:pt x="13" y="4"/>
                    </a:cubicBezTo>
                    <a:cubicBezTo>
                      <a:pt x="13" y="5"/>
                      <a:pt x="13" y="6"/>
                      <a:pt x="13" y="8"/>
                    </a:cubicBezTo>
                    <a:cubicBezTo>
                      <a:pt x="13" y="9"/>
                      <a:pt x="12" y="10"/>
                      <a:pt x="11" y="11"/>
                    </a:cubicBezTo>
                    <a:cubicBezTo>
                      <a:pt x="9" y="13"/>
                      <a:pt x="6" y="14"/>
                      <a:pt x="4" y="15"/>
                    </a:cubicBezTo>
                    <a:cubicBezTo>
                      <a:pt x="2" y="15"/>
                      <a:pt x="0" y="16"/>
                      <a:pt x="0" y="16"/>
                    </a:cubicBezTo>
                    <a:cubicBezTo>
                      <a:pt x="0" y="16"/>
                      <a:pt x="2" y="16"/>
                      <a:pt x="4" y="15"/>
                    </a:cubicBezTo>
                    <a:cubicBezTo>
                      <a:pt x="6" y="15"/>
                      <a:pt x="9" y="14"/>
                      <a:pt x="12" y="12"/>
                    </a:cubicBezTo>
                    <a:cubicBezTo>
                      <a:pt x="13" y="12"/>
                      <a:pt x="15" y="10"/>
                      <a:pt x="15" y="9"/>
                    </a:cubicBezTo>
                    <a:cubicBezTo>
                      <a:pt x="16" y="7"/>
                      <a:pt x="16" y="6"/>
                      <a:pt x="16" y="4"/>
                    </a:cubicBezTo>
                    <a:cubicBezTo>
                      <a:pt x="16" y="3"/>
                      <a:pt x="16" y="2"/>
                      <a:pt x="16" y="1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" name="Freeform 700"/>
              <p:cNvSpPr>
                <a:spLocks/>
              </p:cNvSpPr>
              <p:nvPr userDrawn="1"/>
            </p:nvSpPr>
            <p:spPr bwMode="auto">
              <a:xfrm>
                <a:off x="1681" y="1666"/>
                <a:ext cx="14" cy="15"/>
              </a:xfrm>
              <a:custGeom>
                <a:avLst/>
                <a:gdLst>
                  <a:gd name="T0" fmla="*/ 23 w 23"/>
                  <a:gd name="T1" fmla="*/ 22 h 25"/>
                  <a:gd name="T2" fmla="*/ 19 w 23"/>
                  <a:gd name="T3" fmla="*/ 19 h 25"/>
                  <a:gd name="T4" fmla="*/ 10 w 23"/>
                  <a:gd name="T5" fmla="*/ 13 h 25"/>
                  <a:gd name="T6" fmla="*/ 3 w 23"/>
                  <a:gd name="T7" fmla="*/ 5 h 25"/>
                  <a:gd name="T8" fmla="*/ 1 w 23"/>
                  <a:gd name="T9" fmla="*/ 2 h 25"/>
                  <a:gd name="T10" fmla="*/ 0 w 23"/>
                  <a:gd name="T11" fmla="*/ 0 h 25"/>
                  <a:gd name="T12" fmla="*/ 1 w 23"/>
                  <a:gd name="T13" fmla="*/ 2 h 25"/>
                  <a:gd name="T14" fmla="*/ 2 w 23"/>
                  <a:gd name="T15" fmla="*/ 5 h 25"/>
                  <a:gd name="T16" fmla="*/ 9 w 23"/>
                  <a:gd name="T17" fmla="*/ 14 h 25"/>
                  <a:gd name="T18" fmla="*/ 17 w 23"/>
                  <a:gd name="T19" fmla="*/ 22 h 25"/>
                  <a:gd name="T20" fmla="*/ 22 w 23"/>
                  <a:gd name="T21" fmla="*/ 25 h 25"/>
                  <a:gd name="T22" fmla="*/ 23 w 23"/>
                  <a:gd name="T23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25">
                    <a:moveTo>
                      <a:pt x="23" y="22"/>
                    </a:moveTo>
                    <a:cubicBezTo>
                      <a:pt x="23" y="22"/>
                      <a:pt x="22" y="21"/>
                      <a:pt x="19" y="19"/>
                    </a:cubicBezTo>
                    <a:cubicBezTo>
                      <a:pt x="17" y="18"/>
                      <a:pt x="13" y="16"/>
                      <a:pt x="10" y="13"/>
                    </a:cubicBezTo>
                    <a:cubicBezTo>
                      <a:pt x="7" y="10"/>
                      <a:pt x="4" y="7"/>
                      <a:pt x="3" y="5"/>
                    </a:cubicBezTo>
                    <a:cubicBezTo>
                      <a:pt x="2" y="4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1" y="2"/>
                      <a:pt x="1" y="4"/>
                      <a:pt x="2" y="5"/>
                    </a:cubicBezTo>
                    <a:cubicBezTo>
                      <a:pt x="4" y="8"/>
                      <a:pt x="6" y="11"/>
                      <a:pt x="9" y="14"/>
                    </a:cubicBezTo>
                    <a:cubicBezTo>
                      <a:pt x="12" y="18"/>
                      <a:pt x="15" y="20"/>
                      <a:pt x="17" y="22"/>
                    </a:cubicBezTo>
                    <a:cubicBezTo>
                      <a:pt x="20" y="24"/>
                      <a:pt x="22" y="25"/>
                      <a:pt x="22" y="25"/>
                    </a:cubicBezTo>
                    <a:lnTo>
                      <a:pt x="23" y="22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" name="Freeform 701"/>
              <p:cNvSpPr>
                <a:spLocks/>
              </p:cNvSpPr>
              <p:nvPr userDrawn="1"/>
            </p:nvSpPr>
            <p:spPr bwMode="auto">
              <a:xfrm>
                <a:off x="1668" y="1660"/>
                <a:ext cx="8" cy="15"/>
              </a:xfrm>
              <a:custGeom>
                <a:avLst/>
                <a:gdLst>
                  <a:gd name="T0" fmla="*/ 13 w 13"/>
                  <a:gd name="T1" fmla="*/ 21 h 24"/>
                  <a:gd name="T2" fmla="*/ 12 w 13"/>
                  <a:gd name="T3" fmla="*/ 20 h 24"/>
                  <a:gd name="T4" fmla="*/ 10 w 13"/>
                  <a:gd name="T5" fmla="*/ 19 h 24"/>
                  <a:gd name="T6" fmla="*/ 4 w 13"/>
                  <a:gd name="T7" fmla="*/ 12 h 24"/>
                  <a:gd name="T8" fmla="*/ 1 w 13"/>
                  <a:gd name="T9" fmla="*/ 4 h 24"/>
                  <a:gd name="T10" fmla="*/ 0 w 13"/>
                  <a:gd name="T11" fmla="*/ 1 h 24"/>
                  <a:gd name="T12" fmla="*/ 0 w 13"/>
                  <a:gd name="T13" fmla="*/ 0 h 24"/>
                  <a:gd name="T14" fmla="*/ 0 w 13"/>
                  <a:gd name="T15" fmla="*/ 1 h 24"/>
                  <a:gd name="T16" fmla="*/ 0 w 13"/>
                  <a:gd name="T17" fmla="*/ 4 h 24"/>
                  <a:gd name="T18" fmla="*/ 2 w 13"/>
                  <a:gd name="T19" fmla="*/ 13 h 24"/>
                  <a:gd name="T20" fmla="*/ 7 w 13"/>
                  <a:gd name="T21" fmla="*/ 21 h 24"/>
                  <a:gd name="T22" fmla="*/ 10 w 13"/>
                  <a:gd name="T23" fmla="*/ 23 h 24"/>
                  <a:gd name="T24" fmla="*/ 10 w 13"/>
                  <a:gd name="T25" fmla="*/ 24 h 24"/>
                  <a:gd name="T26" fmla="*/ 13 w 13"/>
                  <a:gd name="T27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24">
                    <a:moveTo>
                      <a:pt x="13" y="21"/>
                    </a:moveTo>
                    <a:cubicBezTo>
                      <a:pt x="13" y="21"/>
                      <a:pt x="12" y="21"/>
                      <a:pt x="12" y="20"/>
                    </a:cubicBezTo>
                    <a:cubicBezTo>
                      <a:pt x="11" y="20"/>
                      <a:pt x="11" y="19"/>
                      <a:pt x="10" y="19"/>
                    </a:cubicBezTo>
                    <a:cubicBezTo>
                      <a:pt x="8" y="17"/>
                      <a:pt x="6" y="15"/>
                      <a:pt x="4" y="12"/>
                    </a:cubicBezTo>
                    <a:cubicBezTo>
                      <a:pt x="3" y="10"/>
                      <a:pt x="1" y="7"/>
                      <a:pt x="1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7"/>
                      <a:pt x="1" y="10"/>
                      <a:pt x="2" y="13"/>
                    </a:cubicBezTo>
                    <a:cubicBezTo>
                      <a:pt x="4" y="16"/>
                      <a:pt x="6" y="19"/>
                      <a:pt x="7" y="21"/>
                    </a:cubicBezTo>
                    <a:cubicBezTo>
                      <a:pt x="8" y="22"/>
                      <a:pt x="9" y="23"/>
                      <a:pt x="10" y="23"/>
                    </a:cubicBezTo>
                    <a:cubicBezTo>
                      <a:pt x="10" y="24"/>
                      <a:pt x="10" y="24"/>
                      <a:pt x="10" y="24"/>
                    </a:cubicBezTo>
                    <a:lnTo>
                      <a:pt x="13" y="21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" name="Freeform 702"/>
              <p:cNvSpPr>
                <a:spLocks/>
              </p:cNvSpPr>
              <p:nvPr userDrawn="1"/>
            </p:nvSpPr>
            <p:spPr bwMode="auto">
              <a:xfrm>
                <a:off x="1652" y="1652"/>
                <a:ext cx="9" cy="16"/>
              </a:xfrm>
              <a:custGeom>
                <a:avLst/>
                <a:gdLst>
                  <a:gd name="T0" fmla="*/ 14 w 14"/>
                  <a:gd name="T1" fmla="*/ 23 h 26"/>
                  <a:gd name="T2" fmla="*/ 13 w 14"/>
                  <a:gd name="T3" fmla="*/ 22 h 26"/>
                  <a:gd name="T4" fmla="*/ 11 w 14"/>
                  <a:gd name="T5" fmla="*/ 20 h 26"/>
                  <a:gd name="T6" fmla="*/ 5 w 14"/>
                  <a:gd name="T7" fmla="*/ 13 h 26"/>
                  <a:gd name="T8" fmla="*/ 1 w 14"/>
                  <a:gd name="T9" fmla="*/ 4 h 26"/>
                  <a:gd name="T10" fmla="*/ 1 w 14"/>
                  <a:gd name="T11" fmla="*/ 1 h 26"/>
                  <a:gd name="T12" fmla="*/ 1 w 14"/>
                  <a:gd name="T13" fmla="*/ 0 h 26"/>
                  <a:gd name="T14" fmla="*/ 1 w 14"/>
                  <a:gd name="T15" fmla="*/ 1 h 26"/>
                  <a:gd name="T16" fmla="*/ 1 w 14"/>
                  <a:gd name="T17" fmla="*/ 4 h 26"/>
                  <a:gd name="T18" fmla="*/ 3 w 14"/>
                  <a:gd name="T19" fmla="*/ 14 h 26"/>
                  <a:gd name="T20" fmla="*/ 8 w 14"/>
                  <a:gd name="T21" fmla="*/ 23 h 26"/>
                  <a:gd name="T22" fmla="*/ 10 w 14"/>
                  <a:gd name="T23" fmla="*/ 25 h 26"/>
                  <a:gd name="T24" fmla="*/ 11 w 14"/>
                  <a:gd name="T25" fmla="*/ 26 h 26"/>
                  <a:gd name="T26" fmla="*/ 14 w 14"/>
                  <a:gd name="T27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26">
                    <a:moveTo>
                      <a:pt x="14" y="23"/>
                    </a:moveTo>
                    <a:cubicBezTo>
                      <a:pt x="14" y="23"/>
                      <a:pt x="13" y="23"/>
                      <a:pt x="13" y="22"/>
                    </a:cubicBezTo>
                    <a:cubicBezTo>
                      <a:pt x="12" y="22"/>
                      <a:pt x="11" y="21"/>
                      <a:pt x="11" y="20"/>
                    </a:cubicBezTo>
                    <a:cubicBezTo>
                      <a:pt x="9" y="18"/>
                      <a:pt x="7" y="16"/>
                      <a:pt x="5" y="13"/>
                    </a:cubicBezTo>
                    <a:cubicBezTo>
                      <a:pt x="3" y="10"/>
                      <a:pt x="2" y="7"/>
                      <a:pt x="1" y="4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1" y="7"/>
                      <a:pt x="2" y="11"/>
                      <a:pt x="3" y="14"/>
                    </a:cubicBezTo>
                    <a:cubicBezTo>
                      <a:pt x="4" y="17"/>
                      <a:pt x="6" y="20"/>
                      <a:pt x="8" y="23"/>
                    </a:cubicBezTo>
                    <a:cubicBezTo>
                      <a:pt x="9" y="24"/>
                      <a:pt x="10" y="24"/>
                      <a:pt x="10" y="25"/>
                    </a:cubicBezTo>
                    <a:cubicBezTo>
                      <a:pt x="11" y="26"/>
                      <a:pt x="11" y="26"/>
                      <a:pt x="11" y="26"/>
                    </a:cubicBezTo>
                    <a:lnTo>
                      <a:pt x="14" y="23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" name="Freeform 703"/>
              <p:cNvSpPr>
                <a:spLocks/>
              </p:cNvSpPr>
              <p:nvPr userDrawn="1"/>
            </p:nvSpPr>
            <p:spPr bwMode="auto">
              <a:xfrm>
                <a:off x="1705" y="1668"/>
                <a:ext cx="10" cy="10"/>
              </a:xfrm>
              <a:custGeom>
                <a:avLst/>
                <a:gdLst>
                  <a:gd name="T0" fmla="*/ 12 w 16"/>
                  <a:gd name="T1" fmla="*/ 2 h 16"/>
                  <a:gd name="T2" fmla="*/ 12 w 16"/>
                  <a:gd name="T3" fmla="*/ 3 h 16"/>
                  <a:gd name="T4" fmla="*/ 13 w 16"/>
                  <a:gd name="T5" fmla="*/ 5 h 16"/>
                  <a:gd name="T6" fmla="*/ 13 w 16"/>
                  <a:gd name="T7" fmla="*/ 8 h 16"/>
                  <a:gd name="T8" fmla="*/ 11 w 16"/>
                  <a:gd name="T9" fmla="*/ 11 h 16"/>
                  <a:gd name="T10" fmla="*/ 4 w 16"/>
                  <a:gd name="T11" fmla="*/ 15 h 16"/>
                  <a:gd name="T12" fmla="*/ 0 w 16"/>
                  <a:gd name="T13" fmla="*/ 16 h 16"/>
                  <a:gd name="T14" fmla="*/ 4 w 16"/>
                  <a:gd name="T15" fmla="*/ 16 h 16"/>
                  <a:gd name="T16" fmla="*/ 12 w 16"/>
                  <a:gd name="T17" fmla="*/ 13 h 16"/>
                  <a:gd name="T18" fmla="*/ 15 w 16"/>
                  <a:gd name="T19" fmla="*/ 9 h 16"/>
                  <a:gd name="T20" fmla="*/ 16 w 16"/>
                  <a:gd name="T21" fmla="*/ 5 h 16"/>
                  <a:gd name="T22" fmla="*/ 16 w 16"/>
                  <a:gd name="T23" fmla="*/ 2 h 16"/>
                  <a:gd name="T24" fmla="*/ 16 w 16"/>
                  <a:gd name="T25" fmla="*/ 0 h 16"/>
                  <a:gd name="T26" fmla="*/ 12 w 16"/>
                  <a:gd name="T27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16">
                    <a:moveTo>
                      <a:pt x="12" y="2"/>
                    </a:moveTo>
                    <a:cubicBezTo>
                      <a:pt x="12" y="2"/>
                      <a:pt x="12" y="2"/>
                      <a:pt x="12" y="3"/>
                    </a:cubicBezTo>
                    <a:cubicBezTo>
                      <a:pt x="13" y="3"/>
                      <a:pt x="13" y="4"/>
                      <a:pt x="13" y="5"/>
                    </a:cubicBezTo>
                    <a:cubicBezTo>
                      <a:pt x="13" y="6"/>
                      <a:pt x="13" y="7"/>
                      <a:pt x="13" y="8"/>
                    </a:cubicBezTo>
                    <a:cubicBezTo>
                      <a:pt x="12" y="9"/>
                      <a:pt x="12" y="10"/>
                      <a:pt x="11" y="11"/>
                    </a:cubicBezTo>
                    <a:cubicBezTo>
                      <a:pt x="9" y="13"/>
                      <a:pt x="6" y="14"/>
                      <a:pt x="4" y="15"/>
                    </a:cubicBezTo>
                    <a:cubicBezTo>
                      <a:pt x="1" y="16"/>
                      <a:pt x="0" y="16"/>
                      <a:pt x="0" y="16"/>
                    </a:cubicBezTo>
                    <a:cubicBezTo>
                      <a:pt x="0" y="16"/>
                      <a:pt x="1" y="16"/>
                      <a:pt x="4" y="16"/>
                    </a:cubicBezTo>
                    <a:cubicBezTo>
                      <a:pt x="6" y="15"/>
                      <a:pt x="9" y="15"/>
                      <a:pt x="12" y="13"/>
                    </a:cubicBezTo>
                    <a:cubicBezTo>
                      <a:pt x="13" y="12"/>
                      <a:pt x="15" y="11"/>
                      <a:pt x="15" y="9"/>
                    </a:cubicBezTo>
                    <a:cubicBezTo>
                      <a:pt x="16" y="8"/>
                      <a:pt x="16" y="6"/>
                      <a:pt x="16" y="5"/>
                    </a:cubicBezTo>
                    <a:cubicBezTo>
                      <a:pt x="16" y="3"/>
                      <a:pt x="16" y="2"/>
                      <a:pt x="16" y="2"/>
                    </a:cubicBezTo>
                    <a:cubicBezTo>
                      <a:pt x="16" y="1"/>
                      <a:pt x="16" y="0"/>
                      <a:pt x="16" y="0"/>
                    </a:cubicBez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" name="Freeform 704"/>
              <p:cNvSpPr>
                <a:spLocks/>
              </p:cNvSpPr>
              <p:nvPr userDrawn="1"/>
            </p:nvSpPr>
            <p:spPr bwMode="auto">
              <a:xfrm>
                <a:off x="1639" y="1681"/>
                <a:ext cx="11" cy="19"/>
              </a:xfrm>
              <a:custGeom>
                <a:avLst/>
                <a:gdLst>
                  <a:gd name="T0" fmla="*/ 18 w 18"/>
                  <a:gd name="T1" fmla="*/ 26 h 29"/>
                  <a:gd name="T2" fmla="*/ 14 w 18"/>
                  <a:gd name="T3" fmla="*/ 23 h 29"/>
                  <a:gd name="T4" fmla="*/ 7 w 18"/>
                  <a:gd name="T5" fmla="*/ 15 h 29"/>
                  <a:gd name="T6" fmla="*/ 1 w 18"/>
                  <a:gd name="T7" fmla="*/ 5 h 29"/>
                  <a:gd name="T8" fmla="*/ 0 w 18"/>
                  <a:gd name="T9" fmla="*/ 2 h 29"/>
                  <a:gd name="T10" fmla="*/ 0 w 18"/>
                  <a:gd name="T11" fmla="*/ 0 h 29"/>
                  <a:gd name="T12" fmla="*/ 0 w 18"/>
                  <a:gd name="T13" fmla="*/ 2 h 29"/>
                  <a:gd name="T14" fmla="*/ 1 w 18"/>
                  <a:gd name="T15" fmla="*/ 5 h 29"/>
                  <a:gd name="T16" fmla="*/ 5 w 18"/>
                  <a:gd name="T17" fmla="*/ 16 h 29"/>
                  <a:gd name="T18" fmla="*/ 12 w 18"/>
                  <a:gd name="T19" fmla="*/ 25 h 29"/>
                  <a:gd name="T20" fmla="*/ 16 w 18"/>
                  <a:gd name="T21" fmla="*/ 29 h 29"/>
                  <a:gd name="T22" fmla="*/ 18 w 18"/>
                  <a:gd name="T23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29">
                    <a:moveTo>
                      <a:pt x="18" y="26"/>
                    </a:moveTo>
                    <a:cubicBezTo>
                      <a:pt x="18" y="26"/>
                      <a:pt x="17" y="25"/>
                      <a:pt x="14" y="23"/>
                    </a:cubicBezTo>
                    <a:cubicBezTo>
                      <a:pt x="12" y="21"/>
                      <a:pt x="9" y="18"/>
                      <a:pt x="7" y="15"/>
                    </a:cubicBezTo>
                    <a:cubicBezTo>
                      <a:pt x="4" y="12"/>
                      <a:pt x="2" y="8"/>
                      <a:pt x="1" y="5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1" y="9"/>
                      <a:pt x="3" y="12"/>
                      <a:pt x="5" y="16"/>
                    </a:cubicBezTo>
                    <a:cubicBezTo>
                      <a:pt x="7" y="19"/>
                      <a:pt x="10" y="23"/>
                      <a:pt x="12" y="25"/>
                    </a:cubicBezTo>
                    <a:cubicBezTo>
                      <a:pt x="14" y="28"/>
                      <a:pt x="16" y="29"/>
                      <a:pt x="16" y="29"/>
                    </a:cubicBezTo>
                    <a:lnTo>
                      <a:pt x="18" y="26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" name="Freeform 705"/>
              <p:cNvSpPr>
                <a:spLocks/>
              </p:cNvSpPr>
              <p:nvPr userDrawn="1"/>
            </p:nvSpPr>
            <p:spPr bwMode="auto">
              <a:xfrm>
                <a:off x="1628" y="1673"/>
                <a:ext cx="5" cy="17"/>
              </a:xfrm>
              <a:custGeom>
                <a:avLst/>
                <a:gdLst>
                  <a:gd name="T0" fmla="*/ 9 w 9"/>
                  <a:gd name="T1" fmla="*/ 23 h 26"/>
                  <a:gd name="T2" fmla="*/ 8 w 9"/>
                  <a:gd name="T3" fmla="*/ 22 h 26"/>
                  <a:gd name="T4" fmla="*/ 7 w 9"/>
                  <a:gd name="T5" fmla="*/ 20 h 26"/>
                  <a:gd name="T6" fmla="*/ 3 w 9"/>
                  <a:gd name="T7" fmla="*/ 13 h 26"/>
                  <a:gd name="T8" fmla="*/ 1 w 9"/>
                  <a:gd name="T9" fmla="*/ 4 h 26"/>
                  <a:gd name="T10" fmla="*/ 1 w 9"/>
                  <a:gd name="T11" fmla="*/ 1 h 26"/>
                  <a:gd name="T12" fmla="*/ 2 w 9"/>
                  <a:gd name="T13" fmla="*/ 0 h 26"/>
                  <a:gd name="T14" fmla="*/ 1 w 9"/>
                  <a:gd name="T15" fmla="*/ 1 h 26"/>
                  <a:gd name="T16" fmla="*/ 1 w 9"/>
                  <a:gd name="T17" fmla="*/ 4 h 26"/>
                  <a:gd name="T18" fmla="*/ 1 w 9"/>
                  <a:gd name="T19" fmla="*/ 13 h 26"/>
                  <a:gd name="T20" fmla="*/ 4 w 9"/>
                  <a:gd name="T21" fmla="*/ 22 h 26"/>
                  <a:gd name="T22" fmla="*/ 5 w 9"/>
                  <a:gd name="T23" fmla="*/ 25 h 26"/>
                  <a:gd name="T24" fmla="*/ 6 w 9"/>
                  <a:gd name="T25" fmla="*/ 26 h 26"/>
                  <a:gd name="T26" fmla="*/ 9 w 9"/>
                  <a:gd name="T27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26">
                    <a:moveTo>
                      <a:pt x="9" y="23"/>
                    </a:moveTo>
                    <a:cubicBezTo>
                      <a:pt x="9" y="23"/>
                      <a:pt x="9" y="23"/>
                      <a:pt x="8" y="22"/>
                    </a:cubicBezTo>
                    <a:cubicBezTo>
                      <a:pt x="8" y="22"/>
                      <a:pt x="7" y="21"/>
                      <a:pt x="7" y="20"/>
                    </a:cubicBezTo>
                    <a:cubicBezTo>
                      <a:pt x="5" y="18"/>
                      <a:pt x="4" y="16"/>
                      <a:pt x="3" y="13"/>
                    </a:cubicBezTo>
                    <a:cubicBezTo>
                      <a:pt x="2" y="10"/>
                      <a:pt x="1" y="6"/>
                      <a:pt x="1" y="4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0" y="6"/>
                      <a:pt x="0" y="10"/>
                      <a:pt x="1" y="13"/>
                    </a:cubicBezTo>
                    <a:cubicBezTo>
                      <a:pt x="1" y="16"/>
                      <a:pt x="3" y="20"/>
                      <a:pt x="4" y="22"/>
                    </a:cubicBezTo>
                    <a:cubicBezTo>
                      <a:pt x="4" y="23"/>
                      <a:pt x="5" y="24"/>
                      <a:pt x="5" y="25"/>
                    </a:cubicBezTo>
                    <a:cubicBezTo>
                      <a:pt x="6" y="25"/>
                      <a:pt x="6" y="26"/>
                      <a:pt x="6" y="26"/>
                    </a:cubicBezTo>
                    <a:lnTo>
                      <a:pt x="9" y="23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" name="Freeform 706"/>
              <p:cNvSpPr>
                <a:spLocks/>
              </p:cNvSpPr>
              <p:nvPr userDrawn="1"/>
            </p:nvSpPr>
            <p:spPr bwMode="auto">
              <a:xfrm>
                <a:off x="1615" y="1662"/>
                <a:ext cx="5" cy="16"/>
              </a:xfrm>
              <a:custGeom>
                <a:avLst/>
                <a:gdLst>
                  <a:gd name="T0" fmla="*/ 8 w 8"/>
                  <a:gd name="T1" fmla="*/ 24 h 26"/>
                  <a:gd name="T2" fmla="*/ 6 w 8"/>
                  <a:gd name="T3" fmla="*/ 21 h 26"/>
                  <a:gd name="T4" fmla="*/ 3 w 8"/>
                  <a:gd name="T5" fmla="*/ 13 h 26"/>
                  <a:gd name="T6" fmla="*/ 2 w 8"/>
                  <a:gd name="T7" fmla="*/ 4 h 26"/>
                  <a:gd name="T8" fmla="*/ 2 w 8"/>
                  <a:gd name="T9" fmla="*/ 1 h 26"/>
                  <a:gd name="T10" fmla="*/ 3 w 8"/>
                  <a:gd name="T11" fmla="*/ 0 h 26"/>
                  <a:gd name="T12" fmla="*/ 2 w 8"/>
                  <a:gd name="T13" fmla="*/ 1 h 26"/>
                  <a:gd name="T14" fmla="*/ 1 w 8"/>
                  <a:gd name="T15" fmla="*/ 4 h 26"/>
                  <a:gd name="T16" fmla="*/ 1 w 8"/>
                  <a:gd name="T17" fmla="*/ 13 h 26"/>
                  <a:gd name="T18" fmla="*/ 3 w 8"/>
                  <a:gd name="T19" fmla="*/ 22 h 26"/>
                  <a:gd name="T20" fmla="*/ 5 w 8"/>
                  <a:gd name="T21" fmla="*/ 26 h 26"/>
                  <a:gd name="T22" fmla="*/ 8 w 8"/>
                  <a:gd name="T23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26">
                    <a:moveTo>
                      <a:pt x="8" y="24"/>
                    </a:moveTo>
                    <a:cubicBezTo>
                      <a:pt x="8" y="24"/>
                      <a:pt x="7" y="23"/>
                      <a:pt x="6" y="21"/>
                    </a:cubicBezTo>
                    <a:cubicBezTo>
                      <a:pt x="5" y="19"/>
                      <a:pt x="4" y="16"/>
                      <a:pt x="3" y="13"/>
                    </a:cubicBezTo>
                    <a:cubicBezTo>
                      <a:pt x="2" y="10"/>
                      <a:pt x="2" y="6"/>
                      <a:pt x="2" y="4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1"/>
                    </a:cubicBezTo>
                    <a:cubicBezTo>
                      <a:pt x="2" y="2"/>
                      <a:pt x="1" y="3"/>
                      <a:pt x="1" y="4"/>
                    </a:cubicBezTo>
                    <a:cubicBezTo>
                      <a:pt x="1" y="6"/>
                      <a:pt x="0" y="10"/>
                      <a:pt x="1" y="13"/>
                    </a:cubicBezTo>
                    <a:cubicBezTo>
                      <a:pt x="1" y="16"/>
                      <a:pt x="2" y="20"/>
                      <a:pt x="3" y="22"/>
                    </a:cubicBezTo>
                    <a:cubicBezTo>
                      <a:pt x="4" y="25"/>
                      <a:pt x="5" y="26"/>
                      <a:pt x="5" y="26"/>
                    </a:cubicBezTo>
                    <a:lnTo>
                      <a:pt x="8" y="24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" name="Freeform 707"/>
              <p:cNvSpPr>
                <a:spLocks/>
              </p:cNvSpPr>
              <p:nvPr userDrawn="1"/>
            </p:nvSpPr>
            <p:spPr bwMode="auto">
              <a:xfrm>
                <a:off x="1661" y="1690"/>
                <a:ext cx="11" cy="8"/>
              </a:xfrm>
              <a:custGeom>
                <a:avLst/>
                <a:gdLst>
                  <a:gd name="T0" fmla="*/ 14 w 18"/>
                  <a:gd name="T1" fmla="*/ 0 h 13"/>
                  <a:gd name="T2" fmla="*/ 15 w 18"/>
                  <a:gd name="T3" fmla="*/ 1 h 13"/>
                  <a:gd name="T4" fmla="*/ 15 w 18"/>
                  <a:gd name="T5" fmla="*/ 4 h 13"/>
                  <a:gd name="T6" fmla="*/ 14 w 18"/>
                  <a:gd name="T7" fmla="*/ 7 h 13"/>
                  <a:gd name="T8" fmla="*/ 11 w 18"/>
                  <a:gd name="T9" fmla="*/ 10 h 13"/>
                  <a:gd name="T10" fmla="*/ 4 w 18"/>
                  <a:gd name="T11" fmla="*/ 12 h 13"/>
                  <a:gd name="T12" fmla="*/ 0 w 18"/>
                  <a:gd name="T13" fmla="*/ 12 h 13"/>
                  <a:gd name="T14" fmla="*/ 4 w 18"/>
                  <a:gd name="T15" fmla="*/ 13 h 13"/>
                  <a:gd name="T16" fmla="*/ 12 w 18"/>
                  <a:gd name="T17" fmla="*/ 11 h 13"/>
                  <a:gd name="T18" fmla="*/ 16 w 18"/>
                  <a:gd name="T19" fmla="*/ 8 h 13"/>
                  <a:gd name="T20" fmla="*/ 18 w 18"/>
                  <a:gd name="T21" fmla="*/ 4 h 13"/>
                  <a:gd name="T22" fmla="*/ 18 w 18"/>
                  <a:gd name="T23" fmla="*/ 1 h 13"/>
                  <a:gd name="T24" fmla="*/ 18 w 18"/>
                  <a:gd name="T25" fmla="*/ 0 h 13"/>
                  <a:gd name="T26" fmla="*/ 14 w 18"/>
                  <a:gd name="T2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13">
                    <a:moveTo>
                      <a:pt x="14" y="0"/>
                    </a:moveTo>
                    <a:cubicBezTo>
                      <a:pt x="14" y="0"/>
                      <a:pt x="15" y="1"/>
                      <a:pt x="15" y="1"/>
                    </a:cubicBezTo>
                    <a:cubicBezTo>
                      <a:pt x="15" y="2"/>
                      <a:pt x="15" y="3"/>
                      <a:pt x="15" y="4"/>
                    </a:cubicBezTo>
                    <a:cubicBezTo>
                      <a:pt x="15" y="5"/>
                      <a:pt x="14" y="6"/>
                      <a:pt x="14" y="7"/>
                    </a:cubicBezTo>
                    <a:cubicBezTo>
                      <a:pt x="13" y="8"/>
                      <a:pt x="12" y="9"/>
                      <a:pt x="11" y="10"/>
                    </a:cubicBezTo>
                    <a:cubicBezTo>
                      <a:pt x="9" y="11"/>
                      <a:pt x="6" y="12"/>
                      <a:pt x="4" y="12"/>
                    </a:cubicBezTo>
                    <a:cubicBezTo>
                      <a:pt x="1" y="12"/>
                      <a:pt x="0" y="12"/>
                      <a:pt x="0" y="12"/>
                    </a:cubicBezTo>
                    <a:cubicBezTo>
                      <a:pt x="0" y="12"/>
                      <a:pt x="1" y="12"/>
                      <a:pt x="4" y="13"/>
                    </a:cubicBezTo>
                    <a:cubicBezTo>
                      <a:pt x="6" y="13"/>
                      <a:pt x="9" y="13"/>
                      <a:pt x="12" y="11"/>
                    </a:cubicBezTo>
                    <a:cubicBezTo>
                      <a:pt x="14" y="11"/>
                      <a:pt x="15" y="10"/>
                      <a:pt x="16" y="8"/>
                    </a:cubicBezTo>
                    <a:cubicBezTo>
                      <a:pt x="17" y="7"/>
                      <a:pt x="18" y="6"/>
                      <a:pt x="18" y="4"/>
                    </a:cubicBezTo>
                    <a:cubicBezTo>
                      <a:pt x="18" y="3"/>
                      <a:pt x="18" y="2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" name="Freeform 708"/>
              <p:cNvSpPr>
                <a:spLocks/>
              </p:cNvSpPr>
              <p:nvPr userDrawn="1"/>
            </p:nvSpPr>
            <p:spPr bwMode="auto">
              <a:xfrm>
                <a:off x="1601" y="1685"/>
                <a:ext cx="6" cy="21"/>
              </a:xfrm>
              <a:custGeom>
                <a:avLst/>
                <a:gdLst>
                  <a:gd name="T0" fmla="*/ 9 w 9"/>
                  <a:gd name="T1" fmla="*/ 30 h 33"/>
                  <a:gd name="T2" fmla="*/ 6 w 9"/>
                  <a:gd name="T3" fmla="*/ 26 h 33"/>
                  <a:gd name="T4" fmla="*/ 2 w 9"/>
                  <a:gd name="T5" fmla="*/ 16 h 33"/>
                  <a:gd name="T6" fmla="*/ 1 w 9"/>
                  <a:gd name="T7" fmla="*/ 5 h 33"/>
                  <a:gd name="T8" fmla="*/ 1 w 9"/>
                  <a:gd name="T9" fmla="*/ 2 h 33"/>
                  <a:gd name="T10" fmla="*/ 2 w 9"/>
                  <a:gd name="T11" fmla="*/ 0 h 33"/>
                  <a:gd name="T12" fmla="*/ 1 w 9"/>
                  <a:gd name="T13" fmla="*/ 2 h 33"/>
                  <a:gd name="T14" fmla="*/ 0 w 9"/>
                  <a:gd name="T15" fmla="*/ 5 h 33"/>
                  <a:gd name="T16" fmla="*/ 0 w 9"/>
                  <a:gd name="T17" fmla="*/ 17 h 33"/>
                  <a:gd name="T18" fmla="*/ 3 w 9"/>
                  <a:gd name="T19" fmla="*/ 28 h 33"/>
                  <a:gd name="T20" fmla="*/ 5 w 9"/>
                  <a:gd name="T21" fmla="*/ 33 h 33"/>
                  <a:gd name="T22" fmla="*/ 9 w 9"/>
                  <a:gd name="T23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3">
                    <a:moveTo>
                      <a:pt x="9" y="30"/>
                    </a:moveTo>
                    <a:cubicBezTo>
                      <a:pt x="9" y="30"/>
                      <a:pt x="7" y="29"/>
                      <a:pt x="6" y="26"/>
                    </a:cubicBezTo>
                    <a:cubicBezTo>
                      <a:pt x="5" y="24"/>
                      <a:pt x="3" y="20"/>
                      <a:pt x="2" y="16"/>
                    </a:cubicBezTo>
                    <a:cubicBezTo>
                      <a:pt x="1" y="12"/>
                      <a:pt x="1" y="8"/>
                      <a:pt x="1" y="5"/>
                    </a:cubicBezTo>
                    <a:cubicBezTo>
                      <a:pt x="1" y="4"/>
                      <a:pt x="1" y="3"/>
                      <a:pt x="1" y="2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8"/>
                      <a:pt x="0" y="12"/>
                      <a:pt x="0" y="17"/>
                    </a:cubicBezTo>
                    <a:cubicBezTo>
                      <a:pt x="1" y="21"/>
                      <a:pt x="2" y="25"/>
                      <a:pt x="3" y="28"/>
                    </a:cubicBezTo>
                    <a:cubicBezTo>
                      <a:pt x="4" y="31"/>
                      <a:pt x="5" y="33"/>
                      <a:pt x="5" y="33"/>
                    </a:cubicBezTo>
                    <a:lnTo>
                      <a:pt x="9" y="3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" name="Freeform 709"/>
              <p:cNvSpPr>
                <a:spLocks/>
              </p:cNvSpPr>
              <p:nvPr userDrawn="1"/>
            </p:nvSpPr>
            <p:spPr bwMode="auto">
              <a:xfrm>
                <a:off x="1591" y="1680"/>
                <a:ext cx="4" cy="16"/>
              </a:xfrm>
              <a:custGeom>
                <a:avLst/>
                <a:gdLst>
                  <a:gd name="T0" fmla="*/ 6 w 6"/>
                  <a:gd name="T1" fmla="*/ 24 h 26"/>
                  <a:gd name="T2" fmla="*/ 6 w 6"/>
                  <a:gd name="T3" fmla="*/ 23 h 26"/>
                  <a:gd name="T4" fmla="*/ 5 w 6"/>
                  <a:gd name="T5" fmla="*/ 21 h 26"/>
                  <a:gd name="T6" fmla="*/ 2 w 6"/>
                  <a:gd name="T7" fmla="*/ 13 h 26"/>
                  <a:gd name="T8" fmla="*/ 3 w 6"/>
                  <a:gd name="T9" fmla="*/ 4 h 26"/>
                  <a:gd name="T10" fmla="*/ 3 w 6"/>
                  <a:gd name="T11" fmla="*/ 1 h 26"/>
                  <a:gd name="T12" fmla="*/ 4 w 6"/>
                  <a:gd name="T13" fmla="*/ 0 h 26"/>
                  <a:gd name="T14" fmla="*/ 3 w 6"/>
                  <a:gd name="T15" fmla="*/ 1 h 26"/>
                  <a:gd name="T16" fmla="*/ 2 w 6"/>
                  <a:gd name="T17" fmla="*/ 4 h 26"/>
                  <a:gd name="T18" fmla="*/ 0 w 6"/>
                  <a:gd name="T19" fmla="*/ 13 h 26"/>
                  <a:gd name="T20" fmla="*/ 1 w 6"/>
                  <a:gd name="T21" fmla="*/ 22 h 26"/>
                  <a:gd name="T22" fmla="*/ 2 w 6"/>
                  <a:gd name="T23" fmla="*/ 25 h 26"/>
                  <a:gd name="T24" fmla="*/ 3 w 6"/>
                  <a:gd name="T25" fmla="*/ 26 h 26"/>
                  <a:gd name="T26" fmla="*/ 6 w 6"/>
                  <a:gd name="T27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26">
                    <a:moveTo>
                      <a:pt x="6" y="24"/>
                    </a:moveTo>
                    <a:cubicBezTo>
                      <a:pt x="6" y="24"/>
                      <a:pt x="6" y="24"/>
                      <a:pt x="6" y="23"/>
                    </a:cubicBezTo>
                    <a:cubicBezTo>
                      <a:pt x="6" y="22"/>
                      <a:pt x="5" y="22"/>
                      <a:pt x="5" y="21"/>
                    </a:cubicBezTo>
                    <a:cubicBezTo>
                      <a:pt x="4" y="19"/>
                      <a:pt x="3" y="16"/>
                      <a:pt x="2" y="13"/>
                    </a:cubicBezTo>
                    <a:cubicBezTo>
                      <a:pt x="2" y="9"/>
                      <a:pt x="2" y="6"/>
                      <a:pt x="3" y="4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1" y="6"/>
                      <a:pt x="1" y="9"/>
                      <a:pt x="0" y="13"/>
                    </a:cubicBezTo>
                    <a:cubicBezTo>
                      <a:pt x="0" y="16"/>
                      <a:pt x="1" y="19"/>
                      <a:pt x="1" y="22"/>
                    </a:cubicBezTo>
                    <a:cubicBezTo>
                      <a:pt x="2" y="23"/>
                      <a:pt x="2" y="24"/>
                      <a:pt x="2" y="25"/>
                    </a:cubicBezTo>
                    <a:cubicBezTo>
                      <a:pt x="3" y="26"/>
                      <a:pt x="3" y="26"/>
                      <a:pt x="3" y="26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" name="Freeform 710"/>
              <p:cNvSpPr>
                <a:spLocks/>
              </p:cNvSpPr>
              <p:nvPr userDrawn="1"/>
            </p:nvSpPr>
            <p:spPr bwMode="auto">
              <a:xfrm>
                <a:off x="1559" y="1685"/>
                <a:ext cx="3" cy="20"/>
              </a:xfrm>
              <a:custGeom>
                <a:avLst/>
                <a:gdLst>
                  <a:gd name="T0" fmla="*/ 5 w 5"/>
                  <a:gd name="T1" fmla="*/ 30 h 32"/>
                  <a:gd name="T2" fmla="*/ 4 w 5"/>
                  <a:gd name="T3" fmla="*/ 26 h 32"/>
                  <a:gd name="T4" fmla="*/ 2 w 5"/>
                  <a:gd name="T5" fmla="*/ 15 h 32"/>
                  <a:gd name="T6" fmla="*/ 3 w 5"/>
                  <a:gd name="T7" fmla="*/ 4 h 32"/>
                  <a:gd name="T8" fmla="*/ 4 w 5"/>
                  <a:gd name="T9" fmla="*/ 1 h 32"/>
                  <a:gd name="T10" fmla="*/ 4 w 5"/>
                  <a:gd name="T11" fmla="*/ 0 h 32"/>
                  <a:gd name="T12" fmla="*/ 4 w 5"/>
                  <a:gd name="T13" fmla="*/ 1 h 32"/>
                  <a:gd name="T14" fmla="*/ 2 w 5"/>
                  <a:gd name="T15" fmla="*/ 4 h 32"/>
                  <a:gd name="T16" fmla="*/ 0 w 5"/>
                  <a:gd name="T17" fmla="*/ 15 h 32"/>
                  <a:gd name="T18" fmla="*/ 1 w 5"/>
                  <a:gd name="T19" fmla="*/ 26 h 32"/>
                  <a:gd name="T20" fmla="*/ 2 w 5"/>
                  <a:gd name="T21" fmla="*/ 32 h 32"/>
                  <a:gd name="T22" fmla="*/ 5 w 5"/>
                  <a:gd name="T23" fmla="*/ 3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32">
                    <a:moveTo>
                      <a:pt x="5" y="30"/>
                    </a:moveTo>
                    <a:cubicBezTo>
                      <a:pt x="5" y="30"/>
                      <a:pt x="5" y="29"/>
                      <a:pt x="4" y="26"/>
                    </a:cubicBezTo>
                    <a:cubicBezTo>
                      <a:pt x="3" y="23"/>
                      <a:pt x="2" y="19"/>
                      <a:pt x="2" y="15"/>
                    </a:cubicBezTo>
                    <a:cubicBezTo>
                      <a:pt x="2" y="11"/>
                      <a:pt x="2" y="7"/>
                      <a:pt x="3" y="4"/>
                    </a:cubicBezTo>
                    <a:cubicBezTo>
                      <a:pt x="3" y="3"/>
                      <a:pt x="3" y="2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3" y="3"/>
                      <a:pt x="2" y="4"/>
                    </a:cubicBezTo>
                    <a:cubicBezTo>
                      <a:pt x="1" y="7"/>
                      <a:pt x="0" y="11"/>
                      <a:pt x="0" y="15"/>
                    </a:cubicBezTo>
                    <a:cubicBezTo>
                      <a:pt x="0" y="19"/>
                      <a:pt x="0" y="23"/>
                      <a:pt x="1" y="26"/>
                    </a:cubicBezTo>
                    <a:cubicBezTo>
                      <a:pt x="1" y="30"/>
                      <a:pt x="2" y="32"/>
                      <a:pt x="2" y="32"/>
                    </a:cubicBezTo>
                    <a:lnTo>
                      <a:pt x="5" y="3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" name="Freeform 711"/>
              <p:cNvSpPr>
                <a:spLocks/>
              </p:cNvSpPr>
              <p:nvPr userDrawn="1"/>
            </p:nvSpPr>
            <p:spPr bwMode="auto">
              <a:xfrm>
                <a:off x="1552" y="1678"/>
                <a:ext cx="5" cy="15"/>
              </a:xfrm>
              <a:custGeom>
                <a:avLst/>
                <a:gdLst>
                  <a:gd name="T0" fmla="*/ 4 w 9"/>
                  <a:gd name="T1" fmla="*/ 24 h 25"/>
                  <a:gd name="T2" fmla="*/ 4 w 9"/>
                  <a:gd name="T3" fmla="*/ 23 h 25"/>
                  <a:gd name="T4" fmla="*/ 3 w 9"/>
                  <a:gd name="T5" fmla="*/ 20 h 25"/>
                  <a:gd name="T6" fmla="*/ 4 w 9"/>
                  <a:gd name="T7" fmla="*/ 12 h 25"/>
                  <a:gd name="T8" fmla="*/ 7 w 9"/>
                  <a:gd name="T9" fmla="*/ 4 h 25"/>
                  <a:gd name="T10" fmla="*/ 8 w 9"/>
                  <a:gd name="T11" fmla="*/ 1 h 25"/>
                  <a:gd name="T12" fmla="*/ 9 w 9"/>
                  <a:gd name="T13" fmla="*/ 0 h 25"/>
                  <a:gd name="T14" fmla="*/ 8 w 9"/>
                  <a:gd name="T15" fmla="*/ 1 h 25"/>
                  <a:gd name="T16" fmla="*/ 6 w 9"/>
                  <a:gd name="T17" fmla="*/ 3 h 25"/>
                  <a:gd name="T18" fmla="*/ 2 w 9"/>
                  <a:gd name="T19" fmla="*/ 11 h 25"/>
                  <a:gd name="T20" fmla="*/ 0 w 9"/>
                  <a:gd name="T21" fmla="*/ 20 h 25"/>
                  <a:gd name="T22" fmla="*/ 0 w 9"/>
                  <a:gd name="T23" fmla="*/ 24 h 25"/>
                  <a:gd name="T24" fmla="*/ 0 w 9"/>
                  <a:gd name="T25" fmla="*/ 25 h 25"/>
                  <a:gd name="T26" fmla="*/ 4 w 9"/>
                  <a:gd name="T2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25">
                    <a:moveTo>
                      <a:pt x="4" y="24"/>
                    </a:moveTo>
                    <a:cubicBezTo>
                      <a:pt x="4" y="24"/>
                      <a:pt x="4" y="24"/>
                      <a:pt x="4" y="23"/>
                    </a:cubicBezTo>
                    <a:cubicBezTo>
                      <a:pt x="4" y="22"/>
                      <a:pt x="3" y="21"/>
                      <a:pt x="3" y="20"/>
                    </a:cubicBezTo>
                    <a:cubicBezTo>
                      <a:pt x="3" y="18"/>
                      <a:pt x="3" y="15"/>
                      <a:pt x="4" y="12"/>
                    </a:cubicBezTo>
                    <a:cubicBezTo>
                      <a:pt x="4" y="9"/>
                      <a:pt x="5" y="6"/>
                      <a:pt x="7" y="4"/>
                    </a:cubicBezTo>
                    <a:cubicBezTo>
                      <a:pt x="7" y="3"/>
                      <a:pt x="8" y="2"/>
                      <a:pt x="8" y="1"/>
                    </a:cubicBezTo>
                    <a:cubicBezTo>
                      <a:pt x="9" y="1"/>
                      <a:pt x="9" y="0"/>
                      <a:pt x="9" y="0"/>
                    </a:cubicBezTo>
                    <a:cubicBezTo>
                      <a:pt x="9" y="0"/>
                      <a:pt x="9" y="1"/>
                      <a:pt x="8" y="1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5" y="5"/>
                      <a:pt x="3" y="8"/>
                      <a:pt x="2" y="11"/>
                    </a:cubicBezTo>
                    <a:cubicBezTo>
                      <a:pt x="0" y="15"/>
                      <a:pt x="0" y="18"/>
                      <a:pt x="0" y="20"/>
                    </a:cubicBezTo>
                    <a:cubicBezTo>
                      <a:pt x="0" y="22"/>
                      <a:pt x="0" y="23"/>
                      <a:pt x="0" y="24"/>
                    </a:cubicBezTo>
                    <a:cubicBezTo>
                      <a:pt x="0" y="24"/>
                      <a:pt x="0" y="25"/>
                      <a:pt x="0" y="25"/>
                    </a:cubicBezTo>
                    <a:lnTo>
                      <a:pt x="4" y="24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" name="Freeform 712"/>
              <p:cNvSpPr>
                <a:spLocks/>
              </p:cNvSpPr>
              <p:nvPr userDrawn="1"/>
            </p:nvSpPr>
            <p:spPr bwMode="auto">
              <a:xfrm>
                <a:off x="1615" y="1702"/>
                <a:ext cx="13" cy="6"/>
              </a:xfrm>
              <a:custGeom>
                <a:avLst/>
                <a:gdLst>
                  <a:gd name="T0" fmla="*/ 18 w 22"/>
                  <a:gd name="T1" fmla="*/ 0 h 10"/>
                  <a:gd name="T2" fmla="*/ 18 w 22"/>
                  <a:gd name="T3" fmla="*/ 1 h 10"/>
                  <a:gd name="T4" fmla="*/ 17 w 22"/>
                  <a:gd name="T5" fmla="*/ 3 h 10"/>
                  <a:gd name="T6" fmla="*/ 15 w 22"/>
                  <a:gd name="T7" fmla="*/ 6 h 10"/>
                  <a:gd name="T8" fmla="*/ 12 w 22"/>
                  <a:gd name="T9" fmla="*/ 8 h 10"/>
                  <a:gd name="T10" fmla="*/ 3 w 22"/>
                  <a:gd name="T11" fmla="*/ 7 h 10"/>
                  <a:gd name="T12" fmla="*/ 0 w 22"/>
                  <a:gd name="T13" fmla="*/ 6 h 10"/>
                  <a:gd name="T14" fmla="*/ 3 w 22"/>
                  <a:gd name="T15" fmla="*/ 8 h 10"/>
                  <a:gd name="T16" fmla="*/ 12 w 22"/>
                  <a:gd name="T17" fmla="*/ 10 h 10"/>
                  <a:gd name="T18" fmla="*/ 17 w 22"/>
                  <a:gd name="T19" fmla="*/ 8 h 10"/>
                  <a:gd name="T20" fmla="*/ 20 w 22"/>
                  <a:gd name="T21" fmla="*/ 5 h 10"/>
                  <a:gd name="T22" fmla="*/ 21 w 22"/>
                  <a:gd name="T23" fmla="*/ 3 h 10"/>
                  <a:gd name="T24" fmla="*/ 22 w 22"/>
                  <a:gd name="T25" fmla="*/ 1 h 10"/>
                  <a:gd name="T26" fmla="*/ 18 w 22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10">
                    <a:moveTo>
                      <a:pt x="18" y="0"/>
                    </a:moveTo>
                    <a:cubicBezTo>
                      <a:pt x="18" y="0"/>
                      <a:pt x="18" y="1"/>
                      <a:pt x="18" y="1"/>
                    </a:cubicBezTo>
                    <a:cubicBezTo>
                      <a:pt x="18" y="2"/>
                      <a:pt x="17" y="3"/>
                      <a:pt x="17" y="3"/>
                    </a:cubicBezTo>
                    <a:cubicBezTo>
                      <a:pt x="17" y="4"/>
                      <a:pt x="16" y="5"/>
                      <a:pt x="15" y="6"/>
                    </a:cubicBezTo>
                    <a:cubicBezTo>
                      <a:pt x="14" y="7"/>
                      <a:pt x="13" y="7"/>
                      <a:pt x="12" y="8"/>
                    </a:cubicBezTo>
                    <a:cubicBezTo>
                      <a:pt x="9" y="8"/>
                      <a:pt x="6" y="8"/>
                      <a:pt x="3" y="7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0" y="6"/>
                      <a:pt x="1" y="7"/>
                      <a:pt x="3" y="8"/>
                    </a:cubicBezTo>
                    <a:cubicBezTo>
                      <a:pt x="5" y="9"/>
                      <a:pt x="8" y="10"/>
                      <a:pt x="12" y="10"/>
                    </a:cubicBezTo>
                    <a:cubicBezTo>
                      <a:pt x="13" y="10"/>
                      <a:pt x="15" y="9"/>
                      <a:pt x="17" y="8"/>
                    </a:cubicBezTo>
                    <a:cubicBezTo>
                      <a:pt x="18" y="7"/>
                      <a:pt x="19" y="6"/>
                      <a:pt x="20" y="5"/>
                    </a:cubicBezTo>
                    <a:cubicBezTo>
                      <a:pt x="21" y="4"/>
                      <a:pt x="21" y="3"/>
                      <a:pt x="21" y="3"/>
                    </a:cubicBezTo>
                    <a:cubicBezTo>
                      <a:pt x="22" y="2"/>
                      <a:pt x="22" y="1"/>
                      <a:pt x="22" y="1"/>
                    </a:cubicBez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" name="Freeform 713"/>
              <p:cNvSpPr>
                <a:spLocks/>
              </p:cNvSpPr>
              <p:nvPr userDrawn="1"/>
            </p:nvSpPr>
            <p:spPr bwMode="auto">
              <a:xfrm>
                <a:off x="1569" y="1701"/>
                <a:ext cx="14" cy="6"/>
              </a:xfrm>
              <a:custGeom>
                <a:avLst/>
                <a:gdLst>
                  <a:gd name="T0" fmla="*/ 19 w 22"/>
                  <a:gd name="T1" fmla="*/ 2 h 9"/>
                  <a:gd name="T2" fmla="*/ 18 w 22"/>
                  <a:gd name="T3" fmla="*/ 3 h 9"/>
                  <a:gd name="T4" fmla="*/ 16 w 22"/>
                  <a:gd name="T5" fmla="*/ 5 h 9"/>
                  <a:gd name="T6" fmla="*/ 13 w 22"/>
                  <a:gd name="T7" fmla="*/ 7 h 9"/>
                  <a:gd name="T8" fmla="*/ 10 w 22"/>
                  <a:gd name="T9" fmla="*/ 7 h 9"/>
                  <a:gd name="T10" fmla="*/ 2 w 22"/>
                  <a:gd name="T11" fmla="*/ 3 h 9"/>
                  <a:gd name="T12" fmla="*/ 0 w 22"/>
                  <a:gd name="T13" fmla="*/ 0 h 9"/>
                  <a:gd name="T14" fmla="*/ 2 w 22"/>
                  <a:gd name="T15" fmla="*/ 3 h 9"/>
                  <a:gd name="T16" fmla="*/ 9 w 22"/>
                  <a:gd name="T17" fmla="*/ 9 h 9"/>
                  <a:gd name="T18" fmla="*/ 14 w 22"/>
                  <a:gd name="T19" fmla="*/ 9 h 9"/>
                  <a:gd name="T20" fmla="*/ 18 w 22"/>
                  <a:gd name="T21" fmla="*/ 8 h 9"/>
                  <a:gd name="T22" fmla="*/ 21 w 22"/>
                  <a:gd name="T23" fmla="*/ 6 h 9"/>
                  <a:gd name="T24" fmla="*/ 22 w 22"/>
                  <a:gd name="T25" fmla="*/ 5 h 9"/>
                  <a:gd name="T26" fmla="*/ 19 w 22"/>
                  <a:gd name="T2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9">
                    <a:moveTo>
                      <a:pt x="19" y="2"/>
                    </a:moveTo>
                    <a:cubicBezTo>
                      <a:pt x="19" y="2"/>
                      <a:pt x="18" y="3"/>
                      <a:pt x="18" y="3"/>
                    </a:cubicBezTo>
                    <a:cubicBezTo>
                      <a:pt x="18" y="4"/>
                      <a:pt x="17" y="4"/>
                      <a:pt x="16" y="5"/>
                    </a:cubicBezTo>
                    <a:cubicBezTo>
                      <a:pt x="16" y="6"/>
                      <a:pt x="15" y="6"/>
                      <a:pt x="13" y="7"/>
                    </a:cubicBezTo>
                    <a:cubicBezTo>
                      <a:pt x="12" y="7"/>
                      <a:pt x="11" y="7"/>
                      <a:pt x="10" y="7"/>
                    </a:cubicBezTo>
                    <a:cubicBezTo>
                      <a:pt x="7" y="6"/>
                      <a:pt x="4" y="4"/>
                      <a:pt x="2" y="3"/>
                    </a:cubicBezTo>
                    <a:cubicBezTo>
                      <a:pt x="1" y="2"/>
                      <a:pt x="0" y="0"/>
                      <a:pt x="0" y="0"/>
                    </a:cubicBezTo>
                    <a:cubicBezTo>
                      <a:pt x="0" y="0"/>
                      <a:pt x="0" y="2"/>
                      <a:pt x="2" y="3"/>
                    </a:cubicBezTo>
                    <a:cubicBezTo>
                      <a:pt x="4" y="5"/>
                      <a:pt x="6" y="7"/>
                      <a:pt x="9" y="9"/>
                    </a:cubicBezTo>
                    <a:cubicBezTo>
                      <a:pt x="11" y="9"/>
                      <a:pt x="12" y="9"/>
                      <a:pt x="14" y="9"/>
                    </a:cubicBezTo>
                    <a:cubicBezTo>
                      <a:pt x="16" y="9"/>
                      <a:pt x="17" y="8"/>
                      <a:pt x="18" y="8"/>
                    </a:cubicBezTo>
                    <a:cubicBezTo>
                      <a:pt x="19" y="7"/>
                      <a:pt x="20" y="6"/>
                      <a:pt x="21" y="6"/>
                    </a:cubicBezTo>
                    <a:cubicBezTo>
                      <a:pt x="21" y="5"/>
                      <a:pt x="22" y="5"/>
                      <a:pt x="22" y="5"/>
                    </a:cubicBez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" name="Freeform 714"/>
              <p:cNvSpPr>
                <a:spLocks/>
              </p:cNvSpPr>
              <p:nvPr userDrawn="1"/>
            </p:nvSpPr>
            <p:spPr bwMode="auto">
              <a:xfrm>
                <a:off x="1662" y="1399"/>
                <a:ext cx="10" cy="20"/>
              </a:xfrm>
              <a:custGeom>
                <a:avLst/>
                <a:gdLst>
                  <a:gd name="T0" fmla="*/ 1 w 16"/>
                  <a:gd name="T1" fmla="*/ 4 h 32"/>
                  <a:gd name="T2" fmla="*/ 5 w 16"/>
                  <a:gd name="T3" fmla="*/ 4 h 32"/>
                  <a:gd name="T4" fmla="*/ 9 w 16"/>
                  <a:gd name="T5" fmla="*/ 8 h 32"/>
                  <a:gd name="T6" fmla="*/ 12 w 16"/>
                  <a:gd name="T7" fmla="*/ 14 h 32"/>
                  <a:gd name="T8" fmla="*/ 15 w 16"/>
                  <a:gd name="T9" fmla="*/ 26 h 32"/>
                  <a:gd name="T10" fmla="*/ 15 w 16"/>
                  <a:gd name="T11" fmla="*/ 30 h 32"/>
                  <a:gd name="T12" fmla="*/ 15 w 16"/>
                  <a:gd name="T13" fmla="*/ 32 h 32"/>
                  <a:gd name="T14" fmla="*/ 15 w 16"/>
                  <a:gd name="T15" fmla="*/ 30 h 32"/>
                  <a:gd name="T16" fmla="*/ 16 w 16"/>
                  <a:gd name="T17" fmla="*/ 26 h 32"/>
                  <a:gd name="T18" fmla="*/ 14 w 16"/>
                  <a:gd name="T19" fmla="*/ 13 h 32"/>
                  <a:gd name="T20" fmla="*/ 7 w 16"/>
                  <a:gd name="T21" fmla="*/ 1 h 32"/>
                  <a:gd name="T22" fmla="*/ 4 w 16"/>
                  <a:gd name="T23" fmla="*/ 0 h 32"/>
                  <a:gd name="T24" fmla="*/ 2 w 16"/>
                  <a:gd name="T25" fmla="*/ 0 h 32"/>
                  <a:gd name="T26" fmla="*/ 0 w 16"/>
                  <a:gd name="T27" fmla="*/ 1 h 32"/>
                  <a:gd name="T28" fmla="*/ 1 w 16"/>
                  <a:gd name="T2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32">
                    <a:moveTo>
                      <a:pt x="1" y="4"/>
                    </a:moveTo>
                    <a:cubicBezTo>
                      <a:pt x="1" y="5"/>
                      <a:pt x="3" y="3"/>
                      <a:pt x="5" y="4"/>
                    </a:cubicBezTo>
                    <a:cubicBezTo>
                      <a:pt x="7" y="5"/>
                      <a:pt x="8" y="6"/>
                      <a:pt x="9" y="8"/>
                    </a:cubicBezTo>
                    <a:cubicBezTo>
                      <a:pt x="10" y="10"/>
                      <a:pt x="12" y="11"/>
                      <a:pt x="12" y="14"/>
                    </a:cubicBezTo>
                    <a:cubicBezTo>
                      <a:pt x="14" y="18"/>
                      <a:pt x="15" y="22"/>
                      <a:pt x="15" y="26"/>
                    </a:cubicBezTo>
                    <a:cubicBezTo>
                      <a:pt x="15" y="28"/>
                      <a:pt x="15" y="29"/>
                      <a:pt x="15" y="30"/>
                    </a:cubicBezTo>
                    <a:cubicBezTo>
                      <a:pt x="15" y="31"/>
                      <a:pt x="15" y="32"/>
                      <a:pt x="15" y="32"/>
                    </a:cubicBezTo>
                    <a:cubicBezTo>
                      <a:pt x="15" y="32"/>
                      <a:pt x="15" y="31"/>
                      <a:pt x="15" y="30"/>
                    </a:cubicBezTo>
                    <a:cubicBezTo>
                      <a:pt x="15" y="29"/>
                      <a:pt x="16" y="28"/>
                      <a:pt x="16" y="26"/>
                    </a:cubicBezTo>
                    <a:cubicBezTo>
                      <a:pt x="16" y="22"/>
                      <a:pt x="16" y="17"/>
                      <a:pt x="14" y="13"/>
                    </a:cubicBezTo>
                    <a:cubicBezTo>
                      <a:pt x="13" y="8"/>
                      <a:pt x="11" y="4"/>
                      <a:pt x="7" y="1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1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" name="Freeform 715"/>
              <p:cNvSpPr>
                <a:spLocks/>
              </p:cNvSpPr>
              <p:nvPr userDrawn="1"/>
            </p:nvSpPr>
            <p:spPr bwMode="auto">
              <a:xfrm>
                <a:off x="1298" y="1741"/>
                <a:ext cx="7" cy="10"/>
              </a:xfrm>
              <a:custGeom>
                <a:avLst/>
                <a:gdLst>
                  <a:gd name="T0" fmla="*/ 10 w 10"/>
                  <a:gd name="T1" fmla="*/ 12 h 15"/>
                  <a:gd name="T2" fmla="*/ 8 w 10"/>
                  <a:gd name="T3" fmla="*/ 11 h 15"/>
                  <a:gd name="T4" fmla="*/ 3 w 10"/>
                  <a:gd name="T5" fmla="*/ 7 h 15"/>
                  <a:gd name="T6" fmla="*/ 1 w 10"/>
                  <a:gd name="T7" fmla="*/ 2 h 15"/>
                  <a:gd name="T8" fmla="*/ 0 w 10"/>
                  <a:gd name="T9" fmla="*/ 0 h 15"/>
                  <a:gd name="T10" fmla="*/ 0 w 10"/>
                  <a:gd name="T11" fmla="*/ 2 h 15"/>
                  <a:gd name="T12" fmla="*/ 2 w 10"/>
                  <a:gd name="T13" fmla="*/ 8 h 15"/>
                  <a:gd name="T14" fmla="*/ 5 w 10"/>
                  <a:gd name="T15" fmla="*/ 13 h 15"/>
                  <a:gd name="T16" fmla="*/ 8 w 10"/>
                  <a:gd name="T17" fmla="*/ 15 h 15"/>
                  <a:gd name="T18" fmla="*/ 10 w 10"/>
                  <a:gd name="T19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5">
                    <a:moveTo>
                      <a:pt x="10" y="12"/>
                    </a:moveTo>
                    <a:cubicBezTo>
                      <a:pt x="10" y="12"/>
                      <a:pt x="9" y="12"/>
                      <a:pt x="8" y="11"/>
                    </a:cubicBezTo>
                    <a:cubicBezTo>
                      <a:pt x="6" y="10"/>
                      <a:pt x="5" y="9"/>
                      <a:pt x="3" y="7"/>
                    </a:cubicBezTo>
                    <a:cubicBezTo>
                      <a:pt x="2" y="6"/>
                      <a:pt x="1" y="4"/>
                      <a:pt x="1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4"/>
                      <a:pt x="1" y="6"/>
                      <a:pt x="2" y="8"/>
                    </a:cubicBezTo>
                    <a:cubicBezTo>
                      <a:pt x="3" y="10"/>
                      <a:pt x="4" y="12"/>
                      <a:pt x="5" y="13"/>
                    </a:cubicBezTo>
                    <a:cubicBezTo>
                      <a:pt x="7" y="15"/>
                      <a:pt x="8" y="15"/>
                      <a:pt x="8" y="15"/>
                    </a:cubicBez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" name="Freeform 716"/>
              <p:cNvSpPr>
                <a:spLocks/>
              </p:cNvSpPr>
              <p:nvPr userDrawn="1"/>
            </p:nvSpPr>
            <p:spPr bwMode="auto">
              <a:xfrm>
                <a:off x="1294" y="1741"/>
                <a:ext cx="6" cy="10"/>
              </a:xfrm>
              <a:custGeom>
                <a:avLst/>
                <a:gdLst>
                  <a:gd name="T0" fmla="*/ 9 w 9"/>
                  <a:gd name="T1" fmla="*/ 12 h 16"/>
                  <a:gd name="T2" fmla="*/ 7 w 9"/>
                  <a:gd name="T3" fmla="*/ 11 h 16"/>
                  <a:gd name="T4" fmla="*/ 3 w 9"/>
                  <a:gd name="T5" fmla="*/ 8 h 16"/>
                  <a:gd name="T6" fmla="*/ 1 w 9"/>
                  <a:gd name="T7" fmla="*/ 3 h 16"/>
                  <a:gd name="T8" fmla="*/ 0 w 9"/>
                  <a:gd name="T9" fmla="*/ 0 h 16"/>
                  <a:gd name="T10" fmla="*/ 0 w 9"/>
                  <a:gd name="T11" fmla="*/ 3 h 16"/>
                  <a:gd name="T12" fmla="*/ 2 w 9"/>
                  <a:gd name="T13" fmla="*/ 9 h 16"/>
                  <a:gd name="T14" fmla="*/ 5 w 9"/>
                  <a:gd name="T15" fmla="*/ 14 h 16"/>
                  <a:gd name="T16" fmla="*/ 8 w 9"/>
                  <a:gd name="T17" fmla="*/ 16 h 16"/>
                  <a:gd name="T18" fmla="*/ 9 w 9"/>
                  <a:gd name="T1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6">
                    <a:moveTo>
                      <a:pt x="9" y="12"/>
                    </a:moveTo>
                    <a:cubicBezTo>
                      <a:pt x="9" y="12"/>
                      <a:pt x="9" y="12"/>
                      <a:pt x="7" y="11"/>
                    </a:cubicBezTo>
                    <a:cubicBezTo>
                      <a:pt x="6" y="11"/>
                      <a:pt x="5" y="9"/>
                      <a:pt x="3" y="8"/>
                    </a:cubicBezTo>
                    <a:cubicBezTo>
                      <a:pt x="2" y="6"/>
                      <a:pt x="1" y="4"/>
                      <a:pt x="1" y="3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3"/>
                    </a:cubicBezTo>
                    <a:cubicBezTo>
                      <a:pt x="0" y="4"/>
                      <a:pt x="1" y="7"/>
                      <a:pt x="2" y="9"/>
                    </a:cubicBezTo>
                    <a:cubicBezTo>
                      <a:pt x="3" y="11"/>
                      <a:pt x="4" y="13"/>
                      <a:pt x="5" y="14"/>
                    </a:cubicBezTo>
                    <a:cubicBezTo>
                      <a:pt x="7" y="15"/>
                      <a:pt x="8" y="16"/>
                      <a:pt x="8" y="16"/>
                    </a:cubicBez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" name="Freeform 717"/>
              <p:cNvSpPr>
                <a:spLocks/>
              </p:cNvSpPr>
              <p:nvPr userDrawn="1"/>
            </p:nvSpPr>
            <p:spPr bwMode="auto">
              <a:xfrm>
                <a:off x="1314" y="1758"/>
                <a:ext cx="7" cy="8"/>
              </a:xfrm>
              <a:custGeom>
                <a:avLst/>
                <a:gdLst>
                  <a:gd name="T0" fmla="*/ 11 w 11"/>
                  <a:gd name="T1" fmla="*/ 9 h 13"/>
                  <a:gd name="T2" fmla="*/ 9 w 11"/>
                  <a:gd name="T3" fmla="*/ 9 h 13"/>
                  <a:gd name="T4" fmla="*/ 5 w 11"/>
                  <a:gd name="T5" fmla="*/ 6 h 13"/>
                  <a:gd name="T6" fmla="*/ 1 w 11"/>
                  <a:gd name="T7" fmla="*/ 2 h 13"/>
                  <a:gd name="T8" fmla="*/ 0 w 11"/>
                  <a:gd name="T9" fmla="*/ 0 h 13"/>
                  <a:gd name="T10" fmla="*/ 0 w 11"/>
                  <a:gd name="T11" fmla="*/ 2 h 13"/>
                  <a:gd name="T12" fmla="*/ 3 w 11"/>
                  <a:gd name="T13" fmla="*/ 8 h 13"/>
                  <a:gd name="T14" fmla="*/ 7 w 11"/>
                  <a:gd name="T15" fmla="*/ 12 h 13"/>
                  <a:gd name="T16" fmla="*/ 9 w 11"/>
                  <a:gd name="T17" fmla="*/ 13 h 13"/>
                  <a:gd name="T18" fmla="*/ 10 w 11"/>
                  <a:gd name="T19" fmla="*/ 13 h 13"/>
                  <a:gd name="T20" fmla="*/ 11 w 11"/>
                  <a:gd name="T21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3">
                    <a:moveTo>
                      <a:pt x="11" y="9"/>
                    </a:moveTo>
                    <a:cubicBezTo>
                      <a:pt x="11" y="9"/>
                      <a:pt x="10" y="9"/>
                      <a:pt x="9" y="9"/>
                    </a:cubicBezTo>
                    <a:cubicBezTo>
                      <a:pt x="8" y="8"/>
                      <a:pt x="6" y="7"/>
                      <a:pt x="5" y="6"/>
                    </a:cubicBezTo>
                    <a:cubicBezTo>
                      <a:pt x="3" y="5"/>
                      <a:pt x="2" y="3"/>
                      <a:pt x="1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1" y="4"/>
                      <a:pt x="2" y="6"/>
                      <a:pt x="3" y="8"/>
                    </a:cubicBezTo>
                    <a:cubicBezTo>
                      <a:pt x="4" y="9"/>
                      <a:pt x="6" y="11"/>
                      <a:pt x="7" y="12"/>
                    </a:cubicBezTo>
                    <a:cubicBezTo>
                      <a:pt x="8" y="12"/>
                      <a:pt x="9" y="13"/>
                      <a:pt x="9" y="13"/>
                    </a:cubicBezTo>
                    <a:cubicBezTo>
                      <a:pt x="10" y="13"/>
                      <a:pt x="10" y="13"/>
                      <a:pt x="10" y="13"/>
                    </a:cubicBez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Rectangle 718"/>
              <p:cNvSpPr>
                <a:spLocks noChangeArrowheads="1"/>
              </p:cNvSpPr>
              <p:nvPr userDrawn="1"/>
            </p:nvSpPr>
            <p:spPr bwMode="auto">
              <a:xfrm>
                <a:off x="1308" y="1509"/>
                <a:ext cx="238" cy="195"/>
              </a:xfrm>
              <a:prstGeom prst="rect">
                <a:avLst/>
              </a:pr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" name="Rectangle 719"/>
              <p:cNvSpPr>
                <a:spLocks noChangeArrowheads="1"/>
              </p:cNvSpPr>
              <p:nvPr userDrawn="1"/>
            </p:nvSpPr>
            <p:spPr bwMode="auto">
              <a:xfrm>
                <a:off x="1308" y="1509"/>
                <a:ext cx="238" cy="195"/>
              </a:xfrm>
              <a:prstGeom prst="rect">
                <a:avLst/>
              </a:pr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" name="Rectangle 720"/>
              <p:cNvSpPr>
                <a:spLocks noChangeArrowheads="1"/>
              </p:cNvSpPr>
              <p:nvPr userDrawn="1"/>
            </p:nvSpPr>
            <p:spPr bwMode="auto">
              <a:xfrm>
                <a:off x="1308" y="1509"/>
                <a:ext cx="238" cy="195"/>
              </a:xfrm>
              <a:prstGeom prst="rect">
                <a:avLst/>
              </a:pr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" name="Rectangle 721"/>
              <p:cNvSpPr>
                <a:spLocks noChangeArrowheads="1"/>
              </p:cNvSpPr>
              <p:nvPr userDrawn="1"/>
            </p:nvSpPr>
            <p:spPr bwMode="auto">
              <a:xfrm>
                <a:off x="1308" y="1509"/>
                <a:ext cx="238" cy="195"/>
              </a:xfrm>
              <a:prstGeom prst="rect">
                <a:avLst/>
              </a:pr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" name="Rectangle 722"/>
              <p:cNvSpPr>
                <a:spLocks noChangeArrowheads="1"/>
              </p:cNvSpPr>
              <p:nvPr userDrawn="1"/>
            </p:nvSpPr>
            <p:spPr bwMode="auto">
              <a:xfrm>
                <a:off x="1308" y="1509"/>
                <a:ext cx="238" cy="195"/>
              </a:xfrm>
              <a:prstGeom prst="rect">
                <a:avLst/>
              </a:pr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" name="Rectangle 723"/>
              <p:cNvSpPr>
                <a:spLocks noChangeArrowheads="1"/>
              </p:cNvSpPr>
              <p:nvPr userDrawn="1"/>
            </p:nvSpPr>
            <p:spPr bwMode="auto">
              <a:xfrm>
                <a:off x="1308" y="1509"/>
                <a:ext cx="238" cy="195"/>
              </a:xfrm>
              <a:prstGeom prst="rect">
                <a:avLst/>
              </a:pr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" name="Rectangle 724"/>
              <p:cNvSpPr>
                <a:spLocks noChangeArrowheads="1"/>
              </p:cNvSpPr>
              <p:nvPr userDrawn="1"/>
            </p:nvSpPr>
            <p:spPr bwMode="auto">
              <a:xfrm>
                <a:off x="1308" y="1509"/>
                <a:ext cx="238" cy="195"/>
              </a:xfrm>
              <a:prstGeom prst="rect">
                <a:avLst/>
              </a:pr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" name="Rectangle 725"/>
              <p:cNvSpPr>
                <a:spLocks noChangeArrowheads="1"/>
              </p:cNvSpPr>
              <p:nvPr userDrawn="1"/>
            </p:nvSpPr>
            <p:spPr bwMode="auto">
              <a:xfrm>
                <a:off x="1308" y="1509"/>
                <a:ext cx="238" cy="195"/>
              </a:xfrm>
              <a:prstGeom prst="rect">
                <a:avLst/>
              </a:pr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" name="Freeform 726"/>
              <p:cNvSpPr>
                <a:spLocks noEditPoints="1"/>
              </p:cNvSpPr>
              <p:nvPr userDrawn="1"/>
            </p:nvSpPr>
            <p:spPr bwMode="auto">
              <a:xfrm>
                <a:off x="1308" y="1508"/>
                <a:ext cx="239" cy="197"/>
              </a:xfrm>
              <a:custGeom>
                <a:avLst/>
                <a:gdLst>
                  <a:gd name="T0" fmla="*/ 239 w 239"/>
                  <a:gd name="T1" fmla="*/ 197 h 197"/>
                  <a:gd name="T2" fmla="*/ 0 w 239"/>
                  <a:gd name="T3" fmla="*/ 197 h 197"/>
                  <a:gd name="T4" fmla="*/ 0 w 239"/>
                  <a:gd name="T5" fmla="*/ 0 h 197"/>
                  <a:gd name="T6" fmla="*/ 239 w 239"/>
                  <a:gd name="T7" fmla="*/ 0 h 197"/>
                  <a:gd name="T8" fmla="*/ 239 w 239"/>
                  <a:gd name="T9" fmla="*/ 197 h 197"/>
                  <a:gd name="T10" fmla="*/ 1 w 239"/>
                  <a:gd name="T11" fmla="*/ 195 h 197"/>
                  <a:gd name="T12" fmla="*/ 238 w 239"/>
                  <a:gd name="T13" fmla="*/ 195 h 197"/>
                  <a:gd name="T14" fmla="*/ 238 w 239"/>
                  <a:gd name="T15" fmla="*/ 2 h 197"/>
                  <a:gd name="T16" fmla="*/ 1 w 239"/>
                  <a:gd name="T17" fmla="*/ 2 h 197"/>
                  <a:gd name="T18" fmla="*/ 1 w 239"/>
                  <a:gd name="T19" fmla="*/ 195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9" h="197">
                    <a:moveTo>
                      <a:pt x="239" y="197"/>
                    </a:moveTo>
                    <a:lnTo>
                      <a:pt x="0" y="197"/>
                    </a:lnTo>
                    <a:lnTo>
                      <a:pt x="0" y="0"/>
                    </a:lnTo>
                    <a:lnTo>
                      <a:pt x="239" y="0"/>
                    </a:lnTo>
                    <a:lnTo>
                      <a:pt x="239" y="197"/>
                    </a:lnTo>
                    <a:close/>
                    <a:moveTo>
                      <a:pt x="1" y="195"/>
                    </a:moveTo>
                    <a:lnTo>
                      <a:pt x="238" y="195"/>
                    </a:lnTo>
                    <a:lnTo>
                      <a:pt x="238" y="2"/>
                    </a:lnTo>
                    <a:lnTo>
                      <a:pt x="1" y="2"/>
                    </a:lnTo>
                    <a:lnTo>
                      <a:pt x="1" y="195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" name="Freeform 727"/>
              <p:cNvSpPr>
                <a:spLocks/>
              </p:cNvSpPr>
              <p:nvPr userDrawn="1"/>
            </p:nvSpPr>
            <p:spPr bwMode="auto">
              <a:xfrm>
                <a:off x="1377" y="1578"/>
                <a:ext cx="98" cy="128"/>
              </a:xfrm>
              <a:custGeom>
                <a:avLst/>
                <a:gdLst>
                  <a:gd name="T0" fmla="*/ 156 w 156"/>
                  <a:gd name="T1" fmla="*/ 0 h 204"/>
                  <a:gd name="T2" fmla="*/ 0 w 156"/>
                  <a:gd name="T3" fmla="*/ 0 h 204"/>
                  <a:gd name="T4" fmla="*/ 0 w 156"/>
                  <a:gd name="T5" fmla="*/ 17 h 204"/>
                  <a:gd name="T6" fmla="*/ 4 w 156"/>
                  <a:gd name="T7" fmla="*/ 17 h 204"/>
                  <a:gd name="T8" fmla="*/ 16 w 156"/>
                  <a:gd name="T9" fmla="*/ 36 h 204"/>
                  <a:gd name="T10" fmla="*/ 18 w 156"/>
                  <a:gd name="T11" fmla="*/ 36 h 204"/>
                  <a:gd name="T12" fmla="*/ 18 w 156"/>
                  <a:gd name="T13" fmla="*/ 38 h 204"/>
                  <a:gd name="T14" fmla="*/ 23 w 156"/>
                  <a:gd name="T15" fmla="*/ 42 h 204"/>
                  <a:gd name="T16" fmla="*/ 24 w 156"/>
                  <a:gd name="T17" fmla="*/ 42 h 204"/>
                  <a:gd name="T18" fmla="*/ 19 w 156"/>
                  <a:gd name="T19" fmla="*/ 204 h 204"/>
                  <a:gd name="T20" fmla="*/ 137 w 156"/>
                  <a:gd name="T21" fmla="*/ 204 h 204"/>
                  <a:gd name="T22" fmla="*/ 133 w 156"/>
                  <a:gd name="T23" fmla="*/ 42 h 204"/>
                  <a:gd name="T24" fmla="*/ 134 w 156"/>
                  <a:gd name="T25" fmla="*/ 42 h 204"/>
                  <a:gd name="T26" fmla="*/ 139 w 156"/>
                  <a:gd name="T27" fmla="*/ 38 h 204"/>
                  <a:gd name="T28" fmla="*/ 139 w 156"/>
                  <a:gd name="T29" fmla="*/ 36 h 204"/>
                  <a:gd name="T30" fmla="*/ 140 w 156"/>
                  <a:gd name="T31" fmla="*/ 36 h 204"/>
                  <a:gd name="T32" fmla="*/ 152 w 156"/>
                  <a:gd name="T33" fmla="*/ 17 h 204"/>
                  <a:gd name="T34" fmla="*/ 156 w 156"/>
                  <a:gd name="T35" fmla="*/ 17 h 204"/>
                  <a:gd name="T36" fmla="*/ 156 w 156"/>
                  <a:gd name="T37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6" h="204">
                    <a:moveTo>
                      <a:pt x="15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0"/>
                      <a:pt x="6" y="36"/>
                      <a:pt x="16" y="36"/>
                    </a:cubicBezTo>
                    <a:cubicBezTo>
                      <a:pt x="17" y="36"/>
                      <a:pt x="17" y="36"/>
                      <a:pt x="18" y="36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40"/>
                      <a:pt x="20" y="42"/>
                      <a:pt x="23" y="42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19" y="204"/>
                      <a:pt x="19" y="204"/>
                      <a:pt x="19" y="204"/>
                    </a:cubicBezTo>
                    <a:cubicBezTo>
                      <a:pt x="137" y="204"/>
                      <a:pt x="137" y="204"/>
                      <a:pt x="137" y="204"/>
                    </a:cubicBezTo>
                    <a:cubicBezTo>
                      <a:pt x="133" y="42"/>
                      <a:pt x="133" y="42"/>
                      <a:pt x="133" y="42"/>
                    </a:cubicBezTo>
                    <a:cubicBezTo>
                      <a:pt x="134" y="42"/>
                      <a:pt x="134" y="42"/>
                      <a:pt x="134" y="42"/>
                    </a:cubicBezTo>
                    <a:cubicBezTo>
                      <a:pt x="137" y="42"/>
                      <a:pt x="139" y="40"/>
                      <a:pt x="139" y="38"/>
                    </a:cubicBezTo>
                    <a:cubicBezTo>
                      <a:pt x="139" y="36"/>
                      <a:pt x="139" y="36"/>
                      <a:pt x="139" y="36"/>
                    </a:cubicBezTo>
                    <a:cubicBezTo>
                      <a:pt x="139" y="36"/>
                      <a:pt x="140" y="36"/>
                      <a:pt x="140" y="36"/>
                    </a:cubicBezTo>
                    <a:cubicBezTo>
                      <a:pt x="151" y="36"/>
                      <a:pt x="152" y="20"/>
                      <a:pt x="152" y="17"/>
                    </a:cubicBezTo>
                    <a:cubicBezTo>
                      <a:pt x="156" y="17"/>
                      <a:pt x="156" y="17"/>
                      <a:pt x="156" y="17"/>
                    </a:cubicBez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" name="Freeform 728"/>
              <p:cNvSpPr>
                <a:spLocks noEditPoints="1"/>
              </p:cNvSpPr>
              <p:nvPr userDrawn="1"/>
            </p:nvSpPr>
            <p:spPr bwMode="auto">
              <a:xfrm>
                <a:off x="1376" y="1577"/>
                <a:ext cx="100" cy="130"/>
              </a:xfrm>
              <a:custGeom>
                <a:avLst/>
                <a:gdLst>
                  <a:gd name="T0" fmla="*/ 142 w 161"/>
                  <a:gd name="T1" fmla="*/ 208 h 208"/>
                  <a:gd name="T2" fmla="*/ 19 w 161"/>
                  <a:gd name="T3" fmla="*/ 208 h 208"/>
                  <a:gd name="T4" fmla="*/ 24 w 161"/>
                  <a:gd name="T5" fmla="*/ 46 h 208"/>
                  <a:gd name="T6" fmla="*/ 17 w 161"/>
                  <a:gd name="T7" fmla="*/ 40 h 208"/>
                  <a:gd name="T8" fmla="*/ 17 w 161"/>
                  <a:gd name="T9" fmla="*/ 40 h 208"/>
                  <a:gd name="T10" fmla="*/ 4 w 161"/>
                  <a:gd name="T11" fmla="*/ 21 h 208"/>
                  <a:gd name="T12" fmla="*/ 0 w 161"/>
                  <a:gd name="T13" fmla="*/ 21 h 208"/>
                  <a:gd name="T14" fmla="*/ 0 w 161"/>
                  <a:gd name="T15" fmla="*/ 0 h 208"/>
                  <a:gd name="T16" fmla="*/ 161 w 161"/>
                  <a:gd name="T17" fmla="*/ 0 h 208"/>
                  <a:gd name="T18" fmla="*/ 161 w 161"/>
                  <a:gd name="T19" fmla="*/ 21 h 208"/>
                  <a:gd name="T20" fmla="*/ 156 w 161"/>
                  <a:gd name="T21" fmla="*/ 21 h 208"/>
                  <a:gd name="T22" fmla="*/ 143 w 161"/>
                  <a:gd name="T23" fmla="*/ 40 h 208"/>
                  <a:gd name="T24" fmla="*/ 143 w 161"/>
                  <a:gd name="T25" fmla="*/ 40 h 208"/>
                  <a:gd name="T26" fmla="*/ 137 w 161"/>
                  <a:gd name="T27" fmla="*/ 46 h 208"/>
                  <a:gd name="T28" fmla="*/ 142 w 161"/>
                  <a:gd name="T29" fmla="*/ 208 h 208"/>
                  <a:gd name="T30" fmla="*/ 23 w 161"/>
                  <a:gd name="T31" fmla="*/ 203 h 208"/>
                  <a:gd name="T32" fmla="*/ 137 w 161"/>
                  <a:gd name="T33" fmla="*/ 203 h 208"/>
                  <a:gd name="T34" fmla="*/ 132 w 161"/>
                  <a:gd name="T35" fmla="*/ 42 h 208"/>
                  <a:gd name="T36" fmla="*/ 136 w 161"/>
                  <a:gd name="T37" fmla="*/ 42 h 208"/>
                  <a:gd name="T38" fmla="*/ 138 w 161"/>
                  <a:gd name="T39" fmla="*/ 40 h 208"/>
                  <a:gd name="T40" fmla="*/ 138 w 161"/>
                  <a:gd name="T41" fmla="*/ 35 h 208"/>
                  <a:gd name="T42" fmla="*/ 142 w 161"/>
                  <a:gd name="T43" fmla="*/ 35 h 208"/>
                  <a:gd name="T44" fmla="*/ 152 w 161"/>
                  <a:gd name="T45" fmla="*/ 19 h 208"/>
                  <a:gd name="T46" fmla="*/ 152 w 161"/>
                  <a:gd name="T47" fmla="*/ 17 h 208"/>
                  <a:gd name="T48" fmla="*/ 156 w 161"/>
                  <a:gd name="T49" fmla="*/ 17 h 208"/>
                  <a:gd name="T50" fmla="*/ 156 w 161"/>
                  <a:gd name="T51" fmla="*/ 4 h 208"/>
                  <a:gd name="T52" fmla="*/ 4 w 161"/>
                  <a:gd name="T53" fmla="*/ 4 h 208"/>
                  <a:gd name="T54" fmla="*/ 4 w 161"/>
                  <a:gd name="T55" fmla="*/ 17 h 208"/>
                  <a:gd name="T56" fmla="*/ 8 w 161"/>
                  <a:gd name="T57" fmla="*/ 17 h 208"/>
                  <a:gd name="T58" fmla="*/ 8 w 161"/>
                  <a:gd name="T59" fmla="*/ 19 h 208"/>
                  <a:gd name="T60" fmla="*/ 18 w 161"/>
                  <a:gd name="T61" fmla="*/ 35 h 208"/>
                  <a:gd name="T62" fmla="*/ 22 w 161"/>
                  <a:gd name="T63" fmla="*/ 35 h 208"/>
                  <a:gd name="T64" fmla="*/ 22 w 161"/>
                  <a:gd name="T65" fmla="*/ 40 h 208"/>
                  <a:gd name="T66" fmla="*/ 25 w 161"/>
                  <a:gd name="T67" fmla="*/ 42 h 208"/>
                  <a:gd name="T68" fmla="*/ 28 w 161"/>
                  <a:gd name="T69" fmla="*/ 42 h 208"/>
                  <a:gd name="T70" fmla="*/ 23 w 161"/>
                  <a:gd name="T71" fmla="*/ 203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1" h="208">
                    <a:moveTo>
                      <a:pt x="142" y="208"/>
                    </a:moveTo>
                    <a:cubicBezTo>
                      <a:pt x="19" y="208"/>
                      <a:pt x="19" y="208"/>
                      <a:pt x="19" y="208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0" y="46"/>
                      <a:pt x="17" y="43"/>
                      <a:pt x="17" y="40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9" y="39"/>
                      <a:pt x="5" y="30"/>
                      <a:pt x="4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61" y="21"/>
                      <a:pt x="161" y="21"/>
                      <a:pt x="161" y="21"/>
                    </a:cubicBezTo>
                    <a:cubicBezTo>
                      <a:pt x="156" y="21"/>
                      <a:pt x="156" y="21"/>
                      <a:pt x="156" y="21"/>
                    </a:cubicBezTo>
                    <a:cubicBezTo>
                      <a:pt x="155" y="30"/>
                      <a:pt x="151" y="39"/>
                      <a:pt x="143" y="40"/>
                    </a:cubicBezTo>
                    <a:cubicBezTo>
                      <a:pt x="143" y="40"/>
                      <a:pt x="143" y="40"/>
                      <a:pt x="143" y="40"/>
                    </a:cubicBezTo>
                    <a:cubicBezTo>
                      <a:pt x="143" y="43"/>
                      <a:pt x="140" y="46"/>
                      <a:pt x="137" y="46"/>
                    </a:cubicBezTo>
                    <a:lnTo>
                      <a:pt x="142" y="208"/>
                    </a:lnTo>
                    <a:close/>
                    <a:moveTo>
                      <a:pt x="23" y="203"/>
                    </a:moveTo>
                    <a:cubicBezTo>
                      <a:pt x="137" y="203"/>
                      <a:pt x="137" y="203"/>
                      <a:pt x="137" y="203"/>
                    </a:cubicBezTo>
                    <a:cubicBezTo>
                      <a:pt x="132" y="42"/>
                      <a:pt x="132" y="42"/>
                      <a:pt x="132" y="42"/>
                    </a:cubicBezTo>
                    <a:cubicBezTo>
                      <a:pt x="136" y="42"/>
                      <a:pt x="136" y="42"/>
                      <a:pt x="136" y="42"/>
                    </a:cubicBezTo>
                    <a:cubicBezTo>
                      <a:pt x="137" y="42"/>
                      <a:pt x="138" y="41"/>
                      <a:pt x="138" y="40"/>
                    </a:cubicBezTo>
                    <a:cubicBezTo>
                      <a:pt x="138" y="35"/>
                      <a:pt x="138" y="35"/>
                      <a:pt x="138" y="35"/>
                    </a:cubicBezTo>
                    <a:cubicBezTo>
                      <a:pt x="142" y="35"/>
                      <a:pt x="142" y="35"/>
                      <a:pt x="142" y="35"/>
                    </a:cubicBezTo>
                    <a:cubicBezTo>
                      <a:pt x="151" y="35"/>
                      <a:pt x="152" y="21"/>
                      <a:pt x="152" y="19"/>
                    </a:cubicBezTo>
                    <a:cubicBezTo>
                      <a:pt x="152" y="17"/>
                      <a:pt x="152" y="17"/>
                      <a:pt x="152" y="17"/>
                    </a:cubicBezTo>
                    <a:cubicBezTo>
                      <a:pt x="156" y="17"/>
                      <a:pt x="156" y="17"/>
                      <a:pt x="156" y="17"/>
                    </a:cubicBezTo>
                    <a:cubicBezTo>
                      <a:pt x="156" y="4"/>
                      <a:pt x="156" y="4"/>
                      <a:pt x="156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21"/>
                      <a:pt x="10" y="35"/>
                      <a:pt x="18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41"/>
                      <a:pt x="23" y="42"/>
                      <a:pt x="25" y="42"/>
                    </a:cubicBezTo>
                    <a:cubicBezTo>
                      <a:pt x="28" y="42"/>
                      <a:pt x="28" y="42"/>
                      <a:pt x="28" y="42"/>
                    </a:cubicBezTo>
                    <a:lnTo>
                      <a:pt x="23" y="203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" name="Freeform 729"/>
              <p:cNvSpPr>
                <a:spLocks/>
              </p:cNvSpPr>
              <p:nvPr userDrawn="1"/>
            </p:nvSpPr>
            <p:spPr bwMode="auto">
              <a:xfrm>
                <a:off x="1389" y="1603"/>
                <a:ext cx="74" cy="103"/>
              </a:xfrm>
              <a:custGeom>
                <a:avLst/>
                <a:gdLst>
                  <a:gd name="T0" fmla="*/ 71 w 74"/>
                  <a:gd name="T1" fmla="*/ 0 h 103"/>
                  <a:gd name="T2" fmla="*/ 3 w 74"/>
                  <a:gd name="T3" fmla="*/ 0 h 103"/>
                  <a:gd name="T4" fmla="*/ 0 w 74"/>
                  <a:gd name="T5" fmla="*/ 103 h 103"/>
                  <a:gd name="T6" fmla="*/ 74 w 74"/>
                  <a:gd name="T7" fmla="*/ 103 h 103"/>
                  <a:gd name="T8" fmla="*/ 71 w 74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103">
                    <a:moveTo>
                      <a:pt x="71" y="0"/>
                    </a:moveTo>
                    <a:lnTo>
                      <a:pt x="3" y="0"/>
                    </a:lnTo>
                    <a:lnTo>
                      <a:pt x="0" y="103"/>
                    </a:lnTo>
                    <a:lnTo>
                      <a:pt x="74" y="103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" name="Freeform 730"/>
              <p:cNvSpPr>
                <a:spLocks noEditPoints="1"/>
              </p:cNvSpPr>
              <p:nvPr userDrawn="1"/>
            </p:nvSpPr>
            <p:spPr bwMode="auto">
              <a:xfrm>
                <a:off x="1388" y="1602"/>
                <a:ext cx="76" cy="104"/>
              </a:xfrm>
              <a:custGeom>
                <a:avLst/>
                <a:gdLst>
                  <a:gd name="T0" fmla="*/ 76 w 76"/>
                  <a:gd name="T1" fmla="*/ 104 h 104"/>
                  <a:gd name="T2" fmla="*/ 0 w 76"/>
                  <a:gd name="T3" fmla="*/ 104 h 104"/>
                  <a:gd name="T4" fmla="*/ 4 w 76"/>
                  <a:gd name="T5" fmla="*/ 0 h 104"/>
                  <a:gd name="T6" fmla="*/ 73 w 76"/>
                  <a:gd name="T7" fmla="*/ 0 h 104"/>
                  <a:gd name="T8" fmla="*/ 73 w 76"/>
                  <a:gd name="T9" fmla="*/ 1 h 104"/>
                  <a:gd name="T10" fmla="*/ 76 w 76"/>
                  <a:gd name="T11" fmla="*/ 104 h 104"/>
                  <a:gd name="T12" fmla="*/ 2 w 76"/>
                  <a:gd name="T13" fmla="*/ 103 h 104"/>
                  <a:gd name="T14" fmla="*/ 74 w 76"/>
                  <a:gd name="T15" fmla="*/ 103 h 104"/>
                  <a:gd name="T16" fmla="*/ 71 w 76"/>
                  <a:gd name="T17" fmla="*/ 2 h 104"/>
                  <a:gd name="T18" fmla="*/ 6 w 76"/>
                  <a:gd name="T19" fmla="*/ 2 h 104"/>
                  <a:gd name="T20" fmla="*/ 2 w 76"/>
                  <a:gd name="T21" fmla="*/ 10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" h="104">
                    <a:moveTo>
                      <a:pt x="76" y="104"/>
                    </a:moveTo>
                    <a:lnTo>
                      <a:pt x="0" y="104"/>
                    </a:lnTo>
                    <a:lnTo>
                      <a:pt x="4" y="0"/>
                    </a:lnTo>
                    <a:lnTo>
                      <a:pt x="73" y="0"/>
                    </a:lnTo>
                    <a:lnTo>
                      <a:pt x="73" y="1"/>
                    </a:lnTo>
                    <a:lnTo>
                      <a:pt x="76" y="104"/>
                    </a:lnTo>
                    <a:close/>
                    <a:moveTo>
                      <a:pt x="2" y="103"/>
                    </a:moveTo>
                    <a:lnTo>
                      <a:pt x="74" y="103"/>
                    </a:lnTo>
                    <a:lnTo>
                      <a:pt x="71" y="2"/>
                    </a:lnTo>
                    <a:lnTo>
                      <a:pt x="6" y="2"/>
                    </a:lnTo>
                    <a:lnTo>
                      <a:pt x="2" y="103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" name="Freeform 731"/>
              <p:cNvSpPr>
                <a:spLocks/>
              </p:cNvSpPr>
              <p:nvPr userDrawn="1"/>
            </p:nvSpPr>
            <p:spPr bwMode="auto">
              <a:xfrm>
                <a:off x="1452" y="1610"/>
                <a:ext cx="11" cy="105"/>
              </a:xfrm>
              <a:custGeom>
                <a:avLst/>
                <a:gdLst>
                  <a:gd name="T0" fmla="*/ 17 w 17"/>
                  <a:gd name="T1" fmla="*/ 168 h 168"/>
                  <a:gd name="T2" fmla="*/ 13 w 17"/>
                  <a:gd name="T3" fmla="*/ 9 h 168"/>
                  <a:gd name="T4" fmla="*/ 7 w 17"/>
                  <a:gd name="T5" fmla="*/ 0 h 168"/>
                  <a:gd name="T6" fmla="*/ 7 w 17"/>
                  <a:gd name="T7" fmla="*/ 0 h 168"/>
                  <a:gd name="T8" fmla="*/ 0 w 17"/>
                  <a:gd name="T9" fmla="*/ 9 h 168"/>
                  <a:gd name="T10" fmla="*/ 3 w 17"/>
                  <a:gd name="T11" fmla="*/ 168 h 168"/>
                  <a:gd name="T12" fmla="*/ 17 w 17"/>
                  <a:gd name="T1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68">
                    <a:moveTo>
                      <a:pt x="17" y="168"/>
                    </a:moveTo>
                    <a:cubicBezTo>
                      <a:pt x="13" y="9"/>
                      <a:pt x="13" y="9"/>
                      <a:pt x="13" y="9"/>
                    </a:cubicBezTo>
                    <a:cubicBezTo>
                      <a:pt x="13" y="4"/>
                      <a:pt x="9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3" y="168"/>
                      <a:pt x="3" y="168"/>
                      <a:pt x="3" y="168"/>
                    </a:cubicBezTo>
                    <a:lnTo>
                      <a:pt x="17" y="168"/>
                    </a:ln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" name="Freeform 732"/>
              <p:cNvSpPr>
                <a:spLocks noEditPoints="1"/>
              </p:cNvSpPr>
              <p:nvPr userDrawn="1"/>
            </p:nvSpPr>
            <p:spPr bwMode="auto">
              <a:xfrm>
                <a:off x="1452" y="1610"/>
                <a:ext cx="11" cy="105"/>
              </a:xfrm>
              <a:custGeom>
                <a:avLst/>
                <a:gdLst>
                  <a:gd name="T0" fmla="*/ 18 w 18"/>
                  <a:gd name="T1" fmla="*/ 169 h 169"/>
                  <a:gd name="T2" fmla="*/ 3 w 18"/>
                  <a:gd name="T3" fmla="*/ 169 h 169"/>
                  <a:gd name="T4" fmla="*/ 0 w 18"/>
                  <a:gd name="T5" fmla="*/ 9 h 169"/>
                  <a:gd name="T6" fmla="*/ 7 w 18"/>
                  <a:gd name="T7" fmla="*/ 0 h 169"/>
                  <a:gd name="T8" fmla="*/ 13 w 18"/>
                  <a:gd name="T9" fmla="*/ 9 h 169"/>
                  <a:gd name="T10" fmla="*/ 18 w 18"/>
                  <a:gd name="T11" fmla="*/ 169 h 169"/>
                  <a:gd name="T12" fmla="*/ 4 w 18"/>
                  <a:gd name="T13" fmla="*/ 167 h 169"/>
                  <a:gd name="T14" fmla="*/ 16 w 18"/>
                  <a:gd name="T15" fmla="*/ 167 h 169"/>
                  <a:gd name="T16" fmla="*/ 12 w 18"/>
                  <a:gd name="T17" fmla="*/ 9 h 169"/>
                  <a:gd name="T18" fmla="*/ 7 w 18"/>
                  <a:gd name="T19" fmla="*/ 1 h 169"/>
                  <a:gd name="T20" fmla="*/ 1 w 18"/>
                  <a:gd name="T21" fmla="*/ 9 h 169"/>
                  <a:gd name="T22" fmla="*/ 4 w 18"/>
                  <a:gd name="T23" fmla="*/ 167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69">
                    <a:moveTo>
                      <a:pt x="18" y="169"/>
                    </a:moveTo>
                    <a:cubicBezTo>
                      <a:pt x="3" y="169"/>
                      <a:pt x="3" y="169"/>
                      <a:pt x="3" y="16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10" y="0"/>
                      <a:pt x="13" y="4"/>
                      <a:pt x="13" y="9"/>
                    </a:cubicBezTo>
                    <a:lnTo>
                      <a:pt x="18" y="169"/>
                    </a:lnTo>
                    <a:close/>
                    <a:moveTo>
                      <a:pt x="4" y="167"/>
                    </a:moveTo>
                    <a:cubicBezTo>
                      <a:pt x="16" y="167"/>
                      <a:pt x="16" y="167"/>
                      <a:pt x="16" y="16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5"/>
                      <a:pt x="9" y="1"/>
                      <a:pt x="7" y="1"/>
                    </a:cubicBezTo>
                    <a:cubicBezTo>
                      <a:pt x="4" y="1"/>
                      <a:pt x="1" y="5"/>
                      <a:pt x="1" y="9"/>
                    </a:cubicBez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" name="Freeform 733"/>
              <p:cNvSpPr>
                <a:spLocks/>
              </p:cNvSpPr>
              <p:nvPr userDrawn="1"/>
            </p:nvSpPr>
            <p:spPr bwMode="auto">
              <a:xfrm>
                <a:off x="1443" y="1610"/>
                <a:ext cx="11" cy="105"/>
              </a:xfrm>
              <a:custGeom>
                <a:avLst/>
                <a:gdLst>
                  <a:gd name="T0" fmla="*/ 18 w 18"/>
                  <a:gd name="T1" fmla="*/ 168 h 168"/>
                  <a:gd name="T2" fmla="*/ 15 w 18"/>
                  <a:gd name="T3" fmla="*/ 9 h 168"/>
                  <a:gd name="T4" fmla="*/ 8 w 18"/>
                  <a:gd name="T5" fmla="*/ 0 h 168"/>
                  <a:gd name="T6" fmla="*/ 8 w 18"/>
                  <a:gd name="T7" fmla="*/ 0 h 168"/>
                  <a:gd name="T8" fmla="*/ 0 w 18"/>
                  <a:gd name="T9" fmla="*/ 9 h 168"/>
                  <a:gd name="T10" fmla="*/ 2 w 18"/>
                  <a:gd name="T11" fmla="*/ 168 h 168"/>
                  <a:gd name="T12" fmla="*/ 18 w 18"/>
                  <a:gd name="T1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68">
                    <a:moveTo>
                      <a:pt x="18" y="168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5" y="4"/>
                      <a:pt x="11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2" y="168"/>
                      <a:pt x="2" y="168"/>
                      <a:pt x="2" y="168"/>
                    </a:cubicBezTo>
                    <a:lnTo>
                      <a:pt x="18" y="168"/>
                    </a:ln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" name="Freeform 734"/>
              <p:cNvSpPr>
                <a:spLocks noEditPoints="1"/>
              </p:cNvSpPr>
              <p:nvPr userDrawn="1"/>
            </p:nvSpPr>
            <p:spPr bwMode="auto">
              <a:xfrm>
                <a:off x="1443" y="1610"/>
                <a:ext cx="12" cy="105"/>
              </a:xfrm>
              <a:custGeom>
                <a:avLst/>
                <a:gdLst>
                  <a:gd name="T0" fmla="*/ 19 w 19"/>
                  <a:gd name="T1" fmla="*/ 169 h 169"/>
                  <a:gd name="T2" fmla="*/ 2 w 19"/>
                  <a:gd name="T3" fmla="*/ 169 h 169"/>
                  <a:gd name="T4" fmla="*/ 2 w 19"/>
                  <a:gd name="T5" fmla="*/ 168 h 169"/>
                  <a:gd name="T6" fmla="*/ 0 w 19"/>
                  <a:gd name="T7" fmla="*/ 9 h 169"/>
                  <a:gd name="T8" fmla="*/ 8 w 19"/>
                  <a:gd name="T9" fmla="*/ 0 h 169"/>
                  <a:gd name="T10" fmla="*/ 16 w 19"/>
                  <a:gd name="T11" fmla="*/ 9 h 169"/>
                  <a:gd name="T12" fmla="*/ 19 w 19"/>
                  <a:gd name="T13" fmla="*/ 169 h 169"/>
                  <a:gd name="T14" fmla="*/ 3 w 19"/>
                  <a:gd name="T15" fmla="*/ 167 h 169"/>
                  <a:gd name="T16" fmla="*/ 18 w 19"/>
                  <a:gd name="T17" fmla="*/ 167 h 169"/>
                  <a:gd name="T18" fmla="*/ 15 w 19"/>
                  <a:gd name="T19" fmla="*/ 9 h 169"/>
                  <a:gd name="T20" fmla="*/ 8 w 19"/>
                  <a:gd name="T21" fmla="*/ 1 h 169"/>
                  <a:gd name="T22" fmla="*/ 1 w 19"/>
                  <a:gd name="T23" fmla="*/ 9 h 169"/>
                  <a:gd name="T24" fmla="*/ 3 w 19"/>
                  <a:gd name="T25" fmla="*/ 167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169">
                    <a:moveTo>
                      <a:pt x="19" y="169"/>
                    </a:moveTo>
                    <a:cubicBezTo>
                      <a:pt x="2" y="169"/>
                      <a:pt x="2" y="169"/>
                      <a:pt x="2" y="169"/>
                    </a:cubicBezTo>
                    <a:cubicBezTo>
                      <a:pt x="2" y="168"/>
                      <a:pt x="2" y="168"/>
                      <a:pt x="2" y="16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2" y="0"/>
                      <a:pt x="16" y="4"/>
                      <a:pt x="16" y="9"/>
                    </a:cubicBezTo>
                    <a:lnTo>
                      <a:pt x="19" y="169"/>
                    </a:lnTo>
                    <a:close/>
                    <a:moveTo>
                      <a:pt x="3" y="167"/>
                    </a:moveTo>
                    <a:cubicBezTo>
                      <a:pt x="18" y="167"/>
                      <a:pt x="18" y="167"/>
                      <a:pt x="18" y="16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5"/>
                      <a:pt x="11" y="1"/>
                      <a:pt x="8" y="1"/>
                    </a:cubicBezTo>
                    <a:cubicBezTo>
                      <a:pt x="5" y="1"/>
                      <a:pt x="1" y="5"/>
                      <a:pt x="1" y="9"/>
                    </a:cubicBezTo>
                    <a:lnTo>
                      <a:pt x="3" y="16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" name="Freeform 735"/>
              <p:cNvSpPr>
                <a:spLocks/>
              </p:cNvSpPr>
              <p:nvPr userDrawn="1"/>
            </p:nvSpPr>
            <p:spPr bwMode="auto">
              <a:xfrm>
                <a:off x="1432" y="1610"/>
                <a:ext cx="12" cy="105"/>
              </a:xfrm>
              <a:custGeom>
                <a:avLst/>
                <a:gdLst>
                  <a:gd name="T0" fmla="*/ 19 w 19"/>
                  <a:gd name="T1" fmla="*/ 168 h 168"/>
                  <a:gd name="T2" fmla="*/ 17 w 19"/>
                  <a:gd name="T3" fmla="*/ 9 h 168"/>
                  <a:gd name="T4" fmla="*/ 9 w 19"/>
                  <a:gd name="T5" fmla="*/ 0 h 168"/>
                  <a:gd name="T6" fmla="*/ 9 w 19"/>
                  <a:gd name="T7" fmla="*/ 0 h 168"/>
                  <a:gd name="T8" fmla="*/ 0 w 19"/>
                  <a:gd name="T9" fmla="*/ 9 h 168"/>
                  <a:gd name="T10" fmla="*/ 1 w 19"/>
                  <a:gd name="T11" fmla="*/ 168 h 168"/>
                  <a:gd name="T12" fmla="*/ 19 w 19"/>
                  <a:gd name="T1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68">
                    <a:moveTo>
                      <a:pt x="19" y="168"/>
                    </a:moveTo>
                    <a:cubicBezTo>
                      <a:pt x="17" y="9"/>
                      <a:pt x="17" y="9"/>
                      <a:pt x="17" y="9"/>
                    </a:cubicBezTo>
                    <a:cubicBezTo>
                      <a:pt x="17" y="4"/>
                      <a:pt x="13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1" y="168"/>
                      <a:pt x="1" y="168"/>
                      <a:pt x="1" y="168"/>
                    </a:cubicBezTo>
                    <a:lnTo>
                      <a:pt x="19" y="168"/>
                    </a:ln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" name="Freeform 736"/>
              <p:cNvSpPr>
                <a:spLocks noEditPoints="1"/>
              </p:cNvSpPr>
              <p:nvPr userDrawn="1"/>
            </p:nvSpPr>
            <p:spPr bwMode="auto">
              <a:xfrm>
                <a:off x="1432" y="1610"/>
                <a:ext cx="13" cy="105"/>
              </a:xfrm>
              <a:custGeom>
                <a:avLst/>
                <a:gdLst>
                  <a:gd name="T0" fmla="*/ 20 w 20"/>
                  <a:gd name="T1" fmla="*/ 169 h 169"/>
                  <a:gd name="T2" fmla="*/ 0 w 20"/>
                  <a:gd name="T3" fmla="*/ 169 h 169"/>
                  <a:gd name="T4" fmla="*/ 0 w 20"/>
                  <a:gd name="T5" fmla="*/ 168 h 169"/>
                  <a:gd name="T6" fmla="*/ 0 w 20"/>
                  <a:gd name="T7" fmla="*/ 9 h 169"/>
                  <a:gd name="T8" fmla="*/ 9 w 20"/>
                  <a:gd name="T9" fmla="*/ 0 h 169"/>
                  <a:gd name="T10" fmla="*/ 18 w 20"/>
                  <a:gd name="T11" fmla="*/ 9 h 169"/>
                  <a:gd name="T12" fmla="*/ 20 w 20"/>
                  <a:gd name="T13" fmla="*/ 169 h 169"/>
                  <a:gd name="T14" fmla="*/ 2 w 20"/>
                  <a:gd name="T15" fmla="*/ 167 h 169"/>
                  <a:gd name="T16" fmla="*/ 19 w 20"/>
                  <a:gd name="T17" fmla="*/ 167 h 169"/>
                  <a:gd name="T18" fmla="*/ 17 w 20"/>
                  <a:gd name="T19" fmla="*/ 9 h 169"/>
                  <a:gd name="T20" fmla="*/ 9 w 20"/>
                  <a:gd name="T21" fmla="*/ 1 h 169"/>
                  <a:gd name="T22" fmla="*/ 1 w 20"/>
                  <a:gd name="T23" fmla="*/ 9 h 169"/>
                  <a:gd name="T24" fmla="*/ 2 w 20"/>
                  <a:gd name="T25" fmla="*/ 167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169">
                    <a:moveTo>
                      <a:pt x="20" y="169"/>
                    </a:moveTo>
                    <a:cubicBezTo>
                      <a:pt x="0" y="169"/>
                      <a:pt x="0" y="169"/>
                      <a:pt x="0" y="169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5" y="0"/>
                      <a:pt x="9" y="0"/>
                    </a:cubicBezTo>
                    <a:cubicBezTo>
                      <a:pt x="13" y="0"/>
                      <a:pt x="18" y="4"/>
                      <a:pt x="18" y="9"/>
                    </a:cubicBezTo>
                    <a:lnTo>
                      <a:pt x="20" y="169"/>
                    </a:lnTo>
                    <a:close/>
                    <a:moveTo>
                      <a:pt x="2" y="167"/>
                    </a:moveTo>
                    <a:cubicBezTo>
                      <a:pt x="19" y="167"/>
                      <a:pt x="19" y="167"/>
                      <a:pt x="19" y="16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5"/>
                      <a:pt x="12" y="1"/>
                      <a:pt x="9" y="1"/>
                    </a:cubicBezTo>
                    <a:cubicBezTo>
                      <a:pt x="5" y="1"/>
                      <a:pt x="1" y="5"/>
                      <a:pt x="1" y="9"/>
                    </a:cubicBezTo>
                    <a:lnTo>
                      <a:pt x="2" y="16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" name="Freeform 737"/>
              <p:cNvSpPr>
                <a:spLocks/>
              </p:cNvSpPr>
              <p:nvPr userDrawn="1"/>
            </p:nvSpPr>
            <p:spPr bwMode="auto">
              <a:xfrm>
                <a:off x="1420" y="1610"/>
                <a:ext cx="13" cy="105"/>
              </a:xfrm>
              <a:custGeom>
                <a:avLst/>
                <a:gdLst>
                  <a:gd name="T0" fmla="*/ 21 w 21"/>
                  <a:gd name="T1" fmla="*/ 168 h 168"/>
                  <a:gd name="T2" fmla="*/ 20 w 21"/>
                  <a:gd name="T3" fmla="*/ 9 h 168"/>
                  <a:gd name="T4" fmla="*/ 11 w 21"/>
                  <a:gd name="T5" fmla="*/ 0 h 168"/>
                  <a:gd name="T6" fmla="*/ 11 w 21"/>
                  <a:gd name="T7" fmla="*/ 0 h 168"/>
                  <a:gd name="T8" fmla="*/ 1 w 21"/>
                  <a:gd name="T9" fmla="*/ 9 h 168"/>
                  <a:gd name="T10" fmla="*/ 0 w 21"/>
                  <a:gd name="T11" fmla="*/ 168 h 168"/>
                  <a:gd name="T12" fmla="*/ 21 w 21"/>
                  <a:gd name="T1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68">
                    <a:moveTo>
                      <a:pt x="21" y="168"/>
                    </a:moveTo>
                    <a:cubicBezTo>
                      <a:pt x="20" y="9"/>
                      <a:pt x="20" y="9"/>
                      <a:pt x="20" y="9"/>
                    </a:cubicBezTo>
                    <a:cubicBezTo>
                      <a:pt x="20" y="4"/>
                      <a:pt x="15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6" y="0"/>
                      <a:pt x="1" y="4"/>
                      <a:pt x="1" y="9"/>
                    </a:cubicBezTo>
                    <a:cubicBezTo>
                      <a:pt x="0" y="168"/>
                      <a:pt x="0" y="168"/>
                      <a:pt x="0" y="168"/>
                    </a:cubicBezTo>
                    <a:lnTo>
                      <a:pt x="21" y="168"/>
                    </a:ln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" name="Freeform 738"/>
              <p:cNvSpPr>
                <a:spLocks noEditPoints="1"/>
              </p:cNvSpPr>
              <p:nvPr userDrawn="1"/>
            </p:nvSpPr>
            <p:spPr bwMode="auto">
              <a:xfrm>
                <a:off x="1420" y="1610"/>
                <a:ext cx="13" cy="105"/>
              </a:xfrm>
              <a:custGeom>
                <a:avLst/>
                <a:gdLst>
                  <a:gd name="T0" fmla="*/ 22 w 22"/>
                  <a:gd name="T1" fmla="*/ 169 h 169"/>
                  <a:gd name="T2" fmla="*/ 0 w 22"/>
                  <a:gd name="T3" fmla="*/ 169 h 169"/>
                  <a:gd name="T4" fmla="*/ 0 w 22"/>
                  <a:gd name="T5" fmla="*/ 168 h 169"/>
                  <a:gd name="T6" fmla="*/ 0 w 22"/>
                  <a:gd name="T7" fmla="*/ 9 h 169"/>
                  <a:gd name="T8" fmla="*/ 11 w 22"/>
                  <a:gd name="T9" fmla="*/ 0 h 169"/>
                  <a:gd name="T10" fmla="*/ 21 w 22"/>
                  <a:gd name="T11" fmla="*/ 9 h 169"/>
                  <a:gd name="T12" fmla="*/ 22 w 22"/>
                  <a:gd name="T13" fmla="*/ 169 h 169"/>
                  <a:gd name="T14" fmla="*/ 1 w 22"/>
                  <a:gd name="T15" fmla="*/ 167 h 169"/>
                  <a:gd name="T16" fmla="*/ 20 w 22"/>
                  <a:gd name="T17" fmla="*/ 167 h 169"/>
                  <a:gd name="T18" fmla="*/ 20 w 22"/>
                  <a:gd name="T19" fmla="*/ 9 h 169"/>
                  <a:gd name="T20" fmla="*/ 11 w 22"/>
                  <a:gd name="T21" fmla="*/ 1 h 169"/>
                  <a:gd name="T22" fmla="*/ 2 w 22"/>
                  <a:gd name="T23" fmla="*/ 9 h 169"/>
                  <a:gd name="T24" fmla="*/ 1 w 22"/>
                  <a:gd name="T25" fmla="*/ 167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169">
                    <a:moveTo>
                      <a:pt x="22" y="169"/>
                    </a:moveTo>
                    <a:cubicBezTo>
                      <a:pt x="0" y="169"/>
                      <a:pt x="0" y="169"/>
                      <a:pt x="0" y="169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6" y="0"/>
                      <a:pt x="11" y="0"/>
                    </a:cubicBezTo>
                    <a:cubicBezTo>
                      <a:pt x="15" y="0"/>
                      <a:pt x="21" y="4"/>
                      <a:pt x="21" y="9"/>
                    </a:cubicBezTo>
                    <a:lnTo>
                      <a:pt x="22" y="169"/>
                    </a:lnTo>
                    <a:close/>
                    <a:moveTo>
                      <a:pt x="1" y="167"/>
                    </a:moveTo>
                    <a:cubicBezTo>
                      <a:pt x="20" y="167"/>
                      <a:pt x="20" y="167"/>
                      <a:pt x="20" y="167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5"/>
                      <a:pt x="15" y="1"/>
                      <a:pt x="11" y="1"/>
                    </a:cubicBezTo>
                    <a:cubicBezTo>
                      <a:pt x="7" y="1"/>
                      <a:pt x="2" y="5"/>
                      <a:pt x="2" y="9"/>
                    </a:cubicBezTo>
                    <a:lnTo>
                      <a:pt x="1" y="16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" name="Freeform 739"/>
              <p:cNvSpPr>
                <a:spLocks/>
              </p:cNvSpPr>
              <p:nvPr userDrawn="1"/>
            </p:nvSpPr>
            <p:spPr bwMode="auto">
              <a:xfrm>
                <a:off x="1409" y="1610"/>
                <a:ext cx="11" cy="105"/>
              </a:xfrm>
              <a:custGeom>
                <a:avLst/>
                <a:gdLst>
                  <a:gd name="T0" fmla="*/ 18 w 19"/>
                  <a:gd name="T1" fmla="*/ 168 h 168"/>
                  <a:gd name="T2" fmla="*/ 19 w 19"/>
                  <a:gd name="T3" fmla="*/ 9 h 168"/>
                  <a:gd name="T4" fmla="*/ 10 w 19"/>
                  <a:gd name="T5" fmla="*/ 0 h 168"/>
                  <a:gd name="T6" fmla="*/ 10 w 19"/>
                  <a:gd name="T7" fmla="*/ 0 h 168"/>
                  <a:gd name="T8" fmla="*/ 2 w 19"/>
                  <a:gd name="T9" fmla="*/ 9 h 168"/>
                  <a:gd name="T10" fmla="*/ 0 w 19"/>
                  <a:gd name="T11" fmla="*/ 168 h 168"/>
                  <a:gd name="T12" fmla="*/ 18 w 19"/>
                  <a:gd name="T1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68">
                    <a:moveTo>
                      <a:pt x="18" y="168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19" y="4"/>
                      <a:pt x="14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0"/>
                      <a:pt x="2" y="4"/>
                      <a:pt x="2" y="9"/>
                    </a:cubicBezTo>
                    <a:cubicBezTo>
                      <a:pt x="0" y="168"/>
                      <a:pt x="0" y="168"/>
                      <a:pt x="0" y="168"/>
                    </a:cubicBezTo>
                    <a:lnTo>
                      <a:pt x="18" y="168"/>
                    </a:ln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" name="Freeform 740"/>
              <p:cNvSpPr>
                <a:spLocks noEditPoints="1"/>
              </p:cNvSpPr>
              <p:nvPr userDrawn="1"/>
            </p:nvSpPr>
            <p:spPr bwMode="auto">
              <a:xfrm>
                <a:off x="1408" y="1610"/>
                <a:ext cx="13" cy="105"/>
              </a:xfrm>
              <a:custGeom>
                <a:avLst/>
                <a:gdLst>
                  <a:gd name="T0" fmla="*/ 20 w 21"/>
                  <a:gd name="T1" fmla="*/ 169 h 169"/>
                  <a:gd name="T2" fmla="*/ 0 w 21"/>
                  <a:gd name="T3" fmla="*/ 169 h 169"/>
                  <a:gd name="T4" fmla="*/ 0 w 21"/>
                  <a:gd name="T5" fmla="*/ 168 h 169"/>
                  <a:gd name="T6" fmla="*/ 2 w 21"/>
                  <a:gd name="T7" fmla="*/ 9 h 169"/>
                  <a:gd name="T8" fmla="*/ 11 w 21"/>
                  <a:gd name="T9" fmla="*/ 0 h 169"/>
                  <a:gd name="T10" fmla="*/ 21 w 21"/>
                  <a:gd name="T11" fmla="*/ 9 h 169"/>
                  <a:gd name="T12" fmla="*/ 20 w 21"/>
                  <a:gd name="T13" fmla="*/ 169 h 169"/>
                  <a:gd name="T14" fmla="*/ 2 w 21"/>
                  <a:gd name="T15" fmla="*/ 167 h 169"/>
                  <a:gd name="T16" fmla="*/ 19 w 21"/>
                  <a:gd name="T17" fmla="*/ 167 h 169"/>
                  <a:gd name="T18" fmla="*/ 19 w 21"/>
                  <a:gd name="T19" fmla="*/ 9 h 169"/>
                  <a:gd name="T20" fmla="*/ 11 w 21"/>
                  <a:gd name="T21" fmla="*/ 1 h 169"/>
                  <a:gd name="T22" fmla="*/ 4 w 21"/>
                  <a:gd name="T23" fmla="*/ 9 h 169"/>
                  <a:gd name="T24" fmla="*/ 2 w 21"/>
                  <a:gd name="T25" fmla="*/ 167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169">
                    <a:moveTo>
                      <a:pt x="20" y="169"/>
                    </a:moveTo>
                    <a:cubicBezTo>
                      <a:pt x="0" y="169"/>
                      <a:pt x="0" y="169"/>
                      <a:pt x="0" y="169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4"/>
                      <a:pt x="7" y="0"/>
                      <a:pt x="11" y="0"/>
                    </a:cubicBezTo>
                    <a:cubicBezTo>
                      <a:pt x="16" y="0"/>
                      <a:pt x="21" y="4"/>
                      <a:pt x="21" y="9"/>
                    </a:cubicBezTo>
                    <a:lnTo>
                      <a:pt x="20" y="169"/>
                    </a:lnTo>
                    <a:close/>
                    <a:moveTo>
                      <a:pt x="2" y="167"/>
                    </a:moveTo>
                    <a:cubicBezTo>
                      <a:pt x="19" y="167"/>
                      <a:pt x="19" y="167"/>
                      <a:pt x="19" y="167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5"/>
                      <a:pt x="15" y="1"/>
                      <a:pt x="11" y="1"/>
                    </a:cubicBezTo>
                    <a:cubicBezTo>
                      <a:pt x="8" y="1"/>
                      <a:pt x="4" y="5"/>
                      <a:pt x="4" y="9"/>
                    </a:cubicBezTo>
                    <a:lnTo>
                      <a:pt x="2" y="16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" name="Freeform 741"/>
              <p:cNvSpPr>
                <a:spLocks/>
              </p:cNvSpPr>
              <p:nvPr userDrawn="1"/>
            </p:nvSpPr>
            <p:spPr bwMode="auto">
              <a:xfrm>
                <a:off x="1399" y="1610"/>
                <a:ext cx="11" cy="105"/>
              </a:xfrm>
              <a:custGeom>
                <a:avLst/>
                <a:gdLst>
                  <a:gd name="T0" fmla="*/ 16 w 18"/>
                  <a:gd name="T1" fmla="*/ 168 h 168"/>
                  <a:gd name="T2" fmla="*/ 18 w 18"/>
                  <a:gd name="T3" fmla="*/ 9 h 168"/>
                  <a:gd name="T4" fmla="*/ 10 w 18"/>
                  <a:gd name="T5" fmla="*/ 0 h 168"/>
                  <a:gd name="T6" fmla="*/ 10 w 18"/>
                  <a:gd name="T7" fmla="*/ 0 h 168"/>
                  <a:gd name="T8" fmla="*/ 3 w 18"/>
                  <a:gd name="T9" fmla="*/ 9 h 168"/>
                  <a:gd name="T10" fmla="*/ 0 w 18"/>
                  <a:gd name="T11" fmla="*/ 168 h 168"/>
                  <a:gd name="T12" fmla="*/ 16 w 18"/>
                  <a:gd name="T1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68">
                    <a:moveTo>
                      <a:pt x="16" y="168"/>
                    </a:moveTo>
                    <a:cubicBezTo>
                      <a:pt x="18" y="9"/>
                      <a:pt x="18" y="9"/>
                      <a:pt x="18" y="9"/>
                    </a:cubicBezTo>
                    <a:cubicBezTo>
                      <a:pt x="18" y="4"/>
                      <a:pt x="13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0"/>
                      <a:pt x="3" y="4"/>
                      <a:pt x="3" y="9"/>
                    </a:cubicBezTo>
                    <a:cubicBezTo>
                      <a:pt x="0" y="168"/>
                      <a:pt x="0" y="168"/>
                      <a:pt x="0" y="168"/>
                    </a:cubicBezTo>
                    <a:lnTo>
                      <a:pt x="16" y="168"/>
                    </a:ln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" name="Freeform 742"/>
              <p:cNvSpPr>
                <a:spLocks noEditPoints="1"/>
              </p:cNvSpPr>
              <p:nvPr userDrawn="1"/>
            </p:nvSpPr>
            <p:spPr bwMode="auto">
              <a:xfrm>
                <a:off x="1398" y="1610"/>
                <a:ext cx="12" cy="105"/>
              </a:xfrm>
              <a:custGeom>
                <a:avLst/>
                <a:gdLst>
                  <a:gd name="T0" fmla="*/ 18 w 20"/>
                  <a:gd name="T1" fmla="*/ 169 h 169"/>
                  <a:gd name="T2" fmla="*/ 0 w 20"/>
                  <a:gd name="T3" fmla="*/ 169 h 169"/>
                  <a:gd name="T4" fmla="*/ 0 w 20"/>
                  <a:gd name="T5" fmla="*/ 168 h 169"/>
                  <a:gd name="T6" fmla="*/ 3 w 20"/>
                  <a:gd name="T7" fmla="*/ 9 h 169"/>
                  <a:gd name="T8" fmla="*/ 11 w 20"/>
                  <a:gd name="T9" fmla="*/ 0 h 169"/>
                  <a:gd name="T10" fmla="*/ 20 w 20"/>
                  <a:gd name="T11" fmla="*/ 9 h 169"/>
                  <a:gd name="T12" fmla="*/ 18 w 20"/>
                  <a:gd name="T13" fmla="*/ 169 h 169"/>
                  <a:gd name="T14" fmla="*/ 1 w 20"/>
                  <a:gd name="T15" fmla="*/ 167 h 169"/>
                  <a:gd name="T16" fmla="*/ 16 w 20"/>
                  <a:gd name="T17" fmla="*/ 167 h 169"/>
                  <a:gd name="T18" fmla="*/ 18 w 20"/>
                  <a:gd name="T19" fmla="*/ 9 h 169"/>
                  <a:gd name="T20" fmla="*/ 11 w 20"/>
                  <a:gd name="T21" fmla="*/ 1 h 169"/>
                  <a:gd name="T22" fmla="*/ 5 w 20"/>
                  <a:gd name="T23" fmla="*/ 9 h 169"/>
                  <a:gd name="T24" fmla="*/ 1 w 20"/>
                  <a:gd name="T25" fmla="*/ 167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169">
                    <a:moveTo>
                      <a:pt x="18" y="169"/>
                    </a:moveTo>
                    <a:cubicBezTo>
                      <a:pt x="0" y="169"/>
                      <a:pt x="0" y="169"/>
                      <a:pt x="0" y="169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4"/>
                      <a:pt x="8" y="0"/>
                      <a:pt x="11" y="0"/>
                    </a:cubicBezTo>
                    <a:cubicBezTo>
                      <a:pt x="15" y="0"/>
                      <a:pt x="20" y="4"/>
                      <a:pt x="20" y="9"/>
                    </a:cubicBezTo>
                    <a:lnTo>
                      <a:pt x="18" y="169"/>
                    </a:lnTo>
                    <a:close/>
                    <a:moveTo>
                      <a:pt x="1" y="167"/>
                    </a:moveTo>
                    <a:cubicBezTo>
                      <a:pt x="16" y="167"/>
                      <a:pt x="16" y="167"/>
                      <a:pt x="16" y="167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5"/>
                      <a:pt x="14" y="1"/>
                      <a:pt x="11" y="1"/>
                    </a:cubicBezTo>
                    <a:cubicBezTo>
                      <a:pt x="9" y="1"/>
                      <a:pt x="5" y="5"/>
                      <a:pt x="5" y="9"/>
                    </a:cubicBezTo>
                    <a:lnTo>
                      <a:pt x="1" y="16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" name="Freeform 743"/>
              <p:cNvSpPr>
                <a:spLocks/>
              </p:cNvSpPr>
              <p:nvPr userDrawn="1"/>
            </p:nvSpPr>
            <p:spPr bwMode="auto">
              <a:xfrm>
                <a:off x="1390" y="1610"/>
                <a:ext cx="10" cy="105"/>
              </a:xfrm>
              <a:custGeom>
                <a:avLst/>
                <a:gdLst>
                  <a:gd name="T0" fmla="*/ 14 w 17"/>
                  <a:gd name="T1" fmla="*/ 168 h 168"/>
                  <a:gd name="T2" fmla="*/ 17 w 17"/>
                  <a:gd name="T3" fmla="*/ 9 h 168"/>
                  <a:gd name="T4" fmla="*/ 11 w 17"/>
                  <a:gd name="T5" fmla="*/ 0 h 168"/>
                  <a:gd name="T6" fmla="*/ 11 w 17"/>
                  <a:gd name="T7" fmla="*/ 0 h 168"/>
                  <a:gd name="T8" fmla="*/ 5 w 17"/>
                  <a:gd name="T9" fmla="*/ 9 h 168"/>
                  <a:gd name="T10" fmla="*/ 0 w 17"/>
                  <a:gd name="T11" fmla="*/ 168 h 168"/>
                  <a:gd name="T12" fmla="*/ 14 w 17"/>
                  <a:gd name="T1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68">
                    <a:moveTo>
                      <a:pt x="14" y="168"/>
                    </a:moveTo>
                    <a:cubicBezTo>
                      <a:pt x="17" y="9"/>
                      <a:pt x="17" y="9"/>
                      <a:pt x="17" y="9"/>
                    </a:cubicBezTo>
                    <a:cubicBezTo>
                      <a:pt x="17" y="4"/>
                      <a:pt x="13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5" y="4"/>
                      <a:pt x="5" y="9"/>
                    </a:cubicBezTo>
                    <a:cubicBezTo>
                      <a:pt x="0" y="168"/>
                      <a:pt x="0" y="168"/>
                      <a:pt x="0" y="168"/>
                    </a:cubicBezTo>
                    <a:lnTo>
                      <a:pt x="14" y="168"/>
                    </a:ln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" name="Freeform 744"/>
              <p:cNvSpPr>
                <a:spLocks noEditPoints="1"/>
              </p:cNvSpPr>
              <p:nvPr userDrawn="1"/>
            </p:nvSpPr>
            <p:spPr bwMode="auto">
              <a:xfrm>
                <a:off x="1389" y="1610"/>
                <a:ext cx="12" cy="105"/>
              </a:xfrm>
              <a:custGeom>
                <a:avLst/>
                <a:gdLst>
                  <a:gd name="T0" fmla="*/ 15 w 19"/>
                  <a:gd name="T1" fmla="*/ 169 h 169"/>
                  <a:gd name="T2" fmla="*/ 0 w 19"/>
                  <a:gd name="T3" fmla="*/ 169 h 169"/>
                  <a:gd name="T4" fmla="*/ 0 w 19"/>
                  <a:gd name="T5" fmla="*/ 168 h 169"/>
                  <a:gd name="T6" fmla="*/ 5 w 19"/>
                  <a:gd name="T7" fmla="*/ 9 h 169"/>
                  <a:gd name="T8" fmla="*/ 12 w 19"/>
                  <a:gd name="T9" fmla="*/ 0 h 169"/>
                  <a:gd name="T10" fmla="*/ 19 w 19"/>
                  <a:gd name="T11" fmla="*/ 9 h 169"/>
                  <a:gd name="T12" fmla="*/ 15 w 19"/>
                  <a:gd name="T13" fmla="*/ 169 h 169"/>
                  <a:gd name="T14" fmla="*/ 2 w 19"/>
                  <a:gd name="T15" fmla="*/ 167 h 169"/>
                  <a:gd name="T16" fmla="*/ 14 w 19"/>
                  <a:gd name="T17" fmla="*/ 167 h 169"/>
                  <a:gd name="T18" fmla="*/ 17 w 19"/>
                  <a:gd name="T19" fmla="*/ 9 h 169"/>
                  <a:gd name="T20" fmla="*/ 12 w 19"/>
                  <a:gd name="T21" fmla="*/ 1 h 169"/>
                  <a:gd name="T22" fmla="*/ 6 w 19"/>
                  <a:gd name="T23" fmla="*/ 9 h 169"/>
                  <a:gd name="T24" fmla="*/ 2 w 19"/>
                  <a:gd name="T25" fmla="*/ 167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169">
                    <a:moveTo>
                      <a:pt x="15" y="169"/>
                    </a:moveTo>
                    <a:cubicBezTo>
                      <a:pt x="0" y="169"/>
                      <a:pt x="0" y="169"/>
                      <a:pt x="0" y="169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4"/>
                      <a:pt x="9" y="0"/>
                      <a:pt x="12" y="0"/>
                    </a:cubicBezTo>
                    <a:cubicBezTo>
                      <a:pt x="15" y="0"/>
                      <a:pt x="19" y="4"/>
                      <a:pt x="19" y="9"/>
                    </a:cubicBezTo>
                    <a:lnTo>
                      <a:pt x="15" y="169"/>
                    </a:lnTo>
                    <a:close/>
                    <a:moveTo>
                      <a:pt x="2" y="167"/>
                    </a:moveTo>
                    <a:cubicBezTo>
                      <a:pt x="14" y="167"/>
                      <a:pt x="14" y="167"/>
                      <a:pt x="14" y="16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5"/>
                      <a:pt x="14" y="1"/>
                      <a:pt x="12" y="1"/>
                    </a:cubicBezTo>
                    <a:cubicBezTo>
                      <a:pt x="9" y="1"/>
                      <a:pt x="6" y="5"/>
                      <a:pt x="6" y="9"/>
                    </a:cubicBezTo>
                    <a:lnTo>
                      <a:pt x="2" y="16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" name="Freeform 745"/>
              <p:cNvSpPr>
                <a:spLocks/>
              </p:cNvSpPr>
              <p:nvPr userDrawn="1"/>
            </p:nvSpPr>
            <p:spPr bwMode="auto">
              <a:xfrm>
                <a:off x="1389" y="1597"/>
                <a:ext cx="75" cy="8"/>
              </a:xfrm>
              <a:custGeom>
                <a:avLst/>
                <a:gdLst>
                  <a:gd name="T0" fmla="*/ 121 w 121"/>
                  <a:gd name="T1" fmla="*/ 8 h 12"/>
                  <a:gd name="T2" fmla="*/ 116 w 121"/>
                  <a:gd name="T3" fmla="*/ 12 h 12"/>
                  <a:gd name="T4" fmla="*/ 5 w 121"/>
                  <a:gd name="T5" fmla="*/ 12 h 12"/>
                  <a:gd name="T6" fmla="*/ 0 w 121"/>
                  <a:gd name="T7" fmla="*/ 8 h 12"/>
                  <a:gd name="T8" fmla="*/ 0 w 121"/>
                  <a:gd name="T9" fmla="*/ 4 h 12"/>
                  <a:gd name="T10" fmla="*/ 5 w 121"/>
                  <a:gd name="T11" fmla="*/ 0 h 12"/>
                  <a:gd name="T12" fmla="*/ 116 w 121"/>
                  <a:gd name="T13" fmla="*/ 0 h 12"/>
                  <a:gd name="T14" fmla="*/ 121 w 121"/>
                  <a:gd name="T15" fmla="*/ 4 h 12"/>
                  <a:gd name="T16" fmla="*/ 121 w 121"/>
                  <a:gd name="T1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" h="12">
                    <a:moveTo>
                      <a:pt x="121" y="8"/>
                    </a:moveTo>
                    <a:cubicBezTo>
                      <a:pt x="121" y="10"/>
                      <a:pt x="119" y="12"/>
                      <a:pt x="116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12"/>
                      <a:pt x="0" y="10"/>
                      <a:pt x="0" y="8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9" y="0"/>
                      <a:pt x="121" y="2"/>
                      <a:pt x="121" y="4"/>
                    </a:cubicBezTo>
                    <a:lnTo>
                      <a:pt x="121" y="8"/>
                    </a:ln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" name="Freeform 746"/>
              <p:cNvSpPr>
                <a:spLocks noEditPoints="1"/>
              </p:cNvSpPr>
              <p:nvPr userDrawn="1"/>
            </p:nvSpPr>
            <p:spPr bwMode="auto">
              <a:xfrm>
                <a:off x="1387" y="1597"/>
                <a:ext cx="78" cy="8"/>
              </a:xfrm>
              <a:custGeom>
                <a:avLst/>
                <a:gdLst>
                  <a:gd name="T0" fmla="*/ 118 w 124"/>
                  <a:gd name="T1" fmla="*/ 14 h 14"/>
                  <a:gd name="T2" fmla="*/ 7 w 124"/>
                  <a:gd name="T3" fmla="*/ 14 h 14"/>
                  <a:gd name="T4" fmla="*/ 0 w 124"/>
                  <a:gd name="T5" fmla="*/ 9 h 14"/>
                  <a:gd name="T6" fmla="*/ 0 w 124"/>
                  <a:gd name="T7" fmla="*/ 5 h 14"/>
                  <a:gd name="T8" fmla="*/ 7 w 124"/>
                  <a:gd name="T9" fmla="*/ 0 h 14"/>
                  <a:gd name="T10" fmla="*/ 118 w 124"/>
                  <a:gd name="T11" fmla="*/ 0 h 14"/>
                  <a:gd name="T12" fmla="*/ 124 w 124"/>
                  <a:gd name="T13" fmla="*/ 5 h 14"/>
                  <a:gd name="T14" fmla="*/ 124 w 124"/>
                  <a:gd name="T15" fmla="*/ 9 h 14"/>
                  <a:gd name="T16" fmla="*/ 118 w 124"/>
                  <a:gd name="T17" fmla="*/ 14 h 14"/>
                  <a:gd name="T18" fmla="*/ 7 w 124"/>
                  <a:gd name="T19" fmla="*/ 3 h 14"/>
                  <a:gd name="T20" fmla="*/ 3 w 124"/>
                  <a:gd name="T21" fmla="*/ 5 h 14"/>
                  <a:gd name="T22" fmla="*/ 3 w 124"/>
                  <a:gd name="T23" fmla="*/ 9 h 14"/>
                  <a:gd name="T24" fmla="*/ 7 w 124"/>
                  <a:gd name="T25" fmla="*/ 11 h 14"/>
                  <a:gd name="T26" fmla="*/ 118 w 124"/>
                  <a:gd name="T27" fmla="*/ 11 h 14"/>
                  <a:gd name="T28" fmla="*/ 121 w 124"/>
                  <a:gd name="T29" fmla="*/ 9 h 14"/>
                  <a:gd name="T30" fmla="*/ 121 w 124"/>
                  <a:gd name="T31" fmla="*/ 5 h 14"/>
                  <a:gd name="T32" fmla="*/ 118 w 124"/>
                  <a:gd name="T33" fmla="*/ 3 h 14"/>
                  <a:gd name="T34" fmla="*/ 7 w 124"/>
                  <a:gd name="T35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4" h="14">
                    <a:moveTo>
                      <a:pt x="118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2"/>
                      <a:pt x="0" y="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7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21" y="0"/>
                      <a:pt x="124" y="2"/>
                      <a:pt x="124" y="5"/>
                    </a:cubicBezTo>
                    <a:cubicBezTo>
                      <a:pt x="124" y="9"/>
                      <a:pt x="124" y="9"/>
                      <a:pt x="124" y="9"/>
                    </a:cubicBezTo>
                    <a:cubicBezTo>
                      <a:pt x="124" y="12"/>
                      <a:pt x="121" y="14"/>
                      <a:pt x="118" y="14"/>
                    </a:cubicBezTo>
                    <a:close/>
                    <a:moveTo>
                      <a:pt x="7" y="3"/>
                    </a:moveTo>
                    <a:cubicBezTo>
                      <a:pt x="5" y="3"/>
                      <a:pt x="3" y="4"/>
                      <a:pt x="3" y="5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5" y="11"/>
                      <a:pt x="7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20" y="11"/>
                      <a:pt x="121" y="10"/>
                      <a:pt x="121" y="9"/>
                    </a:cubicBezTo>
                    <a:cubicBezTo>
                      <a:pt x="121" y="5"/>
                      <a:pt x="121" y="5"/>
                      <a:pt x="121" y="5"/>
                    </a:cubicBezTo>
                    <a:cubicBezTo>
                      <a:pt x="121" y="4"/>
                      <a:pt x="120" y="3"/>
                      <a:pt x="118" y="3"/>
                    </a:cubicBez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" name="Freeform 747"/>
              <p:cNvSpPr>
                <a:spLocks/>
              </p:cNvSpPr>
              <p:nvPr userDrawn="1"/>
            </p:nvSpPr>
            <p:spPr bwMode="auto">
              <a:xfrm>
                <a:off x="1380" y="1588"/>
                <a:ext cx="92" cy="13"/>
              </a:xfrm>
              <a:custGeom>
                <a:avLst/>
                <a:gdLst>
                  <a:gd name="T0" fmla="*/ 136 w 148"/>
                  <a:gd name="T1" fmla="*/ 20 h 20"/>
                  <a:gd name="T2" fmla="*/ 12 w 148"/>
                  <a:gd name="T3" fmla="*/ 20 h 20"/>
                  <a:gd name="T4" fmla="*/ 0 w 148"/>
                  <a:gd name="T5" fmla="*/ 0 h 20"/>
                  <a:gd name="T6" fmla="*/ 148 w 148"/>
                  <a:gd name="T7" fmla="*/ 0 h 20"/>
                  <a:gd name="T8" fmla="*/ 136 w 148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20">
                    <a:moveTo>
                      <a:pt x="136" y="20"/>
                    </a:moveTo>
                    <a:cubicBezTo>
                      <a:pt x="126" y="20"/>
                      <a:pt x="21" y="20"/>
                      <a:pt x="12" y="20"/>
                    </a:cubicBezTo>
                    <a:cubicBezTo>
                      <a:pt x="0" y="20"/>
                      <a:pt x="0" y="0"/>
                      <a:pt x="0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48" y="0"/>
                      <a:pt x="148" y="20"/>
                      <a:pt x="136" y="20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" name="Freeform 748"/>
              <p:cNvSpPr>
                <a:spLocks noEditPoints="1"/>
              </p:cNvSpPr>
              <p:nvPr userDrawn="1"/>
            </p:nvSpPr>
            <p:spPr bwMode="auto">
              <a:xfrm>
                <a:off x="1379" y="1588"/>
                <a:ext cx="94" cy="14"/>
              </a:xfrm>
              <a:custGeom>
                <a:avLst/>
                <a:gdLst>
                  <a:gd name="T0" fmla="*/ 138 w 152"/>
                  <a:gd name="T1" fmla="*/ 22 h 22"/>
                  <a:gd name="T2" fmla="*/ 14 w 152"/>
                  <a:gd name="T3" fmla="*/ 22 h 22"/>
                  <a:gd name="T4" fmla="*/ 0 w 152"/>
                  <a:gd name="T5" fmla="*/ 1 h 22"/>
                  <a:gd name="T6" fmla="*/ 0 w 152"/>
                  <a:gd name="T7" fmla="*/ 0 h 22"/>
                  <a:gd name="T8" fmla="*/ 152 w 152"/>
                  <a:gd name="T9" fmla="*/ 0 h 22"/>
                  <a:gd name="T10" fmla="*/ 152 w 152"/>
                  <a:gd name="T11" fmla="*/ 1 h 22"/>
                  <a:gd name="T12" fmla="*/ 138 w 152"/>
                  <a:gd name="T13" fmla="*/ 22 h 22"/>
                  <a:gd name="T14" fmla="*/ 4 w 152"/>
                  <a:gd name="T15" fmla="*/ 3 h 22"/>
                  <a:gd name="T16" fmla="*/ 14 w 152"/>
                  <a:gd name="T17" fmla="*/ 19 h 22"/>
                  <a:gd name="T18" fmla="*/ 138 w 152"/>
                  <a:gd name="T19" fmla="*/ 19 h 22"/>
                  <a:gd name="T20" fmla="*/ 149 w 152"/>
                  <a:gd name="T21" fmla="*/ 3 h 22"/>
                  <a:gd name="T22" fmla="*/ 4 w 152"/>
                  <a:gd name="T23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2" h="22">
                    <a:moveTo>
                      <a:pt x="138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1" y="22"/>
                      <a:pt x="0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2" y="2"/>
                      <a:pt x="151" y="22"/>
                      <a:pt x="138" y="22"/>
                    </a:cubicBezTo>
                    <a:close/>
                    <a:moveTo>
                      <a:pt x="4" y="3"/>
                    </a:moveTo>
                    <a:cubicBezTo>
                      <a:pt x="4" y="7"/>
                      <a:pt x="6" y="19"/>
                      <a:pt x="14" y="19"/>
                    </a:cubicBezTo>
                    <a:cubicBezTo>
                      <a:pt x="138" y="19"/>
                      <a:pt x="138" y="19"/>
                      <a:pt x="138" y="19"/>
                    </a:cubicBezTo>
                    <a:cubicBezTo>
                      <a:pt x="147" y="19"/>
                      <a:pt x="148" y="7"/>
                      <a:pt x="149" y="3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" name="Rectangle 749"/>
              <p:cNvSpPr>
                <a:spLocks noChangeArrowheads="1"/>
              </p:cNvSpPr>
              <p:nvPr userDrawn="1"/>
            </p:nvSpPr>
            <p:spPr bwMode="auto">
              <a:xfrm>
                <a:off x="1377" y="1578"/>
                <a:ext cx="98" cy="11"/>
              </a:xfrm>
              <a:prstGeom prst="rect">
                <a:avLst/>
              </a:pr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" name="Freeform 750"/>
              <p:cNvSpPr>
                <a:spLocks noEditPoints="1"/>
              </p:cNvSpPr>
              <p:nvPr userDrawn="1"/>
            </p:nvSpPr>
            <p:spPr bwMode="auto">
              <a:xfrm>
                <a:off x="1376" y="1577"/>
                <a:ext cx="100" cy="13"/>
              </a:xfrm>
              <a:custGeom>
                <a:avLst/>
                <a:gdLst>
                  <a:gd name="T0" fmla="*/ 100 w 100"/>
                  <a:gd name="T1" fmla="*/ 13 h 13"/>
                  <a:gd name="T2" fmla="*/ 0 w 100"/>
                  <a:gd name="T3" fmla="*/ 13 h 13"/>
                  <a:gd name="T4" fmla="*/ 0 w 100"/>
                  <a:gd name="T5" fmla="*/ 0 h 13"/>
                  <a:gd name="T6" fmla="*/ 100 w 100"/>
                  <a:gd name="T7" fmla="*/ 0 h 13"/>
                  <a:gd name="T8" fmla="*/ 100 w 100"/>
                  <a:gd name="T9" fmla="*/ 13 h 13"/>
                  <a:gd name="T10" fmla="*/ 3 w 100"/>
                  <a:gd name="T11" fmla="*/ 11 h 13"/>
                  <a:gd name="T12" fmla="*/ 98 w 100"/>
                  <a:gd name="T13" fmla="*/ 11 h 13"/>
                  <a:gd name="T14" fmla="*/ 98 w 100"/>
                  <a:gd name="T15" fmla="*/ 2 h 13"/>
                  <a:gd name="T16" fmla="*/ 3 w 100"/>
                  <a:gd name="T17" fmla="*/ 2 h 13"/>
                  <a:gd name="T18" fmla="*/ 3 w 100"/>
                  <a:gd name="T19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" h="13">
                    <a:moveTo>
                      <a:pt x="10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100" y="0"/>
                    </a:lnTo>
                    <a:lnTo>
                      <a:pt x="100" y="13"/>
                    </a:lnTo>
                    <a:close/>
                    <a:moveTo>
                      <a:pt x="3" y="11"/>
                    </a:moveTo>
                    <a:lnTo>
                      <a:pt x="98" y="11"/>
                    </a:lnTo>
                    <a:lnTo>
                      <a:pt x="98" y="2"/>
                    </a:lnTo>
                    <a:lnTo>
                      <a:pt x="3" y="2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" name="Freeform 751"/>
              <p:cNvSpPr>
                <a:spLocks/>
              </p:cNvSpPr>
              <p:nvPr userDrawn="1"/>
            </p:nvSpPr>
            <p:spPr bwMode="auto">
              <a:xfrm>
                <a:off x="1308" y="1704"/>
                <a:ext cx="238" cy="104"/>
              </a:xfrm>
              <a:custGeom>
                <a:avLst/>
                <a:gdLst>
                  <a:gd name="T0" fmla="*/ 0 w 382"/>
                  <a:gd name="T1" fmla="*/ 0 h 166"/>
                  <a:gd name="T2" fmla="*/ 0 w 382"/>
                  <a:gd name="T3" fmla="*/ 29 h 166"/>
                  <a:gd name="T4" fmla="*/ 191 w 382"/>
                  <a:gd name="T5" fmla="*/ 166 h 166"/>
                  <a:gd name="T6" fmla="*/ 382 w 382"/>
                  <a:gd name="T7" fmla="*/ 29 h 166"/>
                  <a:gd name="T8" fmla="*/ 382 w 382"/>
                  <a:gd name="T9" fmla="*/ 0 h 166"/>
                  <a:gd name="T10" fmla="*/ 0 w 382"/>
                  <a:gd name="T11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2" h="166">
                    <a:moveTo>
                      <a:pt x="0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153"/>
                      <a:pt x="175" y="99"/>
                      <a:pt x="191" y="166"/>
                    </a:cubicBezTo>
                    <a:cubicBezTo>
                      <a:pt x="212" y="97"/>
                      <a:pt x="382" y="149"/>
                      <a:pt x="382" y="29"/>
                    </a:cubicBezTo>
                    <a:cubicBezTo>
                      <a:pt x="382" y="0"/>
                      <a:pt x="382" y="0"/>
                      <a:pt x="38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" name="Freeform 752"/>
              <p:cNvSpPr>
                <a:spLocks noEditPoints="1"/>
              </p:cNvSpPr>
              <p:nvPr userDrawn="1"/>
            </p:nvSpPr>
            <p:spPr bwMode="auto">
              <a:xfrm>
                <a:off x="1307" y="1703"/>
                <a:ext cx="239" cy="107"/>
              </a:xfrm>
              <a:custGeom>
                <a:avLst/>
                <a:gdLst>
                  <a:gd name="T0" fmla="*/ 192 w 384"/>
                  <a:gd name="T1" fmla="*/ 171 h 171"/>
                  <a:gd name="T2" fmla="*/ 191 w 384"/>
                  <a:gd name="T3" fmla="*/ 167 h 171"/>
                  <a:gd name="T4" fmla="*/ 113 w 384"/>
                  <a:gd name="T5" fmla="*/ 125 h 171"/>
                  <a:gd name="T6" fmla="*/ 0 w 384"/>
                  <a:gd name="T7" fmla="*/ 30 h 171"/>
                  <a:gd name="T8" fmla="*/ 0 w 384"/>
                  <a:gd name="T9" fmla="*/ 0 h 171"/>
                  <a:gd name="T10" fmla="*/ 384 w 384"/>
                  <a:gd name="T11" fmla="*/ 0 h 171"/>
                  <a:gd name="T12" fmla="*/ 384 w 384"/>
                  <a:gd name="T13" fmla="*/ 30 h 171"/>
                  <a:gd name="T14" fmla="*/ 274 w 384"/>
                  <a:gd name="T15" fmla="*/ 124 h 171"/>
                  <a:gd name="T16" fmla="*/ 193 w 384"/>
                  <a:gd name="T17" fmla="*/ 167 h 171"/>
                  <a:gd name="T18" fmla="*/ 192 w 384"/>
                  <a:gd name="T19" fmla="*/ 171 h 171"/>
                  <a:gd name="T20" fmla="*/ 2 w 384"/>
                  <a:gd name="T21" fmla="*/ 2 h 171"/>
                  <a:gd name="T22" fmla="*/ 2 w 384"/>
                  <a:gd name="T23" fmla="*/ 30 h 171"/>
                  <a:gd name="T24" fmla="*/ 113 w 384"/>
                  <a:gd name="T25" fmla="*/ 123 h 171"/>
                  <a:gd name="T26" fmla="*/ 192 w 384"/>
                  <a:gd name="T27" fmla="*/ 163 h 171"/>
                  <a:gd name="T28" fmla="*/ 274 w 384"/>
                  <a:gd name="T29" fmla="*/ 121 h 171"/>
                  <a:gd name="T30" fmla="*/ 381 w 384"/>
                  <a:gd name="T31" fmla="*/ 30 h 171"/>
                  <a:gd name="T32" fmla="*/ 381 w 384"/>
                  <a:gd name="T33" fmla="*/ 2 h 171"/>
                  <a:gd name="T34" fmla="*/ 2 w 384"/>
                  <a:gd name="T35" fmla="*/ 2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4" h="171">
                    <a:moveTo>
                      <a:pt x="192" y="171"/>
                    </a:moveTo>
                    <a:cubicBezTo>
                      <a:pt x="191" y="167"/>
                      <a:pt x="191" y="167"/>
                      <a:pt x="191" y="167"/>
                    </a:cubicBezTo>
                    <a:cubicBezTo>
                      <a:pt x="184" y="140"/>
                      <a:pt x="149" y="133"/>
                      <a:pt x="113" y="125"/>
                    </a:cubicBezTo>
                    <a:cubicBezTo>
                      <a:pt x="60" y="115"/>
                      <a:pt x="0" y="103"/>
                      <a:pt x="0" y="3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4" y="0"/>
                      <a:pt x="384" y="0"/>
                      <a:pt x="384" y="0"/>
                    </a:cubicBezTo>
                    <a:cubicBezTo>
                      <a:pt x="384" y="30"/>
                      <a:pt x="384" y="30"/>
                      <a:pt x="384" y="30"/>
                    </a:cubicBezTo>
                    <a:cubicBezTo>
                      <a:pt x="384" y="100"/>
                      <a:pt x="325" y="113"/>
                      <a:pt x="274" y="124"/>
                    </a:cubicBezTo>
                    <a:cubicBezTo>
                      <a:pt x="237" y="131"/>
                      <a:pt x="202" y="139"/>
                      <a:pt x="193" y="167"/>
                    </a:cubicBezTo>
                    <a:lnTo>
                      <a:pt x="192" y="171"/>
                    </a:lnTo>
                    <a:close/>
                    <a:moveTo>
                      <a:pt x="2" y="2"/>
                    </a:moveTo>
                    <a:cubicBezTo>
                      <a:pt x="2" y="30"/>
                      <a:pt x="2" y="30"/>
                      <a:pt x="2" y="30"/>
                    </a:cubicBezTo>
                    <a:cubicBezTo>
                      <a:pt x="2" y="101"/>
                      <a:pt x="61" y="113"/>
                      <a:pt x="113" y="123"/>
                    </a:cubicBezTo>
                    <a:cubicBezTo>
                      <a:pt x="149" y="130"/>
                      <a:pt x="183" y="137"/>
                      <a:pt x="192" y="163"/>
                    </a:cubicBezTo>
                    <a:cubicBezTo>
                      <a:pt x="203" y="136"/>
                      <a:pt x="237" y="129"/>
                      <a:pt x="274" y="121"/>
                    </a:cubicBezTo>
                    <a:cubicBezTo>
                      <a:pt x="327" y="110"/>
                      <a:pt x="381" y="99"/>
                      <a:pt x="381" y="30"/>
                    </a:cubicBezTo>
                    <a:cubicBezTo>
                      <a:pt x="381" y="2"/>
                      <a:pt x="381" y="2"/>
                      <a:pt x="38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" name="Freeform 753"/>
              <p:cNvSpPr>
                <a:spLocks noEditPoints="1"/>
              </p:cNvSpPr>
              <p:nvPr userDrawn="1"/>
            </p:nvSpPr>
            <p:spPr bwMode="auto">
              <a:xfrm>
                <a:off x="1308" y="1701"/>
                <a:ext cx="238" cy="83"/>
              </a:xfrm>
              <a:custGeom>
                <a:avLst/>
                <a:gdLst>
                  <a:gd name="T0" fmla="*/ 238 w 238"/>
                  <a:gd name="T1" fmla="*/ 0 h 83"/>
                  <a:gd name="T2" fmla="*/ 0 w 238"/>
                  <a:gd name="T3" fmla="*/ 6 h 83"/>
                  <a:gd name="T4" fmla="*/ 56 w 238"/>
                  <a:gd name="T5" fmla="*/ 25 h 83"/>
                  <a:gd name="T6" fmla="*/ 0 w 238"/>
                  <a:gd name="T7" fmla="*/ 31 h 83"/>
                  <a:gd name="T8" fmla="*/ 26 w 238"/>
                  <a:gd name="T9" fmla="*/ 50 h 83"/>
                  <a:gd name="T10" fmla="*/ 20 w 238"/>
                  <a:gd name="T11" fmla="*/ 56 h 83"/>
                  <a:gd name="T12" fmla="*/ 56 w 238"/>
                  <a:gd name="T13" fmla="*/ 75 h 83"/>
                  <a:gd name="T14" fmla="*/ 73 w 238"/>
                  <a:gd name="T15" fmla="*/ 80 h 83"/>
                  <a:gd name="T16" fmla="*/ 86 w 238"/>
                  <a:gd name="T17" fmla="*/ 83 h 83"/>
                  <a:gd name="T18" fmla="*/ 91 w 238"/>
                  <a:gd name="T19" fmla="*/ 80 h 83"/>
                  <a:gd name="T20" fmla="*/ 145 w 238"/>
                  <a:gd name="T21" fmla="*/ 83 h 83"/>
                  <a:gd name="T22" fmla="*/ 150 w 238"/>
                  <a:gd name="T23" fmla="*/ 80 h 83"/>
                  <a:gd name="T24" fmla="*/ 180 w 238"/>
                  <a:gd name="T25" fmla="*/ 76 h 83"/>
                  <a:gd name="T26" fmla="*/ 225 w 238"/>
                  <a:gd name="T27" fmla="*/ 56 h 83"/>
                  <a:gd name="T28" fmla="*/ 210 w 238"/>
                  <a:gd name="T29" fmla="*/ 50 h 83"/>
                  <a:gd name="T30" fmla="*/ 238 w 238"/>
                  <a:gd name="T31" fmla="*/ 31 h 83"/>
                  <a:gd name="T32" fmla="*/ 180 w 238"/>
                  <a:gd name="T33" fmla="*/ 25 h 83"/>
                  <a:gd name="T34" fmla="*/ 238 w 238"/>
                  <a:gd name="T35" fmla="*/ 6 h 83"/>
                  <a:gd name="T36" fmla="*/ 115 w 238"/>
                  <a:gd name="T37" fmla="*/ 6 h 83"/>
                  <a:gd name="T38" fmla="*/ 62 w 238"/>
                  <a:gd name="T39" fmla="*/ 25 h 83"/>
                  <a:gd name="T40" fmla="*/ 91 w 238"/>
                  <a:gd name="T41" fmla="*/ 50 h 83"/>
                  <a:gd name="T42" fmla="*/ 145 w 238"/>
                  <a:gd name="T43" fmla="*/ 31 h 83"/>
                  <a:gd name="T44" fmla="*/ 91 w 238"/>
                  <a:gd name="T45" fmla="*/ 50 h 83"/>
                  <a:gd name="T46" fmla="*/ 86 w 238"/>
                  <a:gd name="T47" fmla="*/ 31 h 83"/>
                  <a:gd name="T48" fmla="*/ 32 w 238"/>
                  <a:gd name="T49" fmla="*/ 50 h 83"/>
                  <a:gd name="T50" fmla="*/ 62 w 238"/>
                  <a:gd name="T51" fmla="*/ 56 h 83"/>
                  <a:gd name="T52" fmla="*/ 116 w 238"/>
                  <a:gd name="T53" fmla="*/ 75 h 83"/>
                  <a:gd name="T54" fmla="*/ 62 w 238"/>
                  <a:gd name="T55" fmla="*/ 56 h 83"/>
                  <a:gd name="T56" fmla="*/ 121 w 238"/>
                  <a:gd name="T57" fmla="*/ 75 h 83"/>
                  <a:gd name="T58" fmla="*/ 175 w 238"/>
                  <a:gd name="T59" fmla="*/ 56 h 83"/>
                  <a:gd name="T60" fmla="*/ 204 w 238"/>
                  <a:gd name="T61" fmla="*/ 50 h 83"/>
                  <a:gd name="T62" fmla="*/ 150 w 238"/>
                  <a:gd name="T63" fmla="*/ 31 h 83"/>
                  <a:gd name="T64" fmla="*/ 204 w 238"/>
                  <a:gd name="T65" fmla="*/ 50 h 83"/>
                  <a:gd name="T66" fmla="*/ 120 w 238"/>
                  <a:gd name="T67" fmla="*/ 25 h 83"/>
                  <a:gd name="T68" fmla="*/ 175 w 238"/>
                  <a:gd name="T69" fmla="*/ 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8" h="83">
                    <a:moveTo>
                      <a:pt x="238" y="6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56" y="6"/>
                    </a:lnTo>
                    <a:lnTo>
                      <a:pt x="56" y="25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26" y="31"/>
                    </a:lnTo>
                    <a:lnTo>
                      <a:pt x="26" y="50"/>
                    </a:lnTo>
                    <a:lnTo>
                      <a:pt x="2" y="50"/>
                    </a:lnTo>
                    <a:lnTo>
                      <a:pt x="20" y="56"/>
                    </a:lnTo>
                    <a:lnTo>
                      <a:pt x="56" y="56"/>
                    </a:lnTo>
                    <a:lnTo>
                      <a:pt x="56" y="75"/>
                    </a:lnTo>
                    <a:lnTo>
                      <a:pt x="55" y="77"/>
                    </a:lnTo>
                    <a:lnTo>
                      <a:pt x="73" y="80"/>
                    </a:lnTo>
                    <a:lnTo>
                      <a:pt x="86" y="80"/>
                    </a:lnTo>
                    <a:lnTo>
                      <a:pt x="86" y="83"/>
                    </a:lnTo>
                    <a:lnTo>
                      <a:pt x="91" y="83"/>
                    </a:lnTo>
                    <a:lnTo>
                      <a:pt x="91" y="80"/>
                    </a:lnTo>
                    <a:lnTo>
                      <a:pt x="145" y="80"/>
                    </a:lnTo>
                    <a:lnTo>
                      <a:pt x="145" y="83"/>
                    </a:lnTo>
                    <a:lnTo>
                      <a:pt x="150" y="83"/>
                    </a:lnTo>
                    <a:lnTo>
                      <a:pt x="150" y="80"/>
                    </a:lnTo>
                    <a:lnTo>
                      <a:pt x="163" y="80"/>
                    </a:lnTo>
                    <a:lnTo>
                      <a:pt x="180" y="76"/>
                    </a:lnTo>
                    <a:lnTo>
                      <a:pt x="180" y="56"/>
                    </a:lnTo>
                    <a:lnTo>
                      <a:pt x="225" y="56"/>
                    </a:lnTo>
                    <a:lnTo>
                      <a:pt x="238" y="50"/>
                    </a:lnTo>
                    <a:lnTo>
                      <a:pt x="210" y="50"/>
                    </a:lnTo>
                    <a:lnTo>
                      <a:pt x="210" y="31"/>
                    </a:lnTo>
                    <a:lnTo>
                      <a:pt x="238" y="31"/>
                    </a:lnTo>
                    <a:lnTo>
                      <a:pt x="238" y="25"/>
                    </a:lnTo>
                    <a:lnTo>
                      <a:pt x="180" y="25"/>
                    </a:lnTo>
                    <a:lnTo>
                      <a:pt x="180" y="6"/>
                    </a:lnTo>
                    <a:lnTo>
                      <a:pt x="238" y="6"/>
                    </a:lnTo>
                    <a:close/>
                    <a:moveTo>
                      <a:pt x="62" y="6"/>
                    </a:moveTo>
                    <a:lnTo>
                      <a:pt x="115" y="6"/>
                    </a:lnTo>
                    <a:lnTo>
                      <a:pt x="115" y="25"/>
                    </a:lnTo>
                    <a:lnTo>
                      <a:pt x="62" y="25"/>
                    </a:lnTo>
                    <a:lnTo>
                      <a:pt x="62" y="6"/>
                    </a:lnTo>
                    <a:close/>
                    <a:moveTo>
                      <a:pt x="91" y="50"/>
                    </a:moveTo>
                    <a:lnTo>
                      <a:pt x="91" y="31"/>
                    </a:lnTo>
                    <a:lnTo>
                      <a:pt x="145" y="31"/>
                    </a:lnTo>
                    <a:lnTo>
                      <a:pt x="145" y="50"/>
                    </a:lnTo>
                    <a:lnTo>
                      <a:pt x="91" y="50"/>
                    </a:lnTo>
                    <a:close/>
                    <a:moveTo>
                      <a:pt x="32" y="31"/>
                    </a:moveTo>
                    <a:lnTo>
                      <a:pt x="86" y="31"/>
                    </a:lnTo>
                    <a:lnTo>
                      <a:pt x="86" y="50"/>
                    </a:lnTo>
                    <a:lnTo>
                      <a:pt x="32" y="50"/>
                    </a:lnTo>
                    <a:lnTo>
                      <a:pt x="32" y="31"/>
                    </a:lnTo>
                    <a:close/>
                    <a:moveTo>
                      <a:pt x="62" y="56"/>
                    </a:moveTo>
                    <a:lnTo>
                      <a:pt x="116" y="56"/>
                    </a:lnTo>
                    <a:lnTo>
                      <a:pt x="116" y="75"/>
                    </a:lnTo>
                    <a:lnTo>
                      <a:pt x="62" y="75"/>
                    </a:lnTo>
                    <a:lnTo>
                      <a:pt x="62" y="56"/>
                    </a:lnTo>
                    <a:close/>
                    <a:moveTo>
                      <a:pt x="175" y="75"/>
                    </a:moveTo>
                    <a:lnTo>
                      <a:pt x="121" y="75"/>
                    </a:lnTo>
                    <a:lnTo>
                      <a:pt x="121" y="56"/>
                    </a:lnTo>
                    <a:lnTo>
                      <a:pt x="175" y="56"/>
                    </a:lnTo>
                    <a:lnTo>
                      <a:pt x="175" y="75"/>
                    </a:lnTo>
                    <a:close/>
                    <a:moveTo>
                      <a:pt x="204" y="50"/>
                    </a:moveTo>
                    <a:lnTo>
                      <a:pt x="150" y="50"/>
                    </a:lnTo>
                    <a:lnTo>
                      <a:pt x="150" y="31"/>
                    </a:lnTo>
                    <a:lnTo>
                      <a:pt x="204" y="31"/>
                    </a:lnTo>
                    <a:lnTo>
                      <a:pt x="204" y="50"/>
                    </a:lnTo>
                    <a:close/>
                    <a:moveTo>
                      <a:pt x="175" y="25"/>
                    </a:moveTo>
                    <a:lnTo>
                      <a:pt x="120" y="25"/>
                    </a:lnTo>
                    <a:lnTo>
                      <a:pt x="120" y="6"/>
                    </a:lnTo>
                    <a:lnTo>
                      <a:pt x="175" y="6"/>
                    </a:lnTo>
                    <a:lnTo>
                      <a:pt x="175" y="25"/>
                    </a:ln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" name="Freeform 754"/>
              <p:cNvSpPr>
                <a:spLocks noEditPoints="1"/>
              </p:cNvSpPr>
              <p:nvPr userDrawn="1"/>
            </p:nvSpPr>
            <p:spPr bwMode="auto">
              <a:xfrm>
                <a:off x="1307" y="1700"/>
                <a:ext cx="240" cy="86"/>
              </a:xfrm>
              <a:custGeom>
                <a:avLst/>
                <a:gdLst>
                  <a:gd name="T0" fmla="*/ 93 w 240"/>
                  <a:gd name="T1" fmla="*/ 83 h 86"/>
                  <a:gd name="T2" fmla="*/ 85 w 240"/>
                  <a:gd name="T3" fmla="*/ 83 h 86"/>
                  <a:gd name="T4" fmla="*/ 56 w 240"/>
                  <a:gd name="T5" fmla="*/ 76 h 86"/>
                  <a:gd name="T6" fmla="*/ 3 w 240"/>
                  <a:gd name="T7" fmla="*/ 52 h 86"/>
                  <a:gd name="T8" fmla="*/ 26 w 240"/>
                  <a:gd name="T9" fmla="*/ 33 h 86"/>
                  <a:gd name="T10" fmla="*/ 56 w 240"/>
                  <a:gd name="T11" fmla="*/ 25 h 86"/>
                  <a:gd name="T12" fmla="*/ 0 w 240"/>
                  <a:gd name="T13" fmla="*/ 0 h 86"/>
                  <a:gd name="T14" fmla="*/ 183 w 240"/>
                  <a:gd name="T15" fmla="*/ 8 h 86"/>
                  <a:gd name="T16" fmla="*/ 240 w 240"/>
                  <a:gd name="T17" fmla="*/ 33 h 86"/>
                  <a:gd name="T18" fmla="*/ 239 w 240"/>
                  <a:gd name="T19" fmla="*/ 50 h 86"/>
                  <a:gd name="T20" fmla="*/ 183 w 240"/>
                  <a:gd name="T21" fmla="*/ 58 h 86"/>
                  <a:gd name="T22" fmla="*/ 153 w 240"/>
                  <a:gd name="T23" fmla="*/ 83 h 86"/>
                  <a:gd name="T24" fmla="*/ 88 w 240"/>
                  <a:gd name="T25" fmla="*/ 83 h 86"/>
                  <a:gd name="T26" fmla="*/ 147 w 240"/>
                  <a:gd name="T27" fmla="*/ 80 h 86"/>
                  <a:gd name="T28" fmla="*/ 150 w 240"/>
                  <a:gd name="T29" fmla="*/ 80 h 86"/>
                  <a:gd name="T30" fmla="*/ 121 w 240"/>
                  <a:gd name="T31" fmla="*/ 77 h 86"/>
                  <a:gd name="T32" fmla="*/ 177 w 240"/>
                  <a:gd name="T33" fmla="*/ 77 h 86"/>
                  <a:gd name="T34" fmla="*/ 225 w 240"/>
                  <a:gd name="T35" fmla="*/ 55 h 86"/>
                  <a:gd name="T36" fmla="*/ 210 w 240"/>
                  <a:gd name="T37" fmla="*/ 31 h 86"/>
                  <a:gd name="T38" fmla="*/ 180 w 240"/>
                  <a:gd name="T39" fmla="*/ 28 h 86"/>
                  <a:gd name="T40" fmla="*/ 237 w 240"/>
                  <a:gd name="T41" fmla="*/ 3 h 86"/>
                  <a:gd name="T42" fmla="*/ 59 w 240"/>
                  <a:gd name="T43" fmla="*/ 6 h 86"/>
                  <a:gd name="T44" fmla="*/ 3 w 240"/>
                  <a:gd name="T45" fmla="*/ 31 h 86"/>
                  <a:gd name="T46" fmla="*/ 11 w 240"/>
                  <a:gd name="T47" fmla="*/ 52 h 86"/>
                  <a:gd name="T48" fmla="*/ 59 w 240"/>
                  <a:gd name="T49" fmla="*/ 76 h 86"/>
                  <a:gd name="T50" fmla="*/ 88 w 240"/>
                  <a:gd name="T51" fmla="*/ 80 h 86"/>
                  <a:gd name="T52" fmla="*/ 174 w 240"/>
                  <a:gd name="T53" fmla="*/ 74 h 86"/>
                  <a:gd name="T54" fmla="*/ 123 w 240"/>
                  <a:gd name="T55" fmla="*/ 74 h 86"/>
                  <a:gd name="T56" fmla="*/ 62 w 240"/>
                  <a:gd name="T57" fmla="*/ 55 h 86"/>
                  <a:gd name="T58" fmla="*/ 64 w 240"/>
                  <a:gd name="T59" fmla="*/ 74 h 86"/>
                  <a:gd name="T60" fmla="*/ 64 w 240"/>
                  <a:gd name="T61" fmla="*/ 58 h 86"/>
                  <a:gd name="T62" fmla="*/ 150 w 240"/>
                  <a:gd name="T63" fmla="*/ 52 h 86"/>
                  <a:gd name="T64" fmla="*/ 206 w 240"/>
                  <a:gd name="T65" fmla="*/ 52 h 86"/>
                  <a:gd name="T66" fmla="*/ 204 w 240"/>
                  <a:gd name="T67" fmla="*/ 33 h 86"/>
                  <a:gd name="T68" fmla="*/ 147 w 240"/>
                  <a:gd name="T69" fmla="*/ 52 h 86"/>
                  <a:gd name="T70" fmla="*/ 147 w 240"/>
                  <a:gd name="T71" fmla="*/ 31 h 86"/>
                  <a:gd name="T72" fmla="*/ 145 w 240"/>
                  <a:gd name="T73" fmla="*/ 50 h 86"/>
                  <a:gd name="T74" fmla="*/ 93 w 240"/>
                  <a:gd name="T75" fmla="*/ 50 h 86"/>
                  <a:gd name="T76" fmla="*/ 32 w 240"/>
                  <a:gd name="T77" fmla="*/ 31 h 86"/>
                  <a:gd name="T78" fmla="*/ 34 w 240"/>
                  <a:gd name="T79" fmla="*/ 50 h 86"/>
                  <a:gd name="T80" fmla="*/ 34 w 240"/>
                  <a:gd name="T81" fmla="*/ 33 h 86"/>
                  <a:gd name="T82" fmla="*/ 120 w 240"/>
                  <a:gd name="T83" fmla="*/ 28 h 86"/>
                  <a:gd name="T84" fmla="*/ 177 w 240"/>
                  <a:gd name="T85" fmla="*/ 28 h 86"/>
                  <a:gd name="T86" fmla="*/ 174 w 240"/>
                  <a:gd name="T87" fmla="*/ 8 h 86"/>
                  <a:gd name="T88" fmla="*/ 117 w 240"/>
                  <a:gd name="T89" fmla="*/ 28 h 86"/>
                  <a:gd name="T90" fmla="*/ 117 w 240"/>
                  <a:gd name="T91" fmla="*/ 6 h 86"/>
                  <a:gd name="T92" fmla="*/ 115 w 240"/>
                  <a:gd name="T93" fmla="*/ 25 h 86"/>
                  <a:gd name="T94" fmla="*/ 64 w 240"/>
                  <a:gd name="T95" fmla="*/ 2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0" h="86">
                    <a:moveTo>
                      <a:pt x="145" y="86"/>
                    </a:moveTo>
                    <a:lnTo>
                      <a:pt x="145" y="83"/>
                    </a:lnTo>
                    <a:lnTo>
                      <a:pt x="93" y="83"/>
                    </a:lnTo>
                    <a:lnTo>
                      <a:pt x="93" y="86"/>
                    </a:lnTo>
                    <a:lnTo>
                      <a:pt x="85" y="86"/>
                    </a:lnTo>
                    <a:lnTo>
                      <a:pt x="85" y="83"/>
                    </a:lnTo>
                    <a:lnTo>
                      <a:pt x="73" y="83"/>
                    </a:lnTo>
                    <a:lnTo>
                      <a:pt x="54" y="79"/>
                    </a:lnTo>
                    <a:lnTo>
                      <a:pt x="56" y="76"/>
                    </a:lnTo>
                    <a:lnTo>
                      <a:pt x="56" y="58"/>
                    </a:lnTo>
                    <a:lnTo>
                      <a:pt x="21" y="58"/>
                    </a:lnTo>
                    <a:lnTo>
                      <a:pt x="3" y="52"/>
                    </a:lnTo>
                    <a:lnTo>
                      <a:pt x="3" y="50"/>
                    </a:lnTo>
                    <a:lnTo>
                      <a:pt x="26" y="50"/>
                    </a:lnTo>
                    <a:lnTo>
                      <a:pt x="26" y="33"/>
                    </a:lnTo>
                    <a:lnTo>
                      <a:pt x="0" y="33"/>
                    </a:lnTo>
                    <a:lnTo>
                      <a:pt x="0" y="25"/>
                    </a:lnTo>
                    <a:lnTo>
                      <a:pt x="56" y="25"/>
                    </a:lnTo>
                    <a:lnTo>
                      <a:pt x="56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40" y="0"/>
                    </a:lnTo>
                    <a:lnTo>
                      <a:pt x="240" y="8"/>
                    </a:lnTo>
                    <a:lnTo>
                      <a:pt x="183" y="8"/>
                    </a:lnTo>
                    <a:lnTo>
                      <a:pt x="183" y="25"/>
                    </a:lnTo>
                    <a:lnTo>
                      <a:pt x="240" y="25"/>
                    </a:lnTo>
                    <a:lnTo>
                      <a:pt x="240" y="33"/>
                    </a:lnTo>
                    <a:lnTo>
                      <a:pt x="212" y="33"/>
                    </a:lnTo>
                    <a:lnTo>
                      <a:pt x="212" y="50"/>
                    </a:lnTo>
                    <a:lnTo>
                      <a:pt x="239" y="50"/>
                    </a:lnTo>
                    <a:lnTo>
                      <a:pt x="239" y="52"/>
                    </a:lnTo>
                    <a:lnTo>
                      <a:pt x="226" y="58"/>
                    </a:lnTo>
                    <a:lnTo>
                      <a:pt x="183" y="58"/>
                    </a:lnTo>
                    <a:lnTo>
                      <a:pt x="183" y="78"/>
                    </a:lnTo>
                    <a:lnTo>
                      <a:pt x="164" y="83"/>
                    </a:lnTo>
                    <a:lnTo>
                      <a:pt x="153" y="83"/>
                    </a:lnTo>
                    <a:lnTo>
                      <a:pt x="153" y="84"/>
                    </a:lnTo>
                    <a:lnTo>
                      <a:pt x="145" y="86"/>
                    </a:lnTo>
                    <a:close/>
                    <a:moveTo>
                      <a:pt x="88" y="83"/>
                    </a:moveTo>
                    <a:lnTo>
                      <a:pt x="91" y="83"/>
                    </a:lnTo>
                    <a:lnTo>
                      <a:pt x="91" y="80"/>
                    </a:lnTo>
                    <a:lnTo>
                      <a:pt x="147" y="80"/>
                    </a:lnTo>
                    <a:lnTo>
                      <a:pt x="147" y="83"/>
                    </a:lnTo>
                    <a:lnTo>
                      <a:pt x="150" y="83"/>
                    </a:lnTo>
                    <a:lnTo>
                      <a:pt x="150" y="80"/>
                    </a:lnTo>
                    <a:lnTo>
                      <a:pt x="164" y="80"/>
                    </a:lnTo>
                    <a:lnTo>
                      <a:pt x="176" y="77"/>
                    </a:lnTo>
                    <a:lnTo>
                      <a:pt x="121" y="77"/>
                    </a:lnTo>
                    <a:lnTo>
                      <a:pt x="121" y="55"/>
                    </a:lnTo>
                    <a:lnTo>
                      <a:pt x="177" y="55"/>
                    </a:lnTo>
                    <a:lnTo>
                      <a:pt x="177" y="77"/>
                    </a:lnTo>
                    <a:lnTo>
                      <a:pt x="180" y="76"/>
                    </a:lnTo>
                    <a:lnTo>
                      <a:pt x="180" y="55"/>
                    </a:lnTo>
                    <a:lnTo>
                      <a:pt x="225" y="55"/>
                    </a:lnTo>
                    <a:lnTo>
                      <a:pt x="232" y="52"/>
                    </a:lnTo>
                    <a:lnTo>
                      <a:pt x="210" y="52"/>
                    </a:lnTo>
                    <a:lnTo>
                      <a:pt x="210" y="31"/>
                    </a:lnTo>
                    <a:lnTo>
                      <a:pt x="237" y="31"/>
                    </a:lnTo>
                    <a:lnTo>
                      <a:pt x="237" y="28"/>
                    </a:lnTo>
                    <a:lnTo>
                      <a:pt x="180" y="28"/>
                    </a:lnTo>
                    <a:lnTo>
                      <a:pt x="180" y="6"/>
                    </a:lnTo>
                    <a:lnTo>
                      <a:pt x="237" y="6"/>
                    </a:lnTo>
                    <a:lnTo>
                      <a:pt x="237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59" y="6"/>
                    </a:lnTo>
                    <a:lnTo>
                      <a:pt x="59" y="28"/>
                    </a:lnTo>
                    <a:lnTo>
                      <a:pt x="3" y="28"/>
                    </a:lnTo>
                    <a:lnTo>
                      <a:pt x="3" y="31"/>
                    </a:lnTo>
                    <a:lnTo>
                      <a:pt x="29" y="31"/>
                    </a:lnTo>
                    <a:lnTo>
                      <a:pt x="29" y="52"/>
                    </a:lnTo>
                    <a:lnTo>
                      <a:pt x="11" y="52"/>
                    </a:lnTo>
                    <a:lnTo>
                      <a:pt x="21" y="55"/>
                    </a:lnTo>
                    <a:lnTo>
                      <a:pt x="59" y="55"/>
                    </a:lnTo>
                    <a:lnTo>
                      <a:pt x="59" y="76"/>
                    </a:lnTo>
                    <a:lnTo>
                      <a:pt x="58" y="77"/>
                    </a:lnTo>
                    <a:lnTo>
                      <a:pt x="74" y="80"/>
                    </a:lnTo>
                    <a:lnTo>
                      <a:pt x="88" y="80"/>
                    </a:lnTo>
                    <a:lnTo>
                      <a:pt x="88" y="83"/>
                    </a:lnTo>
                    <a:close/>
                    <a:moveTo>
                      <a:pt x="123" y="74"/>
                    </a:moveTo>
                    <a:lnTo>
                      <a:pt x="174" y="74"/>
                    </a:lnTo>
                    <a:lnTo>
                      <a:pt x="174" y="58"/>
                    </a:lnTo>
                    <a:lnTo>
                      <a:pt x="123" y="58"/>
                    </a:lnTo>
                    <a:lnTo>
                      <a:pt x="123" y="74"/>
                    </a:lnTo>
                    <a:close/>
                    <a:moveTo>
                      <a:pt x="118" y="77"/>
                    </a:moveTo>
                    <a:lnTo>
                      <a:pt x="62" y="77"/>
                    </a:lnTo>
                    <a:lnTo>
                      <a:pt x="62" y="55"/>
                    </a:lnTo>
                    <a:lnTo>
                      <a:pt x="118" y="55"/>
                    </a:lnTo>
                    <a:lnTo>
                      <a:pt x="118" y="77"/>
                    </a:lnTo>
                    <a:close/>
                    <a:moveTo>
                      <a:pt x="64" y="74"/>
                    </a:moveTo>
                    <a:lnTo>
                      <a:pt x="115" y="74"/>
                    </a:lnTo>
                    <a:lnTo>
                      <a:pt x="115" y="58"/>
                    </a:lnTo>
                    <a:lnTo>
                      <a:pt x="64" y="58"/>
                    </a:lnTo>
                    <a:lnTo>
                      <a:pt x="64" y="74"/>
                    </a:lnTo>
                    <a:close/>
                    <a:moveTo>
                      <a:pt x="206" y="52"/>
                    </a:moveTo>
                    <a:lnTo>
                      <a:pt x="150" y="52"/>
                    </a:lnTo>
                    <a:lnTo>
                      <a:pt x="150" y="31"/>
                    </a:lnTo>
                    <a:lnTo>
                      <a:pt x="206" y="31"/>
                    </a:lnTo>
                    <a:lnTo>
                      <a:pt x="206" y="52"/>
                    </a:lnTo>
                    <a:close/>
                    <a:moveTo>
                      <a:pt x="153" y="50"/>
                    </a:moveTo>
                    <a:lnTo>
                      <a:pt x="204" y="50"/>
                    </a:lnTo>
                    <a:lnTo>
                      <a:pt x="204" y="33"/>
                    </a:lnTo>
                    <a:lnTo>
                      <a:pt x="153" y="33"/>
                    </a:lnTo>
                    <a:lnTo>
                      <a:pt x="153" y="50"/>
                    </a:lnTo>
                    <a:close/>
                    <a:moveTo>
                      <a:pt x="147" y="52"/>
                    </a:moveTo>
                    <a:lnTo>
                      <a:pt x="91" y="52"/>
                    </a:lnTo>
                    <a:lnTo>
                      <a:pt x="91" y="31"/>
                    </a:lnTo>
                    <a:lnTo>
                      <a:pt x="147" y="31"/>
                    </a:lnTo>
                    <a:lnTo>
                      <a:pt x="147" y="52"/>
                    </a:lnTo>
                    <a:close/>
                    <a:moveTo>
                      <a:pt x="93" y="50"/>
                    </a:moveTo>
                    <a:lnTo>
                      <a:pt x="145" y="50"/>
                    </a:lnTo>
                    <a:lnTo>
                      <a:pt x="145" y="33"/>
                    </a:lnTo>
                    <a:lnTo>
                      <a:pt x="93" y="33"/>
                    </a:lnTo>
                    <a:lnTo>
                      <a:pt x="93" y="50"/>
                    </a:lnTo>
                    <a:close/>
                    <a:moveTo>
                      <a:pt x="88" y="52"/>
                    </a:moveTo>
                    <a:lnTo>
                      <a:pt x="32" y="52"/>
                    </a:lnTo>
                    <a:lnTo>
                      <a:pt x="32" y="31"/>
                    </a:lnTo>
                    <a:lnTo>
                      <a:pt x="88" y="31"/>
                    </a:lnTo>
                    <a:lnTo>
                      <a:pt x="88" y="52"/>
                    </a:lnTo>
                    <a:close/>
                    <a:moveTo>
                      <a:pt x="34" y="50"/>
                    </a:moveTo>
                    <a:lnTo>
                      <a:pt x="85" y="50"/>
                    </a:lnTo>
                    <a:lnTo>
                      <a:pt x="85" y="33"/>
                    </a:lnTo>
                    <a:lnTo>
                      <a:pt x="34" y="33"/>
                    </a:lnTo>
                    <a:lnTo>
                      <a:pt x="34" y="50"/>
                    </a:lnTo>
                    <a:close/>
                    <a:moveTo>
                      <a:pt x="177" y="28"/>
                    </a:moveTo>
                    <a:lnTo>
                      <a:pt x="120" y="28"/>
                    </a:lnTo>
                    <a:lnTo>
                      <a:pt x="120" y="6"/>
                    </a:lnTo>
                    <a:lnTo>
                      <a:pt x="177" y="6"/>
                    </a:lnTo>
                    <a:lnTo>
                      <a:pt x="177" y="28"/>
                    </a:lnTo>
                    <a:close/>
                    <a:moveTo>
                      <a:pt x="123" y="25"/>
                    </a:moveTo>
                    <a:lnTo>
                      <a:pt x="174" y="25"/>
                    </a:lnTo>
                    <a:lnTo>
                      <a:pt x="174" y="8"/>
                    </a:lnTo>
                    <a:lnTo>
                      <a:pt x="123" y="8"/>
                    </a:lnTo>
                    <a:lnTo>
                      <a:pt x="123" y="25"/>
                    </a:lnTo>
                    <a:close/>
                    <a:moveTo>
                      <a:pt x="117" y="28"/>
                    </a:moveTo>
                    <a:lnTo>
                      <a:pt x="62" y="28"/>
                    </a:lnTo>
                    <a:lnTo>
                      <a:pt x="62" y="6"/>
                    </a:lnTo>
                    <a:lnTo>
                      <a:pt x="117" y="6"/>
                    </a:lnTo>
                    <a:lnTo>
                      <a:pt x="117" y="28"/>
                    </a:lnTo>
                    <a:close/>
                    <a:moveTo>
                      <a:pt x="64" y="25"/>
                    </a:moveTo>
                    <a:lnTo>
                      <a:pt x="115" y="25"/>
                    </a:lnTo>
                    <a:lnTo>
                      <a:pt x="115" y="8"/>
                    </a:lnTo>
                    <a:lnTo>
                      <a:pt x="64" y="8"/>
                    </a:lnTo>
                    <a:lnTo>
                      <a:pt x="64" y="25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" name="Oval 755"/>
              <p:cNvSpPr>
                <a:spLocks noChangeArrowheads="1"/>
              </p:cNvSpPr>
              <p:nvPr userDrawn="1"/>
            </p:nvSpPr>
            <p:spPr bwMode="auto">
              <a:xfrm>
                <a:off x="1526" y="1538"/>
                <a:ext cx="10" cy="10"/>
              </a:xfrm>
              <a:prstGeom prst="ellipse">
                <a:avLst/>
              </a:pr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" name="Freeform 756"/>
              <p:cNvSpPr>
                <a:spLocks noEditPoints="1"/>
              </p:cNvSpPr>
              <p:nvPr userDrawn="1"/>
            </p:nvSpPr>
            <p:spPr bwMode="auto">
              <a:xfrm>
                <a:off x="1525" y="1537"/>
                <a:ext cx="12" cy="13"/>
              </a:xfrm>
              <a:custGeom>
                <a:avLst/>
                <a:gdLst>
                  <a:gd name="T0" fmla="*/ 10 w 20"/>
                  <a:gd name="T1" fmla="*/ 21 h 21"/>
                  <a:gd name="T2" fmla="*/ 0 w 20"/>
                  <a:gd name="T3" fmla="*/ 10 h 21"/>
                  <a:gd name="T4" fmla="*/ 3 w 20"/>
                  <a:gd name="T5" fmla="*/ 3 h 21"/>
                  <a:gd name="T6" fmla="*/ 10 w 20"/>
                  <a:gd name="T7" fmla="*/ 0 h 21"/>
                  <a:gd name="T8" fmla="*/ 20 w 20"/>
                  <a:gd name="T9" fmla="*/ 10 h 21"/>
                  <a:gd name="T10" fmla="*/ 18 w 20"/>
                  <a:gd name="T11" fmla="*/ 18 h 21"/>
                  <a:gd name="T12" fmla="*/ 10 w 20"/>
                  <a:gd name="T13" fmla="*/ 21 h 21"/>
                  <a:gd name="T14" fmla="*/ 10 w 20"/>
                  <a:gd name="T15" fmla="*/ 5 h 21"/>
                  <a:gd name="T16" fmla="*/ 6 w 20"/>
                  <a:gd name="T17" fmla="*/ 6 h 21"/>
                  <a:gd name="T18" fmla="*/ 4 w 20"/>
                  <a:gd name="T19" fmla="*/ 10 h 21"/>
                  <a:gd name="T20" fmla="*/ 10 w 20"/>
                  <a:gd name="T21" fmla="*/ 16 h 21"/>
                  <a:gd name="T22" fmla="*/ 10 w 20"/>
                  <a:gd name="T23" fmla="*/ 18 h 21"/>
                  <a:gd name="T24" fmla="*/ 10 w 20"/>
                  <a:gd name="T25" fmla="*/ 16 h 21"/>
                  <a:gd name="T26" fmla="*/ 14 w 20"/>
                  <a:gd name="T27" fmla="*/ 14 h 21"/>
                  <a:gd name="T28" fmla="*/ 16 w 20"/>
                  <a:gd name="T29" fmla="*/ 10 h 21"/>
                  <a:gd name="T30" fmla="*/ 10 w 20"/>
                  <a:gd name="T3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" h="21">
                    <a:moveTo>
                      <a:pt x="10" y="21"/>
                    </a:moveTo>
                    <a:cubicBezTo>
                      <a:pt x="4" y="21"/>
                      <a:pt x="0" y="16"/>
                      <a:pt x="0" y="10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5" y="1"/>
                      <a:pt x="7" y="0"/>
                      <a:pt x="10" y="0"/>
                    </a:cubicBezTo>
                    <a:cubicBezTo>
                      <a:pt x="16" y="0"/>
                      <a:pt x="20" y="5"/>
                      <a:pt x="20" y="10"/>
                    </a:cubicBezTo>
                    <a:cubicBezTo>
                      <a:pt x="20" y="13"/>
                      <a:pt x="19" y="16"/>
                      <a:pt x="18" y="18"/>
                    </a:cubicBezTo>
                    <a:cubicBezTo>
                      <a:pt x="16" y="20"/>
                      <a:pt x="13" y="21"/>
                      <a:pt x="10" y="21"/>
                    </a:cubicBezTo>
                    <a:close/>
                    <a:moveTo>
                      <a:pt x="10" y="5"/>
                    </a:moveTo>
                    <a:cubicBezTo>
                      <a:pt x="9" y="5"/>
                      <a:pt x="7" y="5"/>
                      <a:pt x="6" y="6"/>
                    </a:cubicBezTo>
                    <a:cubicBezTo>
                      <a:pt x="5" y="7"/>
                      <a:pt x="4" y="9"/>
                      <a:pt x="4" y="10"/>
                    </a:cubicBezTo>
                    <a:cubicBezTo>
                      <a:pt x="4" y="14"/>
                      <a:pt x="7" y="16"/>
                      <a:pt x="10" y="16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2" y="16"/>
                      <a:pt x="13" y="16"/>
                      <a:pt x="14" y="14"/>
                    </a:cubicBezTo>
                    <a:cubicBezTo>
                      <a:pt x="15" y="13"/>
                      <a:pt x="16" y="12"/>
                      <a:pt x="16" y="10"/>
                    </a:cubicBezTo>
                    <a:cubicBezTo>
                      <a:pt x="16" y="7"/>
                      <a:pt x="13" y="5"/>
                      <a:pt x="10" y="5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" name="Freeform 757"/>
              <p:cNvSpPr>
                <a:spLocks noEditPoints="1"/>
              </p:cNvSpPr>
              <p:nvPr userDrawn="1"/>
            </p:nvSpPr>
            <p:spPr bwMode="auto">
              <a:xfrm>
                <a:off x="1319" y="1510"/>
                <a:ext cx="212" cy="67"/>
              </a:xfrm>
              <a:custGeom>
                <a:avLst/>
                <a:gdLst>
                  <a:gd name="T0" fmla="*/ 306 w 339"/>
                  <a:gd name="T1" fmla="*/ 71 h 107"/>
                  <a:gd name="T2" fmla="*/ 317 w 339"/>
                  <a:gd name="T3" fmla="*/ 67 h 107"/>
                  <a:gd name="T4" fmla="*/ 315 w 339"/>
                  <a:gd name="T5" fmla="*/ 68 h 107"/>
                  <a:gd name="T6" fmla="*/ 328 w 339"/>
                  <a:gd name="T7" fmla="*/ 80 h 107"/>
                  <a:gd name="T8" fmla="*/ 270 w 339"/>
                  <a:gd name="T9" fmla="*/ 53 h 107"/>
                  <a:gd name="T10" fmla="*/ 328 w 339"/>
                  <a:gd name="T11" fmla="*/ 27 h 107"/>
                  <a:gd name="T12" fmla="*/ 314 w 339"/>
                  <a:gd name="T13" fmla="*/ 39 h 107"/>
                  <a:gd name="T14" fmla="*/ 323 w 339"/>
                  <a:gd name="T15" fmla="*/ 32 h 107"/>
                  <a:gd name="T16" fmla="*/ 318 w 339"/>
                  <a:gd name="T17" fmla="*/ 53 h 107"/>
                  <a:gd name="T18" fmla="*/ 287 w 339"/>
                  <a:gd name="T19" fmla="*/ 19 h 107"/>
                  <a:gd name="T20" fmla="*/ 251 w 339"/>
                  <a:gd name="T21" fmla="*/ 26 h 107"/>
                  <a:gd name="T22" fmla="*/ 248 w 339"/>
                  <a:gd name="T23" fmla="*/ 31 h 107"/>
                  <a:gd name="T24" fmla="*/ 247 w 339"/>
                  <a:gd name="T25" fmla="*/ 41 h 107"/>
                  <a:gd name="T26" fmla="*/ 242 w 339"/>
                  <a:gd name="T27" fmla="*/ 43 h 107"/>
                  <a:gd name="T28" fmla="*/ 0 w 339"/>
                  <a:gd name="T29" fmla="*/ 51 h 107"/>
                  <a:gd name="T30" fmla="*/ 12 w 339"/>
                  <a:gd name="T31" fmla="*/ 61 h 107"/>
                  <a:gd name="T32" fmla="*/ 15 w 339"/>
                  <a:gd name="T33" fmla="*/ 66 h 107"/>
                  <a:gd name="T34" fmla="*/ 33 w 339"/>
                  <a:gd name="T35" fmla="*/ 82 h 107"/>
                  <a:gd name="T36" fmla="*/ 22 w 339"/>
                  <a:gd name="T37" fmla="*/ 94 h 107"/>
                  <a:gd name="T38" fmla="*/ 20 w 339"/>
                  <a:gd name="T39" fmla="*/ 96 h 107"/>
                  <a:gd name="T40" fmla="*/ 11 w 339"/>
                  <a:gd name="T41" fmla="*/ 90 h 107"/>
                  <a:gd name="T42" fmla="*/ 6 w 339"/>
                  <a:gd name="T43" fmla="*/ 99 h 107"/>
                  <a:gd name="T44" fmla="*/ 23 w 339"/>
                  <a:gd name="T45" fmla="*/ 103 h 107"/>
                  <a:gd name="T46" fmla="*/ 33 w 339"/>
                  <a:gd name="T47" fmla="*/ 103 h 107"/>
                  <a:gd name="T48" fmla="*/ 45 w 339"/>
                  <a:gd name="T49" fmla="*/ 107 h 107"/>
                  <a:gd name="T50" fmla="*/ 43 w 339"/>
                  <a:gd name="T51" fmla="*/ 92 h 107"/>
                  <a:gd name="T52" fmla="*/ 62 w 339"/>
                  <a:gd name="T53" fmla="*/ 107 h 107"/>
                  <a:gd name="T54" fmla="*/ 70 w 339"/>
                  <a:gd name="T55" fmla="*/ 96 h 107"/>
                  <a:gd name="T56" fmla="*/ 56 w 339"/>
                  <a:gd name="T57" fmla="*/ 96 h 107"/>
                  <a:gd name="T58" fmla="*/ 43 w 339"/>
                  <a:gd name="T59" fmla="*/ 82 h 107"/>
                  <a:gd name="T60" fmla="*/ 54 w 339"/>
                  <a:gd name="T61" fmla="*/ 69 h 107"/>
                  <a:gd name="T62" fmla="*/ 64 w 339"/>
                  <a:gd name="T63" fmla="*/ 61 h 107"/>
                  <a:gd name="T64" fmla="*/ 247 w 339"/>
                  <a:gd name="T65" fmla="*/ 66 h 107"/>
                  <a:gd name="T66" fmla="*/ 250 w 339"/>
                  <a:gd name="T67" fmla="*/ 75 h 107"/>
                  <a:gd name="T68" fmla="*/ 244 w 339"/>
                  <a:gd name="T69" fmla="*/ 78 h 107"/>
                  <a:gd name="T70" fmla="*/ 256 w 339"/>
                  <a:gd name="T71" fmla="*/ 66 h 107"/>
                  <a:gd name="T72" fmla="*/ 339 w 339"/>
                  <a:gd name="T73" fmla="*/ 73 h 107"/>
                  <a:gd name="T74" fmla="*/ 53 w 339"/>
                  <a:gd name="T75" fmla="*/ 61 h 107"/>
                  <a:gd name="T76" fmla="*/ 43 w 339"/>
                  <a:gd name="T77" fmla="*/ 64 h 107"/>
                  <a:gd name="T78" fmla="*/ 33 w 339"/>
                  <a:gd name="T79" fmla="*/ 61 h 107"/>
                  <a:gd name="T80" fmla="*/ 33 w 339"/>
                  <a:gd name="T81" fmla="*/ 72 h 107"/>
                  <a:gd name="T82" fmla="*/ 17 w 339"/>
                  <a:gd name="T83" fmla="*/ 61 h 107"/>
                  <a:gd name="T84" fmla="*/ 53 w 339"/>
                  <a:gd name="T85" fmla="*/ 6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9" h="107">
                    <a:moveTo>
                      <a:pt x="318" y="54"/>
                    </a:moveTo>
                    <a:cubicBezTo>
                      <a:pt x="310" y="54"/>
                      <a:pt x="304" y="63"/>
                      <a:pt x="306" y="71"/>
                    </a:cubicBezTo>
                    <a:cubicBezTo>
                      <a:pt x="308" y="80"/>
                      <a:pt x="320" y="83"/>
                      <a:pt x="323" y="75"/>
                    </a:cubicBezTo>
                    <a:cubicBezTo>
                      <a:pt x="325" y="71"/>
                      <a:pt x="321" y="66"/>
                      <a:pt x="317" y="67"/>
                    </a:cubicBezTo>
                    <a:cubicBezTo>
                      <a:pt x="316" y="67"/>
                      <a:pt x="316" y="67"/>
                      <a:pt x="316" y="67"/>
                    </a:cubicBezTo>
                    <a:cubicBezTo>
                      <a:pt x="315" y="67"/>
                      <a:pt x="315" y="68"/>
                      <a:pt x="315" y="68"/>
                    </a:cubicBezTo>
                    <a:cubicBezTo>
                      <a:pt x="315" y="65"/>
                      <a:pt x="318" y="62"/>
                      <a:pt x="322" y="63"/>
                    </a:cubicBezTo>
                    <a:cubicBezTo>
                      <a:pt x="330" y="64"/>
                      <a:pt x="331" y="74"/>
                      <a:pt x="328" y="80"/>
                    </a:cubicBezTo>
                    <a:cubicBezTo>
                      <a:pt x="324" y="88"/>
                      <a:pt x="310" y="91"/>
                      <a:pt x="298" y="82"/>
                    </a:cubicBezTo>
                    <a:cubicBezTo>
                      <a:pt x="288" y="75"/>
                      <a:pt x="283" y="58"/>
                      <a:pt x="270" y="53"/>
                    </a:cubicBezTo>
                    <a:cubicBezTo>
                      <a:pt x="283" y="49"/>
                      <a:pt x="288" y="32"/>
                      <a:pt x="298" y="25"/>
                    </a:cubicBezTo>
                    <a:cubicBezTo>
                      <a:pt x="310" y="15"/>
                      <a:pt x="324" y="19"/>
                      <a:pt x="328" y="27"/>
                    </a:cubicBezTo>
                    <a:cubicBezTo>
                      <a:pt x="331" y="33"/>
                      <a:pt x="330" y="43"/>
                      <a:pt x="322" y="44"/>
                    </a:cubicBezTo>
                    <a:cubicBezTo>
                      <a:pt x="317" y="44"/>
                      <a:pt x="315" y="42"/>
                      <a:pt x="314" y="39"/>
                    </a:cubicBezTo>
                    <a:cubicBezTo>
                      <a:pt x="314" y="37"/>
                      <a:pt x="314" y="39"/>
                      <a:pt x="317" y="40"/>
                    </a:cubicBezTo>
                    <a:cubicBezTo>
                      <a:pt x="321" y="41"/>
                      <a:pt x="325" y="36"/>
                      <a:pt x="323" y="32"/>
                    </a:cubicBezTo>
                    <a:cubicBezTo>
                      <a:pt x="320" y="24"/>
                      <a:pt x="308" y="27"/>
                      <a:pt x="306" y="36"/>
                    </a:cubicBezTo>
                    <a:cubicBezTo>
                      <a:pt x="304" y="44"/>
                      <a:pt x="310" y="52"/>
                      <a:pt x="318" y="53"/>
                    </a:cubicBezTo>
                    <a:cubicBezTo>
                      <a:pt x="329" y="54"/>
                      <a:pt x="339" y="46"/>
                      <a:pt x="339" y="33"/>
                    </a:cubicBezTo>
                    <a:cubicBezTo>
                      <a:pt x="339" y="8"/>
                      <a:pt x="307" y="0"/>
                      <a:pt x="287" y="19"/>
                    </a:cubicBezTo>
                    <a:cubicBezTo>
                      <a:pt x="277" y="29"/>
                      <a:pt x="269" y="40"/>
                      <a:pt x="256" y="41"/>
                    </a:cubicBezTo>
                    <a:cubicBezTo>
                      <a:pt x="257" y="34"/>
                      <a:pt x="257" y="28"/>
                      <a:pt x="251" y="26"/>
                    </a:cubicBezTo>
                    <a:cubicBezTo>
                      <a:pt x="247" y="24"/>
                      <a:pt x="244" y="26"/>
                      <a:pt x="244" y="28"/>
                    </a:cubicBezTo>
                    <a:cubicBezTo>
                      <a:pt x="244" y="29"/>
                      <a:pt x="246" y="31"/>
                      <a:pt x="248" y="31"/>
                    </a:cubicBezTo>
                    <a:cubicBezTo>
                      <a:pt x="248" y="30"/>
                      <a:pt x="250" y="31"/>
                      <a:pt x="251" y="32"/>
                    </a:cubicBezTo>
                    <a:cubicBezTo>
                      <a:pt x="251" y="34"/>
                      <a:pt x="249" y="35"/>
                      <a:pt x="247" y="41"/>
                    </a:cubicBezTo>
                    <a:cubicBezTo>
                      <a:pt x="247" y="41"/>
                      <a:pt x="247" y="41"/>
                      <a:pt x="247" y="41"/>
                    </a:cubicBezTo>
                    <a:cubicBezTo>
                      <a:pt x="245" y="40"/>
                      <a:pt x="243" y="41"/>
                      <a:pt x="242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3"/>
                      <a:pt x="0" y="47"/>
                      <a:pt x="0" y="51"/>
                    </a:cubicBezTo>
                    <a:cubicBezTo>
                      <a:pt x="0" y="57"/>
                      <a:pt x="5" y="61"/>
                      <a:pt x="5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8" y="62"/>
                      <a:pt x="6" y="68"/>
                      <a:pt x="12" y="73"/>
                    </a:cubicBezTo>
                    <a:cubicBezTo>
                      <a:pt x="12" y="69"/>
                      <a:pt x="13" y="67"/>
                      <a:pt x="15" y="66"/>
                    </a:cubicBezTo>
                    <a:cubicBezTo>
                      <a:pt x="18" y="65"/>
                      <a:pt x="20" y="68"/>
                      <a:pt x="21" y="69"/>
                    </a:cubicBezTo>
                    <a:cubicBezTo>
                      <a:pt x="21" y="69"/>
                      <a:pt x="32" y="80"/>
                      <a:pt x="33" y="82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32" y="84"/>
                      <a:pt x="22" y="94"/>
                      <a:pt x="22" y="94"/>
                    </a:cubicBezTo>
                    <a:cubicBezTo>
                      <a:pt x="21" y="95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0"/>
                      <a:pt x="15" y="89"/>
                      <a:pt x="12" y="90"/>
                    </a:cubicBezTo>
                    <a:cubicBezTo>
                      <a:pt x="12" y="90"/>
                      <a:pt x="11" y="90"/>
                      <a:pt x="11" y="90"/>
                    </a:cubicBezTo>
                    <a:cubicBezTo>
                      <a:pt x="11" y="90"/>
                      <a:pt x="11" y="90"/>
                      <a:pt x="11" y="90"/>
                    </a:cubicBezTo>
                    <a:cubicBezTo>
                      <a:pt x="8" y="91"/>
                      <a:pt x="5" y="94"/>
                      <a:pt x="6" y="99"/>
                    </a:cubicBezTo>
                    <a:cubicBezTo>
                      <a:pt x="7" y="103"/>
                      <a:pt x="10" y="107"/>
                      <a:pt x="14" y="107"/>
                    </a:cubicBezTo>
                    <a:cubicBezTo>
                      <a:pt x="18" y="107"/>
                      <a:pt x="20" y="106"/>
                      <a:pt x="23" y="103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0" y="107"/>
                      <a:pt x="30" y="107"/>
                      <a:pt x="30" y="107"/>
                    </a:cubicBezTo>
                    <a:cubicBezTo>
                      <a:pt x="45" y="107"/>
                      <a:pt x="45" y="107"/>
                      <a:pt x="45" y="107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52" y="103"/>
                      <a:pt x="52" y="103"/>
                      <a:pt x="52" y="103"/>
                    </a:cubicBezTo>
                    <a:cubicBezTo>
                      <a:pt x="56" y="106"/>
                      <a:pt x="58" y="107"/>
                      <a:pt x="62" y="107"/>
                    </a:cubicBezTo>
                    <a:cubicBezTo>
                      <a:pt x="66" y="107"/>
                      <a:pt x="69" y="103"/>
                      <a:pt x="70" y="99"/>
                    </a:cubicBezTo>
                    <a:cubicBezTo>
                      <a:pt x="70" y="98"/>
                      <a:pt x="70" y="96"/>
                      <a:pt x="70" y="96"/>
                    </a:cubicBezTo>
                    <a:cubicBezTo>
                      <a:pt x="68" y="87"/>
                      <a:pt x="56" y="87"/>
                      <a:pt x="56" y="96"/>
                    </a:cubicBezTo>
                    <a:cubicBezTo>
                      <a:pt x="56" y="96"/>
                      <a:pt x="56" y="96"/>
                      <a:pt x="56" y="96"/>
                    </a:cubicBezTo>
                    <a:cubicBezTo>
                      <a:pt x="55" y="96"/>
                      <a:pt x="55" y="95"/>
                      <a:pt x="54" y="94"/>
                    </a:cubicBezTo>
                    <a:cubicBezTo>
                      <a:pt x="54" y="94"/>
                      <a:pt x="44" y="84"/>
                      <a:pt x="43" y="82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4" y="80"/>
                      <a:pt x="54" y="69"/>
                      <a:pt x="54" y="69"/>
                    </a:cubicBezTo>
                    <a:cubicBezTo>
                      <a:pt x="58" y="64"/>
                      <a:pt x="63" y="67"/>
                      <a:pt x="64" y="73"/>
                    </a:cubicBezTo>
                    <a:cubicBezTo>
                      <a:pt x="67" y="69"/>
                      <a:pt x="68" y="63"/>
                      <a:pt x="64" y="61"/>
                    </a:cubicBezTo>
                    <a:cubicBezTo>
                      <a:pt x="240" y="61"/>
                      <a:pt x="240" y="61"/>
                      <a:pt x="240" y="61"/>
                    </a:cubicBezTo>
                    <a:cubicBezTo>
                      <a:pt x="241" y="65"/>
                      <a:pt x="244" y="67"/>
                      <a:pt x="247" y="66"/>
                    </a:cubicBezTo>
                    <a:cubicBezTo>
                      <a:pt x="247" y="66"/>
                      <a:pt x="247" y="66"/>
                      <a:pt x="247" y="66"/>
                    </a:cubicBezTo>
                    <a:cubicBezTo>
                      <a:pt x="249" y="71"/>
                      <a:pt x="251" y="72"/>
                      <a:pt x="250" y="75"/>
                    </a:cubicBezTo>
                    <a:cubicBezTo>
                      <a:pt x="250" y="75"/>
                      <a:pt x="248" y="76"/>
                      <a:pt x="247" y="76"/>
                    </a:cubicBezTo>
                    <a:cubicBezTo>
                      <a:pt x="245" y="75"/>
                      <a:pt x="244" y="77"/>
                      <a:pt x="244" y="78"/>
                    </a:cubicBezTo>
                    <a:cubicBezTo>
                      <a:pt x="244" y="80"/>
                      <a:pt x="247" y="82"/>
                      <a:pt x="251" y="81"/>
                    </a:cubicBezTo>
                    <a:cubicBezTo>
                      <a:pt x="256" y="79"/>
                      <a:pt x="257" y="73"/>
                      <a:pt x="256" y="66"/>
                    </a:cubicBezTo>
                    <a:cubicBezTo>
                      <a:pt x="269" y="67"/>
                      <a:pt x="277" y="78"/>
                      <a:pt x="287" y="88"/>
                    </a:cubicBezTo>
                    <a:cubicBezTo>
                      <a:pt x="307" y="107"/>
                      <a:pt x="339" y="99"/>
                      <a:pt x="339" y="73"/>
                    </a:cubicBezTo>
                    <a:cubicBezTo>
                      <a:pt x="339" y="60"/>
                      <a:pt x="329" y="53"/>
                      <a:pt x="318" y="54"/>
                    </a:cubicBezTo>
                    <a:close/>
                    <a:moveTo>
                      <a:pt x="53" y="61"/>
                    </a:moveTo>
                    <a:cubicBezTo>
                      <a:pt x="53" y="61"/>
                      <a:pt x="44" y="70"/>
                      <a:pt x="43" y="72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33" y="61"/>
                      <a:pt x="33" y="61"/>
                      <a:pt x="33" y="61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2" y="70"/>
                      <a:pt x="22" y="61"/>
                      <a:pt x="22" y="61"/>
                    </a:cubicBezTo>
                    <a:cubicBezTo>
                      <a:pt x="21" y="61"/>
                      <a:pt x="19" y="61"/>
                      <a:pt x="17" y="61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56" y="61"/>
                      <a:pt x="55" y="61"/>
                      <a:pt x="53" y="61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" name="Freeform 758"/>
              <p:cNvSpPr>
                <a:spLocks noEditPoints="1"/>
              </p:cNvSpPr>
              <p:nvPr userDrawn="1"/>
            </p:nvSpPr>
            <p:spPr bwMode="auto">
              <a:xfrm>
                <a:off x="1318" y="1514"/>
                <a:ext cx="214" cy="64"/>
              </a:xfrm>
              <a:custGeom>
                <a:avLst/>
                <a:gdLst>
                  <a:gd name="T0" fmla="*/ 27 w 343"/>
                  <a:gd name="T1" fmla="*/ 98 h 104"/>
                  <a:gd name="T2" fmla="*/ 16 w 343"/>
                  <a:gd name="T3" fmla="*/ 81 h 104"/>
                  <a:gd name="T4" fmla="*/ 18 w 343"/>
                  <a:gd name="T5" fmla="*/ 62 h 104"/>
                  <a:gd name="T6" fmla="*/ 9 w 343"/>
                  <a:gd name="T7" fmla="*/ 57 h 104"/>
                  <a:gd name="T8" fmla="*/ 6 w 343"/>
                  <a:gd name="T9" fmla="*/ 34 h 104"/>
                  <a:gd name="T10" fmla="*/ 251 w 343"/>
                  <a:gd name="T11" fmla="*/ 27 h 104"/>
                  <a:gd name="T12" fmla="*/ 261 w 343"/>
                  <a:gd name="T13" fmla="*/ 32 h 104"/>
                  <a:gd name="T14" fmla="*/ 332 w 343"/>
                  <a:gd name="T15" fmla="*/ 47 h 104"/>
                  <a:gd name="T16" fmla="*/ 288 w 343"/>
                  <a:gd name="T17" fmla="*/ 84 h 104"/>
                  <a:gd name="T18" fmla="*/ 244 w 343"/>
                  <a:gd name="T19" fmla="*/ 72 h 104"/>
                  <a:gd name="T20" fmla="*/ 248 w 343"/>
                  <a:gd name="T21" fmla="*/ 62 h 104"/>
                  <a:gd name="T22" fmla="*/ 68 w 343"/>
                  <a:gd name="T23" fmla="*/ 68 h 104"/>
                  <a:gd name="T24" fmla="*/ 58 w 343"/>
                  <a:gd name="T25" fmla="*/ 65 h 104"/>
                  <a:gd name="T26" fmla="*/ 74 w 343"/>
                  <a:gd name="T27" fmla="*/ 90 h 104"/>
                  <a:gd name="T28" fmla="*/ 47 w 343"/>
                  <a:gd name="T29" fmla="*/ 97 h 104"/>
                  <a:gd name="T30" fmla="*/ 42 w 343"/>
                  <a:gd name="T31" fmla="*/ 81 h 104"/>
                  <a:gd name="T32" fmla="*/ 64 w 343"/>
                  <a:gd name="T33" fmla="*/ 86 h 104"/>
                  <a:gd name="T34" fmla="*/ 54 w 343"/>
                  <a:gd name="T35" fmla="*/ 89 h 104"/>
                  <a:gd name="T36" fmla="*/ 55 w 343"/>
                  <a:gd name="T37" fmla="*/ 62 h 104"/>
                  <a:gd name="T38" fmla="*/ 59 w 343"/>
                  <a:gd name="T39" fmla="*/ 54 h 104"/>
                  <a:gd name="T40" fmla="*/ 42 w 343"/>
                  <a:gd name="T41" fmla="*/ 57 h 104"/>
                  <a:gd name="T42" fmla="*/ 24 w 343"/>
                  <a:gd name="T43" fmla="*/ 57 h 104"/>
                  <a:gd name="T44" fmla="*/ 244 w 343"/>
                  <a:gd name="T45" fmla="*/ 54 h 104"/>
                  <a:gd name="T46" fmla="*/ 255 w 343"/>
                  <a:gd name="T47" fmla="*/ 69 h 104"/>
                  <a:gd name="T48" fmla="*/ 256 w 343"/>
                  <a:gd name="T49" fmla="*/ 60 h 104"/>
                  <a:gd name="T50" fmla="*/ 314 w 343"/>
                  <a:gd name="T51" fmla="*/ 90 h 104"/>
                  <a:gd name="T52" fmla="*/ 312 w 343"/>
                  <a:gd name="T53" fmla="*/ 55 h 104"/>
                  <a:gd name="T54" fmla="*/ 320 w 343"/>
                  <a:gd name="T55" fmla="*/ 63 h 104"/>
                  <a:gd name="T56" fmla="*/ 314 w 343"/>
                  <a:gd name="T57" fmla="*/ 61 h 104"/>
                  <a:gd name="T58" fmla="*/ 315 w 343"/>
                  <a:gd name="T59" fmla="*/ 84 h 104"/>
                  <a:gd name="T60" fmla="*/ 271 w 343"/>
                  <a:gd name="T61" fmla="*/ 45 h 104"/>
                  <a:gd name="T62" fmla="*/ 333 w 343"/>
                  <a:gd name="T63" fmla="*/ 34 h 104"/>
                  <a:gd name="T64" fmla="*/ 314 w 343"/>
                  <a:gd name="T65" fmla="*/ 31 h 104"/>
                  <a:gd name="T66" fmla="*/ 323 w 343"/>
                  <a:gd name="T67" fmla="*/ 30 h 104"/>
                  <a:gd name="T68" fmla="*/ 320 w 343"/>
                  <a:gd name="T69" fmla="*/ 45 h 104"/>
                  <a:gd name="T70" fmla="*/ 285 w 343"/>
                  <a:gd name="T71" fmla="*/ 20 h 104"/>
                  <a:gd name="T72" fmla="*/ 250 w 343"/>
                  <a:gd name="T73" fmla="*/ 21 h 104"/>
                  <a:gd name="T74" fmla="*/ 254 w 343"/>
                  <a:gd name="T75" fmla="*/ 31 h 104"/>
                  <a:gd name="T76" fmla="*/ 245 w 343"/>
                  <a:gd name="T77" fmla="*/ 39 h 104"/>
                  <a:gd name="T78" fmla="*/ 14 w 343"/>
                  <a:gd name="T79" fmla="*/ 52 h 104"/>
                  <a:gd name="T80" fmla="*/ 18 w 343"/>
                  <a:gd name="T81" fmla="*/ 58 h 104"/>
                  <a:gd name="T82" fmla="*/ 23 w 343"/>
                  <a:gd name="T83" fmla="*/ 92 h 104"/>
                  <a:gd name="T84" fmla="*/ 14 w 343"/>
                  <a:gd name="T85" fmla="*/ 86 h 104"/>
                  <a:gd name="T86" fmla="*/ 37 w 343"/>
                  <a:gd name="T87" fmla="*/ 98 h 104"/>
                  <a:gd name="T88" fmla="*/ 315 w 343"/>
                  <a:gd name="T89" fmla="*/ 79 h 104"/>
                  <a:gd name="T90" fmla="*/ 327 w 343"/>
                  <a:gd name="T91" fmla="*/ 62 h 104"/>
                  <a:gd name="T92" fmla="*/ 314 w 343"/>
                  <a:gd name="T93" fmla="*/ 47 h 104"/>
                  <a:gd name="T94" fmla="*/ 327 w 343"/>
                  <a:gd name="T95" fmla="*/ 33 h 104"/>
                  <a:gd name="T96" fmla="*/ 315 w 343"/>
                  <a:gd name="T97" fmla="*/ 15 h 104"/>
                  <a:gd name="T98" fmla="*/ 47 w 343"/>
                  <a:gd name="T99" fmla="*/ 58 h 104"/>
                  <a:gd name="T100" fmla="*/ 33 w 343"/>
                  <a:gd name="T101" fmla="*/ 6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3" h="104">
                    <a:moveTo>
                      <a:pt x="52" y="104"/>
                    </a:moveTo>
                    <a:cubicBezTo>
                      <a:pt x="28" y="104"/>
                      <a:pt x="28" y="104"/>
                      <a:pt x="28" y="104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4" y="101"/>
                      <a:pt x="21" y="103"/>
                      <a:pt x="16" y="103"/>
                    </a:cubicBezTo>
                    <a:cubicBezTo>
                      <a:pt x="11" y="103"/>
                      <a:pt x="6" y="98"/>
                      <a:pt x="6" y="93"/>
                    </a:cubicBezTo>
                    <a:cubicBezTo>
                      <a:pt x="5" y="87"/>
                      <a:pt x="8" y="83"/>
                      <a:pt x="12" y="82"/>
                    </a:cubicBezTo>
                    <a:cubicBezTo>
                      <a:pt x="12" y="82"/>
                      <a:pt x="12" y="82"/>
                      <a:pt x="13" y="81"/>
                    </a:cubicBezTo>
                    <a:cubicBezTo>
                      <a:pt x="14" y="81"/>
                      <a:pt x="15" y="81"/>
                      <a:pt x="16" y="81"/>
                    </a:cubicBezTo>
                    <a:cubicBezTo>
                      <a:pt x="19" y="81"/>
                      <a:pt x="22" y="82"/>
                      <a:pt x="23" y="86"/>
                    </a:cubicBezTo>
                    <a:cubicBezTo>
                      <a:pt x="32" y="76"/>
                      <a:pt x="32" y="76"/>
                      <a:pt x="32" y="76"/>
                    </a:cubicBezTo>
                    <a:cubicBezTo>
                      <a:pt x="25" y="68"/>
                      <a:pt x="25" y="68"/>
                      <a:pt x="25" y="68"/>
                    </a:cubicBezTo>
                    <a:cubicBezTo>
                      <a:pt x="23" y="66"/>
                      <a:pt x="22" y="65"/>
                      <a:pt x="22" y="65"/>
                    </a:cubicBezTo>
                    <a:cubicBezTo>
                      <a:pt x="21" y="64"/>
                      <a:pt x="19" y="62"/>
                      <a:pt x="18" y="62"/>
                    </a:cubicBezTo>
                    <a:cubicBezTo>
                      <a:pt x="16" y="63"/>
                      <a:pt x="16" y="65"/>
                      <a:pt x="16" y="66"/>
                    </a:cubicBezTo>
                    <a:cubicBezTo>
                      <a:pt x="17" y="72"/>
                      <a:pt x="17" y="72"/>
                      <a:pt x="17" y="72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9" y="66"/>
                      <a:pt x="8" y="62"/>
                      <a:pt x="8" y="58"/>
                    </a:cubicBezTo>
                    <a:cubicBezTo>
                      <a:pt x="8" y="58"/>
                      <a:pt x="9" y="57"/>
                      <a:pt x="9" y="57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6" y="56"/>
                      <a:pt x="0" y="52"/>
                      <a:pt x="0" y="45"/>
                    </a:cubicBezTo>
                    <a:cubicBezTo>
                      <a:pt x="0" y="39"/>
                      <a:pt x="6" y="35"/>
                      <a:pt x="6" y="35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243" y="35"/>
                      <a:pt x="243" y="35"/>
                      <a:pt x="243" y="35"/>
                    </a:cubicBezTo>
                    <a:cubicBezTo>
                      <a:pt x="244" y="33"/>
                      <a:pt x="246" y="33"/>
                      <a:pt x="248" y="33"/>
                    </a:cubicBezTo>
                    <a:cubicBezTo>
                      <a:pt x="248" y="31"/>
                      <a:pt x="249" y="29"/>
                      <a:pt x="250" y="28"/>
                    </a:cubicBezTo>
                    <a:cubicBezTo>
                      <a:pt x="250" y="27"/>
                      <a:pt x="250" y="27"/>
                      <a:pt x="251" y="27"/>
                    </a:cubicBezTo>
                    <a:cubicBezTo>
                      <a:pt x="250" y="27"/>
                      <a:pt x="250" y="27"/>
                      <a:pt x="250" y="27"/>
                    </a:cubicBezTo>
                    <a:cubicBezTo>
                      <a:pt x="248" y="27"/>
                      <a:pt x="246" y="27"/>
                      <a:pt x="245" y="25"/>
                    </a:cubicBezTo>
                    <a:cubicBezTo>
                      <a:pt x="244" y="24"/>
                      <a:pt x="244" y="23"/>
                      <a:pt x="244" y="22"/>
                    </a:cubicBezTo>
                    <a:cubicBezTo>
                      <a:pt x="244" y="18"/>
                      <a:pt x="249" y="16"/>
                      <a:pt x="254" y="18"/>
                    </a:cubicBezTo>
                    <a:cubicBezTo>
                      <a:pt x="261" y="20"/>
                      <a:pt x="261" y="27"/>
                      <a:pt x="261" y="32"/>
                    </a:cubicBezTo>
                    <a:cubicBezTo>
                      <a:pt x="269" y="30"/>
                      <a:pt x="275" y="24"/>
                      <a:pt x="282" y="17"/>
                    </a:cubicBezTo>
                    <a:cubicBezTo>
                      <a:pt x="284" y="15"/>
                      <a:pt x="286" y="13"/>
                      <a:pt x="288" y="11"/>
                    </a:cubicBezTo>
                    <a:cubicBezTo>
                      <a:pt x="295" y="4"/>
                      <a:pt x="305" y="0"/>
                      <a:pt x="314" y="0"/>
                    </a:cubicBezTo>
                    <a:cubicBezTo>
                      <a:pt x="329" y="0"/>
                      <a:pt x="343" y="10"/>
                      <a:pt x="343" y="27"/>
                    </a:cubicBezTo>
                    <a:cubicBezTo>
                      <a:pt x="343" y="36"/>
                      <a:pt x="339" y="44"/>
                      <a:pt x="332" y="47"/>
                    </a:cubicBezTo>
                    <a:cubicBezTo>
                      <a:pt x="339" y="51"/>
                      <a:pt x="343" y="58"/>
                      <a:pt x="343" y="67"/>
                    </a:cubicBezTo>
                    <a:cubicBezTo>
                      <a:pt x="343" y="76"/>
                      <a:pt x="340" y="82"/>
                      <a:pt x="335" y="87"/>
                    </a:cubicBezTo>
                    <a:cubicBezTo>
                      <a:pt x="329" y="92"/>
                      <a:pt x="322" y="94"/>
                      <a:pt x="314" y="94"/>
                    </a:cubicBezTo>
                    <a:cubicBezTo>
                      <a:pt x="314" y="94"/>
                      <a:pt x="314" y="94"/>
                      <a:pt x="314" y="94"/>
                    </a:cubicBezTo>
                    <a:cubicBezTo>
                      <a:pt x="305" y="94"/>
                      <a:pt x="295" y="91"/>
                      <a:pt x="288" y="84"/>
                    </a:cubicBezTo>
                    <a:cubicBezTo>
                      <a:pt x="286" y="82"/>
                      <a:pt x="284" y="80"/>
                      <a:pt x="282" y="78"/>
                    </a:cubicBezTo>
                    <a:cubicBezTo>
                      <a:pt x="275" y="71"/>
                      <a:pt x="269" y="64"/>
                      <a:pt x="261" y="63"/>
                    </a:cubicBezTo>
                    <a:cubicBezTo>
                      <a:pt x="261" y="69"/>
                      <a:pt x="260" y="75"/>
                      <a:pt x="254" y="77"/>
                    </a:cubicBezTo>
                    <a:cubicBezTo>
                      <a:pt x="253" y="77"/>
                      <a:pt x="251" y="77"/>
                      <a:pt x="250" y="77"/>
                    </a:cubicBezTo>
                    <a:cubicBezTo>
                      <a:pt x="246" y="77"/>
                      <a:pt x="244" y="75"/>
                      <a:pt x="244" y="72"/>
                    </a:cubicBezTo>
                    <a:cubicBezTo>
                      <a:pt x="244" y="71"/>
                      <a:pt x="244" y="70"/>
                      <a:pt x="245" y="69"/>
                    </a:cubicBezTo>
                    <a:cubicBezTo>
                      <a:pt x="246" y="68"/>
                      <a:pt x="248" y="67"/>
                      <a:pt x="250" y="67"/>
                    </a:cubicBezTo>
                    <a:cubicBezTo>
                      <a:pt x="250" y="67"/>
                      <a:pt x="250" y="67"/>
                      <a:pt x="250" y="67"/>
                    </a:cubicBezTo>
                    <a:cubicBezTo>
                      <a:pt x="250" y="67"/>
                      <a:pt x="250" y="67"/>
                      <a:pt x="250" y="66"/>
                    </a:cubicBezTo>
                    <a:cubicBezTo>
                      <a:pt x="249" y="65"/>
                      <a:pt x="248" y="64"/>
                      <a:pt x="248" y="62"/>
                    </a:cubicBezTo>
                    <a:cubicBezTo>
                      <a:pt x="248" y="62"/>
                      <a:pt x="248" y="62"/>
                      <a:pt x="248" y="62"/>
                    </a:cubicBezTo>
                    <a:cubicBezTo>
                      <a:pt x="245" y="62"/>
                      <a:pt x="242" y="61"/>
                      <a:pt x="240" y="57"/>
                    </a:cubicBezTo>
                    <a:cubicBezTo>
                      <a:pt x="70" y="57"/>
                      <a:pt x="70" y="57"/>
                      <a:pt x="70" y="57"/>
                    </a:cubicBezTo>
                    <a:cubicBezTo>
                      <a:pt x="71" y="58"/>
                      <a:pt x="71" y="58"/>
                      <a:pt x="71" y="59"/>
                    </a:cubicBezTo>
                    <a:cubicBezTo>
                      <a:pt x="71" y="62"/>
                      <a:pt x="70" y="66"/>
                      <a:pt x="68" y="68"/>
                    </a:cubicBezTo>
                    <a:cubicBezTo>
                      <a:pt x="65" y="71"/>
                      <a:pt x="65" y="71"/>
                      <a:pt x="65" y="71"/>
                    </a:cubicBezTo>
                    <a:cubicBezTo>
                      <a:pt x="64" y="67"/>
                      <a:pt x="64" y="67"/>
                      <a:pt x="64" y="67"/>
                    </a:cubicBezTo>
                    <a:cubicBezTo>
                      <a:pt x="63" y="65"/>
                      <a:pt x="62" y="63"/>
                      <a:pt x="61" y="63"/>
                    </a:cubicBezTo>
                    <a:cubicBezTo>
                      <a:pt x="60" y="63"/>
                      <a:pt x="59" y="63"/>
                      <a:pt x="58" y="65"/>
                    </a:cubicBezTo>
                    <a:cubicBezTo>
                      <a:pt x="58" y="65"/>
                      <a:pt x="58" y="65"/>
                      <a:pt x="58" y="65"/>
                    </a:cubicBezTo>
                    <a:cubicBezTo>
                      <a:pt x="58" y="65"/>
                      <a:pt x="58" y="65"/>
                      <a:pt x="50" y="73"/>
                    </a:cubicBezTo>
                    <a:cubicBezTo>
                      <a:pt x="48" y="76"/>
                      <a:pt x="48" y="76"/>
                      <a:pt x="48" y="76"/>
                    </a:cubicBezTo>
                    <a:cubicBezTo>
                      <a:pt x="57" y="86"/>
                      <a:pt x="57" y="86"/>
                      <a:pt x="57" y="86"/>
                    </a:cubicBezTo>
                    <a:cubicBezTo>
                      <a:pt x="58" y="82"/>
                      <a:pt x="61" y="81"/>
                      <a:pt x="64" y="81"/>
                    </a:cubicBezTo>
                    <a:cubicBezTo>
                      <a:pt x="68" y="81"/>
                      <a:pt x="73" y="84"/>
                      <a:pt x="74" y="90"/>
                    </a:cubicBezTo>
                    <a:cubicBezTo>
                      <a:pt x="74" y="90"/>
                      <a:pt x="74" y="92"/>
                      <a:pt x="74" y="93"/>
                    </a:cubicBezTo>
                    <a:cubicBezTo>
                      <a:pt x="73" y="99"/>
                      <a:pt x="69" y="103"/>
                      <a:pt x="64" y="103"/>
                    </a:cubicBezTo>
                    <a:cubicBezTo>
                      <a:pt x="59" y="103"/>
                      <a:pt x="56" y="101"/>
                      <a:pt x="53" y="98"/>
                    </a:cubicBezTo>
                    <a:cubicBezTo>
                      <a:pt x="47" y="92"/>
                      <a:pt x="47" y="92"/>
                      <a:pt x="47" y="92"/>
                    </a:cubicBezTo>
                    <a:cubicBezTo>
                      <a:pt x="47" y="97"/>
                      <a:pt x="47" y="97"/>
                      <a:pt x="47" y="97"/>
                    </a:cubicBezTo>
                    <a:lnTo>
                      <a:pt x="52" y="104"/>
                    </a:lnTo>
                    <a:close/>
                    <a:moveTo>
                      <a:pt x="37" y="99"/>
                    </a:moveTo>
                    <a:cubicBezTo>
                      <a:pt x="43" y="99"/>
                      <a:pt x="43" y="99"/>
                      <a:pt x="43" y="99"/>
                    </a:cubicBezTo>
                    <a:cubicBezTo>
                      <a:pt x="42" y="98"/>
                      <a:pt x="42" y="98"/>
                      <a:pt x="42" y="98"/>
                    </a:cubicBezTo>
                    <a:cubicBezTo>
                      <a:pt x="42" y="81"/>
                      <a:pt x="42" y="81"/>
                      <a:pt x="42" y="81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9" y="98"/>
                      <a:pt x="61" y="99"/>
                      <a:pt x="63" y="98"/>
                    </a:cubicBezTo>
                    <a:cubicBezTo>
                      <a:pt x="67" y="98"/>
                      <a:pt x="69" y="96"/>
                      <a:pt x="69" y="93"/>
                    </a:cubicBezTo>
                    <a:cubicBezTo>
                      <a:pt x="69" y="92"/>
                      <a:pt x="69" y="91"/>
                      <a:pt x="69" y="90"/>
                    </a:cubicBezTo>
                    <a:cubicBezTo>
                      <a:pt x="69" y="87"/>
                      <a:pt x="66" y="86"/>
                      <a:pt x="64" y="86"/>
                    </a:cubicBezTo>
                    <a:cubicBezTo>
                      <a:pt x="63" y="86"/>
                      <a:pt x="60" y="86"/>
                      <a:pt x="60" y="90"/>
                    </a:cubicBezTo>
                    <a:cubicBezTo>
                      <a:pt x="60" y="90"/>
                      <a:pt x="60" y="90"/>
                      <a:pt x="60" y="90"/>
                    </a:cubicBezTo>
                    <a:cubicBezTo>
                      <a:pt x="61" y="95"/>
                      <a:pt x="61" y="95"/>
                      <a:pt x="61" y="95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6" y="91"/>
                      <a:pt x="55" y="90"/>
                      <a:pt x="54" y="89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5"/>
                      <a:pt x="42" y="75"/>
                      <a:pt x="42" y="75"/>
                    </a:cubicBezTo>
                    <a:cubicBezTo>
                      <a:pt x="47" y="70"/>
                      <a:pt x="47" y="70"/>
                      <a:pt x="47" y="70"/>
                    </a:cubicBezTo>
                    <a:cubicBezTo>
                      <a:pt x="50" y="66"/>
                      <a:pt x="55" y="62"/>
                      <a:pt x="55" y="62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7" y="59"/>
                      <a:pt x="59" y="58"/>
                      <a:pt x="61" y="58"/>
                    </a:cubicBezTo>
                    <a:cubicBezTo>
                      <a:pt x="63" y="58"/>
                      <a:pt x="65" y="59"/>
                      <a:pt x="66" y="61"/>
                    </a:cubicBezTo>
                    <a:cubicBezTo>
                      <a:pt x="66" y="61"/>
                      <a:pt x="66" y="60"/>
                      <a:pt x="66" y="60"/>
                    </a:cubicBezTo>
                    <a:cubicBezTo>
                      <a:pt x="66" y="58"/>
                      <a:pt x="66" y="57"/>
                      <a:pt x="64" y="57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58" y="57"/>
                      <a:pt x="57" y="57"/>
                      <a:pt x="56" y="57"/>
                    </a:cubicBezTo>
                    <a:cubicBezTo>
                      <a:pt x="54" y="59"/>
                      <a:pt x="48" y="66"/>
                      <a:pt x="46" y="67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2" y="57"/>
                      <a:pt x="42" y="57"/>
                      <a:pt x="42" y="57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71"/>
                      <a:pt x="37" y="71"/>
                      <a:pt x="37" y="71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2" y="66"/>
                      <a:pt x="26" y="59"/>
                      <a:pt x="24" y="57"/>
                    </a:cubicBezTo>
                    <a:cubicBezTo>
                      <a:pt x="22" y="57"/>
                      <a:pt x="21" y="57"/>
                      <a:pt x="19" y="57"/>
                    </a:cubicBezTo>
                    <a:cubicBezTo>
                      <a:pt x="19" y="57"/>
                      <a:pt x="19" y="57"/>
                      <a:pt x="19" y="57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243" y="53"/>
                      <a:pt x="243" y="53"/>
                      <a:pt x="243" y="53"/>
                    </a:cubicBezTo>
                    <a:cubicBezTo>
                      <a:pt x="244" y="54"/>
                      <a:pt x="244" y="54"/>
                      <a:pt x="244" y="54"/>
                    </a:cubicBezTo>
                    <a:cubicBezTo>
                      <a:pt x="245" y="57"/>
                      <a:pt x="247" y="58"/>
                      <a:pt x="248" y="58"/>
                    </a:cubicBezTo>
                    <a:cubicBezTo>
                      <a:pt x="251" y="57"/>
                      <a:pt x="251" y="57"/>
                      <a:pt x="251" y="57"/>
                    </a:cubicBezTo>
                    <a:cubicBezTo>
                      <a:pt x="251" y="59"/>
                      <a:pt x="251" y="59"/>
                      <a:pt x="251" y="59"/>
                    </a:cubicBezTo>
                    <a:cubicBezTo>
                      <a:pt x="252" y="61"/>
                      <a:pt x="253" y="63"/>
                      <a:pt x="254" y="64"/>
                    </a:cubicBezTo>
                    <a:cubicBezTo>
                      <a:pt x="254" y="65"/>
                      <a:pt x="255" y="67"/>
                      <a:pt x="255" y="69"/>
                    </a:cubicBezTo>
                    <a:cubicBezTo>
                      <a:pt x="254" y="71"/>
                      <a:pt x="251" y="72"/>
                      <a:pt x="249" y="72"/>
                    </a:cubicBezTo>
                    <a:cubicBezTo>
                      <a:pt x="248" y="72"/>
                      <a:pt x="248" y="72"/>
                      <a:pt x="248" y="72"/>
                    </a:cubicBezTo>
                    <a:cubicBezTo>
                      <a:pt x="248" y="72"/>
                      <a:pt x="249" y="73"/>
                      <a:pt x="250" y="73"/>
                    </a:cubicBezTo>
                    <a:cubicBezTo>
                      <a:pt x="251" y="73"/>
                      <a:pt x="252" y="73"/>
                      <a:pt x="252" y="72"/>
                    </a:cubicBezTo>
                    <a:cubicBezTo>
                      <a:pt x="256" y="71"/>
                      <a:pt x="257" y="68"/>
                      <a:pt x="256" y="60"/>
                    </a:cubicBezTo>
                    <a:cubicBezTo>
                      <a:pt x="256" y="58"/>
                      <a:pt x="256" y="58"/>
                      <a:pt x="256" y="58"/>
                    </a:cubicBezTo>
                    <a:cubicBezTo>
                      <a:pt x="258" y="58"/>
                      <a:pt x="258" y="58"/>
                      <a:pt x="258" y="58"/>
                    </a:cubicBezTo>
                    <a:cubicBezTo>
                      <a:pt x="269" y="59"/>
                      <a:pt x="277" y="66"/>
                      <a:pt x="285" y="75"/>
                    </a:cubicBezTo>
                    <a:cubicBezTo>
                      <a:pt x="287" y="76"/>
                      <a:pt x="289" y="78"/>
                      <a:pt x="291" y="80"/>
                    </a:cubicBezTo>
                    <a:cubicBezTo>
                      <a:pt x="298" y="86"/>
                      <a:pt x="306" y="90"/>
                      <a:pt x="314" y="90"/>
                    </a:cubicBezTo>
                    <a:cubicBezTo>
                      <a:pt x="321" y="90"/>
                      <a:pt x="327" y="88"/>
                      <a:pt x="332" y="84"/>
                    </a:cubicBezTo>
                    <a:cubicBezTo>
                      <a:pt x="336" y="80"/>
                      <a:pt x="339" y="74"/>
                      <a:pt x="339" y="67"/>
                    </a:cubicBezTo>
                    <a:cubicBezTo>
                      <a:pt x="339" y="56"/>
                      <a:pt x="330" y="50"/>
                      <a:pt x="322" y="50"/>
                    </a:cubicBezTo>
                    <a:cubicBezTo>
                      <a:pt x="322" y="50"/>
                      <a:pt x="321" y="50"/>
                      <a:pt x="320" y="50"/>
                    </a:cubicBezTo>
                    <a:cubicBezTo>
                      <a:pt x="317" y="50"/>
                      <a:pt x="314" y="52"/>
                      <a:pt x="312" y="55"/>
                    </a:cubicBezTo>
                    <a:cubicBezTo>
                      <a:pt x="310" y="58"/>
                      <a:pt x="309" y="61"/>
                      <a:pt x="310" y="64"/>
                    </a:cubicBezTo>
                    <a:cubicBezTo>
                      <a:pt x="311" y="69"/>
                      <a:pt x="315" y="71"/>
                      <a:pt x="318" y="71"/>
                    </a:cubicBezTo>
                    <a:cubicBezTo>
                      <a:pt x="320" y="71"/>
                      <a:pt x="322" y="70"/>
                      <a:pt x="323" y="68"/>
                    </a:cubicBezTo>
                    <a:cubicBezTo>
                      <a:pt x="324" y="66"/>
                      <a:pt x="323" y="65"/>
                      <a:pt x="323" y="65"/>
                    </a:cubicBezTo>
                    <a:cubicBezTo>
                      <a:pt x="322" y="63"/>
                      <a:pt x="321" y="63"/>
                      <a:pt x="320" y="63"/>
                    </a:cubicBezTo>
                    <a:cubicBezTo>
                      <a:pt x="319" y="63"/>
                      <a:pt x="319" y="63"/>
                      <a:pt x="319" y="63"/>
                    </a:cubicBezTo>
                    <a:cubicBezTo>
                      <a:pt x="318" y="63"/>
                      <a:pt x="318" y="63"/>
                      <a:pt x="318" y="63"/>
                    </a:cubicBezTo>
                    <a:cubicBezTo>
                      <a:pt x="318" y="64"/>
                      <a:pt x="318" y="64"/>
                      <a:pt x="318" y="64"/>
                    </a:cubicBezTo>
                    <a:cubicBezTo>
                      <a:pt x="313" y="66"/>
                      <a:pt x="313" y="66"/>
                      <a:pt x="313" y="66"/>
                    </a:cubicBezTo>
                    <a:cubicBezTo>
                      <a:pt x="314" y="61"/>
                      <a:pt x="314" y="61"/>
                      <a:pt x="314" y="61"/>
                    </a:cubicBezTo>
                    <a:cubicBezTo>
                      <a:pt x="315" y="57"/>
                      <a:pt x="319" y="55"/>
                      <a:pt x="323" y="55"/>
                    </a:cubicBezTo>
                    <a:cubicBezTo>
                      <a:pt x="323" y="55"/>
                      <a:pt x="324" y="55"/>
                      <a:pt x="324" y="55"/>
                    </a:cubicBezTo>
                    <a:cubicBezTo>
                      <a:pt x="328" y="55"/>
                      <a:pt x="331" y="57"/>
                      <a:pt x="333" y="60"/>
                    </a:cubicBezTo>
                    <a:cubicBezTo>
                      <a:pt x="335" y="65"/>
                      <a:pt x="335" y="71"/>
                      <a:pt x="332" y="75"/>
                    </a:cubicBezTo>
                    <a:cubicBezTo>
                      <a:pt x="329" y="80"/>
                      <a:pt x="323" y="84"/>
                      <a:pt x="315" y="84"/>
                    </a:cubicBezTo>
                    <a:cubicBezTo>
                      <a:pt x="310" y="84"/>
                      <a:pt x="304" y="82"/>
                      <a:pt x="299" y="78"/>
                    </a:cubicBezTo>
                    <a:cubicBezTo>
                      <a:pt x="294" y="75"/>
                      <a:pt x="291" y="70"/>
                      <a:pt x="287" y="65"/>
                    </a:cubicBezTo>
                    <a:cubicBezTo>
                      <a:pt x="283" y="59"/>
                      <a:pt x="278" y="52"/>
                      <a:pt x="271" y="50"/>
                    </a:cubicBezTo>
                    <a:cubicBezTo>
                      <a:pt x="264" y="47"/>
                      <a:pt x="264" y="47"/>
                      <a:pt x="264" y="47"/>
                    </a:cubicBezTo>
                    <a:cubicBezTo>
                      <a:pt x="271" y="45"/>
                      <a:pt x="271" y="45"/>
                      <a:pt x="271" y="45"/>
                    </a:cubicBezTo>
                    <a:cubicBezTo>
                      <a:pt x="278" y="43"/>
                      <a:pt x="283" y="36"/>
                      <a:pt x="287" y="30"/>
                    </a:cubicBezTo>
                    <a:cubicBezTo>
                      <a:pt x="291" y="25"/>
                      <a:pt x="294" y="20"/>
                      <a:pt x="299" y="17"/>
                    </a:cubicBezTo>
                    <a:cubicBezTo>
                      <a:pt x="304" y="13"/>
                      <a:pt x="310" y="11"/>
                      <a:pt x="315" y="11"/>
                    </a:cubicBezTo>
                    <a:cubicBezTo>
                      <a:pt x="323" y="11"/>
                      <a:pt x="329" y="14"/>
                      <a:pt x="332" y="20"/>
                    </a:cubicBezTo>
                    <a:cubicBezTo>
                      <a:pt x="335" y="24"/>
                      <a:pt x="335" y="30"/>
                      <a:pt x="333" y="34"/>
                    </a:cubicBezTo>
                    <a:cubicBezTo>
                      <a:pt x="331" y="38"/>
                      <a:pt x="328" y="40"/>
                      <a:pt x="324" y="40"/>
                    </a:cubicBezTo>
                    <a:cubicBezTo>
                      <a:pt x="324" y="40"/>
                      <a:pt x="323" y="40"/>
                      <a:pt x="323" y="40"/>
                    </a:cubicBezTo>
                    <a:cubicBezTo>
                      <a:pt x="318" y="40"/>
                      <a:pt x="315" y="37"/>
                      <a:pt x="314" y="33"/>
                    </a:cubicBezTo>
                    <a:cubicBezTo>
                      <a:pt x="314" y="33"/>
                      <a:pt x="314" y="33"/>
                      <a:pt x="314" y="33"/>
                    </a:cubicBezTo>
                    <a:cubicBezTo>
                      <a:pt x="314" y="31"/>
                      <a:pt x="314" y="31"/>
                      <a:pt x="314" y="31"/>
                    </a:cubicBezTo>
                    <a:cubicBezTo>
                      <a:pt x="315" y="30"/>
                      <a:pt x="315" y="30"/>
                      <a:pt x="315" y="30"/>
                    </a:cubicBezTo>
                    <a:cubicBezTo>
                      <a:pt x="318" y="30"/>
                      <a:pt x="318" y="30"/>
                      <a:pt x="318" y="30"/>
                    </a:cubicBezTo>
                    <a:cubicBezTo>
                      <a:pt x="318" y="31"/>
                      <a:pt x="318" y="31"/>
                      <a:pt x="318" y="31"/>
                    </a:cubicBezTo>
                    <a:cubicBezTo>
                      <a:pt x="318" y="31"/>
                      <a:pt x="319" y="32"/>
                      <a:pt x="320" y="32"/>
                    </a:cubicBezTo>
                    <a:cubicBezTo>
                      <a:pt x="321" y="32"/>
                      <a:pt x="322" y="32"/>
                      <a:pt x="323" y="30"/>
                    </a:cubicBezTo>
                    <a:cubicBezTo>
                      <a:pt x="323" y="30"/>
                      <a:pt x="324" y="28"/>
                      <a:pt x="323" y="27"/>
                    </a:cubicBezTo>
                    <a:cubicBezTo>
                      <a:pt x="322" y="25"/>
                      <a:pt x="320" y="24"/>
                      <a:pt x="318" y="24"/>
                    </a:cubicBezTo>
                    <a:cubicBezTo>
                      <a:pt x="315" y="24"/>
                      <a:pt x="311" y="26"/>
                      <a:pt x="310" y="31"/>
                    </a:cubicBezTo>
                    <a:cubicBezTo>
                      <a:pt x="309" y="34"/>
                      <a:pt x="310" y="37"/>
                      <a:pt x="312" y="40"/>
                    </a:cubicBezTo>
                    <a:cubicBezTo>
                      <a:pt x="314" y="43"/>
                      <a:pt x="317" y="45"/>
                      <a:pt x="320" y="45"/>
                    </a:cubicBezTo>
                    <a:cubicBezTo>
                      <a:pt x="321" y="45"/>
                      <a:pt x="322" y="45"/>
                      <a:pt x="322" y="45"/>
                    </a:cubicBezTo>
                    <a:cubicBezTo>
                      <a:pt x="330" y="45"/>
                      <a:pt x="339" y="39"/>
                      <a:pt x="339" y="27"/>
                    </a:cubicBezTo>
                    <a:cubicBezTo>
                      <a:pt x="339" y="12"/>
                      <a:pt x="326" y="5"/>
                      <a:pt x="314" y="5"/>
                    </a:cubicBezTo>
                    <a:cubicBezTo>
                      <a:pt x="306" y="5"/>
                      <a:pt x="298" y="8"/>
                      <a:pt x="291" y="15"/>
                    </a:cubicBezTo>
                    <a:cubicBezTo>
                      <a:pt x="289" y="16"/>
                      <a:pt x="287" y="18"/>
                      <a:pt x="285" y="20"/>
                    </a:cubicBezTo>
                    <a:cubicBezTo>
                      <a:pt x="277" y="28"/>
                      <a:pt x="269" y="36"/>
                      <a:pt x="259" y="37"/>
                    </a:cubicBezTo>
                    <a:cubicBezTo>
                      <a:pt x="256" y="37"/>
                      <a:pt x="256" y="37"/>
                      <a:pt x="256" y="37"/>
                    </a:cubicBezTo>
                    <a:cubicBezTo>
                      <a:pt x="256" y="34"/>
                      <a:pt x="256" y="34"/>
                      <a:pt x="256" y="34"/>
                    </a:cubicBezTo>
                    <a:cubicBezTo>
                      <a:pt x="257" y="27"/>
                      <a:pt x="256" y="23"/>
                      <a:pt x="253" y="22"/>
                    </a:cubicBezTo>
                    <a:cubicBezTo>
                      <a:pt x="252" y="21"/>
                      <a:pt x="251" y="21"/>
                      <a:pt x="250" y="21"/>
                    </a:cubicBezTo>
                    <a:cubicBezTo>
                      <a:pt x="249" y="21"/>
                      <a:pt x="248" y="22"/>
                      <a:pt x="248" y="22"/>
                    </a:cubicBezTo>
                    <a:cubicBezTo>
                      <a:pt x="248" y="22"/>
                      <a:pt x="249" y="22"/>
                      <a:pt x="249" y="22"/>
                    </a:cubicBezTo>
                    <a:cubicBezTo>
                      <a:pt x="249" y="22"/>
                      <a:pt x="250" y="22"/>
                      <a:pt x="250" y="22"/>
                    </a:cubicBezTo>
                    <a:cubicBezTo>
                      <a:pt x="251" y="22"/>
                      <a:pt x="254" y="23"/>
                      <a:pt x="255" y="25"/>
                    </a:cubicBezTo>
                    <a:cubicBezTo>
                      <a:pt x="256" y="28"/>
                      <a:pt x="255" y="29"/>
                      <a:pt x="254" y="31"/>
                    </a:cubicBezTo>
                    <a:cubicBezTo>
                      <a:pt x="253" y="32"/>
                      <a:pt x="252" y="33"/>
                      <a:pt x="251" y="36"/>
                    </a:cubicBezTo>
                    <a:cubicBezTo>
                      <a:pt x="251" y="38"/>
                      <a:pt x="251" y="38"/>
                      <a:pt x="251" y="38"/>
                    </a:cubicBezTo>
                    <a:cubicBezTo>
                      <a:pt x="248" y="37"/>
                      <a:pt x="248" y="37"/>
                      <a:pt x="248" y="37"/>
                    </a:cubicBezTo>
                    <a:cubicBezTo>
                      <a:pt x="247" y="37"/>
                      <a:pt x="246" y="37"/>
                      <a:pt x="245" y="39"/>
                    </a:cubicBezTo>
                    <a:cubicBezTo>
                      <a:pt x="245" y="39"/>
                      <a:pt x="245" y="39"/>
                      <a:pt x="245" y="39"/>
                    </a:cubicBezTo>
                    <a:cubicBezTo>
                      <a:pt x="244" y="39"/>
                      <a:pt x="244" y="39"/>
                      <a:pt x="244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7" y="40"/>
                      <a:pt x="4" y="43"/>
                      <a:pt x="4" y="45"/>
                    </a:cubicBezTo>
                    <a:cubicBezTo>
                      <a:pt x="4" y="49"/>
                      <a:pt x="7" y="51"/>
                      <a:pt x="8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4" y="57"/>
                      <a:pt x="13" y="58"/>
                      <a:pt x="13" y="59"/>
                    </a:cubicBezTo>
                    <a:cubicBezTo>
                      <a:pt x="13" y="60"/>
                      <a:pt x="13" y="60"/>
                      <a:pt x="13" y="61"/>
                    </a:cubicBezTo>
                    <a:cubicBezTo>
                      <a:pt x="14" y="60"/>
                      <a:pt x="15" y="58"/>
                      <a:pt x="17" y="58"/>
                    </a:cubicBezTo>
                    <a:cubicBezTo>
                      <a:pt x="17" y="58"/>
                      <a:pt x="18" y="58"/>
                      <a:pt x="18" y="58"/>
                    </a:cubicBezTo>
                    <a:cubicBezTo>
                      <a:pt x="21" y="58"/>
                      <a:pt x="24" y="60"/>
                      <a:pt x="25" y="62"/>
                    </a:cubicBezTo>
                    <a:cubicBezTo>
                      <a:pt x="37" y="75"/>
                      <a:pt x="37" y="75"/>
                      <a:pt x="37" y="75"/>
                    </a:cubicBezTo>
                    <a:cubicBezTo>
                      <a:pt x="37" y="77"/>
                      <a:pt x="37" y="77"/>
                      <a:pt x="37" y="77"/>
                    </a:cubicBezTo>
                    <a:cubicBezTo>
                      <a:pt x="26" y="89"/>
                      <a:pt x="26" y="89"/>
                      <a:pt x="26" y="89"/>
                    </a:cubicBezTo>
                    <a:cubicBezTo>
                      <a:pt x="25" y="90"/>
                      <a:pt x="24" y="91"/>
                      <a:pt x="23" y="92"/>
                    </a:cubicBezTo>
                    <a:cubicBezTo>
                      <a:pt x="19" y="95"/>
                      <a:pt x="19" y="95"/>
                      <a:pt x="19" y="95"/>
                    </a:cubicBezTo>
                    <a:cubicBezTo>
                      <a:pt x="19" y="90"/>
                      <a:pt x="19" y="90"/>
                      <a:pt x="19" y="90"/>
                    </a:cubicBezTo>
                    <a:cubicBezTo>
                      <a:pt x="19" y="86"/>
                      <a:pt x="17" y="86"/>
                      <a:pt x="16" y="86"/>
                    </a:cubicBezTo>
                    <a:cubicBezTo>
                      <a:pt x="15" y="86"/>
                      <a:pt x="15" y="86"/>
                      <a:pt x="14" y="86"/>
                    </a:cubicBezTo>
                    <a:cubicBezTo>
                      <a:pt x="14" y="86"/>
                      <a:pt x="14" y="86"/>
                      <a:pt x="14" y="86"/>
                    </a:cubicBezTo>
                    <a:cubicBezTo>
                      <a:pt x="12" y="87"/>
                      <a:pt x="10" y="89"/>
                      <a:pt x="10" y="92"/>
                    </a:cubicBezTo>
                    <a:cubicBezTo>
                      <a:pt x="11" y="96"/>
                      <a:pt x="13" y="98"/>
                      <a:pt x="16" y="98"/>
                    </a:cubicBezTo>
                    <a:cubicBezTo>
                      <a:pt x="19" y="99"/>
                      <a:pt x="21" y="98"/>
                      <a:pt x="24" y="95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98"/>
                      <a:pt x="37" y="98"/>
                      <a:pt x="37" y="98"/>
                    </a:cubicBezTo>
                    <a:lnTo>
                      <a:pt x="37" y="99"/>
                    </a:lnTo>
                    <a:close/>
                    <a:moveTo>
                      <a:pt x="277" y="47"/>
                    </a:moveTo>
                    <a:cubicBezTo>
                      <a:pt x="283" y="51"/>
                      <a:pt x="287" y="57"/>
                      <a:pt x="291" y="62"/>
                    </a:cubicBezTo>
                    <a:cubicBezTo>
                      <a:pt x="294" y="67"/>
                      <a:pt x="298" y="72"/>
                      <a:pt x="301" y="75"/>
                    </a:cubicBezTo>
                    <a:cubicBezTo>
                      <a:pt x="306" y="78"/>
                      <a:pt x="310" y="79"/>
                      <a:pt x="315" y="79"/>
                    </a:cubicBezTo>
                    <a:cubicBezTo>
                      <a:pt x="321" y="79"/>
                      <a:pt x="326" y="77"/>
                      <a:pt x="328" y="73"/>
                    </a:cubicBezTo>
                    <a:cubicBezTo>
                      <a:pt x="330" y="70"/>
                      <a:pt x="330" y="65"/>
                      <a:pt x="328" y="62"/>
                    </a:cubicBezTo>
                    <a:cubicBezTo>
                      <a:pt x="328" y="61"/>
                      <a:pt x="326" y="60"/>
                      <a:pt x="324" y="59"/>
                    </a:cubicBezTo>
                    <a:cubicBezTo>
                      <a:pt x="324" y="59"/>
                      <a:pt x="324" y="59"/>
                      <a:pt x="324" y="59"/>
                    </a:cubicBezTo>
                    <a:cubicBezTo>
                      <a:pt x="325" y="60"/>
                      <a:pt x="326" y="61"/>
                      <a:pt x="327" y="62"/>
                    </a:cubicBezTo>
                    <a:cubicBezTo>
                      <a:pt x="328" y="65"/>
                      <a:pt x="328" y="67"/>
                      <a:pt x="327" y="70"/>
                    </a:cubicBezTo>
                    <a:cubicBezTo>
                      <a:pt x="326" y="73"/>
                      <a:pt x="322" y="76"/>
                      <a:pt x="318" y="76"/>
                    </a:cubicBezTo>
                    <a:cubicBezTo>
                      <a:pt x="313" y="76"/>
                      <a:pt x="307" y="72"/>
                      <a:pt x="305" y="65"/>
                    </a:cubicBezTo>
                    <a:cubicBezTo>
                      <a:pt x="304" y="61"/>
                      <a:pt x="306" y="56"/>
                      <a:pt x="308" y="52"/>
                    </a:cubicBezTo>
                    <a:cubicBezTo>
                      <a:pt x="310" y="50"/>
                      <a:pt x="312" y="49"/>
                      <a:pt x="314" y="47"/>
                    </a:cubicBezTo>
                    <a:cubicBezTo>
                      <a:pt x="312" y="46"/>
                      <a:pt x="310" y="45"/>
                      <a:pt x="308" y="43"/>
                    </a:cubicBezTo>
                    <a:cubicBezTo>
                      <a:pt x="306" y="39"/>
                      <a:pt x="304" y="34"/>
                      <a:pt x="305" y="30"/>
                    </a:cubicBezTo>
                    <a:cubicBezTo>
                      <a:pt x="307" y="22"/>
                      <a:pt x="313" y="19"/>
                      <a:pt x="318" y="19"/>
                    </a:cubicBezTo>
                    <a:cubicBezTo>
                      <a:pt x="322" y="19"/>
                      <a:pt x="326" y="21"/>
                      <a:pt x="327" y="25"/>
                    </a:cubicBezTo>
                    <a:cubicBezTo>
                      <a:pt x="328" y="28"/>
                      <a:pt x="328" y="30"/>
                      <a:pt x="327" y="33"/>
                    </a:cubicBezTo>
                    <a:cubicBezTo>
                      <a:pt x="326" y="34"/>
                      <a:pt x="325" y="35"/>
                      <a:pt x="324" y="36"/>
                    </a:cubicBezTo>
                    <a:cubicBezTo>
                      <a:pt x="324" y="36"/>
                      <a:pt x="324" y="36"/>
                      <a:pt x="324" y="36"/>
                    </a:cubicBezTo>
                    <a:cubicBezTo>
                      <a:pt x="326" y="35"/>
                      <a:pt x="328" y="34"/>
                      <a:pt x="328" y="32"/>
                    </a:cubicBezTo>
                    <a:cubicBezTo>
                      <a:pt x="330" y="29"/>
                      <a:pt x="330" y="25"/>
                      <a:pt x="328" y="22"/>
                    </a:cubicBezTo>
                    <a:cubicBezTo>
                      <a:pt x="326" y="18"/>
                      <a:pt x="321" y="15"/>
                      <a:pt x="315" y="15"/>
                    </a:cubicBezTo>
                    <a:cubicBezTo>
                      <a:pt x="310" y="15"/>
                      <a:pt x="306" y="17"/>
                      <a:pt x="301" y="20"/>
                    </a:cubicBezTo>
                    <a:cubicBezTo>
                      <a:pt x="298" y="23"/>
                      <a:pt x="294" y="28"/>
                      <a:pt x="291" y="32"/>
                    </a:cubicBezTo>
                    <a:cubicBezTo>
                      <a:pt x="287" y="38"/>
                      <a:pt x="283" y="44"/>
                      <a:pt x="277" y="47"/>
                    </a:cubicBezTo>
                    <a:close/>
                    <a:moveTo>
                      <a:pt x="47" y="57"/>
                    </a:move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8" y="59"/>
                      <a:pt x="49" y="58"/>
                      <a:pt x="50" y="57"/>
                    </a:cubicBezTo>
                    <a:lnTo>
                      <a:pt x="47" y="57"/>
                    </a:lnTo>
                    <a:close/>
                    <a:moveTo>
                      <a:pt x="30" y="57"/>
                    </a:moveTo>
                    <a:cubicBezTo>
                      <a:pt x="31" y="58"/>
                      <a:pt x="32" y="59"/>
                      <a:pt x="33" y="60"/>
                    </a:cubicBezTo>
                    <a:cubicBezTo>
                      <a:pt x="33" y="57"/>
                      <a:pt x="33" y="57"/>
                      <a:pt x="33" y="57"/>
                    </a:cubicBezTo>
                    <a:lnTo>
                      <a:pt x="30" y="5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" name="Oval 759"/>
              <p:cNvSpPr>
                <a:spLocks noChangeArrowheads="1"/>
              </p:cNvSpPr>
              <p:nvPr userDrawn="1"/>
            </p:nvSpPr>
            <p:spPr bwMode="auto">
              <a:xfrm>
                <a:off x="1526" y="1538"/>
                <a:ext cx="10" cy="10"/>
              </a:xfrm>
              <a:prstGeom prst="ellipse">
                <a:avLst/>
              </a:pr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" name="Freeform 760"/>
              <p:cNvSpPr>
                <a:spLocks noEditPoints="1"/>
              </p:cNvSpPr>
              <p:nvPr userDrawn="1"/>
            </p:nvSpPr>
            <p:spPr bwMode="auto">
              <a:xfrm>
                <a:off x="1526" y="1537"/>
                <a:ext cx="11" cy="12"/>
              </a:xfrm>
              <a:custGeom>
                <a:avLst/>
                <a:gdLst>
                  <a:gd name="T0" fmla="*/ 9 w 18"/>
                  <a:gd name="T1" fmla="*/ 19 h 19"/>
                  <a:gd name="T2" fmla="*/ 0 w 18"/>
                  <a:gd name="T3" fmla="*/ 9 h 19"/>
                  <a:gd name="T4" fmla="*/ 3 w 18"/>
                  <a:gd name="T5" fmla="*/ 3 h 19"/>
                  <a:gd name="T6" fmla="*/ 9 w 18"/>
                  <a:gd name="T7" fmla="*/ 0 h 19"/>
                  <a:gd name="T8" fmla="*/ 18 w 18"/>
                  <a:gd name="T9" fmla="*/ 9 h 19"/>
                  <a:gd name="T10" fmla="*/ 16 w 18"/>
                  <a:gd name="T11" fmla="*/ 16 h 19"/>
                  <a:gd name="T12" fmla="*/ 9 w 18"/>
                  <a:gd name="T13" fmla="*/ 19 h 19"/>
                  <a:gd name="T14" fmla="*/ 9 w 18"/>
                  <a:gd name="T15" fmla="*/ 3 h 19"/>
                  <a:gd name="T16" fmla="*/ 4 w 18"/>
                  <a:gd name="T17" fmla="*/ 5 h 19"/>
                  <a:gd name="T18" fmla="*/ 2 w 18"/>
                  <a:gd name="T19" fmla="*/ 9 h 19"/>
                  <a:gd name="T20" fmla="*/ 9 w 18"/>
                  <a:gd name="T21" fmla="*/ 16 h 19"/>
                  <a:gd name="T22" fmla="*/ 9 w 18"/>
                  <a:gd name="T23" fmla="*/ 17 h 19"/>
                  <a:gd name="T24" fmla="*/ 9 w 18"/>
                  <a:gd name="T25" fmla="*/ 16 h 19"/>
                  <a:gd name="T26" fmla="*/ 14 w 18"/>
                  <a:gd name="T27" fmla="*/ 14 h 19"/>
                  <a:gd name="T28" fmla="*/ 16 w 18"/>
                  <a:gd name="T29" fmla="*/ 9 h 19"/>
                  <a:gd name="T30" fmla="*/ 9 w 18"/>
                  <a:gd name="T3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19">
                    <a:moveTo>
                      <a:pt x="9" y="19"/>
                    </a:moveTo>
                    <a:cubicBezTo>
                      <a:pt x="4" y="19"/>
                      <a:pt x="0" y="14"/>
                      <a:pt x="0" y="9"/>
                    </a:cubicBezTo>
                    <a:cubicBezTo>
                      <a:pt x="0" y="7"/>
                      <a:pt x="1" y="5"/>
                      <a:pt x="3" y="3"/>
                    </a:cubicBezTo>
                    <a:cubicBezTo>
                      <a:pt x="4" y="1"/>
                      <a:pt x="7" y="0"/>
                      <a:pt x="9" y="0"/>
                    </a:cubicBezTo>
                    <a:cubicBezTo>
                      <a:pt x="14" y="0"/>
                      <a:pt x="18" y="4"/>
                      <a:pt x="18" y="9"/>
                    </a:cubicBezTo>
                    <a:cubicBezTo>
                      <a:pt x="18" y="12"/>
                      <a:pt x="17" y="14"/>
                      <a:pt x="16" y="16"/>
                    </a:cubicBezTo>
                    <a:cubicBezTo>
                      <a:pt x="14" y="18"/>
                      <a:pt x="12" y="19"/>
                      <a:pt x="9" y="19"/>
                    </a:cubicBezTo>
                    <a:close/>
                    <a:moveTo>
                      <a:pt x="9" y="3"/>
                    </a:moveTo>
                    <a:cubicBezTo>
                      <a:pt x="7" y="3"/>
                      <a:pt x="6" y="3"/>
                      <a:pt x="4" y="5"/>
                    </a:cubicBezTo>
                    <a:cubicBezTo>
                      <a:pt x="3" y="6"/>
                      <a:pt x="2" y="8"/>
                      <a:pt x="2" y="9"/>
                    </a:cubicBezTo>
                    <a:cubicBezTo>
                      <a:pt x="2" y="13"/>
                      <a:pt x="5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1" y="16"/>
                      <a:pt x="13" y="16"/>
                      <a:pt x="14" y="14"/>
                    </a:cubicBezTo>
                    <a:cubicBezTo>
                      <a:pt x="15" y="13"/>
                      <a:pt x="16" y="11"/>
                      <a:pt x="16" y="9"/>
                    </a:cubicBezTo>
                    <a:cubicBezTo>
                      <a:pt x="16" y="6"/>
                      <a:pt x="13" y="3"/>
                      <a:pt x="9" y="3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" name="Freeform 761"/>
              <p:cNvSpPr>
                <a:spLocks/>
              </p:cNvSpPr>
              <p:nvPr userDrawn="1"/>
            </p:nvSpPr>
            <p:spPr bwMode="auto">
              <a:xfrm>
                <a:off x="1475" y="1510"/>
                <a:ext cx="56" cy="67"/>
              </a:xfrm>
              <a:custGeom>
                <a:avLst/>
                <a:gdLst>
                  <a:gd name="T0" fmla="*/ 68 w 89"/>
                  <a:gd name="T1" fmla="*/ 54 h 107"/>
                  <a:gd name="T2" fmla="*/ 56 w 89"/>
                  <a:gd name="T3" fmla="*/ 71 h 107"/>
                  <a:gd name="T4" fmla="*/ 73 w 89"/>
                  <a:gd name="T5" fmla="*/ 75 h 107"/>
                  <a:gd name="T6" fmla="*/ 67 w 89"/>
                  <a:gd name="T7" fmla="*/ 67 h 107"/>
                  <a:gd name="T8" fmla="*/ 64 w 89"/>
                  <a:gd name="T9" fmla="*/ 68 h 107"/>
                  <a:gd name="T10" fmla="*/ 72 w 89"/>
                  <a:gd name="T11" fmla="*/ 63 h 107"/>
                  <a:gd name="T12" fmla="*/ 78 w 89"/>
                  <a:gd name="T13" fmla="*/ 80 h 107"/>
                  <a:gd name="T14" fmla="*/ 48 w 89"/>
                  <a:gd name="T15" fmla="*/ 82 h 107"/>
                  <a:gd name="T16" fmla="*/ 20 w 89"/>
                  <a:gd name="T17" fmla="*/ 53 h 107"/>
                  <a:gd name="T18" fmla="*/ 48 w 89"/>
                  <a:gd name="T19" fmla="*/ 25 h 107"/>
                  <a:gd name="T20" fmla="*/ 78 w 89"/>
                  <a:gd name="T21" fmla="*/ 27 h 107"/>
                  <a:gd name="T22" fmla="*/ 72 w 89"/>
                  <a:gd name="T23" fmla="*/ 44 h 107"/>
                  <a:gd name="T24" fmla="*/ 64 w 89"/>
                  <a:gd name="T25" fmla="*/ 39 h 107"/>
                  <a:gd name="T26" fmla="*/ 67 w 89"/>
                  <a:gd name="T27" fmla="*/ 40 h 107"/>
                  <a:gd name="T28" fmla="*/ 73 w 89"/>
                  <a:gd name="T29" fmla="*/ 32 h 107"/>
                  <a:gd name="T30" fmla="*/ 56 w 89"/>
                  <a:gd name="T31" fmla="*/ 36 h 107"/>
                  <a:gd name="T32" fmla="*/ 68 w 89"/>
                  <a:gd name="T33" fmla="*/ 53 h 107"/>
                  <a:gd name="T34" fmla="*/ 89 w 89"/>
                  <a:gd name="T35" fmla="*/ 33 h 107"/>
                  <a:gd name="T36" fmla="*/ 37 w 89"/>
                  <a:gd name="T37" fmla="*/ 19 h 107"/>
                  <a:gd name="T38" fmla="*/ 3 w 89"/>
                  <a:gd name="T39" fmla="*/ 41 h 107"/>
                  <a:gd name="T40" fmla="*/ 0 w 89"/>
                  <a:gd name="T41" fmla="*/ 50 h 107"/>
                  <a:gd name="T42" fmla="*/ 0 w 89"/>
                  <a:gd name="T43" fmla="*/ 57 h 107"/>
                  <a:gd name="T44" fmla="*/ 3 w 89"/>
                  <a:gd name="T45" fmla="*/ 66 h 107"/>
                  <a:gd name="T46" fmla="*/ 37 w 89"/>
                  <a:gd name="T47" fmla="*/ 88 h 107"/>
                  <a:gd name="T48" fmla="*/ 89 w 89"/>
                  <a:gd name="T49" fmla="*/ 73 h 107"/>
                  <a:gd name="T50" fmla="*/ 68 w 89"/>
                  <a:gd name="T51" fmla="*/ 5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9" h="107">
                    <a:moveTo>
                      <a:pt x="68" y="54"/>
                    </a:moveTo>
                    <a:cubicBezTo>
                      <a:pt x="60" y="54"/>
                      <a:pt x="54" y="63"/>
                      <a:pt x="56" y="71"/>
                    </a:cubicBezTo>
                    <a:cubicBezTo>
                      <a:pt x="58" y="80"/>
                      <a:pt x="70" y="83"/>
                      <a:pt x="73" y="75"/>
                    </a:cubicBezTo>
                    <a:cubicBezTo>
                      <a:pt x="75" y="71"/>
                      <a:pt x="71" y="66"/>
                      <a:pt x="67" y="67"/>
                    </a:cubicBezTo>
                    <a:cubicBezTo>
                      <a:pt x="64" y="67"/>
                      <a:pt x="64" y="70"/>
                      <a:pt x="64" y="68"/>
                    </a:cubicBezTo>
                    <a:cubicBezTo>
                      <a:pt x="65" y="65"/>
                      <a:pt x="67" y="62"/>
                      <a:pt x="72" y="63"/>
                    </a:cubicBezTo>
                    <a:cubicBezTo>
                      <a:pt x="80" y="64"/>
                      <a:pt x="81" y="74"/>
                      <a:pt x="78" y="80"/>
                    </a:cubicBezTo>
                    <a:cubicBezTo>
                      <a:pt x="74" y="88"/>
                      <a:pt x="60" y="91"/>
                      <a:pt x="48" y="82"/>
                    </a:cubicBezTo>
                    <a:cubicBezTo>
                      <a:pt x="38" y="75"/>
                      <a:pt x="33" y="58"/>
                      <a:pt x="20" y="53"/>
                    </a:cubicBezTo>
                    <a:cubicBezTo>
                      <a:pt x="33" y="49"/>
                      <a:pt x="38" y="32"/>
                      <a:pt x="48" y="25"/>
                    </a:cubicBezTo>
                    <a:cubicBezTo>
                      <a:pt x="60" y="15"/>
                      <a:pt x="74" y="19"/>
                      <a:pt x="78" y="27"/>
                    </a:cubicBezTo>
                    <a:cubicBezTo>
                      <a:pt x="81" y="33"/>
                      <a:pt x="80" y="43"/>
                      <a:pt x="72" y="44"/>
                    </a:cubicBezTo>
                    <a:cubicBezTo>
                      <a:pt x="67" y="44"/>
                      <a:pt x="65" y="42"/>
                      <a:pt x="64" y="39"/>
                    </a:cubicBezTo>
                    <a:cubicBezTo>
                      <a:pt x="64" y="37"/>
                      <a:pt x="64" y="39"/>
                      <a:pt x="67" y="40"/>
                    </a:cubicBezTo>
                    <a:cubicBezTo>
                      <a:pt x="71" y="41"/>
                      <a:pt x="75" y="36"/>
                      <a:pt x="73" y="32"/>
                    </a:cubicBezTo>
                    <a:cubicBezTo>
                      <a:pt x="70" y="24"/>
                      <a:pt x="58" y="27"/>
                      <a:pt x="56" y="36"/>
                    </a:cubicBezTo>
                    <a:cubicBezTo>
                      <a:pt x="54" y="44"/>
                      <a:pt x="60" y="52"/>
                      <a:pt x="68" y="53"/>
                    </a:cubicBezTo>
                    <a:cubicBezTo>
                      <a:pt x="79" y="54"/>
                      <a:pt x="89" y="46"/>
                      <a:pt x="89" y="33"/>
                    </a:cubicBezTo>
                    <a:cubicBezTo>
                      <a:pt x="89" y="8"/>
                      <a:pt x="57" y="0"/>
                      <a:pt x="37" y="19"/>
                    </a:cubicBezTo>
                    <a:cubicBezTo>
                      <a:pt x="26" y="29"/>
                      <a:pt x="17" y="42"/>
                      <a:pt x="3" y="41"/>
                    </a:cubicBezTo>
                    <a:cubicBezTo>
                      <a:pt x="2" y="41"/>
                      <a:pt x="0" y="49"/>
                      <a:pt x="0" y="50"/>
                    </a:cubicBezTo>
                    <a:cubicBezTo>
                      <a:pt x="0" y="51"/>
                      <a:pt x="0" y="56"/>
                      <a:pt x="0" y="57"/>
                    </a:cubicBezTo>
                    <a:cubicBezTo>
                      <a:pt x="0" y="58"/>
                      <a:pt x="2" y="66"/>
                      <a:pt x="3" y="66"/>
                    </a:cubicBezTo>
                    <a:cubicBezTo>
                      <a:pt x="17" y="65"/>
                      <a:pt x="26" y="77"/>
                      <a:pt x="37" y="88"/>
                    </a:cubicBezTo>
                    <a:cubicBezTo>
                      <a:pt x="57" y="107"/>
                      <a:pt x="89" y="99"/>
                      <a:pt x="89" y="73"/>
                    </a:cubicBezTo>
                    <a:cubicBezTo>
                      <a:pt x="89" y="60"/>
                      <a:pt x="79" y="53"/>
                      <a:pt x="68" y="54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" name="Freeform 762"/>
              <p:cNvSpPr>
                <a:spLocks noEditPoints="1"/>
              </p:cNvSpPr>
              <p:nvPr userDrawn="1"/>
            </p:nvSpPr>
            <p:spPr bwMode="auto">
              <a:xfrm>
                <a:off x="1475" y="1514"/>
                <a:ext cx="56" cy="58"/>
              </a:xfrm>
              <a:custGeom>
                <a:avLst/>
                <a:gdLst>
                  <a:gd name="T0" fmla="*/ 63 w 91"/>
                  <a:gd name="T1" fmla="*/ 92 h 92"/>
                  <a:gd name="T2" fmla="*/ 32 w 91"/>
                  <a:gd name="T3" fmla="*/ 76 h 92"/>
                  <a:gd name="T4" fmla="*/ 4 w 91"/>
                  <a:gd name="T5" fmla="*/ 60 h 92"/>
                  <a:gd name="T6" fmla="*/ 0 w 91"/>
                  <a:gd name="T7" fmla="*/ 43 h 92"/>
                  <a:gd name="T8" fmla="*/ 6 w 91"/>
                  <a:gd name="T9" fmla="*/ 32 h 92"/>
                  <a:gd name="T10" fmla="*/ 37 w 91"/>
                  <a:gd name="T11" fmla="*/ 11 h 92"/>
                  <a:gd name="T12" fmla="*/ 91 w 91"/>
                  <a:gd name="T13" fmla="*/ 26 h 92"/>
                  <a:gd name="T14" fmla="*/ 91 w 91"/>
                  <a:gd name="T15" fmla="*/ 66 h 92"/>
                  <a:gd name="T16" fmla="*/ 63 w 91"/>
                  <a:gd name="T17" fmla="*/ 92 h 92"/>
                  <a:gd name="T18" fmla="*/ 34 w 91"/>
                  <a:gd name="T19" fmla="*/ 74 h 92"/>
                  <a:gd name="T20" fmla="*/ 63 w 91"/>
                  <a:gd name="T21" fmla="*/ 90 h 92"/>
                  <a:gd name="T22" fmla="*/ 89 w 91"/>
                  <a:gd name="T23" fmla="*/ 66 h 92"/>
                  <a:gd name="T24" fmla="*/ 69 w 91"/>
                  <a:gd name="T25" fmla="*/ 48 h 92"/>
                  <a:gd name="T26" fmla="*/ 58 w 91"/>
                  <a:gd name="T27" fmla="*/ 63 h 92"/>
                  <a:gd name="T28" fmla="*/ 73 w 91"/>
                  <a:gd name="T29" fmla="*/ 67 h 92"/>
                  <a:gd name="T30" fmla="*/ 68 w 91"/>
                  <a:gd name="T31" fmla="*/ 61 h 92"/>
                  <a:gd name="T32" fmla="*/ 66 w 91"/>
                  <a:gd name="T33" fmla="*/ 63 h 92"/>
                  <a:gd name="T34" fmla="*/ 64 w 91"/>
                  <a:gd name="T35" fmla="*/ 62 h 92"/>
                  <a:gd name="T36" fmla="*/ 64 w 91"/>
                  <a:gd name="T37" fmla="*/ 61 h 92"/>
                  <a:gd name="T38" fmla="*/ 81 w 91"/>
                  <a:gd name="T39" fmla="*/ 60 h 92"/>
                  <a:gd name="T40" fmla="*/ 64 w 91"/>
                  <a:gd name="T41" fmla="*/ 82 h 92"/>
                  <a:gd name="T42" fmla="*/ 37 w 91"/>
                  <a:gd name="T43" fmla="*/ 64 h 92"/>
                  <a:gd name="T44" fmla="*/ 16 w 91"/>
                  <a:gd name="T45" fmla="*/ 46 h 92"/>
                  <a:gd name="T46" fmla="*/ 37 w 91"/>
                  <a:gd name="T47" fmla="*/ 29 h 92"/>
                  <a:gd name="T48" fmla="*/ 64 w 91"/>
                  <a:gd name="T49" fmla="*/ 11 h 92"/>
                  <a:gd name="T50" fmla="*/ 81 w 91"/>
                  <a:gd name="T51" fmla="*/ 33 h 92"/>
                  <a:gd name="T52" fmla="*/ 64 w 91"/>
                  <a:gd name="T53" fmla="*/ 32 h 92"/>
                  <a:gd name="T54" fmla="*/ 64 w 91"/>
                  <a:gd name="T55" fmla="*/ 31 h 92"/>
                  <a:gd name="T56" fmla="*/ 66 w 91"/>
                  <a:gd name="T57" fmla="*/ 30 h 92"/>
                  <a:gd name="T58" fmla="*/ 68 w 91"/>
                  <a:gd name="T59" fmla="*/ 32 h 92"/>
                  <a:gd name="T60" fmla="*/ 73 w 91"/>
                  <a:gd name="T61" fmla="*/ 26 h 92"/>
                  <a:gd name="T62" fmla="*/ 58 w 91"/>
                  <a:gd name="T63" fmla="*/ 30 h 92"/>
                  <a:gd name="T64" fmla="*/ 69 w 91"/>
                  <a:gd name="T65" fmla="*/ 45 h 92"/>
                  <a:gd name="T66" fmla="*/ 89 w 91"/>
                  <a:gd name="T67" fmla="*/ 26 h 92"/>
                  <a:gd name="T68" fmla="*/ 39 w 91"/>
                  <a:gd name="T69" fmla="*/ 13 h 92"/>
                  <a:gd name="T70" fmla="*/ 5 w 91"/>
                  <a:gd name="T71" fmla="*/ 35 h 92"/>
                  <a:gd name="T72" fmla="*/ 3 w 91"/>
                  <a:gd name="T73" fmla="*/ 50 h 92"/>
                  <a:gd name="T74" fmla="*/ 6 w 91"/>
                  <a:gd name="T75" fmla="*/ 58 h 92"/>
                  <a:gd name="T76" fmla="*/ 39 w 91"/>
                  <a:gd name="T77" fmla="*/ 62 h 92"/>
                  <a:gd name="T78" fmla="*/ 64 w 91"/>
                  <a:gd name="T79" fmla="*/ 79 h 92"/>
                  <a:gd name="T80" fmla="*/ 78 w 91"/>
                  <a:gd name="T81" fmla="*/ 61 h 92"/>
                  <a:gd name="T82" fmla="*/ 69 w 91"/>
                  <a:gd name="T83" fmla="*/ 58 h 92"/>
                  <a:gd name="T84" fmla="*/ 75 w 91"/>
                  <a:gd name="T85" fmla="*/ 68 h 92"/>
                  <a:gd name="T86" fmla="*/ 55 w 91"/>
                  <a:gd name="T87" fmla="*/ 64 h 92"/>
                  <a:gd name="T88" fmla="*/ 65 w 91"/>
                  <a:gd name="T89" fmla="*/ 46 h 92"/>
                  <a:gd name="T90" fmla="*/ 55 w 91"/>
                  <a:gd name="T91" fmla="*/ 29 h 92"/>
                  <a:gd name="T92" fmla="*/ 75 w 91"/>
                  <a:gd name="T93" fmla="*/ 25 h 92"/>
                  <a:gd name="T94" fmla="*/ 69 w 91"/>
                  <a:gd name="T95" fmla="*/ 35 h 92"/>
                  <a:gd name="T96" fmla="*/ 78 w 91"/>
                  <a:gd name="T97" fmla="*/ 32 h 92"/>
                  <a:gd name="T98" fmla="*/ 64 w 91"/>
                  <a:gd name="T99" fmla="*/ 14 h 92"/>
                  <a:gd name="T100" fmla="*/ 39 w 91"/>
                  <a:gd name="T101" fmla="*/ 3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1" h="92">
                    <a:moveTo>
                      <a:pt x="63" y="92"/>
                    </a:moveTo>
                    <a:cubicBezTo>
                      <a:pt x="63" y="92"/>
                      <a:pt x="63" y="92"/>
                      <a:pt x="63" y="92"/>
                    </a:cubicBezTo>
                    <a:cubicBezTo>
                      <a:pt x="54" y="92"/>
                      <a:pt x="45" y="89"/>
                      <a:pt x="37" y="82"/>
                    </a:cubicBezTo>
                    <a:cubicBezTo>
                      <a:pt x="35" y="80"/>
                      <a:pt x="34" y="78"/>
                      <a:pt x="32" y="76"/>
                    </a:cubicBezTo>
                    <a:cubicBezTo>
                      <a:pt x="23" y="68"/>
                      <a:pt x="15" y="60"/>
                      <a:pt x="4" y="60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1" y="60"/>
                      <a:pt x="0" y="50"/>
                      <a:pt x="0" y="50"/>
                    </a:cubicBezTo>
                    <a:cubicBezTo>
                      <a:pt x="0" y="49"/>
                      <a:pt x="0" y="44"/>
                      <a:pt x="0" y="43"/>
                    </a:cubicBezTo>
                    <a:cubicBezTo>
                      <a:pt x="0" y="43"/>
                      <a:pt x="1" y="32"/>
                      <a:pt x="4" y="32"/>
                    </a:cubicBezTo>
                    <a:cubicBezTo>
                      <a:pt x="5" y="32"/>
                      <a:pt x="5" y="32"/>
                      <a:pt x="6" y="32"/>
                    </a:cubicBezTo>
                    <a:cubicBezTo>
                      <a:pt x="16" y="32"/>
                      <a:pt x="24" y="25"/>
                      <a:pt x="32" y="17"/>
                    </a:cubicBezTo>
                    <a:cubicBezTo>
                      <a:pt x="34" y="15"/>
                      <a:pt x="35" y="13"/>
                      <a:pt x="37" y="11"/>
                    </a:cubicBezTo>
                    <a:cubicBezTo>
                      <a:pt x="45" y="4"/>
                      <a:pt x="54" y="0"/>
                      <a:pt x="63" y="0"/>
                    </a:cubicBezTo>
                    <a:cubicBezTo>
                      <a:pt x="77" y="0"/>
                      <a:pt x="91" y="9"/>
                      <a:pt x="91" y="26"/>
                    </a:cubicBezTo>
                    <a:cubicBezTo>
                      <a:pt x="91" y="37"/>
                      <a:pt x="85" y="44"/>
                      <a:pt x="78" y="46"/>
                    </a:cubicBezTo>
                    <a:cubicBezTo>
                      <a:pt x="85" y="49"/>
                      <a:pt x="91" y="56"/>
                      <a:pt x="91" y="66"/>
                    </a:cubicBezTo>
                    <a:cubicBezTo>
                      <a:pt x="91" y="74"/>
                      <a:pt x="89" y="81"/>
                      <a:pt x="83" y="86"/>
                    </a:cubicBezTo>
                    <a:cubicBezTo>
                      <a:pt x="78" y="90"/>
                      <a:pt x="71" y="92"/>
                      <a:pt x="63" y="92"/>
                    </a:cubicBezTo>
                    <a:close/>
                    <a:moveTo>
                      <a:pt x="6" y="58"/>
                    </a:moveTo>
                    <a:cubicBezTo>
                      <a:pt x="17" y="58"/>
                      <a:pt x="25" y="66"/>
                      <a:pt x="34" y="74"/>
                    </a:cubicBezTo>
                    <a:cubicBezTo>
                      <a:pt x="35" y="76"/>
                      <a:pt x="37" y="78"/>
                      <a:pt x="39" y="80"/>
                    </a:cubicBezTo>
                    <a:cubicBezTo>
                      <a:pt x="46" y="86"/>
                      <a:pt x="55" y="90"/>
                      <a:pt x="63" y="90"/>
                    </a:cubicBezTo>
                    <a:cubicBezTo>
                      <a:pt x="70" y="90"/>
                      <a:pt x="77" y="88"/>
                      <a:pt x="81" y="84"/>
                    </a:cubicBezTo>
                    <a:cubicBezTo>
                      <a:pt x="86" y="79"/>
                      <a:pt x="89" y="73"/>
                      <a:pt x="89" y="66"/>
                    </a:cubicBezTo>
                    <a:cubicBezTo>
                      <a:pt x="89" y="54"/>
                      <a:pt x="80" y="48"/>
                      <a:pt x="71" y="48"/>
                    </a:cubicBezTo>
                    <a:cubicBezTo>
                      <a:pt x="71" y="48"/>
                      <a:pt x="70" y="48"/>
                      <a:pt x="69" y="48"/>
                    </a:cubicBezTo>
                    <a:cubicBezTo>
                      <a:pt x="66" y="48"/>
                      <a:pt x="63" y="50"/>
                      <a:pt x="60" y="53"/>
                    </a:cubicBezTo>
                    <a:cubicBezTo>
                      <a:pt x="58" y="56"/>
                      <a:pt x="57" y="60"/>
                      <a:pt x="58" y="63"/>
                    </a:cubicBezTo>
                    <a:cubicBezTo>
                      <a:pt x="59" y="69"/>
                      <a:pt x="63" y="71"/>
                      <a:pt x="67" y="71"/>
                    </a:cubicBezTo>
                    <a:cubicBezTo>
                      <a:pt x="70" y="71"/>
                      <a:pt x="72" y="70"/>
                      <a:pt x="73" y="67"/>
                    </a:cubicBezTo>
                    <a:cubicBezTo>
                      <a:pt x="74" y="66"/>
                      <a:pt x="73" y="64"/>
                      <a:pt x="73" y="63"/>
                    </a:cubicBezTo>
                    <a:cubicBezTo>
                      <a:pt x="72" y="61"/>
                      <a:pt x="70" y="61"/>
                      <a:pt x="68" y="61"/>
                    </a:cubicBezTo>
                    <a:cubicBezTo>
                      <a:pt x="67" y="61"/>
                      <a:pt x="67" y="62"/>
                      <a:pt x="67" y="62"/>
                    </a:cubicBezTo>
                    <a:cubicBezTo>
                      <a:pt x="66" y="63"/>
                      <a:pt x="66" y="63"/>
                      <a:pt x="66" y="63"/>
                    </a:cubicBezTo>
                    <a:cubicBezTo>
                      <a:pt x="65" y="63"/>
                      <a:pt x="65" y="63"/>
                      <a:pt x="65" y="63"/>
                    </a:cubicBezTo>
                    <a:cubicBezTo>
                      <a:pt x="64" y="62"/>
                      <a:pt x="64" y="62"/>
                      <a:pt x="64" y="62"/>
                    </a:cubicBezTo>
                    <a:cubicBezTo>
                      <a:pt x="64" y="62"/>
                      <a:pt x="64" y="62"/>
                      <a:pt x="64" y="62"/>
                    </a:cubicBezTo>
                    <a:cubicBezTo>
                      <a:pt x="64" y="62"/>
                      <a:pt x="64" y="61"/>
                      <a:pt x="64" y="61"/>
                    </a:cubicBezTo>
                    <a:cubicBezTo>
                      <a:pt x="65" y="57"/>
                      <a:pt x="68" y="54"/>
                      <a:pt x="73" y="55"/>
                    </a:cubicBezTo>
                    <a:cubicBezTo>
                      <a:pt x="77" y="55"/>
                      <a:pt x="79" y="57"/>
                      <a:pt x="81" y="60"/>
                    </a:cubicBezTo>
                    <a:cubicBezTo>
                      <a:pt x="83" y="64"/>
                      <a:pt x="83" y="69"/>
                      <a:pt x="80" y="74"/>
                    </a:cubicBezTo>
                    <a:cubicBezTo>
                      <a:pt x="77" y="79"/>
                      <a:pt x="71" y="82"/>
                      <a:pt x="64" y="82"/>
                    </a:cubicBezTo>
                    <a:cubicBezTo>
                      <a:pt x="59" y="82"/>
                      <a:pt x="53" y="80"/>
                      <a:pt x="48" y="76"/>
                    </a:cubicBezTo>
                    <a:cubicBezTo>
                      <a:pt x="44" y="73"/>
                      <a:pt x="41" y="68"/>
                      <a:pt x="37" y="64"/>
                    </a:cubicBezTo>
                    <a:cubicBezTo>
                      <a:pt x="32" y="57"/>
                      <a:pt x="28" y="50"/>
                      <a:pt x="20" y="48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28" y="43"/>
                      <a:pt x="32" y="36"/>
                      <a:pt x="37" y="29"/>
                    </a:cubicBezTo>
                    <a:cubicBezTo>
                      <a:pt x="41" y="25"/>
                      <a:pt x="44" y="20"/>
                      <a:pt x="48" y="16"/>
                    </a:cubicBezTo>
                    <a:cubicBezTo>
                      <a:pt x="53" y="13"/>
                      <a:pt x="59" y="11"/>
                      <a:pt x="64" y="11"/>
                    </a:cubicBezTo>
                    <a:cubicBezTo>
                      <a:pt x="71" y="11"/>
                      <a:pt x="77" y="14"/>
                      <a:pt x="80" y="19"/>
                    </a:cubicBezTo>
                    <a:cubicBezTo>
                      <a:pt x="83" y="23"/>
                      <a:pt x="83" y="29"/>
                      <a:pt x="81" y="33"/>
                    </a:cubicBezTo>
                    <a:cubicBezTo>
                      <a:pt x="79" y="36"/>
                      <a:pt x="77" y="38"/>
                      <a:pt x="73" y="38"/>
                    </a:cubicBezTo>
                    <a:cubicBezTo>
                      <a:pt x="68" y="39"/>
                      <a:pt x="65" y="36"/>
                      <a:pt x="64" y="32"/>
                    </a:cubicBezTo>
                    <a:cubicBezTo>
                      <a:pt x="64" y="31"/>
                      <a:pt x="64" y="31"/>
                      <a:pt x="64" y="31"/>
                    </a:cubicBezTo>
                    <a:cubicBezTo>
                      <a:pt x="64" y="31"/>
                      <a:pt x="64" y="31"/>
                      <a:pt x="64" y="31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6" y="30"/>
                      <a:pt x="66" y="30"/>
                      <a:pt x="66" y="30"/>
                    </a:cubicBezTo>
                    <a:cubicBezTo>
                      <a:pt x="67" y="30"/>
                      <a:pt x="67" y="30"/>
                      <a:pt x="67" y="30"/>
                    </a:cubicBezTo>
                    <a:cubicBezTo>
                      <a:pt x="67" y="31"/>
                      <a:pt x="67" y="31"/>
                      <a:pt x="68" y="32"/>
                    </a:cubicBezTo>
                    <a:cubicBezTo>
                      <a:pt x="70" y="32"/>
                      <a:pt x="72" y="31"/>
                      <a:pt x="73" y="30"/>
                    </a:cubicBezTo>
                    <a:cubicBezTo>
                      <a:pt x="73" y="28"/>
                      <a:pt x="74" y="27"/>
                      <a:pt x="73" y="26"/>
                    </a:cubicBezTo>
                    <a:cubicBezTo>
                      <a:pt x="72" y="23"/>
                      <a:pt x="70" y="22"/>
                      <a:pt x="67" y="22"/>
                    </a:cubicBezTo>
                    <a:cubicBezTo>
                      <a:pt x="63" y="22"/>
                      <a:pt x="59" y="24"/>
                      <a:pt x="58" y="30"/>
                    </a:cubicBezTo>
                    <a:cubicBezTo>
                      <a:pt x="57" y="33"/>
                      <a:pt x="58" y="37"/>
                      <a:pt x="60" y="40"/>
                    </a:cubicBezTo>
                    <a:cubicBezTo>
                      <a:pt x="63" y="43"/>
                      <a:pt x="66" y="44"/>
                      <a:pt x="69" y="45"/>
                    </a:cubicBezTo>
                    <a:cubicBezTo>
                      <a:pt x="70" y="45"/>
                      <a:pt x="71" y="45"/>
                      <a:pt x="71" y="45"/>
                    </a:cubicBezTo>
                    <a:cubicBezTo>
                      <a:pt x="80" y="45"/>
                      <a:pt x="89" y="38"/>
                      <a:pt x="89" y="26"/>
                    </a:cubicBezTo>
                    <a:cubicBezTo>
                      <a:pt x="89" y="10"/>
                      <a:pt x="76" y="3"/>
                      <a:pt x="63" y="3"/>
                    </a:cubicBezTo>
                    <a:cubicBezTo>
                      <a:pt x="55" y="3"/>
                      <a:pt x="46" y="7"/>
                      <a:pt x="39" y="13"/>
                    </a:cubicBezTo>
                    <a:cubicBezTo>
                      <a:pt x="37" y="15"/>
                      <a:pt x="35" y="17"/>
                      <a:pt x="34" y="19"/>
                    </a:cubicBezTo>
                    <a:cubicBezTo>
                      <a:pt x="25" y="27"/>
                      <a:pt x="17" y="36"/>
                      <a:pt x="5" y="35"/>
                    </a:cubicBezTo>
                    <a:cubicBezTo>
                      <a:pt x="4" y="37"/>
                      <a:pt x="3" y="42"/>
                      <a:pt x="3" y="43"/>
                    </a:cubicBezTo>
                    <a:cubicBezTo>
                      <a:pt x="3" y="44"/>
                      <a:pt x="3" y="49"/>
                      <a:pt x="3" y="50"/>
                    </a:cubicBezTo>
                    <a:cubicBezTo>
                      <a:pt x="3" y="51"/>
                      <a:pt x="4" y="56"/>
                      <a:pt x="5" y="58"/>
                    </a:cubicBezTo>
                    <a:cubicBezTo>
                      <a:pt x="5" y="58"/>
                      <a:pt x="5" y="58"/>
                      <a:pt x="6" y="58"/>
                    </a:cubicBezTo>
                    <a:close/>
                    <a:moveTo>
                      <a:pt x="24" y="46"/>
                    </a:moveTo>
                    <a:cubicBezTo>
                      <a:pt x="31" y="50"/>
                      <a:pt x="35" y="56"/>
                      <a:pt x="39" y="62"/>
                    </a:cubicBezTo>
                    <a:cubicBezTo>
                      <a:pt x="43" y="67"/>
                      <a:pt x="46" y="71"/>
                      <a:pt x="50" y="74"/>
                    </a:cubicBezTo>
                    <a:cubicBezTo>
                      <a:pt x="54" y="78"/>
                      <a:pt x="59" y="79"/>
                      <a:pt x="64" y="79"/>
                    </a:cubicBezTo>
                    <a:cubicBezTo>
                      <a:pt x="70" y="79"/>
                      <a:pt x="76" y="77"/>
                      <a:pt x="78" y="72"/>
                    </a:cubicBezTo>
                    <a:cubicBezTo>
                      <a:pt x="80" y="69"/>
                      <a:pt x="80" y="64"/>
                      <a:pt x="78" y="61"/>
                    </a:cubicBezTo>
                    <a:cubicBezTo>
                      <a:pt x="78" y="60"/>
                      <a:pt x="76" y="58"/>
                      <a:pt x="73" y="57"/>
                    </a:cubicBezTo>
                    <a:cubicBezTo>
                      <a:pt x="71" y="57"/>
                      <a:pt x="70" y="58"/>
                      <a:pt x="69" y="58"/>
                    </a:cubicBezTo>
                    <a:cubicBezTo>
                      <a:pt x="71" y="58"/>
                      <a:pt x="73" y="59"/>
                      <a:pt x="75" y="62"/>
                    </a:cubicBezTo>
                    <a:cubicBezTo>
                      <a:pt x="76" y="64"/>
                      <a:pt x="76" y="66"/>
                      <a:pt x="75" y="68"/>
                    </a:cubicBezTo>
                    <a:cubicBezTo>
                      <a:pt x="74" y="72"/>
                      <a:pt x="71" y="74"/>
                      <a:pt x="67" y="74"/>
                    </a:cubicBezTo>
                    <a:cubicBezTo>
                      <a:pt x="62" y="74"/>
                      <a:pt x="57" y="71"/>
                      <a:pt x="55" y="64"/>
                    </a:cubicBezTo>
                    <a:cubicBezTo>
                      <a:pt x="54" y="60"/>
                      <a:pt x="55" y="55"/>
                      <a:pt x="58" y="52"/>
                    </a:cubicBezTo>
                    <a:cubicBezTo>
                      <a:pt x="60" y="49"/>
                      <a:pt x="62" y="48"/>
                      <a:pt x="65" y="46"/>
                    </a:cubicBezTo>
                    <a:cubicBezTo>
                      <a:pt x="62" y="45"/>
                      <a:pt x="60" y="43"/>
                      <a:pt x="58" y="41"/>
                    </a:cubicBezTo>
                    <a:cubicBezTo>
                      <a:pt x="55" y="38"/>
                      <a:pt x="54" y="33"/>
                      <a:pt x="55" y="29"/>
                    </a:cubicBezTo>
                    <a:cubicBezTo>
                      <a:pt x="57" y="22"/>
                      <a:pt x="62" y="19"/>
                      <a:pt x="67" y="19"/>
                    </a:cubicBezTo>
                    <a:cubicBezTo>
                      <a:pt x="71" y="19"/>
                      <a:pt x="74" y="21"/>
                      <a:pt x="75" y="25"/>
                    </a:cubicBezTo>
                    <a:cubicBezTo>
                      <a:pt x="76" y="27"/>
                      <a:pt x="76" y="29"/>
                      <a:pt x="75" y="31"/>
                    </a:cubicBezTo>
                    <a:cubicBezTo>
                      <a:pt x="73" y="33"/>
                      <a:pt x="71" y="35"/>
                      <a:pt x="69" y="35"/>
                    </a:cubicBezTo>
                    <a:cubicBezTo>
                      <a:pt x="70" y="35"/>
                      <a:pt x="71" y="36"/>
                      <a:pt x="73" y="36"/>
                    </a:cubicBezTo>
                    <a:cubicBezTo>
                      <a:pt x="76" y="35"/>
                      <a:pt x="78" y="33"/>
                      <a:pt x="78" y="32"/>
                    </a:cubicBezTo>
                    <a:cubicBezTo>
                      <a:pt x="80" y="29"/>
                      <a:pt x="80" y="24"/>
                      <a:pt x="78" y="20"/>
                    </a:cubicBezTo>
                    <a:cubicBezTo>
                      <a:pt x="76" y="16"/>
                      <a:pt x="70" y="14"/>
                      <a:pt x="64" y="14"/>
                    </a:cubicBezTo>
                    <a:cubicBezTo>
                      <a:pt x="59" y="14"/>
                      <a:pt x="54" y="15"/>
                      <a:pt x="50" y="19"/>
                    </a:cubicBezTo>
                    <a:cubicBezTo>
                      <a:pt x="46" y="22"/>
                      <a:pt x="43" y="26"/>
                      <a:pt x="39" y="31"/>
                    </a:cubicBezTo>
                    <a:cubicBezTo>
                      <a:pt x="35" y="37"/>
                      <a:pt x="31" y="43"/>
                      <a:pt x="24" y="46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" name="Freeform 763"/>
              <p:cNvSpPr>
                <a:spLocks/>
              </p:cNvSpPr>
              <p:nvPr userDrawn="1"/>
            </p:nvSpPr>
            <p:spPr bwMode="auto">
              <a:xfrm>
                <a:off x="1514" y="1552"/>
                <a:ext cx="5" cy="5"/>
              </a:xfrm>
              <a:custGeom>
                <a:avLst/>
                <a:gdLst>
                  <a:gd name="T0" fmla="*/ 9 w 9"/>
                  <a:gd name="T1" fmla="*/ 4 h 9"/>
                  <a:gd name="T2" fmla="*/ 6 w 9"/>
                  <a:gd name="T3" fmla="*/ 0 h 9"/>
                  <a:gd name="T4" fmla="*/ 1 w 9"/>
                  <a:gd name="T5" fmla="*/ 3 h 9"/>
                  <a:gd name="T6" fmla="*/ 6 w 9"/>
                  <a:gd name="T7" fmla="*/ 8 h 9"/>
                  <a:gd name="T8" fmla="*/ 9 w 9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9" y="4"/>
                    </a:moveTo>
                    <a:cubicBezTo>
                      <a:pt x="9" y="2"/>
                      <a:pt x="8" y="0"/>
                      <a:pt x="6" y="0"/>
                    </a:cubicBezTo>
                    <a:cubicBezTo>
                      <a:pt x="3" y="0"/>
                      <a:pt x="1" y="1"/>
                      <a:pt x="1" y="3"/>
                    </a:cubicBezTo>
                    <a:cubicBezTo>
                      <a:pt x="0" y="6"/>
                      <a:pt x="3" y="9"/>
                      <a:pt x="6" y="8"/>
                    </a:cubicBezTo>
                    <a:cubicBezTo>
                      <a:pt x="8" y="7"/>
                      <a:pt x="9" y="6"/>
                      <a:pt x="9" y="4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" name="Freeform 764"/>
              <p:cNvSpPr>
                <a:spLocks/>
              </p:cNvSpPr>
              <p:nvPr userDrawn="1"/>
            </p:nvSpPr>
            <p:spPr bwMode="auto">
              <a:xfrm>
                <a:off x="1514" y="1528"/>
                <a:ext cx="6" cy="7"/>
              </a:xfrm>
              <a:custGeom>
                <a:avLst/>
                <a:gdLst>
                  <a:gd name="T0" fmla="*/ 10 w 10"/>
                  <a:gd name="T1" fmla="*/ 5 h 11"/>
                  <a:gd name="T2" fmla="*/ 6 w 10"/>
                  <a:gd name="T3" fmla="*/ 0 h 11"/>
                  <a:gd name="T4" fmla="*/ 0 w 10"/>
                  <a:gd name="T5" fmla="*/ 5 h 11"/>
                  <a:gd name="T6" fmla="*/ 7 w 10"/>
                  <a:gd name="T7" fmla="*/ 10 h 11"/>
                  <a:gd name="T8" fmla="*/ 10 w 10"/>
                  <a:gd name="T9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10" y="5"/>
                    </a:moveTo>
                    <a:cubicBezTo>
                      <a:pt x="10" y="3"/>
                      <a:pt x="9" y="1"/>
                      <a:pt x="6" y="0"/>
                    </a:cubicBezTo>
                    <a:cubicBezTo>
                      <a:pt x="4" y="0"/>
                      <a:pt x="0" y="2"/>
                      <a:pt x="0" y="5"/>
                    </a:cubicBezTo>
                    <a:cubicBezTo>
                      <a:pt x="0" y="8"/>
                      <a:pt x="3" y="11"/>
                      <a:pt x="7" y="10"/>
                    </a:cubicBezTo>
                    <a:cubicBezTo>
                      <a:pt x="9" y="9"/>
                      <a:pt x="10" y="7"/>
                      <a:pt x="10" y="5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" name="Freeform 765"/>
              <p:cNvSpPr>
                <a:spLocks/>
              </p:cNvSpPr>
              <p:nvPr userDrawn="1"/>
            </p:nvSpPr>
            <p:spPr bwMode="auto">
              <a:xfrm>
                <a:off x="1319" y="1537"/>
                <a:ext cx="153" cy="11"/>
              </a:xfrm>
              <a:custGeom>
                <a:avLst/>
                <a:gdLst>
                  <a:gd name="T0" fmla="*/ 5 w 245"/>
                  <a:gd name="T1" fmla="*/ 18 h 18"/>
                  <a:gd name="T2" fmla="*/ 0 w 245"/>
                  <a:gd name="T3" fmla="*/ 8 h 18"/>
                  <a:gd name="T4" fmla="*/ 5 w 245"/>
                  <a:gd name="T5" fmla="*/ 0 h 18"/>
                  <a:gd name="T6" fmla="*/ 245 w 245"/>
                  <a:gd name="T7" fmla="*/ 0 h 18"/>
                  <a:gd name="T8" fmla="*/ 245 w 245"/>
                  <a:gd name="T9" fmla="*/ 18 h 18"/>
                  <a:gd name="T10" fmla="*/ 5 w 245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5" h="18">
                    <a:moveTo>
                      <a:pt x="5" y="18"/>
                    </a:moveTo>
                    <a:cubicBezTo>
                      <a:pt x="5" y="18"/>
                      <a:pt x="0" y="14"/>
                      <a:pt x="0" y="8"/>
                    </a:cubicBezTo>
                    <a:cubicBezTo>
                      <a:pt x="0" y="4"/>
                      <a:pt x="5" y="0"/>
                      <a:pt x="5" y="0"/>
                    </a:cubicBezTo>
                    <a:cubicBezTo>
                      <a:pt x="245" y="0"/>
                      <a:pt x="245" y="0"/>
                      <a:pt x="245" y="0"/>
                    </a:cubicBezTo>
                    <a:cubicBezTo>
                      <a:pt x="245" y="18"/>
                      <a:pt x="245" y="18"/>
                      <a:pt x="245" y="18"/>
                    </a:cubicBez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" name="Freeform 766"/>
              <p:cNvSpPr>
                <a:spLocks noEditPoints="1"/>
              </p:cNvSpPr>
              <p:nvPr userDrawn="1"/>
            </p:nvSpPr>
            <p:spPr bwMode="auto">
              <a:xfrm>
                <a:off x="1319" y="1535"/>
                <a:ext cx="154" cy="14"/>
              </a:xfrm>
              <a:custGeom>
                <a:avLst/>
                <a:gdLst>
                  <a:gd name="T0" fmla="*/ 247 w 247"/>
                  <a:gd name="T1" fmla="*/ 21 h 21"/>
                  <a:gd name="T2" fmla="*/ 6 w 247"/>
                  <a:gd name="T3" fmla="*/ 21 h 21"/>
                  <a:gd name="T4" fmla="*/ 5 w 247"/>
                  <a:gd name="T5" fmla="*/ 21 h 21"/>
                  <a:gd name="T6" fmla="*/ 0 w 247"/>
                  <a:gd name="T7" fmla="*/ 10 h 21"/>
                  <a:gd name="T8" fmla="*/ 5 w 247"/>
                  <a:gd name="T9" fmla="*/ 1 h 21"/>
                  <a:gd name="T10" fmla="*/ 6 w 247"/>
                  <a:gd name="T11" fmla="*/ 0 h 21"/>
                  <a:gd name="T12" fmla="*/ 6 w 247"/>
                  <a:gd name="T13" fmla="*/ 0 h 21"/>
                  <a:gd name="T14" fmla="*/ 247 w 247"/>
                  <a:gd name="T15" fmla="*/ 1 h 21"/>
                  <a:gd name="T16" fmla="*/ 247 w 247"/>
                  <a:gd name="T17" fmla="*/ 21 h 21"/>
                  <a:gd name="T18" fmla="*/ 7 w 247"/>
                  <a:gd name="T19" fmla="*/ 18 h 21"/>
                  <a:gd name="T20" fmla="*/ 244 w 247"/>
                  <a:gd name="T21" fmla="*/ 19 h 21"/>
                  <a:gd name="T22" fmla="*/ 244 w 247"/>
                  <a:gd name="T23" fmla="*/ 4 h 21"/>
                  <a:gd name="T24" fmla="*/ 7 w 247"/>
                  <a:gd name="T25" fmla="*/ 3 h 21"/>
                  <a:gd name="T26" fmla="*/ 3 w 247"/>
                  <a:gd name="T27" fmla="*/ 10 h 21"/>
                  <a:gd name="T28" fmla="*/ 7 w 247"/>
                  <a:gd name="T29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7" h="21">
                    <a:moveTo>
                      <a:pt x="247" y="21"/>
                    </a:moveTo>
                    <a:cubicBezTo>
                      <a:pt x="6" y="21"/>
                      <a:pt x="6" y="21"/>
                      <a:pt x="6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0" y="17"/>
                      <a:pt x="0" y="10"/>
                    </a:cubicBezTo>
                    <a:cubicBezTo>
                      <a:pt x="0" y="5"/>
                      <a:pt x="5" y="1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47" y="1"/>
                      <a:pt x="247" y="1"/>
                      <a:pt x="247" y="1"/>
                    </a:cubicBezTo>
                    <a:lnTo>
                      <a:pt x="247" y="21"/>
                    </a:lnTo>
                    <a:close/>
                    <a:moveTo>
                      <a:pt x="7" y="18"/>
                    </a:moveTo>
                    <a:cubicBezTo>
                      <a:pt x="244" y="19"/>
                      <a:pt x="244" y="19"/>
                      <a:pt x="244" y="19"/>
                    </a:cubicBezTo>
                    <a:cubicBezTo>
                      <a:pt x="244" y="4"/>
                      <a:pt x="244" y="4"/>
                      <a:pt x="244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4"/>
                      <a:pt x="3" y="7"/>
                      <a:pt x="3" y="10"/>
                    </a:cubicBezTo>
                    <a:cubicBezTo>
                      <a:pt x="2" y="15"/>
                      <a:pt x="6" y="17"/>
                      <a:pt x="7" y="18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" name="Freeform 767"/>
              <p:cNvSpPr>
                <a:spLocks/>
              </p:cNvSpPr>
              <p:nvPr userDrawn="1"/>
            </p:nvSpPr>
            <p:spPr bwMode="auto">
              <a:xfrm>
                <a:off x="1468" y="1535"/>
                <a:ext cx="7" cy="17"/>
              </a:xfrm>
              <a:custGeom>
                <a:avLst/>
                <a:gdLst>
                  <a:gd name="T0" fmla="*/ 9 w 12"/>
                  <a:gd name="T1" fmla="*/ 26 h 27"/>
                  <a:gd name="T2" fmla="*/ 12 w 12"/>
                  <a:gd name="T3" fmla="*/ 13 h 27"/>
                  <a:gd name="T4" fmla="*/ 9 w 12"/>
                  <a:gd name="T5" fmla="*/ 1 h 27"/>
                  <a:gd name="T6" fmla="*/ 0 w 12"/>
                  <a:gd name="T7" fmla="*/ 13 h 27"/>
                  <a:gd name="T8" fmla="*/ 9 w 12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7">
                    <a:moveTo>
                      <a:pt x="9" y="26"/>
                    </a:moveTo>
                    <a:cubicBezTo>
                      <a:pt x="12" y="26"/>
                      <a:pt x="12" y="19"/>
                      <a:pt x="12" y="13"/>
                    </a:cubicBezTo>
                    <a:cubicBezTo>
                      <a:pt x="12" y="6"/>
                      <a:pt x="12" y="1"/>
                      <a:pt x="9" y="1"/>
                    </a:cubicBezTo>
                    <a:cubicBezTo>
                      <a:pt x="5" y="0"/>
                      <a:pt x="0" y="5"/>
                      <a:pt x="0" y="13"/>
                    </a:cubicBezTo>
                    <a:cubicBezTo>
                      <a:pt x="0" y="22"/>
                      <a:pt x="5" y="27"/>
                      <a:pt x="9" y="26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" name="Freeform 768"/>
              <p:cNvSpPr>
                <a:spLocks noEditPoints="1"/>
              </p:cNvSpPr>
              <p:nvPr userDrawn="1"/>
            </p:nvSpPr>
            <p:spPr bwMode="auto">
              <a:xfrm>
                <a:off x="1467" y="1534"/>
                <a:ext cx="9" cy="18"/>
              </a:xfrm>
              <a:custGeom>
                <a:avLst/>
                <a:gdLst>
                  <a:gd name="T0" fmla="*/ 9 w 14"/>
                  <a:gd name="T1" fmla="*/ 28 h 28"/>
                  <a:gd name="T2" fmla="*/ 9 w 14"/>
                  <a:gd name="T3" fmla="*/ 28 h 28"/>
                  <a:gd name="T4" fmla="*/ 4 w 14"/>
                  <a:gd name="T5" fmla="*/ 26 h 28"/>
                  <a:gd name="T6" fmla="*/ 0 w 14"/>
                  <a:gd name="T7" fmla="*/ 14 h 28"/>
                  <a:gd name="T8" fmla="*/ 10 w 14"/>
                  <a:gd name="T9" fmla="*/ 1 h 28"/>
                  <a:gd name="T10" fmla="*/ 12 w 14"/>
                  <a:gd name="T11" fmla="*/ 2 h 28"/>
                  <a:gd name="T12" fmla="*/ 14 w 14"/>
                  <a:gd name="T13" fmla="*/ 14 h 28"/>
                  <a:gd name="T14" fmla="*/ 10 w 14"/>
                  <a:gd name="T15" fmla="*/ 28 h 28"/>
                  <a:gd name="T16" fmla="*/ 9 w 14"/>
                  <a:gd name="T17" fmla="*/ 28 h 28"/>
                  <a:gd name="T18" fmla="*/ 9 w 14"/>
                  <a:gd name="T19" fmla="*/ 3 h 28"/>
                  <a:gd name="T20" fmla="*/ 3 w 14"/>
                  <a:gd name="T21" fmla="*/ 14 h 28"/>
                  <a:gd name="T22" fmla="*/ 6 w 14"/>
                  <a:gd name="T23" fmla="*/ 24 h 28"/>
                  <a:gd name="T24" fmla="*/ 9 w 14"/>
                  <a:gd name="T25" fmla="*/ 26 h 28"/>
                  <a:gd name="T26" fmla="*/ 9 w 14"/>
                  <a:gd name="T27" fmla="*/ 26 h 28"/>
                  <a:gd name="T28" fmla="*/ 9 w 14"/>
                  <a:gd name="T29" fmla="*/ 26 h 28"/>
                  <a:gd name="T30" fmla="*/ 10 w 14"/>
                  <a:gd name="T31" fmla="*/ 26 h 28"/>
                  <a:gd name="T32" fmla="*/ 12 w 14"/>
                  <a:gd name="T33" fmla="*/ 14 h 28"/>
                  <a:gd name="T34" fmla="*/ 10 w 14"/>
                  <a:gd name="T35" fmla="*/ 4 h 28"/>
                  <a:gd name="T36" fmla="*/ 10 w 14"/>
                  <a:gd name="T37" fmla="*/ 3 h 28"/>
                  <a:gd name="T38" fmla="*/ 10 w 14"/>
                  <a:gd name="T39" fmla="*/ 3 h 28"/>
                  <a:gd name="T40" fmla="*/ 9 w 14"/>
                  <a:gd name="T41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" h="28">
                    <a:moveTo>
                      <a:pt x="9" y="28"/>
                    </a:moveTo>
                    <a:cubicBezTo>
                      <a:pt x="9" y="28"/>
                      <a:pt x="9" y="28"/>
                      <a:pt x="9" y="28"/>
                    </a:cubicBezTo>
                    <a:cubicBezTo>
                      <a:pt x="7" y="28"/>
                      <a:pt x="5" y="28"/>
                      <a:pt x="4" y="26"/>
                    </a:cubicBezTo>
                    <a:cubicBezTo>
                      <a:pt x="1" y="24"/>
                      <a:pt x="0" y="19"/>
                      <a:pt x="0" y="14"/>
                    </a:cubicBezTo>
                    <a:cubicBezTo>
                      <a:pt x="0" y="4"/>
                      <a:pt x="6" y="0"/>
                      <a:pt x="10" y="1"/>
                    </a:cubicBezTo>
                    <a:cubicBezTo>
                      <a:pt x="11" y="1"/>
                      <a:pt x="12" y="1"/>
                      <a:pt x="12" y="2"/>
                    </a:cubicBezTo>
                    <a:cubicBezTo>
                      <a:pt x="14" y="3"/>
                      <a:pt x="14" y="7"/>
                      <a:pt x="14" y="14"/>
                    </a:cubicBezTo>
                    <a:cubicBezTo>
                      <a:pt x="14" y="20"/>
                      <a:pt x="14" y="28"/>
                      <a:pt x="10" y="28"/>
                    </a:cubicBezTo>
                    <a:cubicBezTo>
                      <a:pt x="10" y="28"/>
                      <a:pt x="9" y="28"/>
                      <a:pt x="9" y="28"/>
                    </a:cubicBezTo>
                    <a:close/>
                    <a:moveTo>
                      <a:pt x="9" y="3"/>
                    </a:moveTo>
                    <a:cubicBezTo>
                      <a:pt x="6" y="3"/>
                      <a:pt x="3" y="8"/>
                      <a:pt x="3" y="14"/>
                    </a:cubicBezTo>
                    <a:cubicBezTo>
                      <a:pt x="3" y="19"/>
                      <a:pt x="4" y="22"/>
                      <a:pt x="6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1" y="26"/>
                      <a:pt x="12" y="22"/>
                      <a:pt x="12" y="14"/>
                    </a:cubicBezTo>
                    <a:cubicBezTo>
                      <a:pt x="12" y="6"/>
                      <a:pt x="11" y="4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" name="Freeform 769"/>
              <p:cNvSpPr>
                <a:spLocks/>
              </p:cNvSpPr>
              <p:nvPr userDrawn="1"/>
            </p:nvSpPr>
            <p:spPr bwMode="auto">
              <a:xfrm>
                <a:off x="1471" y="1525"/>
                <a:ext cx="10" cy="36"/>
              </a:xfrm>
              <a:custGeom>
                <a:avLst/>
                <a:gdLst>
                  <a:gd name="T0" fmla="*/ 7 w 16"/>
                  <a:gd name="T1" fmla="*/ 57 h 58"/>
                  <a:gd name="T2" fmla="*/ 11 w 16"/>
                  <a:gd name="T3" fmla="*/ 29 h 58"/>
                  <a:gd name="T4" fmla="*/ 11 w 16"/>
                  <a:gd name="T5" fmla="*/ 29 h 58"/>
                  <a:gd name="T6" fmla="*/ 11 w 16"/>
                  <a:gd name="T7" fmla="*/ 29 h 58"/>
                  <a:gd name="T8" fmla="*/ 7 w 16"/>
                  <a:gd name="T9" fmla="*/ 2 h 58"/>
                  <a:gd name="T10" fmla="*/ 0 w 16"/>
                  <a:gd name="T11" fmla="*/ 4 h 58"/>
                  <a:gd name="T12" fmla="*/ 4 w 16"/>
                  <a:gd name="T13" fmla="*/ 7 h 58"/>
                  <a:gd name="T14" fmla="*/ 7 w 16"/>
                  <a:gd name="T15" fmla="*/ 8 h 58"/>
                  <a:gd name="T16" fmla="*/ 3 w 16"/>
                  <a:gd name="T17" fmla="*/ 17 h 58"/>
                  <a:gd name="T18" fmla="*/ 2 w 16"/>
                  <a:gd name="T19" fmla="*/ 29 h 58"/>
                  <a:gd name="T20" fmla="*/ 3 w 16"/>
                  <a:gd name="T21" fmla="*/ 41 h 58"/>
                  <a:gd name="T22" fmla="*/ 6 w 16"/>
                  <a:gd name="T23" fmla="*/ 51 h 58"/>
                  <a:gd name="T24" fmla="*/ 3 w 16"/>
                  <a:gd name="T25" fmla="*/ 52 h 58"/>
                  <a:gd name="T26" fmla="*/ 0 w 16"/>
                  <a:gd name="T27" fmla="*/ 54 h 58"/>
                  <a:gd name="T28" fmla="*/ 7 w 16"/>
                  <a:gd name="T29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58">
                    <a:moveTo>
                      <a:pt x="7" y="57"/>
                    </a:moveTo>
                    <a:cubicBezTo>
                      <a:pt x="16" y="53"/>
                      <a:pt x="11" y="3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0"/>
                      <a:pt x="16" y="5"/>
                      <a:pt x="7" y="2"/>
                    </a:cubicBezTo>
                    <a:cubicBezTo>
                      <a:pt x="3" y="0"/>
                      <a:pt x="0" y="2"/>
                      <a:pt x="0" y="4"/>
                    </a:cubicBezTo>
                    <a:cubicBezTo>
                      <a:pt x="0" y="5"/>
                      <a:pt x="2" y="7"/>
                      <a:pt x="4" y="7"/>
                    </a:cubicBezTo>
                    <a:cubicBezTo>
                      <a:pt x="4" y="6"/>
                      <a:pt x="6" y="7"/>
                      <a:pt x="7" y="8"/>
                    </a:cubicBezTo>
                    <a:cubicBezTo>
                      <a:pt x="7" y="11"/>
                      <a:pt x="5" y="11"/>
                      <a:pt x="3" y="17"/>
                    </a:cubicBezTo>
                    <a:cubicBezTo>
                      <a:pt x="2" y="20"/>
                      <a:pt x="2" y="26"/>
                      <a:pt x="2" y="29"/>
                    </a:cubicBezTo>
                    <a:cubicBezTo>
                      <a:pt x="2" y="32"/>
                      <a:pt x="2" y="38"/>
                      <a:pt x="3" y="41"/>
                    </a:cubicBezTo>
                    <a:cubicBezTo>
                      <a:pt x="5" y="47"/>
                      <a:pt x="7" y="48"/>
                      <a:pt x="6" y="51"/>
                    </a:cubicBezTo>
                    <a:cubicBezTo>
                      <a:pt x="6" y="51"/>
                      <a:pt x="4" y="52"/>
                      <a:pt x="3" y="52"/>
                    </a:cubicBezTo>
                    <a:cubicBezTo>
                      <a:pt x="1" y="51"/>
                      <a:pt x="0" y="53"/>
                      <a:pt x="0" y="54"/>
                    </a:cubicBezTo>
                    <a:cubicBezTo>
                      <a:pt x="0" y="56"/>
                      <a:pt x="3" y="58"/>
                      <a:pt x="7" y="57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" name="Freeform 770"/>
              <p:cNvSpPr>
                <a:spLocks noEditPoints="1"/>
              </p:cNvSpPr>
              <p:nvPr userDrawn="1"/>
            </p:nvSpPr>
            <p:spPr bwMode="auto">
              <a:xfrm>
                <a:off x="1470" y="1524"/>
                <a:ext cx="11" cy="38"/>
              </a:xfrm>
              <a:custGeom>
                <a:avLst/>
                <a:gdLst>
                  <a:gd name="T0" fmla="*/ 6 w 17"/>
                  <a:gd name="T1" fmla="*/ 60 h 60"/>
                  <a:gd name="T2" fmla="*/ 6 w 17"/>
                  <a:gd name="T3" fmla="*/ 60 h 60"/>
                  <a:gd name="T4" fmla="*/ 0 w 17"/>
                  <a:gd name="T5" fmla="*/ 55 h 60"/>
                  <a:gd name="T6" fmla="*/ 2 w 17"/>
                  <a:gd name="T7" fmla="*/ 53 h 60"/>
                  <a:gd name="T8" fmla="*/ 6 w 17"/>
                  <a:gd name="T9" fmla="*/ 51 h 60"/>
                  <a:gd name="T10" fmla="*/ 7 w 17"/>
                  <a:gd name="T11" fmla="*/ 51 h 60"/>
                  <a:gd name="T12" fmla="*/ 6 w 17"/>
                  <a:gd name="T13" fmla="*/ 49 h 60"/>
                  <a:gd name="T14" fmla="*/ 4 w 17"/>
                  <a:gd name="T15" fmla="*/ 42 h 60"/>
                  <a:gd name="T16" fmla="*/ 2 w 17"/>
                  <a:gd name="T17" fmla="*/ 30 h 60"/>
                  <a:gd name="T18" fmla="*/ 4 w 17"/>
                  <a:gd name="T19" fmla="*/ 18 h 60"/>
                  <a:gd name="T20" fmla="*/ 7 w 17"/>
                  <a:gd name="T21" fmla="*/ 12 h 60"/>
                  <a:gd name="T22" fmla="*/ 7 w 17"/>
                  <a:gd name="T23" fmla="*/ 9 h 60"/>
                  <a:gd name="T24" fmla="*/ 6 w 17"/>
                  <a:gd name="T25" fmla="*/ 9 h 60"/>
                  <a:gd name="T26" fmla="*/ 5 w 17"/>
                  <a:gd name="T27" fmla="*/ 9 h 60"/>
                  <a:gd name="T28" fmla="*/ 2 w 17"/>
                  <a:gd name="T29" fmla="*/ 8 h 60"/>
                  <a:gd name="T30" fmla="*/ 1 w 17"/>
                  <a:gd name="T31" fmla="*/ 5 h 60"/>
                  <a:gd name="T32" fmla="*/ 10 w 17"/>
                  <a:gd name="T33" fmla="*/ 1 h 60"/>
                  <a:gd name="T34" fmla="*/ 15 w 17"/>
                  <a:gd name="T35" fmla="*/ 22 h 60"/>
                  <a:gd name="T36" fmla="*/ 15 w 17"/>
                  <a:gd name="T37" fmla="*/ 30 h 60"/>
                  <a:gd name="T38" fmla="*/ 15 w 17"/>
                  <a:gd name="T39" fmla="*/ 30 h 60"/>
                  <a:gd name="T40" fmla="*/ 15 w 17"/>
                  <a:gd name="T41" fmla="*/ 30 h 60"/>
                  <a:gd name="T42" fmla="*/ 15 w 17"/>
                  <a:gd name="T43" fmla="*/ 38 h 60"/>
                  <a:gd name="T44" fmla="*/ 10 w 17"/>
                  <a:gd name="T45" fmla="*/ 59 h 60"/>
                  <a:gd name="T46" fmla="*/ 6 w 17"/>
                  <a:gd name="T47" fmla="*/ 60 h 60"/>
                  <a:gd name="T48" fmla="*/ 5 w 17"/>
                  <a:gd name="T49" fmla="*/ 54 h 60"/>
                  <a:gd name="T50" fmla="*/ 4 w 17"/>
                  <a:gd name="T51" fmla="*/ 54 h 60"/>
                  <a:gd name="T52" fmla="*/ 3 w 17"/>
                  <a:gd name="T53" fmla="*/ 55 h 60"/>
                  <a:gd name="T54" fmla="*/ 6 w 17"/>
                  <a:gd name="T55" fmla="*/ 57 h 60"/>
                  <a:gd name="T56" fmla="*/ 6 w 17"/>
                  <a:gd name="T57" fmla="*/ 57 h 60"/>
                  <a:gd name="T58" fmla="*/ 9 w 17"/>
                  <a:gd name="T59" fmla="*/ 56 h 60"/>
                  <a:gd name="T60" fmla="*/ 12 w 17"/>
                  <a:gd name="T61" fmla="*/ 38 h 60"/>
                  <a:gd name="T62" fmla="*/ 12 w 17"/>
                  <a:gd name="T63" fmla="*/ 30 h 60"/>
                  <a:gd name="T64" fmla="*/ 12 w 17"/>
                  <a:gd name="T65" fmla="*/ 30 h 60"/>
                  <a:gd name="T66" fmla="*/ 13 w 17"/>
                  <a:gd name="T67" fmla="*/ 22 h 60"/>
                  <a:gd name="T68" fmla="*/ 9 w 17"/>
                  <a:gd name="T69" fmla="*/ 4 h 60"/>
                  <a:gd name="T70" fmla="*/ 3 w 17"/>
                  <a:gd name="T71" fmla="*/ 5 h 60"/>
                  <a:gd name="T72" fmla="*/ 4 w 17"/>
                  <a:gd name="T73" fmla="*/ 6 h 60"/>
                  <a:gd name="T74" fmla="*/ 5 w 17"/>
                  <a:gd name="T75" fmla="*/ 6 h 60"/>
                  <a:gd name="T76" fmla="*/ 10 w 17"/>
                  <a:gd name="T77" fmla="*/ 8 h 60"/>
                  <a:gd name="T78" fmla="*/ 9 w 17"/>
                  <a:gd name="T79" fmla="*/ 13 h 60"/>
                  <a:gd name="T80" fmla="*/ 6 w 17"/>
                  <a:gd name="T81" fmla="*/ 19 h 60"/>
                  <a:gd name="T82" fmla="*/ 5 w 17"/>
                  <a:gd name="T83" fmla="*/ 30 h 60"/>
                  <a:gd name="T84" fmla="*/ 6 w 17"/>
                  <a:gd name="T85" fmla="*/ 42 h 60"/>
                  <a:gd name="T86" fmla="*/ 9 w 17"/>
                  <a:gd name="T87" fmla="*/ 47 h 60"/>
                  <a:gd name="T88" fmla="*/ 10 w 17"/>
                  <a:gd name="T89" fmla="*/ 52 h 60"/>
                  <a:gd name="T90" fmla="*/ 5 w 17"/>
                  <a:gd name="T91" fmla="*/ 54 h 60"/>
                  <a:gd name="T92" fmla="*/ 5 w 17"/>
                  <a:gd name="T93" fmla="*/ 5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" h="60">
                    <a:moveTo>
                      <a:pt x="6" y="60"/>
                    </a:moveTo>
                    <a:cubicBezTo>
                      <a:pt x="6" y="60"/>
                      <a:pt x="6" y="60"/>
                      <a:pt x="6" y="60"/>
                    </a:cubicBezTo>
                    <a:cubicBezTo>
                      <a:pt x="3" y="60"/>
                      <a:pt x="1" y="58"/>
                      <a:pt x="0" y="55"/>
                    </a:cubicBezTo>
                    <a:cubicBezTo>
                      <a:pt x="0" y="54"/>
                      <a:pt x="1" y="53"/>
                      <a:pt x="2" y="53"/>
                    </a:cubicBezTo>
                    <a:cubicBezTo>
                      <a:pt x="3" y="52"/>
                      <a:pt x="4" y="51"/>
                      <a:pt x="6" y="51"/>
                    </a:cubicBezTo>
                    <a:cubicBezTo>
                      <a:pt x="6" y="51"/>
                      <a:pt x="7" y="51"/>
                      <a:pt x="7" y="51"/>
                    </a:cubicBezTo>
                    <a:cubicBezTo>
                      <a:pt x="7" y="50"/>
                      <a:pt x="7" y="50"/>
                      <a:pt x="6" y="49"/>
                    </a:cubicBezTo>
                    <a:cubicBezTo>
                      <a:pt x="6" y="47"/>
                      <a:pt x="5" y="46"/>
                      <a:pt x="4" y="42"/>
                    </a:cubicBezTo>
                    <a:cubicBezTo>
                      <a:pt x="3" y="40"/>
                      <a:pt x="2" y="33"/>
                      <a:pt x="2" y="30"/>
                    </a:cubicBezTo>
                    <a:cubicBezTo>
                      <a:pt x="2" y="27"/>
                      <a:pt x="3" y="21"/>
                      <a:pt x="4" y="18"/>
                    </a:cubicBezTo>
                    <a:cubicBezTo>
                      <a:pt x="5" y="15"/>
                      <a:pt x="6" y="13"/>
                      <a:pt x="7" y="12"/>
                    </a:cubicBezTo>
                    <a:cubicBezTo>
                      <a:pt x="7" y="10"/>
                      <a:pt x="8" y="10"/>
                      <a:pt x="7" y="9"/>
                    </a:cubicBezTo>
                    <a:cubicBezTo>
                      <a:pt x="7" y="9"/>
                      <a:pt x="7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3" y="8"/>
                      <a:pt x="2" y="8"/>
                    </a:cubicBezTo>
                    <a:cubicBezTo>
                      <a:pt x="1" y="7"/>
                      <a:pt x="1" y="6"/>
                      <a:pt x="1" y="5"/>
                    </a:cubicBezTo>
                    <a:cubicBezTo>
                      <a:pt x="1" y="2"/>
                      <a:pt x="5" y="0"/>
                      <a:pt x="10" y="1"/>
                    </a:cubicBezTo>
                    <a:cubicBezTo>
                      <a:pt x="17" y="4"/>
                      <a:pt x="16" y="14"/>
                      <a:pt x="15" y="22"/>
                    </a:cubicBezTo>
                    <a:cubicBezTo>
                      <a:pt x="15" y="25"/>
                      <a:pt x="15" y="28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3"/>
                      <a:pt x="15" y="35"/>
                      <a:pt x="15" y="38"/>
                    </a:cubicBezTo>
                    <a:cubicBezTo>
                      <a:pt x="16" y="46"/>
                      <a:pt x="17" y="56"/>
                      <a:pt x="10" y="59"/>
                    </a:cubicBezTo>
                    <a:cubicBezTo>
                      <a:pt x="8" y="59"/>
                      <a:pt x="7" y="60"/>
                      <a:pt x="6" y="60"/>
                    </a:cubicBezTo>
                    <a:close/>
                    <a:moveTo>
                      <a:pt x="5" y="54"/>
                    </a:moveTo>
                    <a:cubicBezTo>
                      <a:pt x="4" y="54"/>
                      <a:pt x="4" y="54"/>
                      <a:pt x="4" y="54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6"/>
                      <a:pt x="4" y="57"/>
                      <a:pt x="6" y="57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7" y="57"/>
                      <a:pt x="8" y="57"/>
                      <a:pt x="9" y="56"/>
                    </a:cubicBezTo>
                    <a:cubicBezTo>
                      <a:pt x="14" y="54"/>
                      <a:pt x="13" y="46"/>
                      <a:pt x="12" y="38"/>
                    </a:cubicBezTo>
                    <a:cubicBezTo>
                      <a:pt x="12" y="35"/>
                      <a:pt x="12" y="33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28"/>
                      <a:pt x="12" y="25"/>
                      <a:pt x="13" y="22"/>
                    </a:cubicBezTo>
                    <a:cubicBezTo>
                      <a:pt x="13" y="14"/>
                      <a:pt x="14" y="6"/>
                      <a:pt x="9" y="4"/>
                    </a:cubicBezTo>
                    <a:cubicBezTo>
                      <a:pt x="6" y="3"/>
                      <a:pt x="4" y="4"/>
                      <a:pt x="3" y="5"/>
                    </a:cubicBezTo>
                    <a:cubicBezTo>
                      <a:pt x="3" y="5"/>
                      <a:pt x="4" y="6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7" y="6"/>
                      <a:pt x="9" y="6"/>
                      <a:pt x="10" y="8"/>
                    </a:cubicBezTo>
                    <a:cubicBezTo>
                      <a:pt x="11" y="10"/>
                      <a:pt x="10" y="12"/>
                      <a:pt x="9" y="13"/>
                    </a:cubicBezTo>
                    <a:cubicBezTo>
                      <a:pt x="8" y="14"/>
                      <a:pt x="7" y="16"/>
                      <a:pt x="6" y="19"/>
                    </a:cubicBezTo>
                    <a:cubicBezTo>
                      <a:pt x="6" y="21"/>
                      <a:pt x="5" y="28"/>
                      <a:pt x="5" y="30"/>
                    </a:cubicBezTo>
                    <a:cubicBezTo>
                      <a:pt x="5" y="33"/>
                      <a:pt x="6" y="39"/>
                      <a:pt x="6" y="42"/>
                    </a:cubicBezTo>
                    <a:cubicBezTo>
                      <a:pt x="7" y="44"/>
                      <a:pt x="8" y="46"/>
                      <a:pt x="9" y="47"/>
                    </a:cubicBezTo>
                    <a:cubicBezTo>
                      <a:pt x="10" y="49"/>
                      <a:pt x="10" y="50"/>
                      <a:pt x="10" y="52"/>
                    </a:cubicBezTo>
                    <a:cubicBezTo>
                      <a:pt x="9" y="54"/>
                      <a:pt x="6" y="54"/>
                      <a:pt x="5" y="54"/>
                    </a:cubicBezTo>
                    <a:cubicBezTo>
                      <a:pt x="5" y="54"/>
                      <a:pt x="5" y="54"/>
                      <a:pt x="5" y="54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" name="Freeform 771"/>
              <p:cNvSpPr>
                <a:spLocks/>
              </p:cNvSpPr>
              <p:nvPr userDrawn="1"/>
            </p:nvSpPr>
            <p:spPr bwMode="auto">
              <a:xfrm>
                <a:off x="1323" y="1548"/>
                <a:ext cx="41" cy="29"/>
              </a:xfrm>
              <a:custGeom>
                <a:avLst/>
                <a:gdLst>
                  <a:gd name="T0" fmla="*/ 56 w 66"/>
                  <a:gd name="T1" fmla="*/ 30 h 46"/>
                  <a:gd name="T2" fmla="*/ 49 w 66"/>
                  <a:gd name="T3" fmla="*/ 33 h 46"/>
                  <a:gd name="T4" fmla="*/ 38 w 66"/>
                  <a:gd name="T5" fmla="*/ 21 h 46"/>
                  <a:gd name="T6" fmla="*/ 38 w 66"/>
                  <a:gd name="T7" fmla="*/ 21 h 46"/>
                  <a:gd name="T8" fmla="*/ 49 w 66"/>
                  <a:gd name="T9" fmla="*/ 8 h 46"/>
                  <a:gd name="T10" fmla="*/ 59 w 66"/>
                  <a:gd name="T11" fmla="*/ 12 h 46"/>
                  <a:gd name="T12" fmla="*/ 58 w 66"/>
                  <a:gd name="T13" fmla="*/ 0 h 46"/>
                  <a:gd name="T14" fmla="*/ 48 w 66"/>
                  <a:gd name="T15" fmla="*/ 0 h 46"/>
                  <a:gd name="T16" fmla="*/ 38 w 66"/>
                  <a:gd name="T17" fmla="*/ 11 h 46"/>
                  <a:gd name="T18" fmla="*/ 38 w 66"/>
                  <a:gd name="T19" fmla="*/ 3 h 46"/>
                  <a:gd name="T20" fmla="*/ 40 w 66"/>
                  <a:gd name="T21" fmla="*/ 0 h 46"/>
                  <a:gd name="T22" fmla="*/ 26 w 66"/>
                  <a:gd name="T23" fmla="*/ 0 h 46"/>
                  <a:gd name="T24" fmla="*/ 28 w 66"/>
                  <a:gd name="T25" fmla="*/ 3 h 46"/>
                  <a:gd name="T26" fmla="*/ 28 w 66"/>
                  <a:gd name="T27" fmla="*/ 11 h 46"/>
                  <a:gd name="T28" fmla="*/ 17 w 66"/>
                  <a:gd name="T29" fmla="*/ 0 h 46"/>
                  <a:gd name="T30" fmla="*/ 8 w 66"/>
                  <a:gd name="T31" fmla="*/ 0 h 46"/>
                  <a:gd name="T32" fmla="*/ 7 w 66"/>
                  <a:gd name="T33" fmla="*/ 12 h 46"/>
                  <a:gd name="T34" fmla="*/ 10 w 66"/>
                  <a:gd name="T35" fmla="*/ 5 h 46"/>
                  <a:gd name="T36" fmla="*/ 16 w 66"/>
                  <a:gd name="T37" fmla="*/ 8 h 46"/>
                  <a:gd name="T38" fmla="*/ 28 w 66"/>
                  <a:gd name="T39" fmla="*/ 21 h 46"/>
                  <a:gd name="T40" fmla="*/ 28 w 66"/>
                  <a:gd name="T41" fmla="*/ 21 h 46"/>
                  <a:gd name="T42" fmla="*/ 17 w 66"/>
                  <a:gd name="T43" fmla="*/ 33 h 46"/>
                  <a:gd name="T44" fmla="*/ 10 w 66"/>
                  <a:gd name="T45" fmla="*/ 30 h 46"/>
                  <a:gd name="T46" fmla="*/ 1 w 66"/>
                  <a:gd name="T47" fmla="*/ 38 h 46"/>
                  <a:gd name="T48" fmla="*/ 9 w 66"/>
                  <a:gd name="T49" fmla="*/ 46 h 46"/>
                  <a:gd name="T50" fmla="*/ 18 w 66"/>
                  <a:gd name="T51" fmla="*/ 42 h 46"/>
                  <a:gd name="T52" fmla="*/ 28 w 66"/>
                  <a:gd name="T53" fmla="*/ 31 h 46"/>
                  <a:gd name="T54" fmla="*/ 28 w 66"/>
                  <a:gd name="T55" fmla="*/ 42 h 46"/>
                  <a:gd name="T56" fmla="*/ 25 w 66"/>
                  <a:gd name="T57" fmla="*/ 46 h 46"/>
                  <a:gd name="T58" fmla="*/ 40 w 66"/>
                  <a:gd name="T59" fmla="*/ 46 h 46"/>
                  <a:gd name="T60" fmla="*/ 38 w 66"/>
                  <a:gd name="T61" fmla="*/ 42 h 46"/>
                  <a:gd name="T62" fmla="*/ 38 w 66"/>
                  <a:gd name="T63" fmla="*/ 31 h 46"/>
                  <a:gd name="T64" fmla="*/ 47 w 66"/>
                  <a:gd name="T65" fmla="*/ 42 h 46"/>
                  <a:gd name="T66" fmla="*/ 57 w 66"/>
                  <a:gd name="T67" fmla="*/ 46 h 46"/>
                  <a:gd name="T68" fmla="*/ 65 w 66"/>
                  <a:gd name="T69" fmla="*/ 38 h 46"/>
                  <a:gd name="T70" fmla="*/ 56 w 66"/>
                  <a:gd name="T71" fmla="*/ 3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6" h="46">
                    <a:moveTo>
                      <a:pt x="56" y="30"/>
                    </a:moveTo>
                    <a:cubicBezTo>
                      <a:pt x="63" y="31"/>
                      <a:pt x="56" y="41"/>
                      <a:pt x="49" y="33"/>
                    </a:cubicBezTo>
                    <a:cubicBezTo>
                      <a:pt x="49" y="33"/>
                      <a:pt x="39" y="23"/>
                      <a:pt x="38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9" y="19"/>
                      <a:pt x="49" y="8"/>
                      <a:pt x="49" y="8"/>
                    </a:cubicBezTo>
                    <a:cubicBezTo>
                      <a:pt x="53" y="3"/>
                      <a:pt x="58" y="6"/>
                      <a:pt x="59" y="12"/>
                    </a:cubicBezTo>
                    <a:cubicBezTo>
                      <a:pt x="62" y="8"/>
                      <a:pt x="63" y="2"/>
                      <a:pt x="58" y="0"/>
                    </a:cubicBezTo>
                    <a:cubicBezTo>
                      <a:pt x="55" y="0"/>
                      <a:pt x="52" y="0"/>
                      <a:pt x="48" y="0"/>
                    </a:cubicBezTo>
                    <a:cubicBezTo>
                      <a:pt x="48" y="0"/>
                      <a:pt x="39" y="9"/>
                      <a:pt x="38" y="11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9"/>
                      <a:pt x="17" y="0"/>
                      <a:pt x="17" y="0"/>
                    </a:cubicBezTo>
                    <a:cubicBezTo>
                      <a:pt x="14" y="0"/>
                      <a:pt x="11" y="0"/>
                      <a:pt x="8" y="0"/>
                    </a:cubicBezTo>
                    <a:cubicBezTo>
                      <a:pt x="4" y="0"/>
                      <a:pt x="1" y="7"/>
                      <a:pt x="7" y="12"/>
                    </a:cubicBezTo>
                    <a:cubicBezTo>
                      <a:pt x="7" y="8"/>
                      <a:pt x="8" y="6"/>
                      <a:pt x="10" y="5"/>
                    </a:cubicBezTo>
                    <a:cubicBezTo>
                      <a:pt x="13" y="4"/>
                      <a:pt x="15" y="7"/>
                      <a:pt x="16" y="8"/>
                    </a:cubicBezTo>
                    <a:cubicBezTo>
                      <a:pt x="16" y="8"/>
                      <a:pt x="27" y="19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7" y="23"/>
                      <a:pt x="17" y="33"/>
                      <a:pt x="17" y="33"/>
                    </a:cubicBezTo>
                    <a:cubicBezTo>
                      <a:pt x="10" y="41"/>
                      <a:pt x="3" y="31"/>
                      <a:pt x="10" y="30"/>
                    </a:cubicBezTo>
                    <a:cubicBezTo>
                      <a:pt x="9" y="26"/>
                      <a:pt x="0" y="30"/>
                      <a:pt x="1" y="38"/>
                    </a:cubicBezTo>
                    <a:cubicBezTo>
                      <a:pt x="2" y="42"/>
                      <a:pt x="5" y="46"/>
                      <a:pt x="9" y="46"/>
                    </a:cubicBezTo>
                    <a:cubicBezTo>
                      <a:pt x="13" y="46"/>
                      <a:pt x="15" y="45"/>
                      <a:pt x="18" y="42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51" y="45"/>
                      <a:pt x="53" y="46"/>
                      <a:pt x="57" y="46"/>
                    </a:cubicBezTo>
                    <a:cubicBezTo>
                      <a:pt x="61" y="46"/>
                      <a:pt x="64" y="42"/>
                      <a:pt x="65" y="38"/>
                    </a:cubicBezTo>
                    <a:cubicBezTo>
                      <a:pt x="66" y="30"/>
                      <a:pt x="57" y="26"/>
                      <a:pt x="56" y="30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" name="Freeform 772"/>
              <p:cNvSpPr>
                <a:spLocks noEditPoints="1"/>
              </p:cNvSpPr>
              <p:nvPr userDrawn="1"/>
            </p:nvSpPr>
            <p:spPr bwMode="auto">
              <a:xfrm>
                <a:off x="1322" y="1547"/>
                <a:ext cx="42" cy="30"/>
              </a:xfrm>
              <a:custGeom>
                <a:avLst/>
                <a:gdLst>
                  <a:gd name="T0" fmla="*/ 24 w 67"/>
                  <a:gd name="T1" fmla="*/ 49 h 49"/>
                  <a:gd name="T2" fmla="*/ 28 w 67"/>
                  <a:gd name="T3" fmla="*/ 36 h 49"/>
                  <a:gd name="T4" fmla="*/ 10 w 67"/>
                  <a:gd name="T5" fmla="*/ 49 h 49"/>
                  <a:gd name="T6" fmla="*/ 3 w 67"/>
                  <a:gd name="T7" fmla="*/ 32 h 49"/>
                  <a:gd name="T8" fmla="*/ 12 w 67"/>
                  <a:gd name="T9" fmla="*/ 32 h 49"/>
                  <a:gd name="T10" fmla="*/ 11 w 67"/>
                  <a:gd name="T11" fmla="*/ 33 h 49"/>
                  <a:gd name="T12" fmla="*/ 12 w 67"/>
                  <a:gd name="T13" fmla="*/ 37 h 49"/>
                  <a:gd name="T14" fmla="*/ 28 w 67"/>
                  <a:gd name="T15" fmla="*/ 23 h 49"/>
                  <a:gd name="T16" fmla="*/ 17 w 67"/>
                  <a:gd name="T17" fmla="*/ 11 h 49"/>
                  <a:gd name="T18" fmla="*/ 9 w 67"/>
                  <a:gd name="T19" fmla="*/ 14 h 49"/>
                  <a:gd name="T20" fmla="*/ 7 w 67"/>
                  <a:gd name="T21" fmla="*/ 15 h 49"/>
                  <a:gd name="T22" fmla="*/ 9 w 67"/>
                  <a:gd name="T23" fmla="*/ 0 h 49"/>
                  <a:gd name="T24" fmla="*/ 18 w 67"/>
                  <a:gd name="T25" fmla="*/ 1 h 49"/>
                  <a:gd name="T26" fmla="*/ 19 w 67"/>
                  <a:gd name="T27" fmla="*/ 1 h 49"/>
                  <a:gd name="T28" fmla="*/ 28 w 67"/>
                  <a:gd name="T29" fmla="*/ 5 h 49"/>
                  <a:gd name="T30" fmla="*/ 44 w 67"/>
                  <a:gd name="T31" fmla="*/ 1 h 49"/>
                  <a:gd name="T32" fmla="*/ 40 w 67"/>
                  <a:gd name="T33" fmla="*/ 10 h 49"/>
                  <a:gd name="T34" fmla="*/ 49 w 67"/>
                  <a:gd name="T35" fmla="*/ 1 h 49"/>
                  <a:gd name="T36" fmla="*/ 54 w 67"/>
                  <a:gd name="T37" fmla="*/ 1 h 49"/>
                  <a:gd name="T38" fmla="*/ 60 w 67"/>
                  <a:gd name="T39" fmla="*/ 0 h 49"/>
                  <a:gd name="T40" fmla="*/ 61 w 67"/>
                  <a:gd name="T41" fmla="*/ 14 h 49"/>
                  <a:gd name="T42" fmla="*/ 59 w 67"/>
                  <a:gd name="T43" fmla="*/ 14 h 49"/>
                  <a:gd name="T44" fmla="*/ 51 w 67"/>
                  <a:gd name="T45" fmla="*/ 11 h 49"/>
                  <a:gd name="T46" fmla="*/ 43 w 67"/>
                  <a:gd name="T47" fmla="*/ 19 h 49"/>
                  <a:gd name="T48" fmla="*/ 51 w 67"/>
                  <a:gd name="T49" fmla="*/ 34 h 49"/>
                  <a:gd name="T50" fmla="*/ 59 w 67"/>
                  <a:gd name="T51" fmla="*/ 35 h 49"/>
                  <a:gd name="T52" fmla="*/ 55 w 67"/>
                  <a:gd name="T53" fmla="*/ 33 h 49"/>
                  <a:gd name="T54" fmla="*/ 59 w 67"/>
                  <a:gd name="T55" fmla="*/ 29 h 49"/>
                  <a:gd name="T56" fmla="*/ 67 w 67"/>
                  <a:gd name="T57" fmla="*/ 40 h 49"/>
                  <a:gd name="T58" fmla="*/ 48 w 67"/>
                  <a:gd name="T59" fmla="*/ 44 h 49"/>
                  <a:gd name="T60" fmla="*/ 40 w 67"/>
                  <a:gd name="T61" fmla="*/ 44 h 49"/>
                  <a:gd name="T62" fmla="*/ 29 w 67"/>
                  <a:gd name="T63" fmla="*/ 47 h 49"/>
                  <a:gd name="T64" fmla="*/ 37 w 67"/>
                  <a:gd name="T65" fmla="*/ 45 h 49"/>
                  <a:gd name="T66" fmla="*/ 49 w 67"/>
                  <a:gd name="T67" fmla="*/ 43 h 49"/>
                  <a:gd name="T68" fmla="*/ 64 w 67"/>
                  <a:gd name="T69" fmla="*/ 40 h 49"/>
                  <a:gd name="T70" fmla="*/ 59 w 67"/>
                  <a:gd name="T71" fmla="*/ 32 h 49"/>
                  <a:gd name="T72" fmla="*/ 56 w 67"/>
                  <a:gd name="T73" fmla="*/ 39 h 49"/>
                  <a:gd name="T74" fmla="*/ 37 w 67"/>
                  <a:gd name="T75" fmla="*/ 24 h 49"/>
                  <a:gd name="T76" fmla="*/ 42 w 67"/>
                  <a:gd name="T77" fmla="*/ 18 h 49"/>
                  <a:gd name="T78" fmla="*/ 55 w 67"/>
                  <a:gd name="T79" fmla="*/ 6 h 49"/>
                  <a:gd name="T80" fmla="*/ 61 w 67"/>
                  <a:gd name="T81" fmla="*/ 6 h 49"/>
                  <a:gd name="T82" fmla="*/ 54 w 67"/>
                  <a:gd name="T83" fmla="*/ 3 h 49"/>
                  <a:gd name="T84" fmla="*/ 39 w 67"/>
                  <a:gd name="T85" fmla="*/ 14 h 49"/>
                  <a:gd name="T86" fmla="*/ 37 w 67"/>
                  <a:gd name="T87" fmla="*/ 4 h 49"/>
                  <a:gd name="T88" fmla="*/ 29 w 67"/>
                  <a:gd name="T89" fmla="*/ 3 h 49"/>
                  <a:gd name="T90" fmla="*/ 30 w 67"/>
                  <a:gd name="T91" fmla="*/ 16 h 49"/>
                  <a:gd name="T92" fmla="*/ 18 w 67"/>
                  <a:gd name="T93" fmla="*/ 3 h 49"/>
                  <a:gd name="T94" fmla="*/ 9 w 67"/>
                  <a:gd name="T95" fmla="*/ 3 h 49"/>
                  <a:gd name="T96" fmla="*/ 7 w 67"/>
                  <a:gd name="T97" fmla="*/ 11 h 49"/>
                  <a:gd name="T98" fmla="*/ 12 w 67"/>
                  <a:gd name="T99" fmla="*/ 6 h 49"/>
                  <a:gd name="T100" fmla="*/ 30 w 67"/>
                  <a:gd name="T101" fmla="*/ 22 h 49"/>
                  <a:gd name="T102" fmla="*/ 19 w 67"/>
                  <a:gd name="T103" fmla="*/ 36 h 49"/>
                  <a:gd name="T104" fmla="*/ 7 w 67"/>
                  <a:gd name="T105" fmla="*/ 35 h 49"/>
                  <a:gd name="T106" fmla="*/ 5 w 67"/>
                  <a:gd name="T107" fmla="*/ 34 h 49"/>
                  <a:gd name="T108" fmla="*/ 10 w 67"/>
                  <a:gd name="T109" fmla="*/ 47 h 49"/>
                  <a:gd name="T110" fmla="*/ 30 w 67"/>
                  <a:gd name="T111" fmla="*/ 30 h 49"/>
                  <a:gd name="T112" fmla="*/ 29 w 67"/>
                  <a:gd name="T113" fmla="*/ 4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7" h="49">
                    <a:moveTo>
                      <a:pt x="44" y="49"/>
                    </a:moveTo>
                    <a:cubicBezTo>
                      <a:pt x="24" y="49"/>
                      <a:pt x="24" y="49"/>
                      <a:pt x="24" y="49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17" y="48"/>
                      <a:pt x="14" y="49"/>
                      <a:pt x="10" y="49"/>
                    </a:cubicBezTo>
                    <a:cubicBezTo>
                      <a:pt x="5" y="49"/>
                      <a:pt x="1" y="45"/>
                      <a:pt x="1" y="40"/>
                    </a:cubicBezTo>
                    <a:cubicBezTo>
                      <a:pt x="0" y="37"/>
                      <a:pt x="1" y="34"/>
                      <a:pt x="3" y="32"/>
                    </a:cubicBezTo>
                    <a:cubicBezTo>
                      <a:pt x="5" y="30"/>
                      <a:pt x="7" y="29"/>
                      <a:pt x="9" y="29"/>
                    </a:cubicBezTo>
                    <a:cubicBezTo>
                      <a:pt x="11" y="29"/>
                      <a:pt x="12" y="30"/>
                      <a:pt x="12" y="32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3"/>
                      <a:pt x="9" y="34"/>
                      <a:pt x="9" y="35"/>
                    </a:cubicBezTo>
                    <a:cubicBezTo>
                      <a:pt x="9" y="36"/>
                      <a:pt x="10" y="37"/>
                      <a:pt x="12" y="37"/>
                    </a:cubicBezTo>
                    <a:cubicBezTo>
                      <a:pt x="13" y="37"/>
                      <a:pt x="15" y="37"/>
                      <a:pt x="17" y="34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18" y="12"/>
                      <a:pt x="17" y="11"/>
                      <a:pt x="17" y="11"/>
                    </a:cubicBezTo>
                    <a:cubicBezTo>
                      <a:pt x="15" y="10"/>
                      <a:pt x="13" y="8"/>
                      <a:pt x="12" y="8"/>
                    </a:cubicBezTo>
                    <a:cubicBezTo>
                      <a:pt x="9" y="9"/>
                      <a:pt x="9" y="12"/>
                      <a:pt x="9" y="14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1"/>
                      <a:pt x="3" y="7"/>
                      <a:pt x="4" y="4"/>
                    </a:cubicBezTo>
                    <a:cubicBezTo>
                      <a:pt x="5" y="2"/>
                      <a:pt x="6" y="0"/>
                      <a:pt x="9" y="0"/>
                    </a:cubicBezTo>
                    <a:cubicBezTo>
                      <a:pt x="10" y="0"/>
                      <a:pt x="12" y="0"/>
                      <a:pt x="13" y="1"/>
                    </a:cubicBezTo>
                    <a:cubicBezTo>
                      <a:pt x="15" y="1"/>
                      <a:pt x="17" y="1"/>
                      <a:pt x="18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25" y="7"/>
                      <a:pt x="28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3" y="7"/>
                      <a:pt x="48" y="1"/>
                      <a:pt x="48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51" y="1"/>
                      <a:pt x="53" y="1"/>
                      <a:pt x="54" y="1"/>
                    </a:cubicBezTo>
                    <a:cubicBezTo>
                      <a:pt x="56" y="0"/>
                      <a:pt x="58" y="0"/>
                      <a:pt x="59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2" y="2"/>
                      <a:pt x="63" y="4"/>
                      <a:pt x="64" y="6"/>
                    </a:cubicBezTo>
                    <a:cubicBezTo>
                      <a:pt x="64" y="9"/>
                      <a:pt x="63" y="12"/>
                      <a:pt x="61" y="14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8" y="11"/>
                      <a:pt x="57" y="9"/>
                      <a:pt x="55" y="9"/>
                    </a:cubicBezTo>
                    <a:cubicBezTo>
                      <a:pt x="54" y="9"/>
                      <a:pt x="52" y="9"/>
                      <a:pt x="51" y="11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1" y="11"/>
                      <a:pt x="51" y="11"/>
                      <a:pt x="43" y="19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3" y="37"/>
                      <a:pt x="54" y="37"/>
                      <a:pt x="56" y="37"/>
                    </a:cubicBezTo>
                    <a:cubicBezTo>
                      <a:pt x="57" y="37"/>
                      <a:pt x="59" y="36"/>
                      <a:pt x="59" y="35"/>
                    </a:cubicBezTo>
                    <a:cubicBezTo>
                      <a:pt x="59" y="34"/>
                      <a:pt x="57" y="33"/>
                      <a:pt x="56" y="33"/>
                    </a:cubicBezTo>
                    <a:cubicBezTo>
                      <a:pt x="55" y="33"/>
                      <a:pt x="55" y="33"/>
                      <a:pt x="55" y="33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56" y="30"/>
                      <a:pt x="57" y="29"/>
                      <a:pt x="59" y="29"/>
                    </a:cubicBezTo>
                    <a:cubicBezTo>
                      <a:pt x="61" y="29"/>
                      <a:pt x="63" y="30"/>
                      <a:pt x="64" y="32"/>
                    </a:cubicBezTo>
                    <a:cubicBezTo>
                      <a:pt x="66" y="34"/>
                      <a:pt x="67" y="37"/>
                      <a:pt x="67" y="40"/>
                    </a:cubicBezTo>
                    <a:cubicBezTo>
                      <a:pt x="66" y="45"/>
                      <a:pt x="62" y="49"/>
                      <a:pt x="58" y="49"/>
                    </a:cubicBezTo>
                    <a:cubicBezTo>
                      <a:pt x="54" y="49"/>
                      <a:pt x="51" y="48"/>
                      <a:pt x="48" y="44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0" y="44"/>
                      <a:pt x="40" y="44"/>
                      <a:pt x="40" y="44"/>
                    </a:cubicBezTo>
                    <a:lnTo>
                      <a:pt x="44" y="49"/>
                    </a:lnTo>
                    <a:close/>
                    <a:moveTo>
                      <a:pt x="29" y="47"/>
                    </a:moveTo>
                    <a:cubicBezTo>
                      <a:pt x="39" y="47"/>
                      <a:pt x="39" y="47"/>
                      <a:pt x="39" y="47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53" y="46"/>
                      <a:pt x="55" y="47"/>
                      <a:pt x="58" y="47"/>
                    </a:cubicBezTo>
                    <a:cubicBezTo>
                      <a:pt x="61" y="46"/>
                      <a:pt x="64" y="44"/>
                      <a:pt x="64" y="40"/>
                    </a:cubicBezTo>
                    <a:cubicBezTo>
                      <a:pt x="65" y="37"/>
                      <a:pt x="64" y="35"/>
                      <a:pt x="63" y="34"/>
                    </a:cubicBezTo>
                    <a:cubicBezTo>
                      <a:pt x="61" y="32"/>
                      <a:pt x="60" y="32"/>
                      <a:pt x="59" y="32"/>
                    </a:cubicBezTo>
                    <a:cubicBezTo>
                      <a:pt x="60" y="33"/>
                      <a:pt x="61" y="34"/>
                      <a:pt x="61" y="35"/>
                    </a:cubicBezTo>
                    <a:cubicBezTo>
                      <a:pt x="61" y="37"/>
                      <a:pt x="59" y="39"/>
                      <a:pt x="56" y="39"/>
                    </a:cubicBezTo>
                    <a:cubicBezTo>
                      <a:pt x="54" y="39"/>
                      <a:pt x="51" y="39"/>
                      <a:pt x="49" y="36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5" y="14"/>
                      <a:pt x="49" y="10"/>
                      <a:pt x="50" y="9"/>
                    </a:cubicBezTo>
                    <a:cubicBezTo>
                      <a:pt x="51" y="7"/>
                      <a:pt x="54" y="6"/>
                      <a:pt x="55" y="6"/>
                    </a:cubicBezTo>
                    <a:cubicBezTo>
                      <a:pt x="57" y="6"/>
                      <a:pt x="60" y="8"/>
                      <a:pt x="61" y="11"/>
                    </a:cubicBezTo>
                    <a:cubicBezTo>
                      <a:pt x="61" y="10"/>
                      <a:pt x="62" y="8"/>
                      <a:pt x="61" y="6"/>
                    </a:cubicBezTo>
                    <a:cubicBezTo>
                      <a:pt x="61" y="5"/>
                      <a:pt x="61" y="4"/>
                      <a:pt x="59" y="3"/>
                    </a:cubicBezTo>
                    <a:cubicBezTo>
                      <a:pt x="57" y="3"/>
                      <a:pt x="56" y="3"/>
                      <a:pt x="54" y="3"/>
                    </a:cubicBezTo>
                    <a:cubicBezTo>
                      <a:pt x="53" y="3"/>
                      <a:pt x="51" y="3"/>
                      <a:pt x="50" y="3"/>
                    </a:cubicBezTo>
                    <a:cubicBezTo>
                      <a:pt x="48" y="5"/>
                      <a:pt x="41" y="12"/>
                      <a:pt x="39" y="14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7" y="12"/>
                      <a:pt x="20" y="5"/>
                      <a:pt x="18" y="3"/>
                    </a:cubicBezTo>
                    <a:cubicBezTo>
                      <a:pt x="16" y="3"/>
                      <a:pt x="15" y="3"/>
                      <a:pt x="13" y="3"/>
                    </a:cubicBezTo>
                    <a:cubicBezTo>
                      <a:pt x="12" y="3"/>
                      <a:pt x="10" y="3"/>
                      <a:pt x="9" y="3"/>
                    </a:cubicBezTo>
                    <a:cubicBezTo>
                      <a:pt x="7" y="3"/>
                      <a:pt x="6" y="4"/>
                      <a:pt x="6" y="5"/>
                    </a:cubicBezTo>
                    <a:cubicBezTo>
                      <a:pt x="5" y="7"/>
                      <a:pt x="5" y="9"/>
                      <a:pt x="7" y="11"/>
                    </a:cubicBezTo>
                    <a:cubicBezTo>
                      <a:pt x="7" y="8"/>
                      <a:pt x="9" y="7"/>
                      <a:pt x="11" y="6"/>
                    </a:cubicBezTo>
                    <a:cubicBezTo>
                      <a:pt x="11" y="6"/>
                      <a:pt x="12" y="6"/>
                      <a:pt x="12" y="6"/>
                    </a:cubicBezTo>
                    <a:cubicBezTo>
                      <a:pt x="15" y="6"/>
                      <a:pt x="17" y="8"/>
                      <a:pt x="18" y="9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6" y="39"/>
                      <a:pt x="14" y="39"/>
                      <a:pt x="12" y="39"/>
                    </a:cubicBezTo>
                    <a:cubicBezTo>
                      <a:pt x="9" y="39"/>
                      <a:pt x="7" y="37"/>
                      <a:pt x="7" y="35"/>
                    </a:cubicBezTo>
                    <a:cubicBezTo>
                      <a:pt x="7" y="34"/>
                      <a:pt x="7" y="32"/>
                      <a:pt x="9" y="32"/>
                    </a:cubicBezTo>
                    <a:cubicBezTo>
                      <a:pt x="8" y="31"/>
                      <a:pt x="6" y="32"/>
                      <a:pt x="5" y="34"/>
                    </a:cubicBezTo>
                    <a:cubicBezTo>
                      <a:pt x="4" y="35"/>
                      <a:pt x="3" y="37"/>
                      <a:pt x="3" y="39"/>
                    </a:cubicBezTo>
                    <a:cubicBezTo>
                      <a:pt x="4" y="43"/>
                      <a:pt x="7" y="46"/>
                      <a:pt x="10" y="47"/>
                    </a:cubicBezTo>
                    <a:cubicBezTo>
                      <a:pt x="13" y="47"/>
                      <a:pt x="15" y="46"/>
                      <a:pt x="19" y="43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45"/>
                      <a:pt x="30" y="45"/>
                      <a:pt x="30" y="45"/>
                    </a:cubicBezTo>
                    <a:lnTo>
                      <a:pt x="29" y="4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" name="Freeform 773"/>
              <p:cNvSpPr>
                <a:spLocks/>
              </p:cNvSpPr>
              <p:nvPr userDrawn="1"/>
            </p:nvSpPr>
            <p:spPr bwMode="auto">
              <a:xfrm>
                <a:off x="1354" y="1564"/>
                <a:ext cx="9" cy="9"/>
              </a:xfrm>
              <a:custGeom>
                <a:avLst/>
                <a:gdLst>
                  <a:gd name="T0" fmla="*/ 4 w 14"/>
                  <a:gd name="T1" fmla="*/ 9 h 15"/>
                  <a:gd name="T2" fmla="*/ 6 w 14"/>
                  <a:gd name="T3" fmla="*/ 13 h 15"/>
                  <a:gd name="T4" fmla="*/ 0 w 14"/>
                  <a:gd name="T5" fmla="*/ 9 h 15"/>
                  <a:gd name="T6" fmla="*/ 14 w 14"/>
                  <a:gd name="T7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5">
                    <a:moveTo>
                      <a:pt x="4" y="9"/>
                    </a:moveTo>
                    <a:cubicBezTo>
                      <a:pt x="7" y="5"/>
                      <a:pt x="11" y="11"/>
                      <a:pt x="6" y="13"/>
                    </a:cubicBezTo>
                    <a:cubicBezTo>
                      <a:pt x="3" y="15"/>
                      <a:pt x="0" y="12"/>
                      <a:pt x="0" y="9"/>
                    </a:cubicBezTo>
                    <a:cubicBezTo>
                      <a:pt x="0" y="0"/>
                      <a:pt x="12" y="0"/>
                      <a:pt x="14" y="9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" name="Freeform 774"/>
              <p:cNvSpPr>
                <a:spLocks/>
              </p:cNvSpPr>
              <p:nvPr userDrawn="1"/>
            </p:nvSpPr>
            <p:spPr bwMode="auto">
              <a:xfrm>
                <a:off x="1354" y="1565"/>
                <a:ext cx="10" cy="8"/>
              </a:xfrm>
              <a:custGeom>
                <a:avLst/>
                <a:gdLst>
                  <a:gd name="T0" fmla="*/ 6 w 16"/>
                  <a:gd name="T1" fmla="*/ 14 h 14"/>
                  <a:gd name="T2" fmla="*/ 3 w 16"/>
                  <a:gd name="T3" fmla="*/ 13 h 14"/>
                  <a:gd name="T4" fmla="*/ 0 w 16"/>
                  <a:gd name="T5" fmla="*/ 8 h 14"/>
                  <a:gd name="T6" fmla="*/ 6 w 16"/>
                  <a:gd name="T7" fmla="*/ 0 h 14"/>
                  <a:gd name="T8" fmla="*/ 16 w 16"/>
                  <a:gd name="T9" fmla="*/ 8 h 14"/>
                  <a:gd name="T10" fmla="*/ 13 w 16"/>
                  <a:gd name="T11" fmla="*/ 8 h 14"/>
                  <a:gd name="T12" fmla="*/ 7 w 16"/>
                  <a:gd name="T13" fmla="*/ 2 h 14"/>
                  <a:gd name="T14" fmla="*/ 2 w 16"/>
                  <a:gd name="T15" fmla="*/ 8 h 14"/>
                  <a:gd name="T16" fmla="*/ 4 w 16"/>
                  <a:gd name="T17" fmla="*/ 11 h 14"/>
                  <a:gd name="T18" fmla="*/ 7 w 16"/>
                  <a:gd name="T19" fmla="*/ 11 h 14"/>
                  <a:gd name="T20" fmla="*/ 9 w 16"/>
                  <a:gd name="T21" fmla="*/ 9 h 14"/>
                  <a:gd name="T22" fmla="*/ 7 w 16"/>
                  <a:gd name="T23" fmla="*/ 8 h 14"/>
                  <a:gd name="T24" fmla="*/ 6 w 16"/>
                  <a:gd name="T25" fmla="*/ 8 h 14"/>
                  <a:gd name="T26" fmla="*/ 4 w 16"/>
                  <a:gd name="T27" fmla="*/ 7 h 14"/>
                  <a:gd name="T28" fmla="*/ 8 w 16"/>
                  <a:gd name="T29" fmla="*/ 5 h 14"/>
                  <a:gd name="T30" fmla="*/ 11 w 16"/>
                  <a:gd name="T31" fmla="*/ 9 h 14"/>
                  <a:gd name="T32" fmla="*/ 8 w 16"/>
                  <a:gd name="T33" fmla="*/ 13 h 14"/>
                  <a:gd name="T34" fmla="*/ 6 w 16"/>
                  <a:gd name="T3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14">
                    <a:moveTo>
                      <a:pt x="6" y="14"/>
                    </a:moveTo>
                    <a:cubicBezTo>
                      <a:pt x="5" y="14"/>
                      <a:pt x="4" y="13"/>
                      <a:pt x="3" y="13"/>
                    </a:cubicBezTo>
                    <a:cubicBezTo>
                      <a:pt x="1" y="12"/>
                      <a:pt x="0" y="10"/>
                      <a:pt x="0" y="8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10" y="0"/>
                      <a:pt x="15" y="2"/>
                      <a:pt x="16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4"/>
                      <a:pt x="9" y="2"/>
                      <a:pt x="7" y="2"/>
                    </a:cubicBezTo>
                    <a:cubicBezTo>
                      <a:pt x="4" y="3"/>
                      <a:pt x="2" y="5"/>
                      <a:pt x="2" y="8"/>
                    </a:cubicBezTo>
                    <a:cubicBezTo>
                      <a:pt x="2" y="9"/>
                      <a:pt x="3" y="10"/>
                      <a:pt x="4" y="11"/>
                    </a:cubicBezTo>
                    <a:cubicBezTo>
                      <a:pt x="5" y="11"/>
                      <a:pt x="6" y="12"/>
                      <a:pt x="7" y="11"/>
                    </a:cubicBezTo>
                    <a:cubicBezTo>
                      <a:pt x="8" y="11"/>
                      <a:pt x="9" y="10"/>
                      <a:pt x="9" y="9"/>
                    </a:cubicBezTo>
                    <a:cubicBezTo>
                      <a:pt x="8" y="8"/>
                      <a:pt x="8" y="8"/>
                      <a:pt x="7" y="8"/>
                    </a:cubicBezTo>
                    <a:cubicBezTo>
                      <a:pt x="7" y="7"/>
                      <a:pt x="7" y="8"/>
                      <a:pt x="6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6"/>
                      <a:pt x="7" y="5"/>
                      <a:pt x="8" y="5"/>
                    </a:cubicBezTo>
                    <a:cubicBezTo>
                      <a:pt x="10" y="6"/>
                      <a:pt x="11" y="7"/>
                      <a:pt x="11" y="9"/>
                    </a:cubicBezTo>
                    <a:cubicBezTo>
                      <a:pt x="11" y="11"/>
                      <a:pt x="10" y="12"/>
                      <a:pt x="8" y="13"/>
                    </a:cubicBezTo>
                    <a:cubicBezTo>
                      <a:pt x="7" y="14"/>
                      <a:pt x="6" y="14"/>
                      <a:pt x="6" y="14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" name="Freeform 775"/>
              <p:cNvSpPr>
                <a:spLocks/>
              </p:cNvSpPr>
              <p:nvPr userDrawn="1"/>
            </p:nvSpPr>
            <p:spPr bwMode="auto">
              <a:xfrm>
                <a:off x="1323" y="1564"/>
                <a:ext cx="9" cy="9"/>
              </a:xfrm>
              <a:custGeom>
                <a:avLst/>
                <a:gdLst>
                  <a:gd name="T0" fmla="*/ 9 w 14"/>
                  <a:gd name="T1" fmla="*/ 9 h 15"/>
                  <a:gd name="T2" fmla="*/ 8 w 14"/>
                  <a:gd name="T3" fmla="*/ 13 h 15"/>
                  <a:gd name="T4" fmla="*/ 14 w 14"/>
                  <a:gd name="T5" fmla="*/ 9 h 15"/>
                  <a:gd name="T6" fmla="*/ 0 w 14"/>
                  <a:gd name="T7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5">
                    <a:moveTo>
                      <a:pt x="9" y="9"/>
                    </a:moveTo>
                    <a:cubicBezTo>
                      <a:pt x="7" y="5"/>
                      <a:pt x="2" y="11"/>
                      <a:pt x="8" y="13"/>
                    </a:cubicBezTo>
                    <a:cubicBezTo>
                      <a:pt x="11" y="15"/>
                      <a:pt x="14" y="12"/>
                      <a:pt x="14" y="9"/>
                    </a:cubicBezTo>
                    <a:cubicBezTo>
                      <a:pt x="14" y="0"/>
                      <a:pt x="1" y="1"/>
                      <a:pt x="0" y="9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" name="Freeform 776"/>
              <p:cNvSpPr>
                <a:spLocks/>
              </p:cNvSpPr>
              <p:nvPr userDrawn="1"/>
            </p:nvSpPr>
            <p:spPr bwMode="auto">
              <a:xfrm>
                <a:off x="1323" y="1565"/>
                <a:ext cx="10" cy="8"/>
              </a:xfrm>
              <a:custGeom>
                <a:avLst/>
                <a:gdLst>
                  <a:gd name="T0" fmla="*/ 10 w 16"/>
                  <a:gd name="T1" fmla="*/ 14 h 14"/>
                  <a:gd name="T2" fmla="*/ 8 w 16"/>
                  <a:gd name="T3" fmla="*/ 13 h 14"/>
                  <a:gd name="T4" fmla="*/ 5 w 16"/>
                  <a:gd name="T5" fmla="*/ 9 h 14"/>
                  <a:gd name="T6" fmla="*/ 8 w 16"/>
                  <a:gd name="T7" fmla="*/ 5 h 14"/>
                  <a:gd name="T8" fmla="*/ 11 w 16"/>
                  <a:gd name="T9" fmla="*/ 7 h 14"/>
                  <a:gd name="T10" fmla="*/ 9 w 16"/>
                  <a:gd name="T11" fmla="*/ 8 h 14"/>
                  <a:gd name="T12" fmla="*/ 9 w 16"/>
                  <a:gd name="T13" fmla="*/ 7 h 14"/>
                  <a:gd name="T14" fmla="*/ 7 w 16"/>
                  <a:gd name="T15" fmla="*/ 9 h 14"/>
                  <a:gd name="T16" fmla="*/ 9 w 16"/>
                  <a:gd name="T17" fmla="*/ 11 h 14"/>
                  <a:gd name="T18" fmla="*/ 12 w 16"/>
                  <a:gd name="T19" fmla="*/ 11 h 14"/>
                  <a:gd name="T20" fmla="*/ 14 w 16"/>
                  <a:gd name="T21" fmla="*/ 8 h 14"/>
                  <a:gd name="T22" fmla="*/ 9 w 16"/>
                  <a:gd name="T23" fmla="*/ 3 h 14"/>
                  <a:gd name="T24" fmla="*/ 2 w 16"/>
                  <a:gd name="T25" fmla="*/ 8 h 14"/>
                  <a:gd name="T26" fmla="*/ 0 w 16"/>
                  <a:gd name="T27" fmla="*/ 8 h 14"/>
                  <a:gd name="T28" fmla="*/ 9 w 16"/>
                  <a:gd name="T29" fmla="*/ 0 h 14"/>
                  <a:gd name="T30" fmla="*/ 16 w 16"/>
                  <a:gd name="T31" fmla="*/ 8 h 14"/>
                  <a:gd name="T32" fmla="*/ 13 w 16"/>
                  <a:gd name="T33" fmla="*/ 13 h 14"/>
                  <a:gd name="T34" fmla="*/ 10 w 16"/>
                  <a:gd name="T3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14">
                    <a:moveTo>
                      <a:pt x="10" y="14"/>
                    </a:moveTo>
                    <a:cubicBezTo>
                      <a:pt x="10" y="14"/>
                      <a:pt x="9" y="14"/>
                      <a:pt x="8" y="13"/>
                    </a:cubicBezTo>
                    <a:cubicBezTo>
                      <a:pt x="6" y="12"/>
                      <a:pt x="5" y="11"/>
                      <a:pt x="5" y="9"/>
                    </a:cubicBezTo>
                    <a:cubicBezTo>
                      <a:pt x="5" y="7"/>
                      <a:pt x="7" y="5"/>
                      <a:pt x="8" y="5"/>
                    </a:cubicBezTo>
                    <a:cubicBezTo>
                      <a:pt x="10" y="5"/>
                      <a:pt x="11" y="6"/>
                      <a:pt x="11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8" y="8"/>
                      <a:pt x="8" y="8"/>
                      <a:pt x="7" y="9"/>
                    </a:cubicBezTo>
                    <a:cubicBezTo>
                      <a:pt x="7" y="10"/>
                      <a:pt x="8" y="11"/>
                      <a:pt x="9" y="11"/>
                    </a:cubicBezTo>
                    <a:cubicBezTo>
                      <a:pt x="10" y="12"/>
                      <a:pt x="11" y="11"/>
                      <a:pt x="12" y="11"/>
                    </a:cubicBezTo>
                    <a:cubicBezTo>
                      <a:pt x="13" y="10"/>
                      <a:pt x="14" y="9"/>
                      <a:pt x="14" y="8"/>
                    </a:cubicBezTo>
                    <a:cubicBezTo>
                      <a:pt x="14" y="5"/>
                      <a:pt x="12" y="3"/>
                      <a:pt x="9" y="3"/>
                    </a:cubicBezTo>
                    <a:cubicBezTo>
                      <a:pt x="6" y="2"/>
                      <a:pt x="3" y="4"/>
                      <a:pt x="2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3"/>
                      <a:pt x="5" y="0"/>
                      <a:pt x="9" y="0"/>
                    </a:cubicBezTo>
                    <a:cubicBezTo>
                      <a:pt x="13" y="1"/>
                      <a:pt x="16" y="3"/>
                      <a:pt x="16" y="8"/>
                    </a:cubicBezTo>
                    <a:cubicBezTo>
                      <a:pt x="16" y="10"/>
                      <a:pt x="15" y="12"/>
                      <a:pt x="13" y="13"/>
                    </a:cubicBezTo>
                    <a:cubicBezTo>
                      <a:pt x="12" y="13"/>
                      <a:pt x="11" y="14"/>
                      <a:pt x="10" y="14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" name="Freeform 777"/>
              <p:cNvSpPr>
                <a:spLocks/>
              </p:cNvSpPr>
              <p:nvPr userDrawn="1"/>
            </p:nvSpPr>
            <p:spPr bwMode="auto">
              <a:xfrm>
                <a:off x="1324" y="1566"/>
                <a:ext cx="9" cy="7"/>
              </a:xfrm>
              <a:custGeom>
                <a:avLst/>
                <a:gdLst>
                  <a:gd name="T0" fmla="*/ 7 w 13"/>
                  <a:gd name="T1" fmla="*/ 1 h 12"/>
                  <a:gd name="T2" fmla="*/ 4 w 13"/>
                  <a:gd name="T3" fmla="*/ 1 h 12"/>
                  <a:gd name="T4" fmla="*/ 0 w 13"/>
                  <a:gd name="T5" fmla="*/ 8 h 12"/>
                  <a:gd name="T6" fmla="*/ 3 w 13"/>
                  <a:gd name="T7" fmla="*/ 3 h 12"/>
                  <a:gd name="T8" fmla="*/ 8 w 13"/>
                  <a:gd name="T9" fmla="*/ 6 h 12"/>
                  <a:gd name="T10" fmla="*/ 5 w 13"/>
                  <a:gd name="T11" fmla="*/ 8 h 12"/>
                  <a:gd name="T12" fmla="*/ 7 w 13"/>
                  <a:gd name="T13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2">
                    <a:moveTo>
                      <a:pt x="7" y="1"/>
                    </a:moveTo>
                    <a:cubicBezTo>
                      <a:pt x="6" y="0"/>
                      <a:pt x="5" y="1"/>
                      <a:pt x="4" y="1"/>
                    </a:cubicBezTo>
                    <a:cubicBezTo>
                      <a:pt x="0" y="2"/>
                      <a:pt x="0" y="6"/>
                      <a:pt x="0" y="8"/>
                    </a:cubicBezTo>
                    <a:cubicBezTo>
                      <a:pt x="1" y="6"/>
                      <a:pt x="2" y="4"/>
                      <a:pt x="3" y="3"/>
                    </a:cubicBezTo>
                    <a:cubicBezTo>
                      <a:pt x="5" y="2"/>
                      <a:pt x="8" y="3"/>
                      <a:pt x="8" y="6"/>
                    </a:cubicBezTo>
                    <a:cubicBezTo>
                      <a:pt x="6" y="3"/>
                      <a:pt x="3" y="6"/>
                      <a:pt x="5" y="8"/>
                    </a:cubicBezTo>
                    <a:cubicBezTo>
                      <a:pt x="7" y="12"/>
                      <a:pt x="13" y="3"/>
                      <a:pt x="7" y="1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" name="Freeform 778"/>
              <p:cNvSpPr>
                <a:spLocks/>
              </p:cNvSpPr>
              <p:nvPr userDrawn="1"/>
            </p:nvSpPr>
            <p:spPr bwMode="auto">
              <a:xfrm>
                <a:off x="1354" y="1565"/>
                <a:ext cx="7" cy="7"/>
              </a:xfrm>
              <a:custGeom>
                <a:avLst/>
                <a:gdLst>
                  <a:gd name="T0" fmla="*/ 11 w 11"/>
                  <a:gd name="T1" fmla="*/ 7 h 12"/>
                  <a:gd name="T2" fmla="*/ 7 w 11"/>
                  <a:gd name="T3" fmla="*/ 5 h 12"/>
                  <a:gd name="T4" fmla="*/ 4 w 11"/>
                  <a:gd name="T5" fmla="*/ 8 h 12"/>
                  <a:gd name="T6" fmla="*/ 7 w 11"/>
                  <a:gd name="T7" fmla="*/ 9 h 12"/>
                  <a:gd name="T8" fmla="*/ 2 w 11"/>
                  <a:gd name="T9" fmla="*/ 8 h 12"/>
                  <a:gd name="T10" fmla="*/ 11 w 11"/>
                  <a:gd name="T11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2">
                    <a:moveTo>
                      <a:pt x="11" y="7"/>
                    </a:moveTo>
                    <a:cubicBezTo>
                      <a:pt x="11" y="6"/>
                      <a:pt x="8" y="6"/>
                      <a:pt x="7" y="5"/>
                    </a:cubicBezTo>
                    <a:cubicBezTo>
                      <a:pt x="5" y="5"/>
                      <a:pt x="4" y="6"/>
                      <a:pt x="4" y="8"/>
                    </a:cubicBezTo>
                    <a:cubicBezTo>
                      <a:pt x="4" y="6"/>
                      <a:pt x="7" y="7"/>
                      <a:pt x="7" y="9"/>
                    </a:cubicBezTo>
                    <a:cubicBezTo>
                      <a:pt x="6" y="12"/>
                      <a:pt x="3" y="11"/>
                      <a:pt x="2" y="8"/>
                    </a:cubicBezTo>
                    <a:cubicBezTo>
                      <a:pt x="0" y="2"/>
                      <a:pt x="10" y="0"/>
                      <a:pt x="11" y="7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" name="Freeform 779"/>
              <p:cNvSpPr>
                <a:spLocks noEditPoints="1"/>
              </p:cNvSpPr>
              <p:nvPr userDrawn="1"/>
            </p:nvSpPr>
            <p:spPr bwMode="auto">
              <a:xfrm>
                <a:off x="1306" y="1507"/>
                <a:ext cx="241" cy="309"/>
              </a:xfrm>
              <a:custGeom>
                <a:avLst/>
                <a:gdLst>
                  <a:gd name="T0" fmla="*/ 193 w 388"/>
                  <a:gd name="T1" fmla="*/ 495 h 495"/>
                  <a:gd name="T2" fmla="*/ 191 w 388"/>
                  <a:gd name="T3" fmla="*/ 483 h 495"/>
                  <a:gd name="T4" fmla="*/ 114 w 388"/>
                  <a:gd name="T5" fmla="*/ 443 h 495"/>
                  <a:gd name="T6" fmla="*/ 0 w 388"/>
                  <a:gd name="T7" fmla="*/ 345 h 495"/>
                  <a:gd name="T8" fmla="*/ 0 w 388"/>
                  <a:gd name="T9" fmla="*/ 0 h 495"/>
                  <a:gd name="T10" fmla="*/ 388 w 388"/>
                  <a:gd name="T11" fmla="*/ 0 h 495"/>
                  <a:gd name="T12" fmla="*/ 388 w 388"/>
                  <a:gd name="T13" fmla="*/ 345 h 495"/>
                  <a:gd name="T14" fmla="*/ 277 w 388"/>
                  <a:gd name="T15" fmla="*/ 441 h 495"/>
                  <a:gd name="T16" fmla="*/ 197 w 388"/>
                  <a:gd name="T17" fmla="*/ 483 h 495"/>
                  <a:gd name="T18" fmla="*/ 193 w 388"/>
                  <a:gd name="T19" fmla="*/ 495 h 495"/>
                  <a:gd name="T20" fmla="*/ 7 w 388"/>
                  <a:gd name="T21" fmla="*/ 6 h 495"/>
                  <a:gd name="T22" fmla="*/ 7 w 388"/>
                  <a:gd name="T23" fmla="*/ 345 h 495"/>
                  <a:gd name="T24" fmla="*/ 115 w 388"/>
                  <a:gd name="T25" fmla="*/ 436 h 495"/>
                  <a:gd name="T26" fmla="*/ 194 w 388"/>
                  <a:gd name="T27" fmla="*/ 472 h 495"/>
                  <a:gd name="T28" fmla="*/ 275 w 388"/>
                  <a:gd name="T29" fmla="*/ 434 h 495"/>
                  <a:gd name="T30" fmla="*/ 381 w 388"/>
                  <a:gd name="T31" fmla="*/ 345 h 495"/>
                  <a:gd name="T32" fmla="*/ 381 w 388"/>
                  <a:gd name="T33" fmla="*/ 6 h 495"/>
                  <a:gd name="T34" fmla="*/ 7 w 388"/>
                  <a:gd name="T35" fmla="*/ 6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8" h="495">
                    <a:moveTo>
                      <a:pt x="193" y="495"/>
                    </a:moveTo>
                    <a:cubicBezTo>
                      <a:pt x="191" y="483"/>
                      <a:pt x="191" y="483"/>
                      <a:pt x="191" y="483"/>
                    </a:cubicBezTo>
                    <a:cubicBezTo>
                      <a:pt x="184" y="457"/>
                      <a:pt x="152" y="450"/>
                      <a:pt x="114" y="443"/>
                    </a:cubicBezTo>
                    <a:cubicBezTo>
                      <a:pt x="61" y="432"/>
                      <a:pt x="0" y="420"/>
                      <a:pt x="0" y="34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8" y="0"/>
                      <a:pt x="388" y="0"/>
                      <a:pt x="388" y="0"/>
                    </a:cubicBezTo>
                    <a:cubicBezTo>
                      <a:pt x="388" y="345"/>
                      <a:pt x="388" y="345"/>
                      <a:pt x="388" y="345"/>
                    </a:cubicBezTo>
                    <a:cubicBezTo>
                      <a:pt x="388" y="417"/>
                      <a:pt x="329" y="430"/>
                      <a:pt x="277" y="441"/>
                    </a:cubicBezTo>
                    <a:cubicBezTo>
                      <a:pt x="240" y="449"/>
                      <a:pt x="205" y="456"/>
                      <a:pt x="197" y="483"/>
                    </a:cubicBezTo>
                    <a:lnTo>
                      <a:pt x="193" y="495"/>
                    </a:lnTo>
                    <a:close/>
                    <a:moveTo>
                      <a:pt x="7" y="6"/>
                    </a:moveTo>
                    <a:cubicBezTo>
                      <a:pt x="7" y="345"/>
                      <a:pt x="7" y="345"/>
                      <a:pt x="7" y="345"/>
                    </a:cubicBezTo>
                    <a:cubicBezTo>
                      <a:pt x="7" y="414"/>
                      <a:pt x="62" y="425"/>
                      <a:pt x="115" y="436"/>
                    </a:cubicBezTo>
                    <a:cubicBezTo>
                      <a:pt x="150" y="443"/>
                      <a:pt x="183" y="449"/>
                      <a:pt x="194" y="472"/>
                    </a:cubicBezTo>
                    <a:cubicBezTo>
                      <a:pt x="207" y="449"/>
                      <a:pt x="240" y="442"/>
                      <a:pt x="275" y="434"/>
                    </a:cubicBezTo>
                    <a:cubicBezTo>
                      <a:pt x="327" y="423"/>
                      <a:pt x="381" y="412"/>
                      <a:pt x="381" y="345"/>
                    </a:cubicBezTo>
                    <a:cubicBezTo>
                      <a:pt x="381" y="6"/>
                      <a:pt x="381" y="6"/>
                      <a:pt x="381" y="6"/>
                    </a:cubicBez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" name="Freeform 780"/>
              <p:cNvSpPr>
                <a:spLocks/>
              </p:cNvSpPr>
              <p:nvPr userDrawn="1"/>
            </p:nvSpPr>
            <p:spPr bwMode="auto">
              <a:xfrm>
                <a:off x="1310" y="1760"/>
                <a:ext cx="5" cy="6"/>
              </a:xfrm>
              <a:custGeom>
                <a:avLst/>
                <a:gdLst>
                  <a:gd name="T0" fmla="*/ 9 w 9"/>
                  <a:gd name="T1" fmla="*/ 8 h 11"/>
                  <a:gd name="T2" fmla="*/ 9 w 9"/>
                  <a:gd name="T3" fmla="*/ 7 h 11"/>
                  <a:gd name="T4" fmla="*/ 7 w 9"/>
                  <a:gd name="T5" fmla="*/ 7 h 11"/>
                  <a:gd name="T6" fmla="*/ 4 w 9"/>
                  <a:gd name="T7" fmla="*/ 5 h 11"/>
                  <a:gd name="T8" fmla="*/ 1 w 9"/>
                  <a:gd name="T9" fmla="*/ 2 h 11"/>
                  <a:gd name="T10" fmla="*/ 0 w 9"/>
                  <a:gd name="T11" fmla="*/ 0 h 11"/>
                  <a:gd name="T12" fmla="*/ 0 w 9"/>
                  <a:gd name="T13" fmla="*/ 2 h 11"/>
                  <a:gd name="T14" fmla="*/ 2 w 9"/>
                  <a:gd name="T15" fmla="*/ 6 h 11"/>
                  <a:gd name="T16" fmla="*/ 6 w 9"/>
                  <a:gd name="T17" fmla="*/ 10 h 11"/>
                  <a:gd name="T18" fmla="*/ 7 w 9"/>
                  <a:gd name="T19" fmla="*/ 11 h 11"/>
                  <a:gd name="T20" fmla="*/ 8 w 9"/>
                  <a:gd name="T21" fmla="*/ 11 h 11"/>
                  <a:gd name="T22" fmla="*/ 9 w 9"/>
                  <a:gd name="T23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11">
                    <a:moveTo>
                      <a:pt x="9" y="8"/>
                    </a:moveTo>
                    <a:cubicBezTo>
                      <a:pt x="9" y="8"/>
                      <a:pt x="9" y="8"/>
                      <a:pt x="9" y="7"/>
                    </a:cubicBezTo>
                    <a:cubicBezTo>
                      <a:pt x="8" y="7"/>
                      <a:pt x="8" y="7"/>
                      <a:pt x="7" y="7"/>
                    </a:cubicBezTo>
                    <a:cubicBezTo>
                      <a:pt x="6" y="7"/>
                      <a:pt x="5" y="6"/>
                      <a:pt x="4" y="5"/>
                    </a:cubicBezTo>
                    <a:cubicBezTo>
                      <a:pt x="2" y="4"/>
                      <a:pt x="1" y="3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1" y="5"/>
                      <a:pt x="2" y="6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6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lnTo>
                      <a:pt x="9" y="8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" name="Freeform 781"/>
              <p:cNvSpPr>
                <a:spLocks/>
              </p:cNvSpPr>
              <p:nvPr userDrawn="1"/>
            </p:nvSpPr>
            <p:spPr bwMode="auto">
              <a:xfrm>
                <a:off x="1328" y="1748"/>
                <a:ext cx="27" cy="37"/>
              </a:xfrm>
              <a:custGeom>
                <a:avLst/>
                <a:gdLst>
                  <a:gd name="T0" fmla="*/ 13 w 44"/>
                  <a:gd name="T1" fmla="*/ 49 h 59"/>
                  <a:gd name="T2" fmla="*/ 40 w 44"/>
                  <a:gd name="T3" fmla="*/ 34 h 59"/>
                  <a:gd name="T4" fmla="*/ 25 w 44"/>
                  <a:gd name="T5" fmla="*/ 15 h 59"/>
                  <a:gd name="T6" fmla="*/ 0 w 44"/>
                  <a:gd name="T7" fmla="*/ 2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59">
                    <a:moveTo>
                      <a:pt x="13" y="49"/>
                    </a:moveTo>
                    <a:cubicBezTo>
                      <a:pt x="38" y="59"/>
                      <a:pt x="44" y="39"/>
                      <a:pt x="40" y="34"/>
                    </a:cubicBezTo>
                    <a:cubicBezTo>
                      <a:pt x="24" y="26"/>
                      <a:pt x="21" y="24"/>
                      <a:pt x="25" y="15"/>
                    </a:cubicBezTo>
                    <a:cubicBezTo>
                      <a:pt x="19" y="0"/>
                      <a:pt x="6" y="1"/>
                      <a:pt x="0" y="20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" name="Freeform 782"/>
              <p:cNvSpPr>
                <a:spLocks/>
              </p:cNvSpPr>
              <p:nvPr userDrawn="1"/>
            </p:nvSpPr>
            <p:spPr bwMode="auto">
              <a:xfrm>
                <a:off x="1326" y="1750"/>
                <a:ext cx="30" cy="33"/>
              </a:xfrm>
              <a:custGeom>
                <a:avLst/>
                <a:gdLst>
                  <a:gd name="T0" fmla="*/ 28 w 48"/>
                  <a:gd name="T1" fmla="*/ 53 h 53"/>
                  <a:gd name="T2" fmla="*/ 15 w 48"/>
                  <a:gd name="T3" fmla="*/ 50 h 53"/>
                  <a:gd name="T4" fmla="*/ 13 w 48"/>
                  <a:gd name="T5" fmla="*/ 46 h 53"/>
                  <a:gd name="T6" fmla="*/ 17 w 48"/>
                  <a:gd name="T7" fmla="*/ 45 h 53"/>
                  <a:gd name="T8" fmla="*/ 40 w 48"/>
                  <a:gd name="T9" fmla="*/ 41 h 53"/>
                  <a:gd name="T10" fmla="*/ 41 w 48"/>
                  <a:gd name="T11" fmla="*/ 35 h 53"/>
                  <a:gd name="T12" fmla="*/ 25 w 48"/>
                  <a:gd name="T13" fmla="*/ 13 h 53"/>
                  <a:gd name="T14" fmla="*/ 17 w 48"/>
                  <a:gd name="T15" fmla="*/ 6 h 53"/>
                  <a:gd name="T16" fmla="*/ 6 w 48"/>
                  <a:gd name="T17" fmla="*/ 19 h 53"/>
                  <a:gd name="T18" fmla="*/ 2 w 48"/>
                  <a:gd name="T19" fmla="*/ 21 h 53"/>
                  <a:gd name="T20" fmla="*/ 0 w 48"/>
                  <a:gd name="T21" fmla="*/ 17 h 53"/>
                  <a:gd name="T22" fmla="*/ 17 w 48"/>
                  <a:gd name="T23" fmla="*/ 0 h 53"/>
                  <a:gd name="T24" fmla="*/ 31 w 48"/>
                  <a:gd name="T25" fmla="*/ 12 h 53"/>
                  <a:gd name="T26" fmla="*/ 31 w 48"/>
                  <a:gd name="T27" fmla="*/ 13 h 53"/>
                  <a:gd name="T28" fmla="*/ 31 w 48"/>
                  <a:gd name="T29" fmla="*/ 14 h 53"/>
                  <a:gd name="T30" fmla="*/ 44 w 48"/>
                  <a:gd name="T31" fmla="*/ 30 h 53"/>
                  <a:gd name="T32" fmla="*/ 45 w 48"/>
                  <a:gd name="T33" fmla="*/ 30 h 53"/>
                  <a:gd name="T34" fmla="*/ 45 w 48"/>
                  <a:gd name="T35" fmla="*/ 44 h 53"/>
                  <a:gd name="T36" fmla="*/ 28 w 48"/>
                  <a:gd name="T3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8" h="53">
                    <a:moveTo>
                      <a:pt x="28" y="53"/>
                    </a:moveTo>
                    <a:cubicBezTo>
                      <a:pt x="24" y="53"/>
                      <a:pt x="20" y="52"/>
                      <a:pt x="15" y="50"/>
                    </a:cubicBezTo>
                    <a:cubicBezTo>
                      <a:pt x="13" y="50"/>
                      <a:pt x="12" y="48"/>
                      <a:pt x="13" y="46"/>
                    </a:cubicBezTo>
                    <a:cubicBezTo>
                      <a:pt x="13" y="45"/>
                      <a:pt x="15" y="44"/>
                      <a:pt x="17" y="45"/>
                    </a:cubicBezTo>
                    <a:cubicBezTo>
                      <a:pt x="27" y="48"/>
                      <a:pt x="36" y="47"/>
                      <a:pt x="40" y="41"/>
                    </a:cubicBezTo>
                    <a:cubicBezTo>
                      <a:pt x="41" y="38"/>
                      <a:pt x="41" y="36"/>
                      <a:pt x="41" y="35"/>
                    </a:cubicBezTo>
                    <a:cubicBezTo>
                      <a:pt x="26" y="27"/>
                      <a:pt x="21" y="24"/>
                      <a:pt x="25" y="13"/>
                    </a:cubicBezTo>
                    <a:cubicBezTo>
                      <a:pt x="23" y="8"/>
                      <a:pt x="20" y="6"/>
                      <a:pt x="17" y="6"/>
                    </a:cubicBezTo>
                    <a:cubicBezTo>
                      <a:pt x="14" y="6"/>
                      <a:pt x="9" y="9"/>
                      <a:pt x="6" y="19"/>
                    </a:cubicBezTo>
                    <a:cubicBezTo>
                      <a:pt x="6" y="21"/>
                      <a:pt x="4" y="22"/>
                      <a:pt x="2" y="21"/>
                    </a:cubicBezTo>
                    <a:cubicBezTo>
                      <a:pt x="1" y="21"/>
                      <a:pt x="0" y="19"/>
                      <a:pt x="0" y="17"/>
                    </a:cubicBezTo>
                    <a:cubicBezTo>
                      <a:pt x="4" y="6"/>
                      <a:pt x="10" y="0"/>
                      <a:pt x="17" y="0"/>
                    </a:cubicBezTo>
                    <a:cubicBezTo>
                      <a:pt x="23" y="0"/>
                      <a:pt x="28" y="4"/>
                      <a:pt x="31" y="12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21"/>
                      <a:pt x="28" y="21"/>
                      <a:pt x="44" y="30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8" y="33"/>
                      <a:pt x="48" y="39"/>
                      <a:pt x="45" y="44"/>
                    </a:cubicBezTo>
                    <a:cubicBezTo>
                      <a:pt x="43" y="47"/>
                      <a:pt x="38" y="53"/>
                      <a:pt x="28" y="53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" name="Freeform 783"/>
              <p:cNvSpPr>
                <a:spLocks noEditPoints="1"/>
              </p:cNvSpPr>
              <p:nvPr userDrawn="1"/>
            </p:nvSpPr>
            <p:spPr bwMode="auto">
              <a:xfrm>
                <a:off x="1337" y="1745"/>
                <a:ext cx="22" cy="26"/>
              </a:xfrm>
              <a:custGeom>
                <a:avLst/>
                <a:gdLst>
                  <a:gd name="T0" fmla="*/ 17 w 35"/>
                  <a:gd name="T1" fmla="*/ 43 h 43"/>
                  <a:gd name="T2" fmla="*/ 3 w 35"/>
                  <a:gd name="T3" fmla="*/ 34 h 43"/>
                  <a:gd name="T4" fmla="*/ 7 w 35"/>
                  <a:gd name="T5" fmla="*/ 18 h 43"/>
                  <a:gd name="T6" fmla="*/ 10 w 35"/>
                  <a:gd name="T7" fmla="*/ 15 h 43"/>
                  <a:gd name="T8" fmla="*/ 14 w 35"/>
                  <a:gd name="T9" fmla="*/ 16 h 43"/>
                  <a:gd name="T10" fmla="*/ 20 w 35"/>
                  <a:gd name="T11" fmla="*/ 9 h 43"/>
                  <a:gd name="T12" fmla="*/ 23 w 35"/>
                  <a:gd name="T13" fmla="*/ 0 h 43"/>
                  <a:gd name="T14" fmla="*/ 30 w 35"/>
                  <a:gd name="T15" fmla="*/ 7 h 43"/>
                  <a:gd name="T16" fmla="*/ 33 w 35"/>
                  <a:gd name="T17" fmla="*/ 29 h 43"/>
                  <a:gd name="T18" fmla="*/ 22 w 35"/>
                  <a:gd name="T19" fmla="*/ 42 h 43"/>
                  <a:gd name="T20" fmla="*/ 17 w 35"/>
                  <a:gd name="T21" fmla="*/ 43 h 43"/>
                  <a:gd name="T22" fmla="*/ 14 w 35"/>
                  <a:gd name="T23" fmla="*/ 28 h 43"/>
                  <a:gd name="T24" fmla="*/ 14 w 35"/>
                  <a:gd name="T25" fmla="*/ 29 h 43"/>
                  <a:gd name="T26" fmla="*/ 17 w 35"/>
                  <a:gd name="T27" fmla="*/ 31 h 43"/>
                  <a:gd name="T28" fmla="*/ 19 w 35"/>
                  <a:gd name="T29" fmla="*/ 30 h 43"/>
                  <a:gd name="T30" fmla="*/ 22 w 35"/>
                  <a:gd name="T31" fmla="*/ 26 h 43"/>
                  <a:gd name="T32" fmla="*/ 22 w 35"/>
                  <a:gd name="T33" fmla="*/ 25 h 43"/>
                  <a:gd name="T34" fmla="*/ 14 w 35"/>
                  <a:gd name="T35" fmla="*/ 2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" h="43">
                    <a:moveTo>
                      <a:pt x="17" y="43"/>
                    </a:moveTo>
                    <a:cubicBezTo>
                      <a:pt x="11" y="43"/>
                      <a:pt x="5" y="39"/>
                      <a:pt x="3" y="34"/>
                    </a:cubicBezTo>
                    <a:cubicBezTo>
                      <a:pt x="2" y="32"/>
                      <a:pt x="0" y="25"/>
                      <a:pt x="7" y="18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8" y="14"/>
                      <a:pt x="20" y="9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5" y="13"/>
                      <a:pt x="35" y="22"/>
                      <a:pt x="33" y="29"/>
                    </a:cubicBezTo>
                    <a:cubicBezTo>
                      <a:pt x="32" y="35"/>
                      <a:pt x="28" y="40"/>
                      <a:pt x="22" y="42"/>
                    </a:cubicBezTo>
                    <a:cubicBezTo>
                      <a:pt x="21" y="42"/>
                      <a:pt x="19" y="43"/>
                      <a:pt x="17" y="43"/>
                    </a:cubicBezTo>
                    <a:close/>
                    <a:moveTo>
                      <a:pt x="14" y="28"/>
                    </a:move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30"/>
                      <a:pt x="15" y="31"/>
                      <a:pt x="17" y="31"/>
                    </a:cubicBezTo>
                    <a:cubicBezTo>
                      <a:pt x="18" y="31"/>
                      <a:pt x="18" y="31"/>
                      <a:pt x="19" y="30"/>
                    </a:cubicBezTo>
                    <a:cubicBezTo>
                      <a:pt x="20" y="30"/>
                      <a:pt x="21" y="28"/>
                      <a:pt x="22" y="26"/>
                    </a:cubicBezTo>
                    <a:cubicBezTo>
                      <a:pt x="22" y="26"/>
                      <a:pt x="22" y="25"/>
                      <a:pt x="22" y="25"/>
                    </a:cubicBezTo>
                    <a:cubicBezTo>
                      <a:pt x="19" y="27"/>
                      <a:pt x="17" y="28"/>
                      <a:pt x="14" y="28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" name="Freeform 784"/>
              <p:cNvSpPr>
                <a:spLocks/>
              </p:cNvSpPr>
              <p:nvPr userDrawn="1"/>
            </p:nvSpPr>
            <p:spPr bwMode="auto">
              <a:xfrm>
                <a:off x="1339" y="1751"/>
                <a:ext cx="17" cy="18"/>
              </a:xfrm>
              <a:custGeom>
                <a:avLst/>
                <a:gdLst>
                  <a:gd name="T0" fmla="*/ 22 w 27"/>
                  <a:gd name="T1" fmla="*/ 0 h 28"/>
                  <a:gd name="T2" fmla="*/ 18 w 27"/>
                  <a:gd name="T3" fmla="*/ 25 h 28"/>
                  <a:gd name="T4" fmla="*/ 9 w 27"/>
                  <a:gd name="T5" fmla="*/ 11 h 28"/>
                  <a:gd name="T6" fmla="*/ 22 w 27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8">
                    <a:moveTo>
                      <a:pt x="22" y="0"/>
                    </a:moveTo>
                    <a:cubicBezTo>
                      <a:pt x="27" y="6"/>
                      <a:pt x="26" y="22"/>
                      <a:pt x="18" y="25"/>
                    </a:cubicBezTo>
                    <a:cubicBezTo>
                      <a:pt x="9" y="28"/>
                      <a:pt x="0" y="20"/>
                      <a:pt x="9" y="11"/>
                    </a:cubicBezTo>
                    <a:cubicBezTo>
                      <a:pt x="13" y="12"/>
                      <a:pt x="20" y="7"/>
                      <a:pt x="22" y="0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" name="Freeform 785"/>
              <p:cNvSpPr>
                <a:spLocks/>
              </p:cNvSpPr>
              <p:nvPr userDrawn="1"/>
            </p:nvSpPr>
            <p:spPr bwMode="auto">
              <a:xfrm>
                <a:off x="1316" y="1739"/>
                <a:ext cx="28" cy="31"/>
              </a:xfrm>
              <a:custGeom>
                <a:avLst/>
                <a:gdLst>
                  <a:gd name="T0" fmla="*/ 12 w 44"/>
                  <a:gd name="T1" fmla="*/ 40 h 49"/>
                  <a:gd name="T2" fmla="*/ 39 w 44"/>
                  <a:gd name="T3" fmla="*/ 25 h 49"/>
                  <a:gd name="T4" fmla="*/ 25 w 44"/>
                  <a:gd name="T5" fmla="*/ 5 h 49"/>
                  <a:gd name="T6" fmla="*/ 0 w 44"/>
                  <a:gd name="T7" fmla="*/ 1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9">
                    <a:moveTo>
                      <a:pt x="12" y="40"/>
                    </a:moveTo>
                    <a:cubicBezTo>
                      <a:pt x="38" y="49"/>
                      <a:pt x="44" y="29"/>
                      <a:pt x="39" y="25"/>
                    </a:cubicBezTo>
                    <a:cubicBezTo>
                      <a:pt x="24" y="17"/>
                      <a:pt x="21" y="15"/>
                      <a:pt x="25" y="5"/>
                    </a:cubicBezTo>
                    <a:cubicBezTo>
                      <a:pt x="19" y="0"/>
                      <a:pt x="5" y="1"/>
                      <a:pt x="0" y="11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" name="Freeform 786"/>
              <p:cNvSpPr>
                <a:spLocks/>
              </p:cNvSpPr>
              <p:nvPr userDrawn="1"/>
            </p:nvSpPr>
            <p:spPr bwMode="auto">
              <a:xfrm>
                <a:off x="1315" y="1738"/>
                <a:ext cx="29" cy="29"/>
              </a:xfrm>
              <a:custGeom>
                <a:avLst/>
                <a:gdLst>
                  <a:gd name="T0" fmla="*/ 28 w 48"/>
                  <a:gd name="T1" fmla="*/ 47 h 47"/>
                  <a:gd name="T2" fmla="*/ 14 w 48"/>
                  <a:gd name="T3" fmla="*/ 45 h 47"/>
                  <a:gd name="T4" fmla="*/ 13 w 48"/>
                  <a:gd name="T5" fmla="*/ 41 h 47"/>
                  <a:gd name="T6" fmla="*/ 17 w 48"/>
                  <a:gd name="T7" fmla="*/ 39 h 47"/>
                  <a:gd name="T8" fmla="*/ 39 w 48"/>
                  <a:gd name="T9" fmla="*/ 36 h 47"/>
                  <a:gd name="T10" fmla="*/ 41 w 48"/>
                  <a:gd name="T11" fmla="*/ 29 h 47"/>
                  <a:gd name="T12" fmla="*/ 24 w 48"/>
                  <a:gd name="T13" fmla="*/ 8 h 47"/>
                  <a:gd name="T14" fmla="*/ 16 w 48"/>
                  <a:gd name="T15" fmla="*/ 7 h 47"/>
                  <a:gd name="T16" fmla="*/ 6 w 48"/>
                  <a:gd name="T17" fmla="*/ 14 h 47"/>
                  <a:gd name="T18" fmla="*/ 2 w 48"/>
                  <a:gd name="T19" fmla="*/ 16 h 47"/>
                  <a:gd name="T20" fmla="*/ 1 w 48"/>
                  <a:gd name="T21" fmla="*/ 12 h 47"/>
                  <a:gd name="T22" fmla="*/ 15 w 48"/>
                  <a:gd name="T23" fmla="*/ 1 h 47"/>
                  <a:gd name="T24" fmla="*/ 30 w 48"/>
                  <a:gd name="T25" fmla="*/ 5 h 47"/>
                  <a:gd name="T26" fmla="*/ 31 w 48"/>
                  <a:gd name="T27" fmla="*/ 7 h 47"/>
                  <a:gd name="T28" fmla="*/ 31 w 48"/>
                  <a:gd name="T29" fmla="*/ 8 h 47"/>
                  <a:gd name="T30" fmla="*/ 44 w 48"/>
                  <a:gd name="T31" fmla="*/ 24 h 47"/>
                  <a:gd name="T32" fmla="*/ 44 w 48"/>
                  <a:gd name="T33" fmla="*/ 25 h 47"/>
                  <a:gd name="T34" fmla="*/ 45 w 48"/>
                  <a:gd name="T35" fmla="*/ 39 h 47"/>
                  <a:gd name="T36" fmla="*/ 28 w 48"/>
                  <a:gd name="T3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8" h="47">
                    <a:moveTo>
                      <a:pt x="28" y="47"/>
                    </a:moveTo>
                    <a:cubicBezTo>
                      <a:pt x="24" y="47"/>
                      <a:pt x="20" y="47"/>
                      <a:pt x="14" y="45"/>
                    </a:cubicBezTo>
                    <a:cubicBezTo>
                      <a:pt x="13" y="44"/>
                      <a:pt x="12" y="43"/>
                      <a:pt x="13" y="41"/>
                    </a:cubicBezTo>
                    <a:cubicBezTo>
                      <a:pt x="13" y="39"/>
                      <a:pt x="15" y="39"/>
                      <a:pt x="17" y="39"/>
                    </a:cubicBezTo>
                    <a:cubicBezTo>
                      <a:pt x="27" y="43"/>
                      <a:pt x="36" y="42"/>
                      <a:pt x="39" y="36"/>
                    </a:cubicBezTo>
                    <a:cubicBezTo>
                      <a:pt x="41" y="33"/>
                      <a:pt x="41" y="30"/>
                      <a:pt x="41" y="29"/>
                    </a:cubicBezTo>
                    <a:cubicBezTo>
                      <a:pt x="26" y="22"/>
                      <a:pt x="21" y="19"/>
                      <a:pt x="24" y="8"/>
                    </a:cubicBezTo>
                    <a:cubicBezTo>
                      <a:pt x="22" y="7"/>
                      <a:pt x="19" y="7"/>
                      <a:pt x="16" y="7"/>
                    </a:cubicBezTo>
                    <a:cubicBezTo>
                      <a:pt x="11" y="8"/>
                      <a:pt x="8" y="11"/>
                      <a:pt x="6" y="14"/>
                    </a:cubicBezTo>
                    <a:cubicBezTo>
                      <a:pt x="5" y="16"/>
                      <a:pt x="3" y="16"/>
                      <a:pt x="2" y="16"/>
                    </a:cubicBezTo>
                    <a:cubicBezTo>
                      <a:pt x="0" y="15"/>
                      <a:pt x="0" y="13"/>
                      <a:pt x="1" y="12"/>
                    </a:cubicBezTo>
                    <a:cubicBezTo>
                      <a:pt x="3" y="6"/>
                      <a:pt x="8" y="2"/>
                      <a:pt x="15" y="1"/>
                    </a:cubicBezTo>
                    <a:cubicBezTo>
                      <a:pt x="21" y="0"/>
                      <a:pt x="27" y="2"/>
                      <a:pt x="30" y="5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28" y="15"/>
                      <a:pt x="28" y="16"/>
                      <a:pt x="44" y="24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8" y="27"/>
                      <a:pt x="48" y="33"/>
                      <a:pt x="45" y="39"/>
                    </a:cubicBezTo>
                    <a:cubicBezTo>
                      <a:pt x="43" y="41"/>
                      <a:pt x="38" y="47"/>
                      <a:pt x="28" y="47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" name="Freeform 787"/>
              <p:cNvSpPr>
                <a:spLocks noEditPoints="1"/>
              </p:cNvSpPr>
              <p:nvPr userDrawn="1"/>
            </p:nvSpPr>
            <p:spPr bwMode="auto">
              <a:xfrm>
                <a:off x="1326" y="1729"/>
                <a:ext cx="22" cy="27"/>
              </a:xfrm>
              <a:custGeom>
                <a:avLst/>
                <a:gdLst>
                  <a:gd name="T0" fmla="*/ 17 w 35"/>
                  <a:gd name="T1" fmla="*/ 43 h 43"/>
                  <a:gd name="T2" fmla="*/ 3 w 35"/>
                  <a:gd name="T3" fmla="*/ 35 h 43"/>
                  <a:gd name="T4" fmla="*/ 5 w 35"/>
                  <a:gd name="T5" fmla="*/ 19 h 43"/>
                  <a:gd name="T6" fmla="*/ 8 w 35"/>
                  <a:gd name="T7" fmla="*/ 16 h 43"/>
                  <a:gd name="T8" fmla="*/ 12 w 35"/>
                  <a:gd name="T9" fmla="*/ 17 h 43"/>
                  <a:gd name="T10" fmla="*/ 19 w 35"/>
                  <a:gd name="T11" fmla="*/ 10 h 43"/>
                  <a:gd name="T12" fmla="*/ 23 w 35"/>
                  <a:gd name="T13" fmla="*/ 0 h 43"/>
                  <a:gd name="T14" fmla="*/ 30 w 35"/>
                  <a:gd name="T15" fmla="*/ 8 h 43"/>
                  <a:gd name="T16" fmla="*/ 33 w 35"/>
                  <a:gd name="T17" fmla="*/ 29 h 43"/>
                  <a:gd name="T18" fmla="*/ 22 w 35"/>
                  <a:gd name="T19" fmla="*/ 42 h 43"/>
                  <a:gd name="T20" fmla="*/ 17 w 35"/>
                  <a:gd name="T21" fmla="*/ 43 h 43"/>
                  <a:gd name="T22" fmla="*/ 13 w 35"/>
                  <a:gd name="T23" fmla="*/ 29 h 43"/>
                  <a:gd name="T24" fmla="*/ 13 w 35"/>
                  <a:gd name="T25" fmla="*/ 29 h 43"/>
                  <a:gd name="T26" fmla="*/ 19 w 35"/>
                  <a:gd name="T27" fmla="*/ 31 h 43"/>
                  <a:gd name="T28" fmla="*/ 22 w 35"/>
                  <a:gd name="T29" fmla="*/ 26 h 43"/>
                  <a:gd name="T30" fmla="*/ 22 w 35"/>
                  <a:gd name="T31" fmla="*/ 25 h 43"/>
                  <a:gd name="T32" fmla="*/ 13 w 35"/>
                  <a:gd name="T33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43">
                    <a:moveTo>
                      <a:pt x="17" y="43"/>
                    </a:moveTo>
                    <a:cubicBezTo>
                      <a:pt x="11" y="43"/>
                      <a:pt x="5" y="40"/>
                      <a:pt x="3" y="35"/>
                    </a:cubicBezTo>
                    <a:cubicBezTo>
                      <a:pt x="0" y="30"/>
                      <a:pt x="1" y="24"/>
                      <a:pt x="5" y="19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8" y="14"/>
                      <a:pt x="19" y="1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5" y="13"/>
                      <a:pt x="35" y="23"/>
                      <a:pt x="33" y="29"/>
                    </a:cubicBezTo>
                    <a:cubicBezTo>
                      <a:pt x="31" y="36"/>
                      <a:pt x="28" y="41"/>
                      <a:pt x="22" y="42"/>
                    </a:cubicBezTo>
                    <a:cubicBezTo>
                      <a:pt x="21" y="43"/>
                      <a:pt x="19" y="43"/>
                      <a:pt x="17" y="43"/>
                    </a:cubicBezTo>
                    <a:close/>
                    <a:moveTo>
                      <a:pt x="13" y="29"/>
                    </a:moveTo>
                    <a:cubicBezTo>
                      <a:pt x="13" y="29"/>
                      <a:pt x="13" y="29"/>
                      <a:pt x="13" y="29"/>
                    </a:cubicBezTo>
                    <a:cubicBezTo>
                      <a:pt x="14" y="31"/>
                      <a:pt x="16" y="32"/>
                      <a:pt x="19" y="31"/>
                    </a:cubicBezTo>
                    <a:cubicBezTo>
                      <a:pt x="20" y="31"/>
                      <a:pt x="21" y="29"/>
                      <a:pt x="22" y="26"/>
                    </a:cubicBezTo>
                    <a:cubicBezTo>
                      <a:pt x="22" y="26"/>
                      <a:pt x="22" y="26"/>
                      <a:pt x="22" y="25"/>
                    </a:cubicBezTo>
                    <a:cubicBezTo>
                      <a:pt x="19" y="27"/>
                      <a:pt x="16" y="29"/>
                      <a:pt x="13" y="29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" name="Freeform 788"/>
              <p:cNvSpPr>
                <a:spLocks/>
              </p:cNvSpPr>
              <p:nvPr userDrawn="1"/>
            </p:nvSpPr>
            <p:spPr bwMode="auto">
              <a:xfrm>
                <a:off x="1328" y="1736"/>
                <a:ext cx="16" cy="18"/>
              </a:xfrm>
              <a:custGeom>
                <a:avLst/>
                <a:gdLst>
                  <a:gd name="T0" fmla="*/ 22 w 27"/>
                  <a:gd name="T1" fmla="*/ 0 h 28"/>
                  <a:gd name="T2" fmla="*/ 17 w 27"/>
                  <a:gd name="T3" fmla="*/ 25 h 28"/>
                  <a:gd name="T4" fmla="*/ 7 w 27"/>
                  <a:gd name="T5" fmla="*/ 11 h 28"/>
                  <a:gd name="T6" fmla="*/ 22 w 27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8">
                    <a:moveTo>
                      <a:pt x="22" y="0"/>
                    </a:moveTo>
                    <a:cubicBezTo>
                      <a:pt x="27" y="6"/>
                      <a:pt x="26" y="22"/>
                      <a:pt x="17" y="25"/>
                    </a:cubicBezTo>
                    <a:cubicBezTo>
                      <a:pt x="9" y="28"/>
                      <a:pt x="0" y="19"/>
                      <a:pt x="7" y="11"/>
                    </a:cubicBezTo>
                    <a:cubicBezTo>
                      <a:pt x="11" y="12"/>
                      <a:pt x="19" y="7"/>
                      <a:pt x="22" y="0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" name="Freeform 789"/>
              <p:cNvSpPr>
                <a:spLocks/>
              </p:cNvSpPr>
              <p:nvPr userDrawn="1"/>
            </p:nvSpPr>
            <p:spPr bwMode="auto">
              <a:xfrm>
                <a:off x="1302" y="1720"/>
                <a:ext cx="31" cy="36"/>
              </a:xfrm>
              <a:custGeom>
                <a:avLst/>
                <a:gdLst>
                  <a:gd name="T0" fmla="*/ 12 w 49"/>
                  <a:gd name="T1" fmla="*/ 49 h 58"/>
                  <a:gd name="T2" fmla="*/ 40 w 49"/>
                  <a:gd name="T3" fmla="*/ 31 h 58"/>
                  <a:gd name="T4" fmla="*/ 25 w 49"/>
                  <a:gd name="T5" fmla="*/ 14 h 58"/>
                  <a:gd name="T6" fmla="*/ 0 w 49"/>
                  <a:gd name="T7" fmla="*/ 1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58">
                    <a:moveTo>
                      <a:pt x="12" y="49"/>
                    </a:moveTo>
                    <a:cubicBezTo>
                      <a:pt x="41" y="58"/>
                      <a:pt x="49" y="34"/>
                      <a:pt x="40" y="31"/>
                    </a:cubicBezTo>
                    <a:cubicBezTo>
                      <a:pt x="24" y="23"/>
                      <a:pt x="21" y="24"/>
                      <a:pt x="25" y="14"/>
                    </a:cubicBezTo>
                    <a:cubicBezTo>
                      <a:pt x="19" y="0"/>
                      <a:pt x="6" y="2"/>
                      <a:pt x="0" y="17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" name="Freeform 790"/>
              <p:cNvSpPr>
                <a:spLocks/>
              </p:cNvSpPr>
              <p:nvPr userDrawn="1"/>
            </p:nvSpPr>
            <p:spPr bwMode="auto">
              <a:xfrm>
                <a:off x="1300" y="1721"/>
                <a:ext cx="31" cy="33"/>
              </a:xfrm>
              <a:custGeom>
                <a:avLst/>
                <a:gdLst>
                  <a:gd name="T0" fmla="*/ 28 w 50"/>
                  <a:gd name="T1" fmla="*/ 52 h 52"/>
                  <a:gd name="T2" fmla="*/ 14 w 50"/>
                  <a:gd name="T3" fmla="*/ 50 h 52"/>
                  <a:gd name="T4" fmla="*/ 12 w 50"/>
                  <a:gd name="T5" fmla="*/ 46 h 52"/>
                  <a:gd name="T6" fmla="*/ 16 w 50"/>
                  <a:gd name="T7" fmla="*/ 44 h 52"/>
                  <a:gd name="T8" fmla="*/ 40 w 50"/>
                  <a:gd name="T9" fmla="*/ 42 h 52"/>
                  <a:gd name="T10" fmla="*/ 43 w 50"/>
                  <a:gd name="T11" fmla="*/ 34 h 52"/>
                  <a:gd name="T12" fmla="*/ 42 w 50"/>
                  <a:gd name="T13" fmla="*/ 32 h 52"/>
                  <a:gd name="T14" fmla="*/ 41 w 50"/>
                  <a:gd name="T15" fmla="*/ 32 h 52"/>
                  <a:gd name="T16" fmla="*/ 36 w 50"/>
                  <a:gd name="T17" fmla="*/ 29 h 52"/>
                  <a:gd name="T18" fmla="*/ 24 w 50"/>
                  <a:gd name="T19" fmla="*/ 12 h 52"/>
                  <a:gd name="T20" fmla="*/ 17 w 50"/>
                  <a:gd name="T21" fmla="*/ 6 h 52"/>
                  <a:gd name="T22" fmla="*/ 17 w 50"/>
                  <a:gd name="T23" fmla="*/ 6 h 52"/>
                  <a:gd name="T24" fmla="*/ 6 w 50"/>
                  <a:gd name="T25" fmla="*/ 16 h 52"/>
                  <a:gd name="T26" fmla="*/ 2 w 50"/>
                  <a:gd name="T27" fmla="*/ 18 h 52"/>
                  <a:gd name="T28" fmla="*/ 0 w 50"/>
                  <a:gd name="T29" fmla="*/ 14 h 52"/>
                  <a:gd name="T30" fmla="*/ 17 w 50"/>
                  <a:gd name="T31" fmla="*/ 0 h 52"/>
                  <a:gd name="T32" fmla="*/ 17 w 50"/>
                  <a:gd name="T33" fmla="*/ 0 h 52"/>
                  <a:gd name="T34" fmla="*/ 30 w 50"/>
                  <a:gd name="T35" fmla="*/ 11 h 52"/>
                  <a:gd name="T36" fmla="*/ 31 w 50"/>
                  <a:gd name="T37" fmla="*/ 12 h 52"/>
                  <a:gd name="T38" fmla="*/ 30 w 50"/>
                  <a:gd name="T39" fmla="*/ 13 h 52"/>
                  <a:gd name="T40" fmla="*/ 38 w 50"/>
                  <a:gd name="T41" fmla="*/ 24 h 52"/>
                  <a:gd name="T42" fmla="*/ 44 w 50"/>
                  <a:gd name="T43" fmla="*/ 27 h 52"/>
                  <a:gd name="T44" fmla="*/ 49 w 50"/>
                  <a:gd name="T45" fmla="*/ 32 h 52"/>
                  <a:gd name="T46" fmla="*/ 44 w 50"/>
                  <a:gd name="T47" fmla="*/ 46 h 52"/>
                  <a:gd name="T48" fmla="*/ 28 w 50"/>
                  <a:gd name="T4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0" h="52">
                    <a:moveTo>
                      <a:pt x="28" y="52"/>
                    </a:moveTo>
                    <a:cubicBezTo>
                      <a:pt x="24" y="52"/>
                      <a:pt x="19" y="51"/>
                      <a:pt x="14" y="50"/>
                    </a:cubicBezTo>
                    <a:cubicBezTo>
                      <a:pt x="13" y="49"/>
                      <a:pt x="12" y="48"/>
                      <a:pt x="12" y="46"/>
                    </a:cubicBezTo>
                    <a:cubicBezTo>
                      <a:pt x="13" y="44"/>
                      <a:pt x="15" y="44"/>
                      <a:pt x="16" y="44"/>
                    </a:cubicBezTo>
                    <a:cubicBezTo>
                      <a:pt x="30" y="48"/>
                      <a:pt x="37" y="45"/>
                      <a:pt x="40" y="42"/>
                    </a:cubicBezTo>
                    <a:cubicBezTo>
                      <a:pt x="43" y="39"/>
                      <a:pt x="44" y="36"/>
                      <a:pt x="43" y="34"/>
                    </a:cubicBezTo>
                    <a:cubicBezTo>
                      <a:pt x="43" y="33"/>
                      <a:pt x="42" y="32"/>
                      <a:pt x="42" y="32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39" y="31"/>
                      <a:pt x="37" y="30"/>
                      <a:pt x="36" y="29"/>
                    </a:cubicBezTo>
                    <a:cubicBezTo>
                      <a:pt x="26" y="24"/>
                      <a:pt x="21" y="22"/>
                      <a:pt x="24" y="12"/>
                    </a:cubicBezTo>
                    <a:cubicBezTo>
                      <a:pt x="22" y="8"/>
                      <a:pt x="20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3" y="6"/>
                      <a:pt x="9" y="10"/>
                      <a:pt x="6" y="16"/>
                    </a:cubicBezTo>
                    <a:cubicBezTo>
                      <a:pt x="5" y="18"/>
                      <a:pt x="4" y="19"/>
                      <a:pt x="2" y="18"/>
                    </a:cubicBezTo>
                    <a:cubicBezTo>
                      <a:pt x="0" y="17"/>
                      <a:pt x="0" y="16"/>
                      <a:pt x="0" y="14"/>
                    </a:cubicBezTo>
                    <a:cubicBezTo>
                      <a:pt x="4" y="5"/>
                      <a:pt x="10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3" y="0"/>
                      <a:pt x="28" y="4"/>
                      <a:pt x="30" y="11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8" y="19"/>
                      <a:pt x="28" y="19"/>
                      <a:pt x="38" y="24"/>
                    </a:cubicBezTo>
                    <a:cubicBezTo>
                      <a:pt x="40" y="25"/>
                      <a:pt x="42" y="26"/>
                      <a:pt x="44" y="27"/>
                    </a:cubicBezTo>
                    <a:cubicBezTo>
                      <a:pt x="46" y="28"/>
                      <a:pt x="48" y="30"/>
                      <a:pt x="49" y="32"/>
                    </a:cubicBezTo>
                    <a:cubicBezTo>
                      <a:pt x="50" y="37"/>
                      <a:pt x="48" y="42"/>
                      <a:pt x="44" y="46"/>
                    </a:cubicBezTo>
                    <a:cubicBezTo>
                      <a:pt x="41" y="49"/>
                      <a:pt x="36" y="52"/>
                      <a:pt x="28" y="52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" name="Freeform 791"/>
              <p:cNvSpPr>
                <a:spLocks noEditPoints="1"/>
              </p:cNvSpPr>
              <p:nvPr userDrawn="1"/>
            </p:nvSpPr>
            <p:spPr bwMode="auto">
              <a:xfrm>
                <a:off x="1311" y="1716"/>
                <a:ext cx="22" cy="27"/>
              </a:xfrm>
              <a:custGeom>
                <a:avLst/>
                <a:gdLst>
                  <a:gd name="T0" fmla="*/ 17 w 35"/>
                  <a:gd name="T1" fmla="*/ 43 h 43"/>
                  <a:gd name="T2" fmla="*/ 3 w 35"/>
                  <a:gd name="T3" fmla="*/ 35 h 43"/>
                  <a:gd name="T4" fmla="*/ 7 w 35"/>
                  <a:gd name="T5" fmla="*/ 18 h 43"/>
                  <a:gd name="T6" fmla="*/ 10 w 35"/>
                  <a:gd name="T7" fmla="*/ 15 h 43"/>
                  <a:gd name="T8" fmla="*/ 13 w 35"/>
                  <a:gd name="T9" fmla="*/ 17 h 43"/>
                  <a:gd name="T10" fmla="*/ 19 w 35"/>
                  <a:gd name="T11" fmla="*/ 10 h 43"/>
                  <a:gd name="T12" fmla="*/ 23 w 35"/>
                  <a:gd name="T13" fmla="*/ 0 h 43"/>
                  <a:gd name="T14" fmla="*/ 30 w 35"/>
                  <a:gd name="T15" fmla="*/ 8 h 43"/>
                  <a:gd name="T16" fmla="*/ 33 w 35"/>
                  <a:gd name="T17" fmla="*/ 29 h 43"/>
                  <a:gd name="T18" fmla="*/ 22 w 35"/>
                  <a:gd name="T19" fmla="*/ 42 h 43"/>
                  <a:gd name="T20" fmla="*/ 17 w 35"/>
                  <a:gd name="T21" fmla="*/ 43 h 43"/>
                  <a:gd name="T22" fmla="*/ 14 w 35"/>
                  <a:gd name="T23" fmla="*/ 29 h 43"/>
                  <a:gd name="T24" fmla="*/ 14 w 35"/>
                  <a:gd name="T25" fmla="*/ 30 h 43"/>
                  <a:gd name="T26" fmla="*/ 17 w 35"/>
                  <a:gd name="T27" fmla="*/ 31 h 43"/>
                  <a:gd name="T28" fmla="*/ 18 w 35"/>
                  <a:gd name="T29" fmla="*/ 31 h 43"/>
                  <a:gd name="T30" fmla="*/ 21 w 35"/>
                  <a:gd name="T31" fmla="*/ 26 h 43"/>
                  <a:gd name="T32" fmla="*/ 22 w 35"/>
                  <a:gd name="T33" fmla="*/ 26 h 43"/>
                  <a:gd name="T34" fmla="*/ 14 w 35"/>
                  <a:gd name="T35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" h="43">
                    <a:moveTo>
                      <a:pt x="17" y="43"/>
                    </a:moveTo>
                    <a:cubicBezTo>
                      <a:pt x="10" y="43"/>
                      <a:pt x="5" y="40"/>
                      <a:pt x="3" y="35"/>
                    </a:cubicBezTo>
                    <a:cubicBezTo>
                      <a:pt x="2" y="32"/>
                      <a:pt x="0" y="25"/>
                      <a:pt x="7" y="18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7"/>
                      <a:pt x="18" y="14"/>
                      <a:pt x="19" y="1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4" y="13"/>
                      <a:pt x="35" y="23"/>
                      <a:pt x="33" y="29"/>
                    </a:cubicBezTo>
                    <a:cubicBezTo>
                      <a:pt x="31" y="36"/>
                      <a:pt x="27" y="41"/>
                      <a:pt x="22" y="42"/>
                    </a:cubicBezTo>
                    <a:cubicBezTo>
                      <a:pt x="20" y="43"/>
                      <a:pt x="19" y="43"/>
                      <a:pt x="17" y="43"/>
                    </a:cubicBezTo>
                    <a:close/>
                    <a:moveTo>
                      <a:pt x="14" y="29"/>
                    </a:moveTo>
                    <a:cubicBezTo>
                      <a:pt x="14" y="29"/>
                      <a:pt x="14" y="30"/>
                      <a:pt x="14" y="30"/>
                    </a:cubicBezTo>
                    <a:cubicBezTo>
                      <a:pt x="14" y="30"/>
                      <a:pt x="15" y="31"/>
                      <a:pt x="17" y="31"/>
                    </a:cubicBezTo>
                    <a:cubicBezTo>
                      <a:pt x="17" y="31"/>
                      <a:pt x="18" y="31"/>
                      <a:pt x="18" y="31"/>
                    </a:cubicBezTo>
                    <a:cubicBezTo>
                      <a:pt x="20" y="31"/>
                      <a:pt x="21" y="29"/>
                      <a:pt x="21" y="26"/>
                    </a:cubicBezTo>
                    <a:cubicBezTo>
                      <a:pt x="21" y="26"/>
                      <a:pt x="21" y="26"/>
                      <a:pt x="22" y="26"/>
                    </a:cubicBezTo>
                    <a:cubicBezTo>
                      <a:pt x="19" y="27"/>
                      <a:pt x="17" y="28"/>
                      <a:pt x="14" y="29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" name="Freeform 792"/>
              <p:cNvSpPr>
                <a:spLocks/>
              </p:cNvSpPr>
              <p:nvPr userDrawn="1"/>
            </p:nvSpPr>
            <p:spPr bwMode="auto">
              <a:xfrm>
                <a:off x="1313" y="1723"/>
                <a:ext cx="17" cy="17"/>
              </a:xfrm>
              <a:custGeom>
                <a:avLst/>
                <a:gdLst>
                  <a:gd name="T0" fmla="*/ 23 w 28"/>
                  <a:gd name="T1" fmla="*/ 0 h 27"/>
                  <a:gd name="T2" fmla="*/ 18 w 28"/>
                  <a:gd name="T3" fmla="*/ 25 h 27"/>
                  <a:gd name="T4" fmla="*/ 9 w 28"/>
                  <a:gd name="T5" fmla="*/ 10 h 27"/>
                  <a:gd name="T6" fmla="*/ 23 w 28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7">
                    <a:moveTo>
                      <a:pt x="23" y="0"/>
                    </a:moveTo>
                    <a:cubicBezTo>
                      <a:pt x="28" y="5"/>
                      <a:pt x="27" y="22"/>
                      <a:pt x="18" y="25"/>
                    </a:cubicBezTo>
                    <a:cubicBezTo>
                      <a:pt x="10" y="27"/>
                      <a:pt x="0" y="20"/>
                      <a:pt x="9" y="10"/>
                    </a:cubicBezTo>
                    <a:cubicBezTo>
                      <a:pt x="14" y="12"/>
                      <a:pt x="20" y="7"/>
                      <a:pt x="23" y="0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" name="Freeform 793"/>
              <p:cNvSpPr>
                <a:spLocks/>
              </p:cNvSpPr>
              <p:nvPr userDrawn="1"/>
            </p:nvSpPr>
            <p:spPr bwMode="auto">
              <a:xfrm>
                <a:off x="1301" y="1739"/>
                <a:ext cx="10" cy="12"/>
              </a:xfrm>
              <a:custGeom>
                <a:avLst/>
                <a:gdLst>
                  <a:gd name="T0" fmla="*/ 2 w 15"/>
                  <a:gd name="T1" fmla="*/ 0 h 19"/>
                  <a:gd name="T2" fmla="*/ 15 w 15"/>
                  <a:gd name="T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" h="19">
                    <a:moveTo>
                      <a:pt x="2" y="0"/>
                    </a:moveTo>
                    <a:cubicBezTo>
                      <a:pt x="0" y="7"/>
                      <a:pt x="9" y="17"/>
                      <a:pt x="15" y="19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" name="Freeform 794"/>
              <p:cNvSpPr>
                <a:spLocks/>
              </p:cNvSpPr>
              <p:nvPr userDrawn="1"/>
            </p:nvSpPr>
            <p:spPr bwMode="auto">
              <a:xfrm>
                <a:off x="1302" y="1739"/>
                <a:ext cx="9" cy="13"/>
              </a:xfrm>
              <a:custGeom>
                <a:avLst/>
                <a:gdLst>
                  <a:gd name="T0" fmla="*/ 15 w 15"/>
                  <a:gd name="T1" fmla="*/ 17 h 21"/>
                  <a:gd name="T2" fmla="*/ 11 w 15"/>
                  <a:gd name="T3" fmla="*/ 16 h 21"/>
                  <a:gd name="T4" fmla="*/ 5 w 15"/>
                  <a:gd name="T5" fmla="*/ 11 h 21"/>
                  <a:gd name="T6" fmla="*/ 1 w 15"/>
                  <a:gd name="T7" fmla="*/ 4 h 21"/>
                  <a:gd name="T8" fmla="*/ 1 w 15"/>
                  <a:gd name="T9" fmla="*/ 1 h 21"/>
                  <a:gd name="T10" fmla="*/ 1 w 15"/>
                  <a:gd name="T11" fmla="*/ 0 h 21"/>
                  <a:gd name="T12" fmla="*/ 1 w 15"/>
                  <a:gd name="T13" fmla="*/ 1 h 21"/>
                  <a:gd name="T14" fmla="*/ 1 w 15"/>
                  <a:gd name="T15" fmla="*/ 4 h 21"/>
                  <a:gd name="T16" fmla="*/ 4 w 15"/>
                  <a:gd name="T17" fmla="*/ 12 h 21"/>
                  <a:gd name="T18" fmla="*/ 9 w 15"/>
                  <a:gd name="T19" fmla="*/ 19 h 21"/>
                  <a:gd name="T20" fmla="*/ 13 w 15"/>
                  <a:gd name="T21" fmla="*/ 21 h 21"/>
                  <a:gd name="T22" fmla="*/ 15 w 15"/>
                  <a:gd name="T23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21">
                    <a:moveTo>
                      <a:pt x="15" y="17"/>
                    </a:moveTo>
                    <a:cubicBezTo>
                      <a:pt x="15" y="17"/>
                      <a:pt x="13" y="17"/>
                      <a:pt x="11" y="16"/>
                    </a:cubicBezTo>
                    <a:cubicBezTo>
                      <a:pt x="10" y="15"/>
                      <a:pt x="7" y="13"/>
                      <a:pt x="5" y="11"/>
                    </a:cubicBezTo>
                    <a:cubicBezTo>
                      <a:pt x="3" y="8"/>
                      <a:pt x="2" y="6"/>
                      <a:pt x="1" y="4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1" y="6"/>
                      <a:pt x="2" y="9"/>
                      <a:pt x="4" y="12"/>
                    </a:cubicBezTo>
                    <a:cubicBezTo>
                      <a:pt x="6" y="14"/>
                      <a:pt x="8" y="17"/>
                      <a:pt x="9" y="19"/>
                    </a:cubicBezTo>
                    <a:cubicBezTo>
                      <a:pt x="11" y="20"/>
                      <a:pt x="13" y="21"/>
                      <a:pt x="13" y="21"/>
                    </a:cubicBezTo>
                    <a:lnTo>
                      <a:pt x="15" y="1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" name="Freeform 795"/>
              <p:cNvSpPr>
                <a:spLocks/>
              </p:cNvSpPr>
              <p:nvPr userDrawn="1"/>
            </p:nvSpPr>
            <p:spPr bwMode="auto">
              <a:xfrm>
                <a:off x="1316" y="1754"/>
                <a:ext cx="17" cy="12"/>
              </a:xfrm>
              <a:custGeom>
                <a:avLst/>
                <a:gdLst>
                  <a:gd name="T0" fmla="*/ 1 w 27"/>
                  <a:gd name="T1" fmla="*/ 0 h 19"/>
                  <a:gd name="T2" fmla="*/ 27 w 27"/>
                  <a:gd name="T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7" h="19">
                    <a:moveTo>
                      <a:pt x="1" y="0"/>
                    </a:moveTo>
                    <a:cubicBezTo>
                      <a:pt x="0" y="7"/>
                      <a:pt x="7" y="19"/>
                      <a:pt x="27" y="18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" name="Freeform 796"/>
              <p:cNvSpPr>
                <a:spLocks/>
              </p:cNvSpPr>
              <p:nvPr userDrawn="1"/>
            </p:nvSpPr>
            <p:spPr bwMode="auto">
              <a:xfrm>
                <a:off x="1317" y="1754"/>
                <a:ext cx="16" cy="12"/>
              </a:xfrm>
              <a:custGeom>
                <a:avLst/>
                <a:gdLst>
                  <a:gd name="T0" fmla="*/ 25 w 26"/>
                  <a:gd name="T1" fmla="*/ 16 h 20"/>
                  <a:gd name="T2" fmla="*/ 24 w 26"/>
                  <a:gd name="T3" fmla="*/ 16 h 20"/>
                  <a:gd name="T4" fmla="*/ 20 w 26"/>
                  <a:gd name="T5" fmla="*/ 16 h 20"/>
                  <a:gd name="T6" fmla="*/ 9 w 26"/>
                  <a:gd name="T7" fmla="*/ 14 h 20"/>
                  <a:gd name="T8" fmla="*/ 4 w 26"/>
                  <a:gd name="T9" fmla="*/ 10 h 20"/>
                  <a:gd name="T10" fmla="*/ 1 w 26"/>
                  <a:gd name="T11" fmla="*/ 6 h 20"/>
                  <a:gd name="T12" fmla="*/ 0 w 26"/>
                  <a:gd name="T13" fmla="*/ 2 h 20"/>
                  <a:gd name="T14" fmla="*/ 0 w 26"/>
                  <a:gd name="T15" fmla="*/ 0 h 20"/>
                  <a:gd name="T16" fmla="*/ 0 w 26"/>
                  <a:gd name="T17" fmla="*/ 2 h 20"/>
                  <a:gd name="T18" fmla="*/ 1 w 26"/>
                  <a:gd name="T19" fmla="*/ 6 h 20"/>
                  <a:gd name="T20" fmla="*/ 3 w 26"/>
                  <a:gd name="T21" fmla="*/ 11 h 20"/>
                  <a:gd name="T22" fmla="*/ 8 w 26"/>
                  <a:gd name="T23" fmla="*/ 15 h 20"/>
                  <a:gd name="T24" fmla="*/ 20 w 26"/>
                  <a:gd name="T25" fmla="*/ 20 h 20"/>
                  <a:gd name="T26" fmla="*/ 24 w 26"/>
                  <a:gd name="T27" fmla="*/ 20 h 20"/>
                  <a:gd name="T28" fmla="*/ 26 w 26"/>
                  <a:gd name="T29" fmla="*/ 20 h 20"/>
                  <a:gd name="T30" fmla="*/ 25 w 26"/>
                  <a:gd name="T31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20">
                    <a:moveTo>
                      <a:pt x="25" y="16"/>
                    </a:moveTo>
                    <a:cubicBezTo>
                      <a:pt x="25" y="16"/>
                      <a:pt x="25" y="16"/>
                      <a:pt x="24" y="16"/>
                    </a:cubicBezTo>
                    <a:cubicBezTo>
                      <a:pt x="23" y="16"/>
                      <a:pt x="22" y="16"/>
                      <a:pt x="20" y="16"/>
                    </a:cubicBezTo>
                    <a:cubicBezTo>
                      <a:pt x="17" y="16"/>
                      <a:pt x="13" y="15"/>
                      <a:pt x="9" y="14"/>
                    </a:cubicBezTo>
                    <a:cubicBezTo>
                      <a:pt x="7" y="13"/>
                      <a:pt x="6" y="12"/>
                      <a:pt x="4" y="10"/>
                    </a:cubicBezTo>
                    <a:cubicBezTo>
                      <a:pt x="3" y="9"/>
                      <a:pt x="2" y="7"/>
                      <a:pt x="1" y="6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6"/>
                    </a:cubicBezTo>
                    <a:cubicBezTo>
                      <a:pt x="1" y="7"/>
                      <a:pt x="2" y="9"/>
                      <a:pt x="3" y="11"/>
                    </a:cubicBezTo>
                    <a:cubicBezTo>
                      <a:pt x="5" y="13"/>
                      <a:pt x="6" y="14"/>
                      <a:pt x="8" y="15"/>
                    </a:cubicBezTo>
                    <a:cubicBezTo>
                      <a:pt x="12" y="18"/>
                      <a:pt x="17" y="19"/>
                      <a:pt x="20" y="20"/>
                    </a:cubicBezTo>
                    <a:cubicBezTo>
                      <a:pt x="22" y="20"/>
                      <a:pt x="23" y="20"/>
                      <a:pt x="24" y="20"/>
                    </a:cubicBezTo>
                    <a:cubicBezTo>
                      <a:pt x="25" y="20"/>
                      <a:pt x="26" y="20"/>
                      <a:pt x="26" y="20"/>
                    </a:cubicBezTo>
                    <a:lnTo>
                      <a:pt x="25" y="16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" name="Freeform 797"/>
              <p:cNvSpPr>
                <a:spLocks/>
              </p:cNvSpPr>
              <p:nvPr userDrawn="1"/>
            </p:nvSpPr>
            <p:spPr bwMode="auto">
              <a:xfrm>
                <a:off x="1328" y="1770"/>
                <a:ext cx="10" cy="11"/>
              </a:xfrm>
              <a:custGeom>
                <a:avLst/>
                <a:gdLst>
                  <a:gd name="T0" fmla="*/ 17 w 17"/>
                  <a:gd name="T1" fmla="*/ 14 h 18"/>
                  <a:gd name="T2" fmla="*/ 13 w 17"/>
                  <a:gd name="T3" fmla="*/ 13 h 18"/>
                  <a:gd name="T4" fmla="*/ 6 w 17"/>
                  <a:gd name="T5" fmla="*/ 10 h 18"/>
                  <a:gd name="T6" fmla="*/ 1 w 17"/>
                  <a:gd name="T7" fmla="*/ 4 h 18"/>
                  <a:gd name="T8" fmla="*/ 0 w 17"/>
                  <a:gd name="T9" fmla="*/ 1 h 18"/>
                  <a:gd name="T10" fmla="*/ 0 w 17"/>
                  <a:gd name="T11" fmla="*/ 0 h 18"/>
                  <a:gd name="T12" fmla="*/ 0 w 17"/>
                  <a:gd name="T13" fmla="*/ 1 h 18"/>
                  <a:gd name="T14" fmla="*/ 0 w 17"/>
                  <a:gd name="T15" fmla="*/ 4 h 18"/>
                  <a:gd name="T16" fmla="*/ 5 w 17"/>
                  <a:gd name="T17" fmla="*/ 11 h 18"/>
                  <a:gd name="T18" fmla="*/ 12 w 17"/>
                  <a:gd name="T19" fmla="*/ 16 h 18"/>
                  <a:gd name="T20" fmla="*/ 15 w 17"/>
                  <a:gd name="T21" fmla="*/ 18 h 18"/>
                  <a:gd name="T22" fmla="*/ 17 w 17"/>
                  <a:gd name="T23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8">
                    <a:moveTo>
                      <a:pt x="17" y="14"/>
                    </a:moveTo>
                    <a:cubicBezTo>
                      <a:pt x="17" y="14"/>
                      <a:pt x="15" y="14"/>
                      <a:pt x="13" y="13"/>
                    </a:cubicBezTo>
                    <a:cubicBezTo>
                      <a:pt x="11" y="13"/>
                      <a:pt x="9" y="11"/>
                      <a:pt x="6" y="10"/>
                    </a:cubicBezTo>
                    <a:cubicBezTo>
                      <a:pt x="4" y="8"/>
                      <a:pt x="2" y="6"/>
                      <a:pt x="1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1" y="6"/>
                      <a:pt x="3" y="9"/>
                      <a:pt x="5" y="11"/>
                    </a:cubicBezTo>
                    <a:cubicBezTo>
                      <a:pt x="7" y="13"/>
                      <a:pt x="10" y="15"/>
                      <a:pt x="12" y="16"/>
                    </a:cubicBezTo>
                    <a:cubicBezTo>
                      <a:pt x="14" y="18"/>
                      <a:pt x="15" y="18"/>
                      <a:pt x="15" y="18"/>
                    </a:cubicBezTo>
                    <a:lnTo>
                      <a:pt x="17" y="14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" name="Freeform 798"/>
              <p:cNvSpPr>
                <a:spLocks/>
              </p:cNvSpPr>
              <p:nvPr userDrawn="1"/>
            </p:nvSpPr>
            <p:spPr bwMode="auto">
              <a:xfrm>
                <a:off x="1324" y="1773"/>
                <a:ext cx="7" cy="8"/>
              </a:xfrm>
              <a:custGeom>
                <a:avLst/>
                <a:gdLst>
                  <a:gd name="T0" fmla="*/ 11 w 11"/>
                  <a:gd name="T1" fmla="*/ 9 h 13"/>
                  <a:gd name="T2" fmla="*/ 9 w 11"/>
                  <a:gd name="T3" fmla="*/ 8 h 13"/>
                  <a:gd name="T4" fmla="*/ 5 w 11"/>
                  <a:gd name="T5" fmla="*/ 6 h 13"/>
                  <a:gd name="T6" fmla="*/ 1 w 11"/>
                  <a:gd name="T7" fmla="*/ 2 h 13"/>
                  <a:gd name="T8" fmla="*/ 0 w 11"/>
                  <a:gd name="T9" fmla="*/ 0 h 13"/>
                  <a:gd name="T10" fmla="*/ 1 w 11"/>
                  <a:gd name="T11" fmla="*/ 2 h 13"/>
                  <a:gd name="T12" fmla="*/ 3 w 11"/>
                  <a:gd name="T13" fmla="*/ 7 h 13"/>
                  <a:gd name="T14" fmla="*/ 8 w 11"/>
                  <a:gd name="T15" fmla="*/ 11 h 13"/>
                  <a:gd name="T16" fmla="*/ 9 w 11"/>
                  <a:gd name="T17" fmla="*/ 12 h 13"/>
                  <a:gd name="T18" fmla="*/ 10 w 11"/>
                  <a:gd name="T19" fmla="*/ 13 h 13"/>
                  <a:gd name="T20" fmla="*/ 11 w 11"/>
                  <a:gd name="T21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3">
                    <a:moveTo>
                      <a:pt x="11" y="9"/>
                    </a:moveTo>
                    <a:cubicBezTo>
                      <a:pt x="11" y="9"/>
                      <a:pt x="11" y="9"/>
                      <a:pt x="9" y="8"/>
                    </a:cubicBezTo>
                    <a:cubicBezTo>
                      <a:pt x="8" y="8"/>
                      <a:pt x="6" y="7"/>
                      <a:pt x="5" y="6"/>
                    </a:cubicBezTo>
                    <a:cubicBezTo>
                      <a:pt x="3" y="5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cubicBezTo>
                      <a:pt x="1" y="4"/>
                      <a:pt x="2" y="5"/>
                      <a:pt x="3" y="7"/>
                    </a:cubicBezTo>
                    <a:cubicBezTo>
                      <a:pt x="5" y="9"/>
                      <a:pt x="6" y="10"/>
                      <a:pt x="8" y="11"/>
                    </a:cubicBezTo>
                    <a:cubicBezTo>
                      <a:pt x="8" y="12"/>
                      <a:pt x="9" y="12"/>
                      <a:pt x="9" y="12"/>
                    </a:cubicBezTo>
                    <a:cubicBezTo>
                      <a:pt x="10" y="13"/>
                      <a:pt x="10" y="13"/>
                      <a:pt x="10" y="13"/>
                    </a:cubicBez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" name="Freeform 799"/>
              <p:cNvSpPr>
                <a:spLocks/>
              </p:cNvSpPr>
              <p:nvPr userDrawn="1"/>
            </p:nvSpPr>
            <p:spPr bwMode="auto">
              <a:xfrm>
                <a:off x="1319" y="1774"/>
                <a:ext cx="6" cy="7"/>
              </a:xfrm>
              <a:custGeom>
                <a:avLst/>
                <a:gdLst>
                  <a:gd name="T0" fmla="*/ 9 w 9"/>
                  <a:gd name="T1" fmla="*/ 8 h 12"/>
                  <a:gd name="T2" fmla="*/ 9 w 9"/>
                  <a:gd name="T3" fmla="*/ 8 h 12"/>
                  <a:gd name="T4" fmla="*/ 8 w 9"/>
                  <a:gd name="T5" fmla="*/ 8 h 12"/>
                  <a:gd name="T6" fmla="*/ 4 w 9"/>
                  <a:gd name="T7" fmla="*/ 6 h 12"/>
                  <a:gd name="T8" fmla="*/ 1 w 9"/>
                  <a:gd name="T9" fmla="*/ 2 h 12"/>
                  <a:gd name="T10" fmla="*/ 0 w 9"/>
                  <a:gd name="T11" fmla="*/ 0 h 12"/>
                  <a:gd name="T12" fmla="*/ 1 w 9"/>
                  <a:gd name="T13" fmla="*/ 3 h 12"/>
                  <a:gd name="T14" fmla="*/ 2 w 9"/>
                  <a:gd name="T15" fmla="*/ 7 h 12"/>
                  <a:gd name="T16" fmla="*/ 6 w 9"/>
                  <a:gd name="T17" fmla="*/ 11 h 12"/>
                  <a:gd name="T18" fmla="*/ 8 w 9"/>
                  <a:gd name="T19" fmla="*/ 12 h 12"/>
                  <a:gd name="T20" fmla="*/ 8 w 9"/>
                  <a:gd name="T21" fmla="*/ 12 h 12"/>
                  <a:gd name="T22" fmla="*/ 9 w 9"/>
                  <a:gd name="T23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12">
                    <a:moveTo>
                      <a:pt x="9" y="8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8" y="8"/>
                      <a:pt x="8" y="8"/>
                    </a:cubicBezTo>
                    <a:cubicBezTo>
                      <a:pt x="7" y="7"/>
                      <a:pt x="5" y="7"/>
                      <a:pt x="4" y="6"/>
                    </a:cubicBezTo>
                    <a:cubicBezTo>
                      <a:pt x="3" y="5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3"/>
                    </a:cubicBezTo>
                    <a:cubicBezTo>
                      <a:pt x="1" y="4"/>
                      <a:pt x="1" y="6"/>
                      <a:pt x="2" y="7"/>
                    </a:cubicBezTo>
                    <a:cubicBezTo>
                      <a:pt x="3" y="9"/>
                      <a:pt x="5" y="10"/>
                      <a:pt x="6" y="11"/>
                    </a:cubicBezTo>
                    <a:cubicBezTo>
                      <a:pt x="7" y="11"/>
                      <a:pt x="7" y="11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lnTo>
                      <a:pt x="9" y="8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" name="Freeform 800"/>
              <p:cNvSpPr>
                <a:spLocks/>
              </p:cNvSpPr>
              <p:nvPr userDrawn="1"/>
            </p:nvSpPr>
            <p:spPr bwMode="auto">
              <a:xfrm>
                <a:off x="1500" y="1750"/>
                <a:ext cx="28" cy="36"/>
              </a:xfrm>
              <a:custGeom>
                <a:avLst/>
                <a:gdLst>
                  <a:gd name="T0" fmla="*/ 32 w 44"/>
                  <a:gd name="T1" fmla="*/ 49 h 58"/>
                  <a:gd name="T2" fmla="*/ 5 w 44"/>
                  <a:gd name="T3" fmla="*/ 34 h 58"/>
                  <a:gd name="T4" fmla="*/ 20 w 44"/>
                  <a:gd name="T5" fmla="*/ 14 h 58"/>
                  <a:gd name="T6" fmla="*/ 44 w 44"/>
                  <a:gd name="T7" fmla="*/ 2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58">
                    <a:moveTo>
                      <a:pt x="32" y="49"/>
                    </a:moveTo>
                    <a:cubicBezTo>
                      <a:pt x="7" y="58"/>
                      <a:pt x="0" y="38"/>
                      <a:pt x="5" y="34"/>
                    </a:cubicBezTo>
                    <a:cubicBezTo>
                      <a:pt x="21" y="26"/>
                      <a:pt x="23" y="24"/>
                      <a:pt x="20" y="14"/>
                    </a:cubicBezTo>
                    <a:cubicBezTo>
                      <a:pt x="25" y="0"/>
                      <a:pt x="38" y="1"/>
                      <a:pt x="44" y="20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" name="Freeform 801"/>
              <p:cNvSpPr>
                <a:spLocks/>
              </p:cNvSpPr>
              <p:nvPr userDrawn="1"/>
            </p:nvSpPr>
            <p:spPr bwMode="auto">
              <a:xfrm>
                <a:off x="1500" y="1750"/>
                <a:ext cx="29" cy="33"/>
              </a:xfrm>
              <a:custGeom>
                <a:avLst/>
                <a:gdLst>
                  <a:gd name="T0" fmla="*/ 20 w 47"/>
                  <a:gd name="T1" fmla="*/ 53 h 53"/>
                  <a:gd name="T2" fmla="*/ 3 w 47"/>
                  <a:gd name="T3" fmla="*/ 45 h 53"/>
                  <a:gd name="T4" fmla="*/ 3 w 47"/>
                  <a:gd name="T5" fmla="*/ 30 h 53"/>
                  <a:gd name="T6" fmla="*/ 4 w 47"/>
                  <a:gd name="T7" fmla="*/ 30 h 53"/>
                  <a:gd name="T8" fmla="*/ 17 w 47"/>
                  <a:gd name="T9" fmla="*/ 14 h 53"/>
                  <a:gd name="T10" fmla="*/ 16 w 47"/>
                  <a:gd name="T11" fmla="*/ 13 h 53"/>
                  <a:gd name="T12" fmla="*/ 17 w 47"/>
                  <a:gd name="T13" fmla="*/ 12 h 53"/>
                  <a:gd name="T14" fmla="*/ 31 w 47"/>
                  <a:gd name="T15" fmla="*/ 0 h 53"/>
                  <a:gd name="T16" fmla="*/ 47 w 47"/>
                  <a:gd name="T17" fmla="*/ 18 h 53"/>
                  <a:gd name="T18" fmla="*/ 45 w 47"/>
                  <a:gd name="T19" fmla="*/ 22 h 53"/>
                  <a:gd name="T20" fmla="*/ 41 w 47"/>
                  <a:gd name="T21" fmla="*/ 20 h 53"/>
                  <a:gd name="T22" fmla="*/ 31 w 47"/>
                  <a:gd name="T23" fmla="*/ 6 h 53"/>
                  <a:gd name="T24" fmla="*/ 30 w 47"/>
                  <a:gd name="T25" fmla="*/ 6 h 53"/>
                  <a:gd name="T26" fmla="*/ 23 w 47"/>
                  <a:gd name="T27" fmla="*/ 13 h 53"/>
                  <a:gd name="T28" fmla="*/ 7 w 47"/>
                  <a:gd name="T29" fmla="*/ 35 h 53"/>
                  <a:gd name="T30" fmla="*/ 8 w 47"/>
                  <a:gd name="T31" fmla="*/ 41 h 53"/>
                  <a:gd name="T32" fmla="*/ 31 w 47"/>
                  <a:gd name="T33" fmla="*/ 45 h 53"/>
                  <a:gd name="T34" fmla="*/ 35 w 47"/>
                  <a:gd name="T35" fmla="*/ 47 h 53"/>
                  <a:gd name="T36" fmla="*/ 33 w 47"/>
                  <a:gd name="T37" fmla="*/ 51 h 53"/>
                  <a:gd name="T38" fmla="*/ 20 w 47"/>
                  <a:gd name="T3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7" h="53">
                    <a:moveTo>
                      <a:pt x="20" y="53"/>
                    </a:moveTo>
                    <a:cubicBezTo>
                      <a:pt x="9" y="53"/>
                      <a:pt x="4" y="47"/>
                      <a:pt x="3" y="45"/>
                    </a:cubicBezTo>
                    <a:cubicBezTo>
                      <a:pt x="0" y="39"/>
                      <a:pt x="0" y="33"/>
                      <a:pt x="3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20" y="22"/>
                      <a:pt x="19" y="21"/>
                      <a:pt x="17" y="14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20" y="4"/>
                      <a:pt x="25" y="0"/>
                      <a:pt x="31" y="0"/>
                    </a:cubicBezTo>
                    <a:cubicBezTo>
                      <a:pt x="38" y="0"/>
                      <a:pt x="44" y="7"/>
                      <a:pt x="47" y="18"/>
                    </a:cubicBezTo>
                    <a:cubicBezTo>
                      <a:pt x="47" y="20"/>
                      <a:pt x="47" y="21"/>
                      <a:pt x="45" y="22"/>
                    </a:cubicBezTo>
                    <a:cubicBezTo>
                      <a:pt x="43" y="22"/>
                      <a:pt x="42" y="21"/>
                      <a:pt x="41" y="20"/>
                    </a:cubicBezTo>
                    <a:cubicBezTo>
                      <a:pt x="38" y="10"/>
                      <a:pt x="34" y="6"/>
                      <a:pt x="31" y="6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8" y="6"/>
                      <a:pt x="25" y="9"/>
                      <a:pt x="23" y="13"/>
                    </a:cubicBezTo>
                    <a:cubicBezTo>
                      <a:pt x="26" y="24"/>
                      <a:pt x="21" y="28"/>
                      <a:pt x="7" y="35"/>
                    </a:cubicBezTo>
                    <a:cubicBezTo>
                      <a:pt x="6" y="36"/>
                      <a:pt x="6" y="39"/>
                      <a:pt x="8" y="41"/>
                    </a:cubicBezTo>
                    <a:cubicBezTo>
                      <a:pt x="12" y="48"/>
                      <a:pt x="20" y="49"/>
                      <a:pt x="31" y="45"/>
                    </a:cubicBezTo>
                    <a:cubicBezTo>
                      <a:pt x="32" y="44"/>
                      <a:pt x="34" y="45"/>
                      <a:pt x="35" y="47"/>
                    </a:cubicBezTo>
                    <a:cubicBezTo>
                      <a:pt x="35" y="48"/>
                      <a:pt x="34" y="50"/>
                      <a:pt x="33" y="51"/>
                    </a:cubicBezTo>
                    <a:cubicBezTo>
                      <a:pt x="28" y="53"/>
                      <a:pt x="23" y="53"/>
                      <a:pt x="20" y="53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" name="Freeform 802"/>
              <p:cNvSpPr>
                <a:spLocks/>
              </p:cNvSpPr>
              <p:nvPr userDrawn="1"/>
            </p:nvSpPr>
            <p:spPr bwMode="auto">
              <a:xfrm>
                <a:off x="1511" y="1740"/>
                <a:ext cx="28" cy="31"/>
              </a:xfrm>
              <a:custGeom>
                <a:avLst/>
                <a:gdLst>
                  <a:gd name="T0" fmla="*/ 32 w 44"/>
                  <a:gd name="T1" fmla="*/ 40 h 50"/>
                  <a:gd name="T2" fmla="*/ 5 w 44"/>
                  <a:gd name="T3" fmla="*/ 25 h 50"/>
                  <a:gd name="T4" fmla="*/ 20 w 44"/>
                  <a:gd name="T5" fmla="*/ 6 h 50"/>
                  <a:gd name="T6" fmla="*/ 44 w 44"/>
                  <a:gd name="T7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50">
                    <a:moveTo>
                      <a:pt x="32" y="40"/>
                    </a:moveTo>
                    <a:cubicBezTo>
                      <a:pt x="7" y="50"/>
                      <a:pt x="0" y="30"/>
                      <a:pt x="5" y="25"/>
                    </a:cubicBezTo>
                    <a:cubicBezTo>
                      <a:pt x="21" y="17"/>
                      <a:pt x="23" y="15"/>
                      <a:pt x="20" y="6"/>
                    </a:cubicBezTo>
                    <a:cubicBezTo>
                      <a:pt x="25" y="0"/>
                      <a:pt x="39" y="1"/>
                      <a:pt x="44" y="11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" name="Freeform 803"/>
              <p:cNvSpPr>
                <a:spLocks/>
              </p:cNvSpPr>
              <p:nvPr userDrawn="1"/>
            </p:nvSpPr>
            <p:spPr bwMode="auto">
              <a:xfrm>
                <a:off x="1511" y="1739"/>
                <a:ext cx="30" cy="29"/>
              </a:xfrm>
              <a:custGeom>
                <a:avLst/>
                <a:gdLst>
                  <a:gd name="T0" fmla="*/ 20 w 48"/>
                  <a:gd name="T1" fmla="*/ 47 h 47"/>
                  <a:gd name="T2" fmla="*/ 3 w 48"/>
                  <a:gd name="T3" fmla="*/ 38 h 47"/>
                  <a:gd name="T4" fmla="*/ 3 w 48"/>
                  <a:gd name="T5" fmla="*/ 24 h 47"/>
                  <a:gd name="T6" fmla="*/ 4 w 48"/>
                  <a:gd name="T7" fmla="*/ 24 h 47"/>
                  <a:gd name="T8" fmla="*/ 17 w 48"/>
                  <a:gd name="T9" fmla="*/ 8 h 47"/>
                  <a:gd name="T10" fmla="*/ 16 w 48"/>
                  <a:gd name="T11" fmla="*/ 6 h 47"/>
                  <a:gd name="T12" fmla="*/ 18 w 48"/>
                  <a:gd name="T13" fmla="*/ 5 h 47"/>
                  <a:gd name="T14" fmla="*/ 33 w 48"/>
                  <a:gd name="T15" fmla="*/ 1 h 47"/>
                  <a:gd name="T16" fmla="*/ 47 w 48"/>
                  <a:gd name="T17" fmla="*/ 11 h 47"/>
                  <a:gd name="T18" fmla="*/ 45 w 48"/>
                  <a:gd name="T19" fmla="*/ 15 h 47"/>
                  <a:gd name="T20" fmla="*/ 41 w 48"/>
                  <a:gd name="T21" fmla="*/ 14 h 47"/>
                  <a:gd name="T22" fmla="*/ 32 w 48"/>
                  <a:gd name="T23" fmla="*/ 7 h 47"/>
                  <a:gd name="T24" fmla="*/ 23 w 48"/>
                  <a:gd name="T25" fmla="*/ 8 h 47"/>
                  <a:gd name="T26" fmla="*/ 7 w 48"/>
                  <a:gd name="T27" fmla="*/ 29 h 47"/>
                  <a:gd name="T28" fmla="*/ 8 w 48"/>
                  <a:gd name="T29" fmla="*/ 35 h 47"/>
                  <a:gd name="T30" fmla="*/ 31 w 48"/>
                  <a:gd name="T31" fmla="*/ 39 h 47"/>
                  <a:gd name="T32" fmla="*/ 35 w 48"/>
                  <a:gd name="T33" fmla="*/ 40 h 47"/>
                  <a:gd name="T34" fmla="*/ 33 w 48"/>
                  <a:gd name="T35" fmla="*/ 44 h 47"/>
                  <a:gd name="T36" fmla="*/ 20 w 48"/>
                  <a:gd name="T3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8" h="47">
                    <a:moveTo>
                      <a:pt x="20" y="47"/>
                    </a:moveTo>
                    <a:cubicBezTo>
                      <a:pt x="9" y="47"/>
                      <a:pt x="4" y="41"/>
                      <a:pt x="3" y="38"/>
                    </a:cubicBezTo>
                    <a:cubicBezTo>
                      <a:pt x="0" y="33"/>
                      <a:pt x="0" y="27"/>
                      <a:pt x="3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20" y="15"/>
                      <a:pt x="19" y="15"/>
                      <a:pt x="17" y="8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1" y="1"/>
                      <a:pt x="27" y="0"/>
                      <a:pt x="33" y="1"/>
                    </a:cubicBezTo>
                    <a:cubicBezTo>
                      <a:pt x="39" y="2"/>
                      <a:pt x="44" y="6"/>
                      <a:pt x="47" y="11"/>
                    </a:cubicBezTo>
                    <a:cubicBezTo>
                      <a:pt x="48" y="13"/>
                      <a:pt x="47" y="14"/>
                      <a:pt x="45" y="15"/>
                    </a:cubicBezTo>
                    <a:cubicBezTo>
                      <a:pt x="44" y="16"/>
                      <a:pt x="42" y="15"/>
                      <a:pt x="41" y="14"/>
                    </a:cubicBezTo>
                    <a:cubicBezTo>
                      <a:pt x="40" y="10"/>
                      <a:pt x="36" y="7"/>
                      <a:pt x="32" y="7"/>
                    </a:cubicBezTo>
                    <a:cubicBezTo>
                      <a:pt x="29" y="6"/>
                      <a:pt x="25" y="7"/>
                      <a:pt x="23" y="8"/>
                    </a:cubicBezTo>
                    <a:cubicBezTo>
                      <a:pt x="26" y="18"/>
                      <a:pt x="21" y="21"/>
                      <a:pt x="7" y="29"/>
                    </a:cubicBezTo>
                    <a:cubicBezTo>
                      <a:pt x="7" y="30"/>
                      <a:pt x="6" y="32"/>
                      <a:pt x="8" y="35"/>
                    </a:cubicBezTo>
                    <a:cubicBezTo>
                      <a:pt x="12" y="41"/>
                      <a:pt x="20" y="43"/>
                      <a:pt x="31" y="39"/>
                    </a:cubicBezTo>
                    <a:cubicBezTo>
                      <a:pt x="33" y="38"/>
                      <a:pt x="34" y="39"/>
                      <a:pt x="35" y="40"/>
                    </a:cubicBezTo>
                    <a:cubicBezTo>
                      <a:pt x="35" y="42"/>
                      <a:pt x="35" y="44"/>
                      <a:pt x="33" y="44"/>
                    </a:cubicBezTo>
                    <a:cubicBezTo>
                      <a:pt x="28" y="46"/>
                      <a:pt x="24" y="47"/>
                      <a:pt x="20" y="47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" name="Freeform 804"/>
              <p:cNvSpPr>
                <a:spLocks/>
              </p:cNvSpPr>
              <p:nvPr userDrawn="1"/>
            </p:nvSpPr>
            <p:spPr bwMode="auto">
              <a:xfrm>
                <a:off x="1523" y="1721"/>
                <a:ext cx="30" cy="37"/>
              </a:xfrm>
              <a:custGeom>
                <a:avLst/>
                <a:gdLst>
                  <a:gd name="T0" fmla="*/ 36 w 48"/>
                  <a:gd name="T1" fmla="*/ 49 h 59"/>
                  <a:gd name="T2" fmla="*/ 9 w 48"/>
                  <a:gd name="T3" fmla="*/ 32 h 59"/>
                  <a:gd name="T4" fmla="*/ 24 w 48"/>
                  <a:gd name="T5" fmla="*/ 15 h 59"/>
                  <a:gd name="T6" fmla="*/ 48 w 48"/>
                  <a:gd name="T7" fmla="*/ 1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9">
                    <a:moveTo>
                      <a:pt x="36" y="49"/>
                    </a:moveTo>
                    <a:cubicBezTo>
                      <a:pt x="7" y="59"/>
                      <a:pt x="0" y="34"/>
                      <a:pt x="9" y="32"/>
                    </a:cubicBezTo>
                    <a:cubicBezTo>
                      <a:pt x="24" y="24"/>
                      <a:pt x="27" y="24"/>
                      <a:pt x="24" y="15"/>
                    </a:cubicBezTo>
                    <a:cubicBezTo>
                      <a:pt x="29" y="0"/>
                      <a:pt x="42" y="3"/>
                      <a:pt x="48" y="18"/>
                    </a:cubicBezTo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" name="Freeform 805"/>
              <p:cNvSpPr>
                <a:spLocks/>
              </p:cNvSpPr>
              <p:nvPr userDrawn="1"/>
            </p:nvSpPr>
            <p:spPr bwMode="auto">
              <a:xfrm>
                <a:off x="1524" y="1722"/>
                <a:ext cx="32" cy="33"/>
              </a:xfrm>
              <a:custGeom>
                <a:avLst/>
                <a:gdLst>
                  <a:gd name="T0" fmla="*/ 23 w 51"/>
                  <a:gd name="T1" fmla="*/ 53 h 53"/>
                  <a:gd name="T2" fmla="*/ 7 w 51"/>
                  <a:gd name="T3" fmla="*/ 47 h 53"/>
                  <a:gd name="T4" fmla="*/ 1 w 51"/>
                  <a:gd name="T5" fmla="*/ 33 h 53"/>
                  <a:gd name="T6" fmla="*/ 7 w 51"/>
                  <a:gd name="T7" fmla="*/ 27 h 53"/>
                  <a:gd name="T8" fmla="*/ 12 w 51"/>
                  <a:gd name="T9" fmla="*/ 24 h 53"/>
                  <a:gd name="T10" fmla="*/ 20 w 51"/>
                  <a:gd name="T11" fmla="*/ 14 h 53"/>
                  <a:gd name="T12" fmla="*/ 20 w 51"/>
                  <a:gd name="T13" fmla="*/ 13 h 53"/>
                  <a:gd name="T14" fmla="*/ 20 w 51"/>
                  <a:gd name="T15" fmla="*/ 12 h 53"/>
                  <a:gd name="T16" fmla="*/ 34 w 51"/>
                  <a:gd name="T17" fmla="*/ 0 h 53"/>
                  <a:gd name="T18" fmla="*/ 50 w 51"/>
                  <a:gd name="T19" fmla="*/ 15 h 53"/>
                  <a:gd name="T20" fmla="*/ 48 w 51"/>
                  <a:gd name="T21" fmla="*/ 18 h 53"/>
                  <a:gd name="T22" fmla="*/ 45 w 51"/>
                  <a:gd name="T23" fmla="*/ 17 h 53"/>
                  <a:gd name="T24" fmla="*/ 34 w 51"/>
                  <a:gd name="T25" fmla="*/ 6 h 53"/>
                  <a:gd name="T26" fmla="*/ 34 w 51"/>
                  <a:gd name="T27" fmla="*/ 6 h 53"/>
                  <a:gd name="T28" fmla="*/ 26 w 51"/>
                  <a:gd name="T29" fmla="*/ 13 h 53"/>
                  <a:gd name="T30" fmla="*/ 15 w 51"/>
                  <a:gd name="T31" fmla="*/ 30 h 53"/>
                  <a:gd name="T32" fmla="*/ 9 w 51"/>
                  <a:gd name="T33" fmla="*/ 33 h 53"/>
                  <a:gd name="T34" fmla="*/ 9 w 51"/>
                  <a:gd name="T35" fmla="*/ 33 h 53"/>
                  <a:gd name="T36" fmla="*/ 7 w 51"/>
                  <a:gd name="T37" fmla="*/ 34 h 53"/>
                  <a:gd name="T38" fmla="*/ 11 w 51"/>
                  <a:gd name="T39" fmla="*/ 42 h 53"/>
                  <a:gd name="T40" fmla="*/ 34 w 51"/>
                  <a:gd name="T41" fmla="*/ 45 h 53"/>
                  <a:gd name="T42" fmla="*/ 38 w 51"/>
                  <a:gd name="T43" fmla="*/ 46 h 53"/>
                  <a:gd name="T44" fmla="*/ 36 w 51"/>
                  <a:gd name="T45" fmla="*/ 50 h 53"/>
                  <a:gd name="T46" fmla="*/ 23 w 51"/>
                  <a:gd name="T4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1" h="53">
                    <a:moveTo>
                      <a:pt x="23" y="53"/>
                    </a:moveTo>
                    <a:cubicBezTo>
                      <a:pt x="14" y="53"/>
                      <a:pt x="9" y="49"/>
                      <a:pt x="7" y="47"/>
                    </a:cubicBezTo>
                    <a:cubicBezTo>
                      <a:pt x="2" y="43"/>
                      <a:pt x="0" y="37"/>
                      <a:pt x="1" y="33"/>
                    </a:cubicBezTo>
                    <a:cubicBezTo>
                      <a:pt x="2" y="30"/>
                      <a:pt x="4" y="28"/>
                      <a:pt x="7" y="27"/>
                    </a:cubicBezTo>
                    <a:cubicBezTo>
                      <a:pt x="9" y="26"/>
                      <a:pt x="10" y="25"/>
                      <a:pt x="12" y="24"/>
                    </a:cubicBezTo>
                    <a:cubicBezTo>
                      <a:pt x="22" y="19"/>
                      <a:pt x="22" y="19"/>
                      <a:pt x="20" y="14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3" y="4"/>
                      <a:pt x="28" y="0"/>
                      <a:pt x="34" y="0"/>
                    </a:cubicBezTo>
                    <a:cubicBezTo>
                      <a:pt x="40" y="0"/>
                      <a:pt x="47" y="6"/>
                      <a:pt x="50" y="15"/>
                    </a:cubicBezTo>
                    <a:cubicBezTo>
                      <a:pt x="51" y="16"/>
                      <a:pt x="50" y="18"/>
                      <a:pt x="48" y="18"/>
                    </a:cubicBezTo>
                    <a:cubicBezTo>
                      <a:pt x="47" y="19"/>
                      <a:pt x="45" y="18"/>
                      <a:pt x="45" y="17"/>
                    </a:cubicBezTo>
                    <a:cubicBezTo>
                      <a:pt x="42" y="10"/>
                      <a:pt x="38" y="6"/>
                      <a:pt x="34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1" y="6"/>
                      <a:pt x="28" y="9"/>
                      <a:pt x="26" y="13"/>
                    </a:cubicBezTo>
                    <a:cubicBezTo>
                      <a:pt x="29" y="23"/>
                      <a:pt x="25" y="25"/>
                      <a:pt x="15" y="30"/>
                    </a:cubicBezTo>
                    <a:cubicBezTo>
                      <a:pt x="13" y="31"/>
                      <a:pt x="11" y="32"/>
                      <a:pt x="9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3"/>
                      <a:pt x="8" y="33"/>
                      <a:pt x="7" y="34"/>
                    </a:cubicBezTo>
                    <a:cubicBezTo>
                      <a:pt x="7" y="36"/>
                      <a:pt x="8" y="40"/>
                      <a:pt x="11" y="42"/>
                    </a:cubicBezTo>
                    <a:cubicBezTo>
                      <a:pt x="14" y="45"/>
                      <a:pt x="21" y="49"/>
                      <a:pt x="34" y="45"/>
                    </a:cubicBezTo>
                    <a:cubicBezTo>
                      <a:pt x="36" y="44"/>
                      <a:pt x="38" y="45"/>
                      <a:pt x="38" y="46"/>
                    </a:cubicBezTo>
                    <a:cubicBezTo>
                      <a:pt x="39" y="48"/>
                      <a:pt x="38" y="50"/>
                      <a:pt x="36" y="50"/>
                    </a:cubicBezTo>
                    <a:cubicBezTo>
                      <a:pt x="31" y="52"/>
                      <a:pt x="27" y="53"/>
                      <a:pt x="23" y="53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" name="Freeform 806"/>
              <p:cNvSpPr>
                <a:spLocks noEditPoints="1"/>
              </p:cNvSpPr>
              <p:nvPr userDrawn="1"/>
            </p:nvSpPr>
            <p:spPr bwMode="auto">
              <a:xfrm>
                <a:off x="1497" y="1745"/>
                <a:ext cx="22" cy="27"/>
              </a:xfrm>
              <a:custGeom>
                <a:avLst/>
                <a:gdLst>
                  <a:gd name="T0" fmla="*/ 18 w 35"/>
                  <a:gd name="T1" fmla="*/ 43 h 43"/>
                  <a:gd name="T2" fmla="*/ 12 w 35"/>
                  <a:gd name="T3" fmla="*/ 42 h 43"/>
                  <a:gd name="T4" fmla="*/ 1 w 35"/>
                  <a:gd name="T5" fmla="*/ 29 h 43"/>
                  <a:gd name="T6" fmla="*/ 5 w 35"/>
                  <a:gd name="T7" fmla="*/ 7 h 43"/>
                  <a:gd name="T8" fmla="*/ 12 w 35"/>
                  <a:gd name="T9" fmla="*/ 0 h 43"/>
                  <a:gd name="T10" fmla="*/ 15 w 35"/>
                  <a:gd name="T11" fmla="*/ 9 h 43"/>
                  <a:gd name="T12" fmla="*/ 21 w 35"/>
                  <a:gd name="T13" fmla="*/ 16 h 43"/>
                  <a:gd name="T14" fmla="*/ 25 w 35"/>
                  <a:gd name="T15" fmla="*/ 15 h 43"/>
                  <a:gd name="T16" fmla="*/ 28 w 35"/>
                  <a:gd name="T17" fmla="*/ 18 h 43"/>
                  <a:gd name="T18" fmla="*/ 32 w 35"/>
                  <a:gd name="T19" fmla="*/ 34 h 43"/>
                  <a:gd name="T20" fmla="*/ 18 w 35"/>
                  <a:gd name="T21" fmla="*/ 43 h 43"/>
                  <a:gd name="T22" fmla="*/ 13 w 35"/>
                  <a:gd name="T23" fmla="*/ 26 h 43"/>
                  <a:gd name="T24" fmla="*/ 13 w 35"/>
                  <a:gd name="T25" fmla="*/ 26 h 43"/>
                  <a:gd name="T26" fmla="*/ 16 w 35"/>
                  <a:gd name="T27" fmla="*/ 31 h 43"/>
                  <a:gd name="T28" fmla="*/ 18 w 35"/>
                  <a:gd name="T29" fmla="*/ 31 h 43"/>
                  <a:gd name="T30" fmla="*/ 21 w 35"/>
                  <a:gd name="T31" fmla="*/ 30 h 43"/>
                  <a:gd name="T32" fmla="*/ 20 w 35"/>
                  <a:gd name="T33" fmla="*/ 28 h 43"/>
                  <a:gd name="T34" fmla="*/ 13 w 35"/>
                  <a:gd name="T35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" h="43">
                    <a:moveTo>
                      <a:pt x="18" y="43"/>
                    </a:moveTo>
                    <a:cubicBezTo>
                      <a:pt x="16" y="43"/>
                      <a:pt x="14" y="43"/>
                      <a:pt x="12" y="42"/>
                    </a:cubicBezTo>
                    <a:cubicBezTo>
                      <a:pt x="7" y="40"/>
                      <a:pt x="3" y="36"/>
                      <a:pt x="1" y="29"/>
                    </a:cubicBezTo>
                    <a:cubicBezTo>
                      <a:pt x="0" y="23"/>
                      <a:pt x="0" y="13"/>
                      <a:pt x="5" y="7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7" y="14"/>
                      <a:pt x="20" y="16"/>
                      <a:pt x="21" y="16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35" y="25"/>
                      <a:pt x="33" y="32"/>
                      <a:pt x="32" y="34"/>
                    </a:cubicBezTo>
                    <a:cubicBezTo>
                      <a:pt x="30" y="40"/>
                      <a:pt x="24" y="43"/>
                      <a:pt x="18" y="43"/>
                    </a:cubicBezTo>
                    <a:close/>
                    <a:moveTo>
                      <a:pt x="13" y="26"/>
                    </a:moveTo>
                    <a:cubicBezTo>
                      <a:pt x="13" y="26"/>
                      <a:pt x="13" y="26"/>
                      <a:pt x="13" y="26"/>
                    </a:cubicBezTo>
                    <a:cubicBezTo>
                      <a:pt x="14" y="28"/>
                      <a:pt x="15" y="30"/>
                      <a:pt x="16" y="31"/>
                    </a:cubicBezTo>
                    <a:cubicBezTo>
                      <a:pt x="17" y="31"/>
                      <a:pt x="17" y="31"/>
                      <a:pt x="18" y="31"/>
                    </a:cubicBezTo>
                    <a:cubicBezTo>
                      <a:pt x="19" y="31"/>
                      <a:pt x="20" y="30"/>
                      <a:pt x="21" y="30"/>
                    </a:cubicBezTo>
                    <a:cubicBezTo>
                      <a:pt x="21" y="29"/>
                      <a:pt x="21" y="29"/>
                      <a:pt x="20" y="28"/>
                    </a:cubicBezTo>
                    <a:cubicBezTo>
                      <a:pt x="18" y="28"/>
                      <a:pt x="15" y="27"/>
                      <a:pt x="13" y="26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" name="Freeform 807"/>
              <p:cNvSpPr>
                <a:spLocks/>
              </p:cNvSpPr>
              <p:nvPr userDrawn="1"/>
            </p:nvSpPr>
            <p:spPr bwMode="auto">
              <a:xfrm>
                <a:off x="1499" y="1752"/>
                <a:ext cx="18" cy="18"/>
              </a:xfrm>
              <a:custGeom>
                <a:avLst/>
                <a:gdLst>
                  <a:gd name="T0" fmla="*/ 5 w 28"/>
                  <a:gd name="T1" fmla="*/ 0 h 28"/>
                  <a:gd name="T2" fmla="*/ 10 w 28"/>
                  <a:gd name="T3" fmla="*/ 25 h 28"/>
                  <a:gd name="T4" fmla="*/ 19 w 28"/>
                  <a:gd name="T5" fmla="*/ 11 h 28"/>
                  <a:gd name="T6" fmla="*/ 5 w 28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8">
                    <a:moveTo>
                      <a:pt x="5" y="0"/>
                    </a:moveTo>
                    <a:cubicBezTo>
                      <a:pt x="0" y="6"/>
                      <a:pt x="2" y="23"/>
                      <a:pt x="10" y="25"/>
                    </a:cubicBezTo>
                    <a:cubicBezTo>
                      <a:pt x="19" y="28"/>
                      <a:pt x="28" y="20"/>
                      <a:pt x="19" y="11"/>
                    </a:cubicBezTo>
                    <a:cubicBezTo>
                      <a:pt x="14" y="13"/>
                      <a:pt x="8" y="8"/>
                      <a:pt x="5" y="0"/>
                    </a:cubicBezTo>
                    <a:close/>
                  </a:path>
                </a:pathLst>
              </a:custGeom>
              <a:solidFill>
                <a:srgbClr val="868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64" name="Freeform 809"/>
            <p:cNvSpPr>
              <a:spLocks noEditPoints="1"/>
            </p:cNvSpPr>
            <p:nvPr userDrawn="1"/>
          </p:nvSpPr>
          <p:spPr bwMode="auto">
            <a:xfrm>
              <a:off x="1508" y="1730"/>
              <a:ext cx="21" cy="27"/>
            </a:xfrm>
            <a:custGeom>
              <a:avLst/>
              <a:gdLst>
                <a:gd name="T0" fmla="*/ 18 w 35"/>
                <a:gd name="T1" fmla="*/ 43 h 43"/>
                <a:gd name="T2" fmla="*/ 13 w 35"/>
                <a:gd name="T3" fmla="*/ 42 h 43"/>
                <a:gd name="T4" fmla="*/ 2 w 35"/>
                <a:gd name="T5" fmla="*/ 29 h 43"/>
                <a:gd name="T6" fmla="*/ 5 w 35"/>
                <a:gd name="T7" fmla="*/ 8 h 43"/>
                <a:gd name="T8" fmla="*/ 12 w 35"/>
                <a:gd name="T9" fmla="*/ 0 h 43"/>
                <a:gd name="T10" fmla="*/ 16 w 35"/>
                <a:gd name="T11" fmla="*/ 9 h 43"/>
                <a:gd name="T12" fmla="*/ 24 w 35"/>
                <a:gd name="T13" fmla="*/ 17 h 43"/>
                <a:gd name="T14" fmla="*/ 28 w 35"/>
                <a:gd name="T15" fmla="*/ 16 h 43"/>
                <a:gd name="T16" fmla="*/ 30 w 35"/>
                <a:gd name="T17" fmla="*/ 19 h 43"/>
                <a:gd name="T18" fmla="*/ 33 w 35"/>
                <a:gd name="T19" fmla="*/ 35 h 43"/>
                <a:gd name="T20" fmla="*/ 18 w 35"/>
                <a:gd name="T21" fmla="*/ 43 h 43"/>
                <a:gd name="T22" fmla="*/ 13 w 35"/>
                <a:gd name="T23" fmla="*/ 25 h 43"/>
                <a:gd name="T24" fmla="*/ 13 w 35"/>
                <a:gd name="T25" fmla="*/ 26 h 43"/>
                <a:gd name="T26" fmla="*/ 16 w 35"/>
                <a:gd name="T27" fmla="*/ 31 h 43"/>
                <a:gd name="T28" fmla="*/ 22 w 35"/>
                <a:gd name="T29" fmla="*/ 29 h 43"/>
                <a:gd name="T30" fmla="*/ 22 w 35"/>
                <a:gd name="T31" fmla="*/ 29 h 43"/>
                <a:gd name="T32" fmla="*/ 13 w 35"/>
                <a:gd name="T33" fmla="*/ 2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43">
                  <a:moveTo>
                    <a:pt x="18" y="43"/>
                  </a:moveTo>
                  <a:cubicBezTo>
                    <a:pt x="16" y="43"/>
                    <a:pt x="14" y="43"/>
                    <a:pt x="13" y="42"/>
                  </a:cubicBezTo>
                  <a:cubicBezTo>
                    <a:pt x="7" y="41"/>
                    <a:pt x="4" y="36"/>
                    <a:pt x="2" y="29"/>
                  </a:cubicBezTo>
                  <a:cubicBezTo>
                    <a:pt x="0" y="23"/>
                    <a:pt x="0" y="13"/>
                    <a:pt x="5" y="8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14"/>
                    <a:pt x="22" y="17"/>
                    <a:pt x="24" y="17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4" y="24"/>
                    <a:pt x="35" y="30"/>
                    <a:pt x="33" y="35"/>
                  </a:cubicBezTo>
                  <a:cubicBezTo>
                    <a:pt x="30" y="40"/>
                    <a:pt x="24" y="43"/>
                    <a:pt x="18" y="43"/>
                  </a:cubicBezTo>
                  <a:close/>
                  <a:moveTo>
                    <a:pt x="13" y="25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4" y="29"/>
                    <a:pt x="15" y="30"/>
                    <a:pt x="16" y="31"/>
                  </a:cubicBezTo>
                  <a:cubicBezTo>
                    <a:pt x="19" y="32"/>
                    <a:pt x="21" y="31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19" y="28"/>
                    <a:pt x="16" y="27"/>
                    <a:pt x="13" y="25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810"/>
            <p:cNvSpPr>
              <a:spLocks/>
            </p:cNvSpPr>
            <p:nvPr userDrawn="1"/>
          </p:nvSpPr>
          <p:spPr bwMode="auto">
            <a:xfrm>
              <a:off x="1511" y="1738"/>
              <a:ext cx="17" cy="17"/>
            </a:xfrm>
            <a:custGeom>
              <a:avLst/>
              <a:gdLst>
                <a:gd name="T0" fmla="*/ 5 w 27"/>
                <a:gd name="T1" fmla="*/ 0 h 27"/>
                <a:gd name="T2" fmla="*/ 10 w 27"/>
                <a:gd name="T3" fmla="*/ 25 h 27"/>
                <a:gd name="T4" fmla="*/ 20 w 27"/>
                <a:gd name="T5" fmla="*/ 11 h 27"/>
                <a:gd name="T6" fmla="*/ 5 w 27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7">
                  <a:moveTo>
                    <a:pt x="5" y="0"/>
                  </a:moveTo>
                  <a:cubicBezTo>
                    <a:pt x="0" y="5"/>
                    <a:pt x="1" y="22"/>
                    <a:pt x="10" y="25"/>
                  </a:cubicBezTo>
                  <a:cubicBezTo>
                    <a:pt x="18" y="27"/>
                    <a:pt x="27" y="19"/>
                    <a:pt x="20" y="11"/>
                  </a:cubicBezTo>
                  <a:cubicBezTo>
                    <a:pt x="16" y="12"/>
                    <a:pt x="8" y="7"/>
                    <a:pt x="5" y="0"/>
                  </a:cubicBezTo>
                  <a:close/>
                </a:path>
              </a:pathLst>
            </a:custGeom>
            <a:solidFill>
              <a:srgbClr val="8689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811"/>
            <p:cNvSpPr>
              <a:spLocks noEditPoints="1"/>
            </p:cNvSpPr>
            <p:nvPr userDrawn="1"/>
          </p:nvSpPr>
          <p:spPr bwMode="auto">
            <a:xfrm>
              <a:off x="1522" y="1716"/>
              <a:ext cx="22" cy="27"/>
            </a:xfrm>
            <a:custGeom>
              <a:avLst/>
              <a:gdLst>
                <a:gd name="T0" fmla="*/ 18 w 35"/>
                <a:gd name="T1" fmla="*/ 43 h 43"/>
                <a:gd name="T2" fmla="*/ 13 w 35"/>
                <a:gd name="T3" fmla="*/ 42 h 43"/>
                <a:gd name="T4" fmla="*/ 2 w 35"/>
                <a:gd name="T5" fmla="*/ 29 h 43"/>
                <a:gd name="T6" fmla="*/ 6 w 35"/>
                <a:gd name="T7" fmla="*/ 8 h 43"/>
                <a:gd name="T8" fmla="*/ 12 w 35"/>
                <a:gd name="T9" fmla="*/ 0 h 43"/>
                <a:gd name="T10" fmla="*/ 16 w 35"/>
                <a:gd name="T11" fmla="*/ 10 h 43"/>
                <a:gd name="T12" fmla="*/ 22 w 35"/>
                <a:gd name="T13" fmla="*/ 17 h 43"/>
                <a:gd name="T14" fmla="*/ 26 w 35"/>
                <a:gd name="T15" fmla="*/ 15 h 43"/>
                <a:gd name="T16" fmla="*/ 28 w 35"/>
                <a:gd name="T17" fmla="*/ 18 h 43"/>
                <a:gd name="T18" fmla="*/ 32 w 35"/>
                <a:gd name="T19" fmla="*/ 35 h 43"/>
                <a:gd name="T20" fmla="*/ 18 w 35"/>
                <a:gd name="T21" fmla="*/ 43 h 43"/>
                <a:gd name="T22" fmla="*/ 14 w 35"/>
                <a:gd name="T23" fmla="*/ 26 h 43"/>
                <a:gd name="T24" fmla="*/ 14 w 35"/>
                <a:gd name="T25" fmla="*/ 26 h 43"/>
                <a:gd name="T26" fmla="*/ 17 w 35"/>
                <a:gd name="T27" fmla="*/ 31 h 43"/>
                <a:gd name="T28" fmla="*/ 18 w 35"/>
                <a:gd name="T29" fmla="*/ 31 h 43"/>
                <a:gd name="T30" fmla="*/ 21 w 35"/>
                <a:gd name="T31" fmla="*/ 30 h 43"/>
                <a:gd name="T32" fmla="*/ 21 w 35"/>
                <a:gd name="T33" fmla="*/ 29 h 43"/>
                <a:gd name="T34" fmla="*/ 14 w 35"/>
                <a:gd name="T35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43">
                  <a:moveTo>
                    <a:pt x="18" y="43"/>
                  </a:moveTo>
                  <a:cubicBezTo>
                    <a:pt x="17" y="43"/>
                    <a:pt x="15" y="43"/>
                    <a:pt x="13" y="42"/>
                  </a:cubicBezTo>
                  <a:cubicBezTo>
                    <a:pt x="8" y="41"/>
                    <a:pt x="4" y="36"/>
                    <a:pt x="2" y="29"/>
                  </a:cubicBezTo>
                  <a:cubicBezTo>
                    <a:pt x="0" y="23"/>
                    <a:pt x="1" y="13"/>
                    <a:pt x="6" y="8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4"/>
                    <a:pt x="21" y="17"/>
                    <a:pt x="22" y="17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35" y="25"/>
                    <a:pt x="34" y="32"/>
                    <a:pt x="32" y="35"/>
                  </a:cubicBezTo>
                  <a:cubicBezTo>
                    <a:pt x="30" y="40"/>
                    <a:pt x="25" y="43"/>
                    <a:pt x="18" y="43"/>
                  </a:cubicBezTo>
                  <a:close/>
                  <a:moveTo>
                    <a:pt x="14" y="26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4" y="29"/>
                    <a:pt x="15" y="31"/>
                    <a:pt x="17" y="31"/>
                  </a:cubicBezTo>
                  <a:cubicBezTo>
                    <a:pt x="17" y="31"/>
                    <a:pt x="18" y="31"/>
                    <a:pt x="18" y="31"/>
                  </a:cubicBezTo>
                  <a:cubicBezTo>
                    <a:pt x="20" y="31"/>
                    <a:pt x="21" y="30"/>
                    <a:pt x="21" y="30"/>
                  </a:cubicBezTo>
                  <a:cubicBezTo>
                    <a:pt x="21" y="30"/>
                    <a:pt x="21" y="29"/>
                    <a:pt x="21" y="29"/>
                  </a:cubicBezTo>
                  <a:cubicBezTo>
                    <a:pt x="19" y="28"/>
                    <a:pt x="16" y="27"/>
                    <a:pt x="14" y="26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812"/>
            <p:cNvSpPr>
              <a:spLocks/>
            </p:cNvSpPr>
            <p:nvPr userDrawn="1"/>
          </p:nvSpPr>
          <p:spPr bwMode="auto">
            <a:xfrm>
              <a:off x="1525" y="1723"/>
              <a:ext cx="17" cy="17"/>
            </a:xfrm>
            <a:custGeom>
              <a:avLst/>
              <a:gdLst>
                <a:gd name="T0" fmla="*/ 5 w 28"/>
                <a:gd name="T1" fmla="*/ 0 h 27"/>
                <a:gd name="T2" fmla="*/ 10 w 28"/>
                <a:gd name="T3" fmla="*/ 25 h 27"/>
                <a:gd name="T4" fmla="*/ 19 w 28"/>
                <a:gd name="T5" fmla="*/ 10 h 27"/>
                <a:gd name="T6" fmla="*/ 5 w 28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7">
                  <a:moveTo>
                    <a:pt x="5" y="0"/>
                  </a:moveTo>
                  <a:cubicBezTo>
                    <a:pt x="0" y="5"/>
                    <a:pt x="1" y="22"/>
                    <a:pt x="10" y="25"/>
                  </a:cubicBezTo>
                  <a:cubicBezTo>
                    <a:pt x="18" y="27"/>
                    <a:pt x="28" y="20"/>
                    <a:pt x="19" y="10"/>
                  </a:cubicBezTo>
                  <a:cubicBezTo>
                    <a:pt x="14" y="12"/>
                    <a:pt x="8" y="7"/>
                    <a:pt x="5" y="0"/>
                  </a:cubicBezTo>
                  <a:close/>
                </a:path>
              </a:pathLst>
            </a:custGeom>
            <a:solidFill>
              <a:srgbClr val="8689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813"/>
            <p:cNvSpPr>
              <a:spLocks/>
            </p:cNvSpPr>
            <p:nvPr userDrawn="1"/>
          </p:nvSpPr>
          <p:spPr bwMode="auto">
            <a:xfrm>
              <a:off x="1545" y="1740"/>
              <a:ext cx="9" cy="12"/>
            </a:xfrm>
            <a:custGeom>
              <a:avLst/>
              <a:gdLst>
                <a:gd name="T0" fmla="*/ 13 w 14"/>
                <a:gd name="T1" fmla="*/ 0 h 20"/>
                <a:gd name="T2" fmla="*/ 0 w 14"/>
                <a:gd name="T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20">
                  <a:moveTo>
                    <a:pt x="13" y="0"/>
                  </a:moveTo>
                  <a:cubicBezTo>
                    <a:pt x="14" y="7"/>
                    <a:pt x="5" y="17"/>
                    <a:pt x="0" y="20"/>
                  </a:cubicBezTo>
                </a:path>
              </a:pathLst>
            </a:custGeom>
            <a:solidFill>
              <a:srgbClr val="8689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814"/>
            <p:cNvSpPr>
              <a:spLocks/>
            </p:cNvSpPr>
            <p:nvPr userDrawn="1"/>
          </p:nvSpPr>
          <p:spPr bwMode="auto">
            <a:xfrm>
              <a:off x="1544" y="1740"/>
              <a:ext cx="9" cy="13"/>
            </a:xfrm>
            <a:custGeom>
              <a:avLst/>
              <a:gdLst>
                <a:gd name="T0" fmla="*/ 2 w 14"/>
                <a:gd name="T1" fmla="*/ 22 h 22"/>
                <a:gd name="T2" fmla="*/ 5 w 14"/>
                <a:gd name="T3" fmla="*/ 19 h 22"/>
                <a:gd name="T4" fmla="*/ 11 w 14"/>
                <a:gd name="T5" fmla="*/ 12 h 22"/>
                <a:gd name="T6" fmla="*/ 14 w 14"/>
                <a:gd name="T7" fmla="*/ 4 h 22"/>
                <a:gd name="T8" fmla="*/ 14 w 14"/>
                <a:gd name="T9" fmla="*/ 1 h 22"/>
                <a:gd name="T10" fmla="*/ 14 w 14"/>
                <a:gd name="T11" fmla="*/ 0 h 22"/>
                <a:gd name="T12" fmla="*/ 14 w 14"/>
                <a:gd name="T13" fmla="*/ 1 h 22"/>
                <a:gd name="T14" fmla="*/ 13 w 14"/>
                <a:gd name="T15" fmla="*/ 4 h 22"/>
                <a:gd name="T16" fmla="*/ 9 w 14"/>
                <a:gd name="T17" fmla="*/ 11 h 22"/>
                <a:gd name="T18" fmla="*/ 3 w 14"/>
                <a:gd name="T19" fmla="*/ 16 h 22"/>
                <a:gd name="T20" fmla="*/ 0 w 14"/>
                <a:gd name="T21" fmla="*/ 18 h 22"/>
                <a:gd name="T22" fmla="*/ 2 w 14"/>
                <a:gd name="T2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22">
                  <a:moveTo>
                    <a:pt x="2" y="22"/>
                  </a:moveTo>
                  <a:cubicBezTo>
                    <a:pt x="2" y="22"/>
                    <a:pt x="3" y="21"/>
                    <a:pt x="5" y="19"/>
                  </a:cubicBezTo>
                  <a:cubicBezTo>
                    <a:pt x="7" y="17"/>
                    <a:pt x="9" y="15"/>
                    <a:pt x="11" y="12"/>
                  </a:cubicBezTo>
                  <a:cubicBezTo>
                    <a:pt x="12" y="10"/>
                    <a:pt x="14" y="7"/>
                    <a:pt x="14" y="4"/>
                  </a:cubicBezTo>
                  <a:cubicBezTo>
                    <a:pt x="14" y="3"/>
                    <a:pt x="14" y="2"/>
                    <a:pt x="14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4" y="0"/>
                    <a:pt x="14" y="1"/>
                    <a:pt x="14" y="1"/>
                  </a:cubicBezTo>
                  <a:cubicBezTo>
                    <a:pt x="14" y="2"/>
                    <a:pt x="14" y="3"/>
                    <a:pt x="13" y="4"/>
                  </a:cubicBezTo>
                  <a:cubicBezTo>
                    <a:pt x="13" y="6"/>
                    <a:pt x="11" y="9"/>
                    <a:pt x="9" y="11"/>
                  </a:cubicBezTo>
                  <a:cubicBezTo>
                    <a:pt x="7" y="13"/>
                    <a:pt x="5" y="15"/>
                    <a:pt x="3" y="16"/>
                  </a:cubicBezTo>
                  <a:cubicBezTo>
                    <a:pt x="1" y="17"/>
                    <a:pt x="0" y="18"/>
                    <a:pt x="0" y="18"/>
                  </a:cubicBezTo>
                  <a:lnTo>
                    <a:pt x="2" y="22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815"/>
            <p:cNvSpPr>
              <a:spLocks/>
            </p:cNvSpPr>
            <p:nvPr userDrawn="1"/>
          </p:nvSpPr>
          <p:spPr bwMode="auto">
            <a:xfrm>
              <a:off x="1528" y="1756"/>
              <a:ext cx="10" cy="11"/>
            </a:xfrm>
            <a:custGeom>
              <a:avLst/>
              <a:gdLst>
                <a:gd name="T0" fmla="*/ 1 w 17"/>
                <a:gd name="T1" fmla="*/ 18 h 18"/>
                <a:gd name="T2" fmla="*/ 5 w 17"/>
                <a:gd name="T3" fmla="*/ 16 h 18"/>
                <a:gd name="T4" fmla="*/ 12 w 17"/>
                <a:gd name="T5" fmla="*/ 11 h 18"/>
                <a:gd name="T6" fmla="*/ 17 w 17"/>
                <a:gd name="T7" fmla="*/ 4 h 18"/>
                <a:gd name="T8" fmla="*/ 17 w 17"/>
                <a:gd name="T9" fmla="*/ 1 h 18"/>
                <a:gd name="T10" fmla="*/ 17 w 17"/>
                <a:gd name="T11" fmla="*/ 0 h 18"/>
                <a:gd name="T12" fmla="*/ 17 w 17"/>
                <a:gd name="T13" fmla="*/ 1 h 18"/>
                <a:gd name="T14" fmla="*/ 16 w 17"/>
                <a:gd name="T15" fmla="*/ 4 h 18"/>
                <a:gd name="T16" fmla="*/ 10 w 17"/>
                <a:gd name="T17" fmla="*/ 9 h 18"/>
                <a:gd name="T18" fmla="*/ 4 w 17"/>
                <a:gd name="T19" fmla="*/ 13 h 18"/>
                <a:gd name="T20" fmla="*/ 0 w 17"/>
                <a:gd name="T21" fmla="*/ 14 h 18"/>
                <a:gd name="T22" fmla="*/ 1 w 17"/>
                <a:gd name="T2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8">
                  <a:moveTo>
                    <a:pt x="1" y="18"/>
                  </a:moveTo>
                  <a:cubicBezTo>
                    <a:pt x="1" y="18"/>
                    <a:pt x="3" y="17"/>
                    <a:pt x="5" y="16"/>
                  </a:cubicBezTo>
                  <a:cubicBezTo>
                    <a:pt x="7" y="15"/>
                    <a:pt x="10" y="13"/>
                    <a:pt x="12" y="11"/>
                  </a:cubicBezTo>
                  <a:cubicBezTo>
                    <a:pt x="14" y="9"/>
                    <a:pt x="16" y="6"/>
                    <a:pt x="17" y="4"/>
                  </a:cubicBezTo>
                  <a:cubicBezTo>
                    <a:pt x="17" y="3"/>
                    <a:pt x="17" y="2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1"/>
                  </a:cubicBezTo>
                  <a:cubicBezTo>
                    <a:pt x="17" y="2"/>
                    <a:pt x="16" y="3"/>
                    <a:pt x="16" y="4"/>
                  </a:cubicBezTo>
                  <a:cubicBezTo>
                    <a:pt x="15" y="6"/>
                    <a:pt x="13" y="8"/>
                    <a:pt x="10" y="9"/>
                  </a:cubicBezTo>
                  <a:cubicBezTo>
                    <a:pt x="8" y="11"/>
                    <a:pt x="5" y="12"/>
                    <a:pt x="4" y="13"/>
                  </a:cubicBezTo>
                  <a:cubicBezTo>
                    <a:pt x="1" y="14"/>
                    <a:pt x="0" y="14"/>
                    <a:pt x="0" y="14"/>
                  </a:cubicBezTo>
                  <a:lnTo>
                    <a:pt x="1" y="18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816"/>
            <p:cNvSpPr>
              <a:spLocks/>
            </p:cNvSpPr>
            <p:nvPr userDrawn="1"/>
          </p:nvSpPr>
          <p:spPr bwMode="auto">
            <a:xfrm>
              <a:off x="1518" y="1771"/>
              <a:ext cx="10" cy="11"/>
            </a:xfrm>
            <a:custGeom>
              <a:avLst/>
              <a:gdLst>
                <a:gd name="T0" fmla="*/ 1 w 17"/>
                <a:gd name="T1" fmla="*/ 18 h 18"/>
                <a:gd name="T2" fmla="*/ 5 w 17"/>
                <a:gd name="T3" fmla="*/ 16 h 18"/>
                <a:gd name="T4" fmla="*/ 12 w 17"/>
                <a:gd name="T5" fmla="*/ 11 h 18"/>
                <a:gd name="T6" fmla="*/ 16 w 17"/>
                <a:gd name="T7" fmla="*/ 3 h 18"/>
                <a:gd name="T8" fmla="*/ 17 w 17"/>
                <a:gd name="T9" fmla="*/ 1 h 18"/>
                <a:gd name="T10" fmla="*/ 16 w 17"/>
                <a:gd name="T11" fmla="*/ 0 h 18"/>
                <a:gd name="T12" fmla="*/ 16 w 17"/>
                <a:gd name="T13" fmla="*/ 1 h 18"/>
                <a:gd name="T14" fmla="*/ 16 w 17"/>
                <a:gd name="T15" fmla="*/ 3 h 18"/>
                <a:gd name="T16" fmla="*/ 10 w 17"/>
                <a:gd name="T17" fmla="*/ 9 h 18"/>
                <a:gd name="T18" fmla="*/ 3 w 17"/>
                <a:gd name="T19" fmla="*/ 13 h 18"/>
                <a:gd name="T20" fmla="*/ 0 w 17"/>
                <a:gd name="T21" fmla="*/ 14 h 18"/>
                <a:gd name="T22" fmla="*/ 1 w 17"/>
                <a:gd name="T2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8">
                  <a:moveTo>
                    <a:pt x="1" y="18"/>
                  </a:moveTo>
                  <a:cubicBezTo>
                    <a:pt x="1" y="18"/>
                    <a:pt x="3" y="17"/>
                    <a:pt x="5" y="16"/>
                  </a:cubicBezTo>
                  <a:cubicBezTo>
                    <a:pt x="7" y="15"/>
                    <a:pt x="9" y="13"/>
                    <a:pt x="12" y="11"/>
                  </a:cubicBezTo>
                  <a:cubicBezTo>
                    <a:pt x="14" y="8"/>
                    <a:pt x="16" y="6"/>
                    <a:pt x="16" y="3"/>
                  </a:cubicBezTo>
                  <a:cubicBezTo>
                    <a:pt x="17" y="2"/>
                    <a:pt x="17" y="1"/>
                    <a:pt x="17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1"/>
                  </a:cubicBezTo>
                  <a:cubicBezTo>
                    <a:pt x="16" y="1"/>
                    <a:pt x="16" y="2"/>
                    <a:pt x="16" y="3"/>
                  </a:cubicBezTo>
                  <a:cubicBezTo>
                    <a:pt x="15" y="5"/>
                    <a:pt x="13" y="7"/>
                    <a:pt x="10" y="9"/>
                  </a:cubicBezTo>
                  <a:cubicBezTo>
                    <a:pt x="8" y="11"/>
                    <a:pt x="5" y="12"/>
                    <a:pt x="3" y="13"/>
                  </a:cubicBezTo>
                  <a:cubicBezTo>
                    <a:pt x="1" y="14"/>
                    <a:pt x="0" y="14"/>
                    <a:pt x="0" y="14"/>
                  </a:cubicBezTo>
                  <a:lnTo>
                    <a:pt x="1" y="18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817"/>
            <p:cNvSpPr>
              <a:spLocks/>
            </p:cNvSpPr>
            <p:nvPr userDrawn="1"/>
          </p:nvSpPr>
          <p:spPr bwMode="auto">
            <a:xfrm>
              <a:off x="4061" y="1337"/>
              <a:ext cx="194" cy="406"/>
            </a:xfrm>
            <a:custGeom>
              <a:avLst/>
              <a:gdLst>
                <a:gd name="T0" fmla="*/ 58 w 312"/>
                <a:gd name="T1" fmla="*/ 3 h 651"/>
                <a:gd name="T2" fmla="*/ 2 w 312"/>
                <a:gd name="T3" fmla="*/ 44 h 651"/>
                <a:gd name="T4" fmla="*/ 0 w 312"/>
                <a:gd name="T5" fmla="*/ 48 h 651"/>
                <a:gd name="T6" fmla="*/ 0 w 312"/>
                <a:gd name="T7" fmla="*/ 646 h 651"/>
                <a:gd name="T8" fmla="*/ 6 w 312"/>
                <a:gd name="T9" fmla="*/ 651 h 651"/>
                <a:gd name="T10" fmla="*/ 306 w 312"/>
                <a:gd name="T11" fmla="*/ 651 h 651"/>
                <a:gd name="T12" fmla="*/ 312 w 312"/>
                <a:gd name="T13" fmla="*/ 646 h 651"/>
                <a:gd name="T14" fmla="*/ 312 w 312"/>
                <a:gd name="T15" fmla="*/ 584 h 651"/>
                <a:gd name="T16" fmla="*/ 306 w 312"/>
                <a:gd name="T17" fmla="*/ 579 h 651"/>
                <a:gd name="T18" fmla="*/ 284 w 312"/>
                <a:gd name="T19" fmla="*/ 579 h 651"/>
                <a:gd name="T20" fmla="*/ 278 w 312"/>
                <a:gd name="T21" fmla="*/ 574 h 651"/>
                <a:gd name="T22" fmla="*/ 278 w 312"/>
                <a:gd name="T23" fmla="*/ 52 h 651"/>
                <a:gd name="T24" fmla="*/ 276 w 312"/>
                <a:gd name="T25" fmla="*/ 48 h 651"/>
                <a:gd name="T26" fmla="*/ 222 w 312"/>
                <a:gd name="T27" fmla="*/ 7 h 651"/>
                <a:gd name="T28" fmla="*/ 212 w 312"/>
                <a:gd name="T29" fmla="*/ 11 h 651"/>
                <a:gd name="T30" fmla="*/ 212 w 312"/>
                <a:gd name="T31" fmla="*/ 574 h 651"/>
                <a:gd name="T32" fmla="*/ 206 w 312"/>
                <a:gd name="T33" fmla="*/ 579 h 651"/>
                <a:gd name="T34" fmla="*/ 75 w 312"/>
                <a:gd name="T35" fmla="*/ 579 h 651"/>
                <a:gd name="T36" fmla="*/ 69 w 312"/>
                <a:gd name="T37" fmla="*/ 574 h 651"/>
                <a:gd name="T38" fmla="*/ 69 w 312"/>
                <a:gd name="T39" fmla="*/ 7 h 651"/>
                <a:gd name="T40" fmla="*/ 58 w 312"/>
                <a:gd name="T41" fmla="*/ 3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2" h="651">
                  <a:moveTo>
                    <a:pt x="58" y="3"/>
                  </a:moveTo>
                  <a:cubicBezTo>
                    <a:pt x="2" y="44"/>
                    <a:pt x="2" y="44"/>
                    <a:pt x="2" y="44"/>
                  </a:cubicBezTo>
                  <a:cubicBezTo>
                    <a:pt x="1" y="45"/>
                    <a:pt x="0" y="47"/>
                    <a:pt x="0" y="48"/>
                  </a:cubicBezTo>
                  <a:cubicBezTo>
                    <a:pt x="0" y="646"/>
                    <a:pt x="0" y="646"/>
                    <a:pt x="0" y="646"/>
                  </a:cubicBezTo>
                  <a:cubicBezTo>
                    <a:pt x="0" y="649"/>
                    <a:pt x="3" y="651"/>
                    <a:pt x="6" y="651"/>
                  </a:cubicBezTo>
                  <a:cubicBezTo>
                    <a:pt x="306" y="651"/>
                    <a:pt x="306" y="651"/>
                    <a:pt x="306" y="651"/>
                  </a:cubicBezTo>
                  <a:cubicBezTo>
                    <a:pt x="309" y="651"/>
                    <a:pt x="312" y="649"/>
                    <a:pt x="312" y="646"/>
                  </a:cubicBezTo>
                  <a:cubicBezTo>
                    <a:pt x="312" y="584"/>
                    <a:pt x="312" y="584"/>
                    <a:pt x="312" y="584"/>
                  </a:cubicBezTo>
                  <a:cubicBezTo>
                    <a:pt x="312" y="582"/>
                    <a:pt x="309" y="579"/>
                    <a:pt x="306" y="579"/>
                  </a:cubicBezTo>
                  <a:cubicBezTo>
                    <a:pt x="284" y="579"/>
                    <a:pt x="284" y="579"/>
                    <a:pt x="284" y="579"/>
                  </a:cubicBezTo>
                  <a:cubicBezTo>
                    <a:pt x="281" y="579"/>
                    <a:pt x="278" y="577"/>
                    <a:pt x="278" y="574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78" y="50"/>
                    <a:pt x="277" y="49"/>
                    <a:pt x="276" y="48"/>
                  </a:cubicBezTo>
                  <a:cubicBezTo>
                    <a:pt x="222" y="7"/>
                    <a:pt x="222" y="7"/>
                    <a:pt x="222" y="7"/>
                  </a:cubicBezTo>
                  <a:cubicBezTo>
                    <a:pt x="218" y="4"/>
                    <a:pt x="212" y="6"/>
                    <a:pt x="212" y="11"/>
                  </a:cubicBezTo>
                  <a:cubicBezTo>
                    <a:pt x="212" y="574"/>
                    <a:pt x="212" y="574"/>
                    <a:pt x="212" y="574"/>
                  </a:cubicBezTo>
                  <a:cubicBezTo>
                    <a:pt x="212" y="577"/>
                    <a:pt x="209" y="579"/>
                    <a:pt x="206" y="579"/>
                  </a:cubicBezTo>
                  <a:cubicBezTo>
                    <a:pt x="75" y="579"/>
                    <a:pt x="75" y="579"/>
                    <a:pt x="75" y="579"/>
                  </a:cubicBezTo>
                  <a:cubicBezTo>
                    <a:pt x="72" y="579"/>
                    <a:pt x="69" y="577"/>
                    <a:pt x="69" y="574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2"/>
                    <a:pt x="62" y="0"/>
                    <a:pt x="5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818"/>
            <p:cNvSpPr>
              <a:spLocks/>
            </p:cNvSpPr>
            <p:nvPr userDrawn="1"/>
          </p:nvSpPr>
          <p:spPr bwMode="auto">
            <a:xfrm>
              <a:off x="4268" y="1399"/>
              <a:ext cx="123" cy="344"/>
            </a:xfrm>
            <a:custGeom>
              <a:avLst/>
              <a:gdLst>
                <a:gd name="T0" fmla="*/ 158 w 197"/>
                <a:gd name="T1" fmla="*/ 323 h 552"/>
                <a:gd name="T2" fmla="*/ 188 w 197"/>
                <a:gd name="T3" fmla="*/ 330 h 552"/>
                <a:gd name="T4" fmla="*/ 197 w 197"/>
                <a:gd name="T5" fmla="*/ 324 h 552"/>
                <a:gd name="T6" fmla="*/ 197 w 197"/>
                <a:gd name="T7" fmla="*/ 199 h 552"/>
                <a:gd name="T8" fmla="*/ 197 w 197"/>
                <a:gd name="T9" fmla="*/ 148 h 552"/>
                <a:gd name="T10" fmla="*/ 195 w 197"/>
                <a:gd name="T11" fmla="*/ 144 h 552"/>
                <a:gd name="T12" fmla="*/ 51 w 197"/>
                <a:gd name="T13" fmla="*/ 33 h 552"/>
                <a:gd name="T14" fmla="*/ 13 w 197"/>
                <a:gd name="T15" fmla="*/ 4 h 552"/>
                <a:gd name="T16" fmla="*/ 0 w 197"/>
                <a:gd name="T17" fmla="*/ 9 h 552"/>
                <a:gd name="T18" fmla="*/ 0 w 197"/>
                <a:gd name="T19" fmla="*/ 543 h 552"/>
                <a:gd name="T20" fmla="*/ 12 w 197"/>
                <a:gd name="T21" fmla="*/ 552 h 552"/>
                <a:gd name="T22" fmla="*/ 186 w 197"/>
                <a:gd name="T23" fmla="*/ 552 h 552"/>
                <a:gd name="T24" fmla="*/ 197 w 197"/>
                <a:gd name="T25" fmla="*/ 543 h 552"/>
                <a:gd name="T26" fmla="*/ 197 w 197"/>
                <a:gd name="T27" fmla="*/ 419 h 552"/>
                <a:gd name="T28" fmla="*/ 191 w 197"/>
                <a:gd name="T29" fmla="*/ 413 h 552"/>
                <a:gd name="T30" fmla="*/ 161 w 197"/>
                <a:gd name="T31" fmla="*/ 407 h 552"/>
                <a:gd name="T32" fmla="*/ 152 w 197"/>
                <a:gd name="T33" fmla="*/ 413 h 552"/>
                <a:gd name="T34" fmla="*/ 152 w 197"/>
                <a:gd name="T35" fmla="*/ 474 h 552"/>
                <a:gd name="T36" fmla="*/ 145 w 197"/>
                <a:gd name="T37" fmla="*/ 480 h 552"/>
                <a:gd name="T38" fmla="*/ 58 w 197"/>
                <a:gd name="T39" fmla="*/ 480 h 552"/>
                <a:gd name="T40" fmla="*/ 51 w 197"/>
                <a:gd name="T41" fmla="*/ 474 h 552"/>
                <a:gd name="T42" fmla="*/ 51 w 197"/>
                <a:gd name="T43" fmla="*/ 115 h 552"/>
                <a:gd name="T44" fmla="*/ 63 w 197"/>
                <a:gd name="T45" fmla="*/ 110 h 552"/>
                <a:gd name="T46" fmla="*/ 152 w 197"/>
                <a:gd name="T47" fmla="*/ 169 h 552"/>
                <a:gd name="T48" fmla="*/ 152 w 197"/>
                <a:gd name="T49" fmla="*/ 317 h 552"/>
                <a:gd name="T50" fmla="*/ 158 w 197"/>
                <a:gd name="T51" fmla="*/ 323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7" h="552">
                  <a:moveTo>
                    <a:pt x="158" y="323"/>
                  </a:moveTo>
                  <a:cubicBezTo>
                    <a:pt x="188" y="330"/>
                    <a:pt x="188" y="330"/>
                    <a:pt x="188" y="330"/>
                  </a:cubicBezTo>
                  <a:cubicBezTo>
                    <a:pt x="192" y="332"/>
                    <a:pt x="197" y="329"/>
                    <a:pt x="197" y="324"/>
                  </a:cubicBezTo>
                  <a:cubicBezTo>
                    <a:pt x="197" y="199"/>
                    <a:pt x="197" y="199"/>
                    <a:pt x="197" y="199"/>
                  </a:cubicBezTo>
                  <a:cubicBezTo>
                    <a:pt x="197" y="148"/>
                    <a:pt x="197" y="148"/>
                    <a:pt x="197" y="148"/>
                  </a:cubicBezTo>
                  <a:cubicBezTo>
                    <a:pt x="197" y="146"/>
                    <a:pt x="196" y="145"/>
                    <a:pt x="195" y="144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8" y="0"/>
                    <a:pt x="0" y="3"/>
                    <a:pt x="0" y="9"/>
                  </a:cubicBezTo>
                  <a:cubicBezTo>
                    <a:pt x="0" y="543"/>
                    <a:pt x="0" y="543"/>
                    <a:pt x="0" y="543"/>
                  </a:cubicBezTo>
                  <a:cubicBezTo>
                    <a:pt x="0" y="548"/>
                    <a:pt x="5" y="552"/>
                    <a:pt x="12" y="552"/>
                  </a:cubicBezTo>
                  <a:cubicBezTo>
                    <a:pt x="186" y="552"/>
                    <a:pt x="186" y="552"/>
                    <a:pt x="186" y="552"/>
                  </a:cubicBezTo>
                  <a:cubicBezTo>
                    <a:pt x="192" y="552"/>
                    <a:pt x="197" y="548"/>
                    <a:pt x="197" y="543"/>
                  </a:cubicBezTo>
                  <a:cubicBezTo>
                    <a:pt x="197" y="419"/>
                    <a:pt x="197" y="419"/>
                    <a:pt x="197" y="419"/>
                  </a:cubicBezTo>
                  <a:cubicBezTo>
                    <a:pt x="197" y="416"/>
                    <a:pt x="195" y="413"/>
                    <a:pt x="191" y="413"/>
                  </a:cubicBezTo>
                  <a:cubicBezTo>
                    <a:pt x="161" y="407"/>
                    <a:pt x="161" y="407"/>
                    <a:pt x="161" y="407"/>
                  </a:cubicBezTo>
                  <a:cubicBezTo>
                    <a:pt x="157" y="406"/>
                    <a:pt x="152" y="409"/>
                    <a:pt x="152" y="413"/>
                  </a:cubicBezTo>
                  <a:cubicBezTo>
                    <a:pt x="152" y="474"/>
                    <a:pt x="152" y="474"/>
                    <a:pt x="152" y="474"/>
                  </a:cubicBezTo>
                  <a:cubicBezTo>
                    <a:pt x="152" y="477"/>
                    <a:pt x="149" y="480"/>
                    <a:pt x="145" y="480"/>
                  </a:cubicBezTo>
                  <a:cubicBezTo>
                    <a:pt x="58" y="480"/>
                    <a:pt x="58" y="480"/>
                    <a:pt x="58" y="480"/>
                  </a:cubicBezTo>
                  <a:cubicBezTo>
                    <a:pt x="54" y="480"/>
                    <a:pt x="51" y="477"/>
                    <a:pt x="51" y="474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0"/>
                    <a:pt x="58" y="107"/>
                    <a:pt x="63" y="110"/>
                  </a:cubicBezTo>
                  <a:cubicBezTo>
                    <a:pt x="152" y="169"/>
                    <a:pt x="152" y="169"/>
                    <a:pt x="152" y="169"/>
                  </a:cubicBezTo>
                  <a:cubicBezTo>
                    <a:pt x="152" y="317"/>
                    <a:pt x="152" y="317"/>
                    <a:pt x="152" y="317"/>
                  </a:cubicBezTo>
                  <a:cubicBezTo>
                    <a:pt x="152" y="320"/>
                    <a:pt x="155" y="322"/>
                    <a:pt x="158" y="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819"/>
            <p:cNvSpPr>
              <a:spLocks/>
            </p:cNvSpPr>
            <p:nvPr userDrawn="1"/>
          </p:nvSpPr>
          <p:spPr bwMode="auto">
            <a:xfrm>
              <a:off x="3833" y="1246"/>
              <a:ext cx="624" cy="253"/>
            </a:xfrm>
            <a:custGeom>
              <a:avLst/>
              <a:gdLst>
                <a:gd name="T0" fmla="*/ 15 w 1002"/>
                <a:gd name="T1" fmla="*/ 402 h 405"/>
                <a:gd name="T2" fmla="*/ 22 w 1002"/>
                <a:gd name="T3" fmla="*/ 405 h 405"/>
                <a:gd name="T4" fmla="*/ 28 w 1002"/>
                <a:gd name="T5" fmla="*/ 402 h 405"/>
                <a:gd name="T6" fmla="*/ 501 w 1002"/>
                <a:gd name="T7" fmla="*/ 41 h 405"/>
                <a:gd name="T8" fmla="*/ 501 w 1002"/>
                <a:gd name="T9" fmla="*/ 41 h 405"/>
                <a:gd name="T10" fmla="*/ 501 w 1002"/>
                <a:gd name="T11" fmla="*/ 41 h 405"/>
                <a:gd name="T12" fmla="*/ 501 w 1002"/>
                <a:gd name="T13" fmla="*/ 41 h 405"/>
                <a:gd name="T14" fmla="*/ 502 w 1002"/>
                <a:gd name="T15" fmla="*/ 41 h 405"/>
                <a:gd name="T16" fmla="*/ 974 w 1002"/>
                <a:gd name="T17" fmla="*/ 402 h 405"/>
                <a:gd name="T18" fmla="*/ 981 w 1002"/>
                <a:gd name="T19" fmla="*/ 405 h 405"/>
                <a:gd name="T20" fmla="*/ 987 w 1002"/>
                <a:gd name="T21" fmla="*/ 402 h 405"/>
                <a:gd name="T22" fmla="*/ 999 w 1002"/>
                <a:gd name="T23" fmla="*/ 393 h 405"/>
                <a:gd name="T24" fmla="*/ 1002 w 1002"/>
                <a:gd name="T25" fmla="*/ 386 h 405"/>
                <a:gd name="T26" fmla="*/ 1000 w 1002"/>
                <a:gd name="T27" fmla="*/ 380 h 405"/>
                <a:gd name="T28" fmla="*/ 999 w 1002"/>
                <a:gd name="T29" fmla="*/ 380 h 405"/>
                <a:gd name="T30" fmla="*/ 999 w 1002"/>
                <a:gd name="T31" fmla="*/ 379 h 405"/>
                <a:gd name="T32" fmla="*/ 999 w 1002"/>
                <a:gd name="T33" fmla="*/ 379 h 405"/>
                <a:gd name="T34" fmla="*/ 999 w 1002"/>
                <a:gd name="T35" fmla="*/ 379 h 405"/>
                <a:gd name="T36" fmla="*/ 885 w 1002"/>
                <a:gd name="T37" fmla="*/ 292 h 405"/>
                <a:gd name="T38" fmla="*/ 510 w 1002"/>
                <a:gd name="T39" fmla="*/ 3 h 405"/>
                <a:gd name="T40" fmla="*/ 501 w 1002"/>
                <a:gd name="T41" fmla="*/ 0 h 405"/>
                <a:gd name="T42" fmla="*/ 492 w 1002"/>
                <a:gd name="T43" fmla="*/ 3 h 405"/>
                <a:gd name="T44" fmla="*/ 115 w 1002"/>
                <a:gd name="T45" fmla="*/ 294 h 405"/>
                <a:gd name="T46" fmla="*/ 3 w 1002"/>
                <a:gd name="T47" fmla="*/ 379 h 405"/>
                <a:gd name="T48" fmla="*/ 3 w 1002"/>
                <a:gd name="T49" fmla="*/ 379 h 405"/>
                <a:gd name="T50" fmla="*/ 3 w 1002"/>
                <a:gd name="T51" fmla="*/ 379 h 405"/>
                <a:gd name="T52" fmla="*/ 3 w 1002"/>
                <a:gd name="T53" fmla="*/ 380 h 405"/>
                <a:gd name="T54" fmla="*/ 2 w 1002"/>
                <a:gd name="T55" fmla="*/ 380 h 405"/>
                <a:gd name="T56" fmla="*/ 0 w 1002"/>
                <a:gd name="T57" fmla="*/ 386 h 405"/>
                <a:gd name="T58" fmla="*/ 3 w 1002"/>
                <a:gd name="T59" fmla="*/ 393 h 405"/>
                <a:gd name="T60" fmla="*/ 15 w 1002"/>
                <a:gd name="T61" fmla="*/ 40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02" h="405">
                  <a:moveTo>
                    <a:pt x="15" y="402"/>
                  </a:moveTo>
                  <a:cubicBezTo>
                    <a:pt x="17" y="404"/>
                    <a:pt x="19" y="405"/>
                    <a:pt x="22" y="405"/>
                  </a:cubicBezTo>
                  <a:cubicBezTo>
                    <a:pt x="24" y="405"/>
                    <a:pt x="26" y="404"/>
                    <a:pt x="28" y="402"/>
                  </a:cubicBezTo>
                  <a:cubicBezTo>
                    <a:pt x="501" y="41"/>
                    <a:pt x="501" y="41"/>
                    <a:pt x="501" y="41"/>
                  </a:cubicBezTo>
                  <a:cubicBezTo>
                    <a:pt x="501" y="41"/>
                    <a:pt x="501" y="41"/>
                    <a:pt x="501" y="41"/>
                  </a:cubicBezTo>
                  <a:cubicBezTo>
                    <a:pt x="501" y="41"/>
                    <a:pt x="501" y="41"/>
                    <a:pt x="501" y="41"/>
                  </a:cubicBezTo>
                  <a:cubicBezTo>
                    <a:pt x="501" y="41"/>
                    <a:pt x="501" y="41"/>
                    <a:pt x="501" y="41"/>
                  </a:cubicBezTo>
                  <a:cubicBezTo>
                    <a:pt x="501" y="41"/>
                    <a:pt x="502" y="41"/>
                    <a:pt x="502" y="41"/>
                  </a:cubicBezTo>
                  <a:cubicBezTo>
                    <a:pt x="974" y="402"/>
                    <a:pt x="974" y="402"/>
                    <a:pt x="974" y="402"/>
                  </a:cubicBezTo>
                  <a:cubicBezTo>
                    <a:pt x="976" y="404"/>
                    <a:pt x="979" y="405"/>
                    <a:pt x="981" y="405"/>
                  </a:cubicBezTo>
                  <a:cubicBezTo>
                    <a:pt x="983" y="405"/>
                    <a:pt x="986" y="404"/>
                    <a:pt x="987" y="402"/>
                  </a:cubicBezTo>
                  <a:cubicBezTo>
                    <a:pt x="999" y="393"/>
                    <a:pt x="999" y="393"/>
                    <a:pt x="999" y="393"/>
                  </a:cubicBezTo>
                  <a:cubicBezTo>
                    <a:pt x="1001" y="391"/>
                    <a:pt x="1002" y="388"/>
                    <a:pt x="1002" y="386"/>
                  </a:cubicBezTo>
                  <a:cubicBezTo>
                    <a:pt x="1002" y="384"/>
                    <a:pt x="1002" y="382"/>
                    <a:pt x="1000" y="380"/>
                  </a:cubicBezTo>
                  <a:cubicBezTo>
                    <a:pt x="1000" y="380"/>
                    <a:pt x="1000" y="380"/>
                    <a:pt x="999" y="380"/>
                  </a:cubicBezTo>
                  <a:cubicBezTo>
                    <a:pt x="999" y="379"/>
                    <a:pt x="999" y="379"/>
                    <a:pt x="999" y="379"/>
                  </a:cubicBezTo>
                  <a:cubicBezTo>
                    <a:pt x="999" y="379"/>
                    <a:pt x="999" y="379"/>
                    <a:pt x="999" y="379"/>
                  </a:cubicBezTo>
                  <a:cubicBezTo>
                    <a:pt x="999" y="379"/>
                    <a:pt x="999" y="379"/>
                    <a:pt x="999" y="379"/>
                  </a:cubicBezTo>
                  <a:cubicBezTo>
                    <a:pt x="885" y="292"/>
                    <a:pt x="885" y="292"/>
                    <a:pt x="885" y="292"/>
                  </a:cubicBezTo>
                  <a:cubicBezTo>
                    <a:pt x="510" y="3"/>
                    <a:pt x="510" y="3"/>
                    <a:pt x="510" y="3"/>
                  </a:cubicBezTo>
                  <a:cubicBezTo>
                    <a:pt x="508" y="1"/>
                    <a:pt x="504" y="0"/>
                    <a:pt x="501" y="0"/>
                  </a:cubicBezTo>
                  <a:cubicBezTo>
                    <a:pt x="498" y="0"/>
                    <a:pt x="495" y="1"/>
                    <a:pt x="492" y="3"/>
                  </a:cubicBezTo>
                  <a:cubicBezTo>
                    <a:pt x="115" y="294"/>
                    <a:pt x="115" y="294"/>
                    <a:pt x="115" y="294"/>
                  </a:cubicBezTo>
                  <a:cubicBezTo>
                    <a:pt x="3" y="379"/>
                    <a:pt x="3" y="379"/>
                    <a:pt x="3" y="379"/>
                  </a:cubicBezTo>
                  <a:cubicBezTo>
                    <a:pt x="3" y="379"/>
                    <a:pt x="3" y="379"/>
                    <a:pt x="3" y="379"/>
                  </a:cubicBezTo>
                  <a:cubicBezTo>
                    <a:pt x="3" y="379"/>
                    <a:pt x="3" y="379"/>
                    <a:pt x="3" y="379"/>
                  </a:cubicBezTo>
                  <a:cubicBezTo>
                    <a:pt x="3" y="379"/>
                    <a:pt x="3" y="379"/>
                    <a:pt x="3" y="380"/>
                  </a:cubicBezTo>
                  <a:cubicBezTo>
                    <a:pt x="3" y="380"/>
                    <a:pt x="2" y="380"/>
                    <a:pt x="2" y="380"/>
                  </a:cubicBezTo>
                  <a:cubicBezTo>
                    <a:pt x="1" y="382"/>
                    <a:pt x="0" y="384"/>
                    <a:pt x="0" y="386"/>
                  </a:cubicBezTo>
                  <a:cubicBezTo>
                    <a:pt x="0" y="388"/>
                    <a:pt x="1" y="391"/>
                    <a:pt x="3" y="393"/>
                  </a:cubicBezTo>
                  <a:lnTo>
                    <a:pt x="15" y="4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820"/>
            <p:cNvSpPr>
              <a:spLocks/>
            </p:cNvSpPr>
            <p:nvPr userDrawn="1"/>
          </p:nvSpPr>
          <p:spPr bwMode="auto">
            <a:xfrm>
              <a:off x="3820" y="1794"/>
              <a:ext cx="651" cy="45"/>
            </a:xfrm>
            <a:custGeom>
              <a:avLst/>
              <a:gdLst>
                <a:gd name="T0" fmla="*/ 1045 w 1045"/>
                <a:gd name="T1" fmla="*/ 17 h 72"/>
                <a:gd name="T2" fmla="*/ 1023 w 1045"/>
                <a:gd name="T3" fmla="*/ 0 h 72"/>
                <a:gd name="T4" fmla="*/ 1015 w 1045"/>
                <a:gd name="T5" fmla="*/ 0 h 72"/>
                <a:gd name="T6" fmla="*/ 29 w 1045"/>
                <a:gd name="T7" fmla="*/ 0 h 72"/>
                <a:gd name="T8" fmla="*/ 21 w 1045"/>
                <a:gd name="T9" fmla="*/ 0 h 72"/>
                <a:gd name="T10" fmla="*/ 0 w 1045"/>
                <a:gd name="T11" fmla="*/ 17 h 72"/>
                <a:gd name="T12" fmla="*/ 0 w 1045"/>
                <a:gd name="T13" fmla="*/ 24 h 72"/>
                <a:gd name="T14" fmla="*/ 0 w 1045"/>
                <a:gd name="T15" fmla="*/ 24 h 72"/>
                <a:gd name="T16" fmla="*/ 0 w 1045"/>
                <a:gd name="T17" fmla="*/ 54 h 72"/>
                <a:gd name="T18" fmla="*/ 21 w 1045"/>
                <a:gd name="T19" fmla="*/ 72 h 72"/>
                <a:gd name="T20" fmla="*/ 21 w 1045"/>
                <a:gd name="T21" fmla="*/ 72 h 72"/>
                <a:gd name="T22" fmla="*/ 1023 w 1045"/>
                <a:gd name="T23" fmla="*/ 72 h 72"/>
                <a:gd name="T24" fmla="*/ 1023 w 1045"/>
                <a:gd name="T25" fmla="*/ 72 h 72"/>
                <a:gd name="T26" fmla="*/ 1045 w 1045"/>
                <a:gd name="T27" fmla="*/ 54 h 72"/>
                <a:gd name="T28" fmla="*/ 1045 w 1045"/>
                <a:gd name="T29" fmla="*/ 24 h 72"/>
                <a:gd name="T30" fmla="*/ 1045 w 1045"/>
                <a:gd name="T31" fmla="*/ 24 h 72"/>
                <a:gd name="T32" fmla="*/ 1045 w 1045"/>
                <a:gd name="T33" fmla="*/ 1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5" h="72">
                  <a:moveTo>
                    <a:pt x="1045" y="17"/>
                  </a:moveTo>
                  <a:cubicBezTo>
                    <a:pt x="1045" y="7"/>
                    <a:pt x="1035" y="0"/>
                    <a:pt x="1023" y="0"/>
                  </a:cubicBezTo>
                  <a:cubicBezTo>
                    <a:pt x="1015" y="0"/>
                    <a:pt x="1015" y="0"/>
                    <a:pt x="101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7"/>
                    <a:pt x="0" y="1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64"/>
                    <a:pt x="9" y="72"/>
                    <a:pt x="21" y="72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1023" y="72"/>
                    <a:pt x="1023" y="72"/>
                    <a:pt x="1023" y="72"/>
                  </a:cubicBezTo>
                  <a:cubicBezTo>
                    <a:pt x="1023" y="72"/>
                    <a:pt x="1023" y="72"/>
                    <a:pt x="1023" y="72"/>
                  </a:cubicBezTo>
                  <a:cubicBezTo>
                    <a:pt x="1035" y="72"/>
                    <a:pt x="1045" y="64"/>
                    <a:pt x="1045" y="54"/>
                  </a:cubicBezTo>
                  <a:cubicBezTo>
                    <a:pt x="1045" y="24"/>
                    <a:pt x="1045" y="24"/>
                    <a:pt x="1045" y="24"/>
                  </a:cubicBezTo>
                  <a:cubicBezTo>
                    <a:pt x="1045" y="24"/>
                    <a:pt x="1045" y="24"/>
                    <a:pt x="1045" y="24"/>
                  </a:cubicBezTo>
                  <a:lnTo>
                    <a:pt x="104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821"/>
            <p:cNvSpPr>
              <a:spLocks/>
            </p:cNvSpPr>
            <p:nvPr userDrawn="1"/>
          </p:nvSpPr>
          <p:spPr bwMode="auto">
            <a:xfrm>
              <a:off x="3820" y="1762"/>
              <a:ext cx="651" cy="17"/>
            </a:xfrm>
            <a:custGeom>
              <a:avLst/>
              <a:gdLst>
                <a:gd name="T0" fmla="*/ 1045 w 1045"/>
                <a:gd name="T1" fmla="*/ 7 h 28"/>
                <a:gd name="T2" fmla="*/ 1023 w 1045"/>
                <a:gd name="T3" fmla="*/ 0 h 28"/>
                <a:gd name="T4" fmla="*/ 1015 w 1045"/>
                <a:gd name="T5" fmla="*/ 0 h 28"/>
                <a:gd name="T6" fmla="*/ 29 w 1045"/>
                <a:gd name="T7" fmla="*/ 0 h 28"/>
                <a:gd name="T8" fmla="*/ 21 w 1045"/>
                <a:gd name="T9" fmla="*/ 0 h 28"/>
                <a:gd name="T10" fmla="*/ 0 w 1045"/>
                <a:gd name="T11" fmla="*/ 7 h 28"/>
                <a:gd name="T12" fmla="*/ 0 w 1045"/>
                <a:gd name="T13" fmla="*/ 9 h 28"/>
                <a:gd name="T14" fmla="*/ 0 w 1045"/>
                <a:gd name="T15" fmla="*/ 9 h 28"/>
                <a:gd name="T16" fmla="*/ 0 w 1045"/>
                <a:gd name="T17" fmla="*/ 21 h 28"/>
                <a:gd name="T18" fmla="*/ 21 w 1045"/>
                <a:gd name="T19" fmla="*/ 28 h 28"/>
                <a:gd name="T20" fmla="*/ 21 w 1045"/>
                <a:gd name="T21" fmla="*/ 28 h 28"/>
                <a:gd name="T22" fmla="*/ 1023 w 1045"/>
                <a:gd name="T23" fmla="*/ 28 h 28"/>
                <a:gd name="T24" fmla="*/ 1023 w 1045"/>
                <a:gd name="T25" fmla="*/ 28 h 28"/>
                <a:gd name="T26" fmla="*/ 1045 w 1045"/>
                <a:gd name="T27" fmla="*/ 21 h 28"/>
                <a:gd name="T28" fmla="*/ 1045 w 1045"/>
                <a:gd name="T29" fmla="*/ 9 h 28"/>
                <a:gd name="T30" fmla="*/ 1045 w 1045"/>
                <a:gd name="T31" fmla="*/ 9 h 28"/>
                <a:gd name="T32" fmla="*/ 1045 w 1045"/>
                <a:gd name="T33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5" h="28">
                  <a:moveTo>
                    <a:pt x="1045" y="7"/>
                  </a:moveTo>
                  <a:cubicBezTo>
                    <a:pt x="1045" y="3"/>
                    <a:pt x="1035" y="0"/>
                    <a:pt x="1023" y="0"/>
                  </a:cubicBezTo>
                  <a:cubicBezTo>
                    <a:pt x="1015" y="0"/>
                    <a:pt x="1015" y="0"/>
                    <a:pt x="101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3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5"/>
                    <a:pt x="9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1023" y="28"/>
                    <a:pt x="1023" y="28"/>
                    <a:pt x="1023" y="28"/>
                  </a:cubicBezTo>
                  <a:cubicBezTo>
                    <a:pt x="1023" y="28"/>
                    <a:pt x="1023" y="28"/>
                    <a:pt x="1023" y="28"/>
                  </a:cubicBezTo>
                  <a:cubicBezTo>
                    <a:pt x="1035" y="28"/>
                    <a:pt x="1045" y="25"/>
                    <a:pt x="1045" y="21"/>
                  </a:cubicBezTo>
                  <a:cubicBezTo>
                    <a:pt x="1045" y="9"/>
                    <a:pt x="1045" y="9"/>
                    <a:pt x="1045" y="9"/>
                  </a:cubicBezTo>
                  <a:cubicBezTo>
                    <a:pt x="1045" y="9"/>
                    <a:pt x="1045" y="9"/>
                    <a:pt x="1045" y="9"/>
                  </a:cubicBezTo>
                  <a:lnTo>
                    <a:pt x="1045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822"/>
            <p:cNvSpPr>
              <a:spLocks/>
            </p:cNvSpPr>
            <p:nvPr userDrawn="1"/>
          </p:nvSpPr>
          <p:spPr bwMode="auto">
            <a:xfrm>
              <a:off x="3820" y="1174"/>
              <a:ext cx="651" cy="293"/>
            </a:xfrm>
            <a:custGeom>
              <a:avLst/>
              <a:gdLst>
                <a:gd name="T0" fmla="*/ 1044 w 1045"/>
                <a:gd name="T1" fmla="*/ 399 h 469"/>
                <a:gd name="T2" fmla="*/ 1044 w 1045"/>
                <a:gd name="T3" fmla="*/ 399 h 469"/>
                <a:gd name="T4" fmla="*/ 1042 w 1045"/>
                <a:gd name="T5" fmla="*/ 397 h 469"/>
                <a:gd name="T6" fmla="*/ 530 w 1045"/>
                <a:gd name="T7" fmla="*/ 3 h 469"/>
                <a:gd name="T8" fmla="*/ 522 w 1045"/>
                <a:gd name="T9" fmla="*/ 0 h 469"/>
                <a:gd name="T10" fmla="*/ 514 w 1045"/>
                <a:gd name="T11" fmla="*/ 3 h 469"/>
                <a:gd name="T12" fmla="*/ 2 w 1045"/>
                <a:gd name="T13" fmla="*/ 397 h 469"/>
                <a:gd name="T14" fmla="*/ 0 w 1045"/>
                <a:gd name="T15" fmla="*/ 399 h 469"/>
                <a:gd name="T16" fmla="*/ 0 w 1045"/>
                <a:gd name="T17" fmla="*/ 399 h 469"/>
                <a:gd name="T18" fmla="*/ 0 w 1045"/>
                <a:gd name="T19" fmla="*/ 402 h 469"/>
                <a:gd name="T20" fmla="*/ 0 w 1045"/>
                <a:gd name="T21" fmla="*/ 462 h 469"/>
                <a:gd name="T22" fmla="*/ 0 w 1045"/>
                <a:gd name="T23" fmla="*/ 465 h 469"/>
                <a:gd name="T24" fmla="*/ 7 w 1045"/>
                <a:gd name="T25" fmla="*/ 469 h 469"/>
                <a:gd name="T26" fmla="*/ 15 w 1045"/>
                <a:gd name="T27" fmla="*/ 467 h 469"/>
                <a:gd name="T28" fmla="*/ 516 w 1045"/>
                <a:gd name="T29" fmla="*/ 81 h 469"/>
                <a:gd name="T30" fmla="*/ 522 w 1045"/>
                <a:gd name="T31" fmla="*/ 79 h 469"/>
                <a:gd name="T32" fmla="*/ 528 w 1045"/>
                <a:gd name="T33" fmla="*/ 81 h 469"/>
                <a:gd name="T34" fmla="*/ 1030 w 1045"/>
                <a:gd name="T35" fmla="*/ 467 h 469"/>
                <a:gd name="T36" fmla="*/ 1037 w 1045"/>
                <a:gd name="T37" fmla="*/ 469 h 469"/>
                <a:gd name="T38" fmla="*/ 1044 w 1045"/>
                <a:gd name="T39" fmla="*/ 465 h 469"/>
                <a:gd name="T40" fmla="*/ 1045 w 1045"/>
                <a:gd name="T41" fmla="*/ 462 h 469"/>
                <a:gd name="T42" fmla="*/ 1045 w 1045"/>
                <a:gd name="T43" fmla="*/ 402 h 469"/>
                <a:gd name="T44" fmla="*/ 1044 w 1045"/>
                <a:gd name="T45" fmla="*/ 39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45" h="469">
                  <a:moveTo>
                    <a:pt x="1044" y="399"/>
                  </a:moveTo>
                  <a:cubicBezTo>
                    <a:pt x="1044" y="399"/>
                    <a:pt x="1044" y="399"/>
                    <a:pt x="1044" y="399"/>
                  </a:cubicBezTo>
                  <a:cubicBezTo>
                    <a:pt x="1043" y="398"/>
                    <a:pt x="1043" y="397"/>
                    <a:pt x="1042" y="397"/>
                  </a:cubicBezTo>
                  <a:cubicBezTo>
                    <a:pt x="530" y="3"/>
                    <a:pt x="530" y="3"/>
                    <a:pt x="530" y="3"/>
                  </a:cubicBezTo>
                  <a:cubicBezTo>
                    <a:pt x="528" y="1"/>
                    <a:pt x="525" y="0"/>
                    <a:pt x="522" y="0"/>
                  </a:cubicBezTo>
                  <a:cubicBezTo>
                    <a:pt x="519" y="0"/>
                    <a:pt x="517" y="1"/>
                    <a:pt x="514" y="3"/>
                  </a:cubicBezTo>
                  <a:cubicBezTo>
                    <a:pt x="2" y="397"/>
                    <a:pt x="2" y="397"/>
                    <a:pt x="2" y="397"/>
                  </a:cubicBezTo>
                  <a:cubicBezTo>
                    <a:pt x="2" y="397"/>
                    <a:pt x="1" y="398"/>
                    <a:pt x="0" y="399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400"/>
                    <a:pt x="0" y="401"/>
                    <a:pt x="0" y="402"/>
                  </a:cubicBezTo>
                  <a:cubicBezTo>
                    <a:pt x="0" y="462"/>
                    <a:pt x="0" y="462"/>
                    <a:pt x="0" y="462"/>
                  </a:cubicBezTo>
                  <a:cubicBezTo>
                    <a:pt x="0" y="463"/>
                    <a:pt x="0" y="464"/>
                    <a:pt x="0" y="465"/>
                  </a:cubicBezTo>
                  <a:cubicBezTo>
                    <a:pt x="2" y="467"/>
                    <a:pt x="4" y="469"/>
                    <a:pt x="7" y="469"/>
                  </a:cubicBezTo>
                  <a:cubicBezTo>
                    <a:pt x="10" y="469"/>
                    <a:pt x="13" y="469"/>
                    <a:pt x="15" y="467"/>
                  </a:cubicBezTo>
                  <a:cubicBezTo>
                    <a:pt x="516" y="81"/>
                    <a:pt x="516" y="81"/>
                    <a:pt x="516" y="81"/>
                  </a:cubicBezTo>
                  <a:cubicBezTo>
                    <a:pt x="518" y="80"/>
                    <a:pt x="520" y="79"/>
                    <a:pt x="522" y="79"/>
                  </a:cubicBezTo>
                  <a:cubicBezTo>
                    <a:pt x="524" y="79"/>
                    <a:pt x="527" y="80"/>
                    <a:pt x="528" y="81"/>
                  </a:cubicBezTo>
                  <a:cubicBezTo>
                    <a:pt x="1030" y="467"/>
                    <a:pt x="1030" y="467"/>
                    <a:pt x="1030" y="467"/>
                  </a:cubicBezTo>
                  <a:cubicBezTo>
                    <a:pt x="1032" y="469"/>
                    <a:pt x="1034" y="469"/>
                    <a:pt x="1037" y="469"/>
                  </a:cubicBezTo>
                  <a:cubicBezTo>
                    <a:pt x="1040" y="469"/>
                    <a:pt x="1042" y="467"/>
                    <a:pt x="1044" y="465"/>
                  </a:cubicBezTo>
                  <a:cubicBezTo>
                    <a:pt x="1044" y="464"/>
                    <a:pt x="1045" y="463"/>
                    <a:pt x="1045" y="462"/>
                  </a:cubicBezTo>
                  <a:cubicBezTo>
                    <a:pt x="1045" y="402"/>
                    <a:pt x="1045" y="402"/>
                    <a:pt x="1045" y="402"/>
                  </a:cubicBezTo>
                  <a:cubicBezTo>
                    <a:pt x="1045" y="401"/>
                    <a:pt x="1044" y="400"/>
                    <a:pt x="1044" y="3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823"/>
            <p:cNvSpPr>
              <a:spLocks noEditPoints="1"/>
            </p:cNvSpPr>
            <p:nvPr userDrawn="1"/>
          </p:nvSpPr>
          <p:spPr bwMode="auto">
            <a:xfrm>
              <a:off x="3906" y="1384"/>
              <a:ext cx="129" cy="359"/>
            </a:xfrm>
            <a:custGeom>
              <a:avLst/>
              <a:gdLst>
                <a:gd name="T0" fmla="*/ 199 w 208"/>
                <a:gd name="T1" fmla="*/ 3 h 575"/>
                <a:gd name="T2" fmla="*/ 115 w 208"/>
                <a:gd name="T3" fmla="*/ 67 h 575"/>
                <a:gd name="T4" fmla="*/ 106 w 208"/>
                <a:gd name="T5" fmla="*/ 64 h 575"/>
                <a:gd name="T6" fmla="*/ 98 w 208"/>
                <a:gd name="T7" fmla="*/ 61 h 575"/>
                <a:gd name="T8" fmla="*/ 67 w 208"/>
                <a:gd name="T9" fmla="*/ 86 h 575"/>
                <a:gd name="T10" fmla="*/ 66 w 208"/>
                <a:gd name="T11" fmla="*/ 89 h 575"/>
                <a:gd name="T12" fmla="*/ 66 w 208"/>
                <a:gd name="T13" fmla="*/ 103 h 575"/>
                <a:gd name="T14" fmla="*/ 64 w 208"/>
                <a:gd name="T15" fmla="*/ 106 h 575"/>
                <a:gd name="T16" fmla="*/ 1 w 208"/>
                <a:gd name="T17" fmla="*/ 154 h 575"/>
                <a:gd name="T18" fmla="*/ 0 w 208"/>
                <a:gd name="T19" fmla="*/ 157 h 575"/>
                <a:gd name="T20" fmla="*/ 0 w 208"/>
                <a:gd name="T21" fmla="*/ 566 h 575"/>
                <a:gd name="T22" fmla="*/ 11 w 208"/>
                <a:gd name="T23" fmla="*/ 575 h 575"/>
                <a:gd name="T24" fmla="*/ 196 w 208"/>
                <a:gd name="T25" fmla="*/ 575 h 575"/>
                <a:gd name="T26" fmla="*/ 208 w 208"/>
                <a:gd name="T27" fmla="*/ 566 h 575"/>
                <a:gd name="T28" fmla="*/ 208 w 208"/>
                <a:gd name="T29" fmla="*/ 6 h 575"/>
                <a:gd name="T30" fmla="*/ 199 w 208"/>
                <a:gd name="T31" fmla="*/ 3 h 575"/>
                <a:gd name="T32" fmla="*/ 68 w 208"/>
                <a:gd name="T33" fmla="*/ 499 h 575"/>
                <a:gd name="T34" fmla="*/ 63 w 208"/>
                <a:gd name="T35" fmla="*/ 503 h 575"/>
                <a:gd name="T36" fmla="*/ 37 w 208"/>
                <a:gd name="T37" fmla="*/ 503 h 575"/>
                <a:gd name="T38" fmla="*/ 32 w 208"/>
                <a:gd name="T39" fmla="*/ 499 h 575"/>
                <a:gd name="T40" fmla="*/ 32 w 208"/>
                <a:gd name="T41" fmla="*/ 189 h 575"/>
                <a:gd name="T42" fmla="*/ 34 w 208"/>
                <a:gd name="T43" fmla="*/ 185 h 575"/>
                <a:gd name="T44" fmla="*/ 59 w 208"/>
                <a:gd name="T45" fmla="*/ 168 h 575"/>
                <a:gd name="T46" fmla="*/ 68 w 208"/>
                <a:gd name="T47" fmla="*/ 172 h 575"/>
                <a:gd name="T48" fmla="*/ 68 w 208"/>
                <a:gd name="T49" fmla="*/ 499 h 575"/>
                <a:gd name="T50" fmla="*/ 155 w 208"/>
                <a:gd name="T51" fmla="*/ 499 h 575"/>
                <a:gd name="T52" fmla="*/ 150 w 208"/>
                <a:gd name="T53" fmla="*/ 503 h 575"/>
                <a:gd name="T54" fmla="*/ 113 w 208"/>
                <a:gd name="T55" fmla="*/ 503 h 575"/>
                <a:gd name="T56" fmla="*/ 108 w 208"/>
                <a:gd name="T57" fmla="*/ 499 h 575"/>
                <a:gd name="T58" fmla="*/ 108 w 208"/>
                <a:gd name="T59" fmla="*/ 138 h 575"/>
                <a:gd name="T60" fmla="*/ 110 w 208"/>
                <a:gd name="T61" fmla="*/ 135 h 575"/>
                <a:gd name="T62" fmla="*/ 146 w 208"/>
                <a:gd name="T63" fmla="*/ 111 h 575"/>
                <a:gd name="T64" fmla="*/ 155 w 208"/>
                <a:gd name="T65" fmla="*/ 114 h 575"/>
                <a:gd name="T66" fmla="*/ 155 w 208"/>
                <a:gd name="T67" fmla="*/ 499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8" h="575">
                  <a:moveTo>
                    <a:pt x="199" y="3"/>
                  </a:moveTo>
                  <a:cubicBezTo>
                    <a:pt x="115" y="67"/>
                    <a:pt x="115" y="67"/>
                    <a:pt x="115" y="67"/>
                  </a:cubicBezTo>
                  <a:cubicBezTo>
                    <a:pt x="112" y="70"/>
                    <a:pt x="106" y="68"/>
                    <a:pt x="106" y="64"/>
                  </a:cubicBezTo>
                  <a:cubicBezTo>
                    <a:pt x="106" y="60"/>
                    <a:pt x="101" y="58"/>
                    <a:pt x="98" y="61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6" y="87"/>
                    <a:pt x="66" y="88"/>
                    <a:pt x="66" y="89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6" y="104"/>
                    <a:pt x="65" y="105"/>
                    <a:pt x="64" y="106"/>
                  </a:cubicBezTo>
                  <a:cubicBezTo>
                    <a:pt x="1" y="154"/>
                    <a:pt x="1" y="154"/>
                    <a:pt x="1" y="154"/>
                  </a:cubicBezTo>
                  <a:cubicBezTo>
                    <a:pt x="0" y="155"/>
                    <a:pt x="0" y="156"/>
                    <a:pt x="0" y="157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71"/>
                    <a:pt x="5" y="575"/>
                    <a:pt x="11" y="575"/>
                  </a:cubicBezTo>
                  <a:cubicBezTo>
                    <a:pt x="196" y="575"/>
                    <a:pt x="196" y="575"/>
                    <a:pt x="196" y="575"/>
                  </a:cubicBezTo>
                  <a:cubicBezTo>
                    <a:pt x="203" y="575"/>
                    <a:pt x="208" y="571"/>
                    <a:pt x="208" y="566"/>
                  </a:cubicBezTo>
                  <a:cubicBezTo>
                    <a:pt x="208" y="6"/>
                    <a:pt x="208" y="6"/>
                    <a:pt x="208" y="6"/>
                  </a:cubicBezTo>
                  <a:cubicBezTo>
                    <a:pt x="208" y="2"/>
                    <a:pt x="203" y="0"/>
                    <a:pt x="199" y="3"/>
                  </a:cubicBezTo>
                  <a:close/>
                  <a:moveTo>
                    <a:pt x="68" y="499"/>
                  </a:moveTo>
                  <a:cubicBezTo>
                    <a:pt x="68" y="501"/>
                    <a:pt x="65" y="503"/>
                    <a:pt x="63" y="503"/>
                  </a:cubicBezTo>
                  <a:cubicBezTo>
                    <a:pt x="37" y="503"/>
                    <a:pt x="37" y="503"/>
                    <a:pt x="37" y="503"/>
                  </a:cubicBezTo>
                  <a:cubicBezTo>
                    <a:pt x="34" y="503"/>
                    <a:pt x="32" y="501"/>
                    <a:pt x="32" y="499"/>
                  </a:cubicBezTo>
                  <a:cubicBezTo>
                    <a:pt x="32" y="189"/>
                    <a:pt x="32" y="189"/>
                    <a:pt x="32" y="189"/>
                  </a:cubicBezTo>
                  <a:cubicBezTo>
                    <a:pt x="32" y="187"/>
                    <a:pt x="32" y="186"/>
                    <a:pt x="34" y="185"/>
                  </a:cubicBezTo>
                  <a:cubicBezTo>
                    <a:pt x="59" y="168"/>
                    <a:pt x="59" y="168"/>
                    <a:pt x="59" y="168"/>
                  </a:cubicBezTo>
                  <a:cubicBezTo>
                    <a:pt x="63" y="166"/>
                    <a:pt x="68" y="168"/>
                    <a:pt x="68" y="172"/>
                  </a:cubicBezTo>
                  <a:lnTo>
                    <a:pt x="68" y="499"/>
                  </a:lnTo>
                  <a:close/>
                  <a:moveTo>
                    <a:pt x="155" y="499"/>
                  </a:moveTo>
                  <a:cubicBezTo>
                    <a:pt x="155" y="501"/>
                    <a:pt x="152" y="503"/>
                    <a:pt x="150" y="503"/>
                  </a:cubicBezTo>
                  <a:cubicBezTo>
                    <a:pt x="113" y="503"/>
                    <a:pt x="113" y="503"/>
                    <a:pt x="113" y="503"/>
                  </a:cubicBezTo>
                  <a:cubicBezTo>
                    <a:pt x="111" y="503"/>
                    <a:pt x="108" y="501"/>
                    <a:pt x="108" y="499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108" y="137"/>
                    <a:pt x="109" y="135"/>
                    <a:pt x="110" y="135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50" y="108"/>
                    <a:pt x="155" y="110"/>
                    <a:pt x="155" y="114"/>
                  </a:cubicBezTo>
                  <a:lnTo>
                    <a:pt x="155" y="4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824"/>
            <p:cNvSpPr>
              <a:spLocks/>
            </p:cNvSpPr>
            <p:nvPr userDrawn="1"/>
          </p:nvSpPr>
          <p:spPr bwMode="auto">
            <a:xfrm>
              <a:off x="4670" y="1458"/>
              <a:ext cx="88" cy="92"/>
            </a:xfrm>
            <a:custGeom>
              <a:avLst/>
              <a:gdLst>
                <a:gd name="T0" fmla="*/ 21 w 88"/>
                <a:gd name="T1" fmla="*/ 26 h 92"/>
                <a:gd name="T2" fmla="*/ 44 w 88"/>
                <a:gd name="T3" fmla="*/ 61 h 92"/>
                <a:gd name="T4" fmla="*/ 67 w 88"/>
                <a:gd name="T5" fmla="*/ 26 h 92"/>
                <a:gd name="T6" fmla="*/ 67 w 88"/>
                <a:gd name="T7" fmla="*/ 92 h 92"/>
                <a:gd name="T8" fmla="*/ 88 w 88"/>
                <a:gd name="T9" fmla="*/ 92 h 92"/>
                <a:gd name="T10" fmla="*/ 88 w 88"/>
                <a:gd name="T11" fmla="*/ 0 h 92"/>
                <a:gd name="T12" fmla="*/ 66 w 88"/>
                <a:gd name="T13" fmla="*/ 0 h 92"/>
                <a:gd name="T14" fmla="*/ 44 w 88"/>
                <a:gd name="T15" fmla="*/ 34 h 92"/>
                <a:gd name="T16" fmla="*/ 22 w 88"/>
                <a:gd name="T17" fmla="*/ 0 h 92"/>
                <a:gd name="T18" fmla="*/ 0 w 88"/>
                <a:gd name="T19" fmla="*/ 0 h 92"/>
                <a:gd name="T20" fmla="*/ 0 w 88"/>
                <a:gd name="T21" fmla="*/ 92 h 92"/>
                <a:gd name="T22" fmla="*/ 21 w 88"/>
                <a:gd name="T23" fmla="*/ 92 h 92"/>
                <a:gd name="T24" fmla="*/ 21 w 88"/>
                <a:gd name="T25" fmla="*/ 2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92">
                  <a:moveTo>
                    <a:pt x="21" y="26"/>
                  </a:moveTo>
                  <a:lnTo>
                    <a:pt x="44" y="61"/>
                  </a:lnTo>
                  <a:lnTo>
                    <a:pt x="67" y="26"/>
                  </a:lnTo>
                  <a:lnTo>
                    <a:pt x="67" y="92"/>
                  </a:lnTo>
                  <a:lnTo>
                    <a:pt x="88" y="92"/>
                  </a:lnTo>
                  <a:lnTo>
                    <a:pt x="88" y="0"/>
                  </a:lnTo>
                  <a:lnTo>
                    <a:pt x="66" y="0"/>
                  </a:lnTo>
                  <a:lnTo>
                    <a:pt x="44" y="34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92"/>
                  </a:lnTo>
                  <a:lnTo>
                    <a:pt x="21" y="92"/>
                  </a:lnTo>
                  <a:lnTo>
                    <a:pt x="21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825"/>
            <p:cNvSpPr>
              <a:spLocks/>
            </p:cNvSpPr>
            <p:nvPr userDrawn="1"/>
          </p:nvSpPr>
          <p:spPr bwMode="auto">
            <a:xfrm>
              <a:off x="4782" y="1458"/>
              <a:ext cx="70" cy="92"/>
            </a:xfrm>
            <a:custGeom>
              <a:avLst/>
              <a:gdLst>
                <a:gd name="T0" fmla="*/ 49 w 70"/>
                <a:gd name="T1" fmla="*/ 31 h 92"/>
                <a:gd name="T2" fmla="*/ 49 w 70"/>
                <a:gd name="T3" fmla="*/ 92 h 92"/>
                <a:gd name="T4" fmla="*/ 70 w 70"/>
                <a:gd name="T5" fmla="*/ 92 h 92"/>
                <a:gd name="T6" fmla="*/ 70 w 70"/>
                <a:gd name="T7" fmla="*/ 0 h 92"/>
                <a:gd name="T8" fmla="*/ 48 w 70"/>
                <a:gd name="T9" fmla="*/ 0 h 92"/>
                <a:gd name="T10" fmla="*/ 20 w 70"/>
                <a:gd name="T11" fmla="*/ 61 h 92"/>
                <a:gd name="T12" fmla="*/ 20 w 70"/>
                <a:gd name="T13" fmla="*/ 0 h 92"/>
                <a:gd name="T14" fmla="*/ 0 w 70"/>
                <a:gd name="T15" fmla="*/ 0 h 92"/>
                <a:gd name="T16" fmla="*/ 0 w 70"/>
                <a:gd name="T17" fmla="*/ 92 h 92"/>
                <a:gd name="T18" fmla="*/ 21 w 70"/>
                <a:gd name="T19" fmla="*/ 92 h 92"/>
                <a:gd name="T20" fmla="*/ 49 w 70"/>
                <a:gd name="T21" fmla="*/ 3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92">
                  <a:moveTo>
                    <a:pt x="49" y="31"/>
                  </a:moveTo>
                  <a:lnTo>
                    <a:pt x="49" y="92"/>
                  </a:lnTo>
                  <a:lnTo>
                    <a:pt x="70" y="92"/>
                  </a:lnTo>
                  <a:lnTo>
                    <a:pt x="70" y="0"/>
                  </a:lnTo>
                  <a:lnTo>
                    <a:pt x="48" y="0"/>
                  </a:lnTo>
                  <a:lnTo>
                    <a:pt x="20" y="61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92"/>
                  </a:lnTo>
                  <a:lnTo>
                    <a:pt x="21" y="92"/>
                  </a:lnTo>
                  <a:lnTo>
                    <a:pt x="4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826"/>
            <p:cNvSpPr>
              <a:spLocks/>
            </p:cNvSpPr>
            <p:nvPr userDrawn="1"/>
          </p:nvSpPr>
          <p:spPr bwMode="auto">
            <a:xfrm>
              <a:off x="4876" y="1458"/>
              <a:ext cx="67" cy="92"/>
            </a:xfrm>
            <a:custGeom>
              <a:avLst/>
              <a:gdLst>
                <a:gd name="T0" fmla="*/ 21 w 67"/>
                <a:gd name="T1" fmla="*/ 53 h 92"/>
                <a:gd name="T2" fmla="*/ 47 w 67"/>
                <a:gd name="T3" fmla="*/ 53 h 92"/>
                <a:gd name="T4" fmla="*/ 47 w 67"/>
                <a:gd name="T5" fmla="*/ 92 h 92"/>
                <a:gd name="T6" fmla="*/ 67 w 67"/>
                <a:gd name="T7" fmla="*/ 92 h 92"/>
                <a:gd name="T8" fmla="*/ 67 w 67"/>
                <a:gd name="T9" fmla="*/ 0 h 92"/>
                <a:gd name="T10" fmla="*/ 47 w 67"/>
                <a:gd name="T11" fmla="*/ 0 h 92"/>
                <a:gd name="T12" fmla="*/ 47 w 67"/>
                <a:gd name="T13" fmla="*/ 36 h 92"/>
                <a:gd name="T14" fmla="*/ 21 w 67"/>
                <a:gd name="T15" fmla="*/ 36 h 92"/>
                <a:gd name="T16" fmla="*/ 21 w 67"/>
                <a:gd name="T17" fmla="*/ 0 h 92"/>
                <a:gd name="T18" fmla="*/ 0 w 67"/>
                <a:gd name="T19" fmla="*/ 0 h 92"/>
                <a:gd name="T20" fmla="*/ 0 w 67"/>
                <a:gd name="T21" fmla="*/ 92 h 92"/>
                <a:gd name="T22" fmla="*/ 21 w 67"/>
                <a:gd name="T23" fmla="*/ 92 h 92"/>
                <a:gd name="T24" fmla="*/ 21 w 67"/>
                <a:gd name="T25" fmla="*/ 5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92">
                  <a:moveTo>
                    <a:pt x="21" y="53"/>
                  </a:moveTo>
                  <a:lnTo>
                    <a:pt x="47" y="53"/>
                  </a:lnTo>
                  <a:lnTo>
                    <a:pt x="47" y="92"/>
                  </a:lnTo>
                  <a:lnTo>
                    <a:pt x="67" y="92"/>
                  </a:lnTo>
                  <a:lnTo>
                    <a:pt x="67" y="0"/>
                  </a:lnTo>
                  <a:lnTo>
                    <a:pt x="47" y="0"/>
                  </a:lnTo>
                  <a:lnTo>
                    <a:pt x="47" y="36"/>
                  </a:lnTo>
                  <a:lnTo>
                    <a:pt x="21" y="36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92"/>
                  </a:lnTo>
                  <a:lnTo>
                    <a:pt x="21" y="92"/>
                  </a:lnTo>
                  <a:lnTo>
                    <a:pt x="21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827"/>
            <p:cNvSpPr>
              <a:spLocks/>
            </p:cNvSpPr>
            <p:nvPr userDrawn="1"/>
          </p:nvSpPr>
          <p:spPr bwMode="auto">
            <a:xfrm>
              <a:off x="4961" y="1456"/>
              <a:ext cx="74" cy="98"/>
            </a:xfrm>
            <a:custGeom>
              <a:avLst/>
              <a:gdLst>
                <a:gd name="T0" fmla="*/ 21 w 118"/>
                <a:gd name="T1" fmla="*/ 134 h 156"/>
                <a:gd name="T2" fmla="*/ 44 w 118"/>
                <a:gd name="T3" fmla="*/ 149 h 156"/>
                <a:gd name="T4" fmla="*/ 99 w 118"/>
                <a:gd name="T5" fmla="*/ 149 h 156"/>
                <a:gd name="T6" fmla="*/ 118 w 118"/>
                <a:gd name="T7" fmla="*/ 137 h 156"/>
                <a:gd name="T8" fmla="*/ 99 w 118"/>
                <a:gd name="T9" fmla="*/ 110 h 156"/>
                <a:gd name="T10" fmla="*/ 90 w 118"/>
                <a:gd name="T11" fmla="*/ 117 h 156"/>
                <a:gd name="T12" fmla="*/ 72 w 118"/>
                <a:gd name="T13" fmla="*/ 121 h 156"/>
                <a:gd name="T14" fmla="*/ 58 w 118"/>
                <a:gd name="T15" fmla="*/ 118 h 156"/>
                <a:gd name="T16" fmla="*/ 46 w 118"/>
                <a:gd name="T17" fmla="*/ 110 h 156"/>
                <a:gd name="T18" fmla="*/ 38 w 118"/>
                <a:gd name="T19" fmla="*/ 96 h 156"/>
                <a:gd name="T20" fmla="*/ 35 w 118"/>
                <a:gd name="T21" fmla="*/ 77 h 156"/>
                <a:gd name="T22" fmla="*/ 38 w 118"/>
                <a:gd name="T23" fmla="*/ 58 h 156"/>
                <a:gd name="T24" fmla="*/ 46 w 118"/>
                <a:gd name="T25" fmla="*/ 44 h 156"/>
                <a:gd name="T26" fmla="*/ 58 w 118"/>
                <a:gd name="T27" fmla="*/ 35 h 156"/>
                <a:gd name="T28" fmla="*/ 90 w 118"/>
                <a:gd name="T29" fmla="*/ 38 h 156"/>
                <a:gd name="T30" fmla="*/ 98 w 118"/>
                <a:gd name="T31" fmla="*/ 45 h 156"/>
                <a:gd name="T32" fmla="*/ 118 w 118"/>
                <a:gd name="T33" fmla="*/ 21 h 156"/>
                <a:gd name="T34" fmla="*/ 100 w 118"/>
                <a:gd name="T35" fmla="*/ 6 h 156"/>
                <a:gd name="T36" fmla="*/ 72 w 118"/>
                <a:gd name="T37" fmla="*/ 0 h 156"/>
                <a:gd name="T38" fmla="*/ 44 w 118"/>
                <a:gd name="T39" fmla="*/ 5 h 156"/>
                <a:gd name="T40" fmla="*/ 21 w 118"/>
                <a:gd name="T41" fmla="*/ 20 h 156"/>
                <a:gd name="T42" fmla="*/ 6 w 118"/>
                <a:gd name="T43" fmla="*/ 44 h 156"/>
                <a:gd name="T44" fmla="*/ 0 w 118"/>
                <a:gd name="T45" fmla="*/ 77 h 156"/>
                <a:gd name="T46" fmla="*/ 6 w 118"/>
                <a:gd name="T47" fmla="*/ 109 h 156"/>
                <a:gd name="T48" fmla="*/ 21 w 118"/>
                <a:gd name="T49" fmla="*/ 13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8" h="156">
                  <a:moveTo>
                    <a:pt x="21" y="134"/>
                  </a:moveTo>
                  <a:cubicBezTo>
                    <a:pt x="28" y="140"/>
                    <a:pt x="36" y="145"/>
                    <a:pt x="44" y="149"/>
                  </a:cubicBezTo>
                  <a:cubicBezTo>
                    <a:pt x="62" y="156"/>
                    <a:pt x="82" y="156"/>
                    <a:pt x="99" y="149"/>
                  </a:cubicBezTo>
                  <a:cubicBezTo>
                    <a:pt x="106" y="146"/>
                    <a:pt x="112" y="142"/>
                    <a:pt x="118" y="137"/>
                  </a:cubicBezTo>
                  <a:cubicBezTo>
                    <a:pt x="99" y="110"/>
                    <a:pt x="99" y="110"/>
                    <a:pt x="99" y="110"/>
                  </a:cubicBezTo>
                  <a:cubicBezTo>
                    <a:pt x="96" y="113"/>
                    <a:pt x="93" y="115"/>
                    <a:pt x="90" y="117"/>
                  </a:cubicBezTo>
                  <a:cubicBezTo>
                    <a:pt x="85" y="120"/>
                    <a:pt x="79" y="121"/>
                    <a:pt x="72" y="121"/>
                  </a:cubicBezTo>
                  <a:cubicBezTo>
                    <a:pt x="67" y="121"/>
                    <a:pt x="62" y="120"/>
                    <a:pt x="58" y="118"/>
                  </a:cubicBezTo>
                  <a:cubicBezTo>
                    <a:pt x="53" y="116"/>
                    <a:pt x="49" y="113"/>
                    <a:pt x="46" y="110"/>
                  </a:cubicBezTo>
                  <a:cubicBezTo>
                    <a:pt x="43" y="106"/>
                    <a:pt x="40" y="101"/>
                    <a:pt x="38" y="96"/>
                  </a:cubicBezTo>
                  <a:cubicBezTo>
                    <a:pt x="36" y="90"/>
                    <a:pt x="35" y="84"/>
                    <a:pt x="35" y="77"/>
                  </a:cubicBezTo>
                  <a:cubicBezTo>
                    <a:pt x="35" y="70"/>
                    <a:pt x="36" y="64"/>
                    <a:pt x="38" y="58"/>
                  </a:cubicBezTo>
                  <a:cubicBezTo>
                    <a:pt x="40" y="53"/>
                    <a:pt x="43" y="48"/>
                    <a:pt x="46" y="44"/>
                  </a:cubicBezTo>
                  <a:cubicBezTo>
                    <a:pt x="49" y="40"/>
                    <a:pt x="53" y="37"/>
                    <a:pt x="58" y="35"/>
                  </a:cubicBezTo>
                  <a:cubicBezTo>
                    <a:pt x="69" y="31"/>
                    <a:pt x="81" y="32"/>
                    <a:pt x="90" y="38"/>
                  </a:cubicBezTo>
                  <a:cubicBezTo>
                    <a:pt x="93" y="40"/>
                    <a:pt x="96" y="42"/>
                    <a:pt x="98" y="45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3" y="15"/>
                    <a:pt x="107" y="10"/>
                    <a:pt x="100" y="6"/>
                  </a:cubicBezTo>
                  <a:cubicBezTo>
                    <a:pt x="92" y="2"/>
                    <a:pt x="82" y="0"/>
                    <a:pt x="72" y="0"/>
                  </a:cubicBezTo>
                  <a:cubicBezTo>
                    <a:pt x="62" y="0"/>
                    <a:pt x="53" y="1"/>
                    <a:pt x="44" y="5"/>
                  </a:cubicBezTo>
                  <a:cubicBezTo>
                    <a:pt x="36" y="8"/>
                    <a:pt x="28" y="13"/>
                    <a:pt x="21" y="20"/>
                  </a:cubicBezTo>
                  <a:cubicBezTo>
                    <a:pt x="15" y="27"/>
                    <a:pt x="9" y="35"/>
                    <a:pt x="6" y="44"/>
                  </a:cubicBezTo>
                  <a:cubicBezTo>
                    <a:pt x="2" y="54"/>
                    <a:pt x="0" y="65"/>
                    <a:pt x="0" y="77"/>
                  </a:cubicBezTo>
                  <a:cubicBezTo>
                    <a:pt x="0" y="89"/>
                    <a:pt x="2" y="100"/>
                    <a:pt x="6" y="109"/>
                  </a:cubicBezTo>
                  <a:cubicBezTo>
                    <a:pt x="10" y="119"/>
                    <a:pt x="15" y="127"/>
                    <a:pt x="21" y="1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828"/>
            <p:cNvSpPr>
              <a:spLocks/>
            </p:cNvSpPr>
            <p:nvPr userDrawn="1"/>
          </p:nvSpPr>
          <p:spPr bwMode="auto">
            <a:xfrm>
              <a:off x="5046" y="1458"/>
              <a:ext cx="64" cy="92"/>
            </a:xfrm>
            <a:custGeom>
              <a:avLst/>
              <a:gdLst>
                <a:gd name="T0" fmla="*/ 42 w 64"/>
                <a:gd name="T1" fmla="*/ 92 h 92"/>
                <a:gd name="T2" fmla="*/ 42 w 64"/>
                <a:gd name="T3" fmla="*/ 18 h 92"/>
                <a:gd name="T4" fmla="*/ 64 w 64"/>
                <a:gd name="T5" fmla="*/ 18 h 92"/>
                <a:gd name="T6" fmla="*/ 64 w 64"/>
                <a:gd name="T7" fmla="*/ 0 h 92"/>
                <a:gd name="T8" fmla="*/ 0 w 64"/>
                <a:gd name="T9" fmla="*/ 0 h 92"/>
                <a:gd name="T10" fmla="*/ 0 w 64"/>
                <a:gd name="T11" fmla="*/ 18 h 92"/>
                <a:gd name="T12" fmla="*/ 22 w 64"/>
                <a:gd name="T13" fmla="*/ 18 h 92"/>
                <a:gd name="T14" fmla="*/ 22 w 64"/>
                <a:gd name="T15" fmla="*/ 92 h 92"/>
                <a:gd name="T16" fmla="*/ 42 w 64"/>
                <a:gd name="T1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92">
                  <a:moveTo>
                    <a:pt x="42" y="92"/>
                  </a:moveTo>
                  <a:lnTo>
                    <a:pt x="42" y="18"/>
                  </a:lnTo>
                  <a:lnTo>
                    <a:pt x="64" y="18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22" y="92"/>
                  </a:lnTo>
                  <a:lnTo>
                    <a:pt x="42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829"/>
            <p:cNvSpPr>
              <a:spLocks noEditPoints="1"/>
            </p:cNvSpPr>
            <p:nvPr userDrawn="1"/>
          </p:nvSpPr>
          <p:spPr bwMode="auto">
            <a:xfrm>
              <a:off x="5125" y="1458"/>
              <a:ext cx="62" cy="92"/>
            </a:xfrm>
            <a:custGeom>
              <a:avLst/>
              <a:gdLst>
                <a:gd name="T0" fmla="*/ 69 w 99"/>
                <a:gd name="T1" fmla="*/ 4 h 147"/>
                <a:gd name="T2" fmla="*/ 46 w 99"/>
                <a:gd name="T3" fmla="*/ 0 h 147"/>
                <a:gd name="T4" fmla="*/ 0 w 99"/>
                <a:gd name="T5" fmla="*/ 0 h 147"/>
                <a:gd name="T6" fmla="*/ 0 w 99"/>
                <a:gd name="T7" fmla="*/ 147 h 147"/>
                <a:gd name="T8" fmla="*/ 33 w 99"/>
                <a:gd name="T9" fmla="*/ 147 h 147"/>
                <a:gd name="T10" fmla="*/ 33 w 99"/>
                <a:gd name="T11" fmla="*/ 108 h 147"/>
                <a:gd name="T12" fmla="*/ 47 w 99"/>
                <a:gd name="T13" fmla="*/ 108 h 147"/>
                <a:gd name="T14" fmla="*/ 72 w 99"/>
                <a:gd name="T15" fmla="*/ 104 h 147"/>
                <a:gd name="T16" fmla="*/ 87 w 99"/>
                <a:gd name="T17" fmla="*/ 93 h 147"/>
                <a:gd name="T18" fmla="*/ 96 w 99"/>
                <a:gd name="T19" fmla="*/ 76 h 147"/>
                <a:gd name="T20" fmla="*/ 99 w 99"/>
                <a:gd name="T21" fmla="*/ 54 h 147"/>
                <a:gd name="T22" fmla="*/ 96 w 99"/>
                <a:gd name="T23" fmla="*/ 32 h 147"/>
                <a:gd name="T24" fmla="*/ 85 w 99"/>
                <a:gd name="T25" fmla="*/ 15 h 147"/>
                <a:gd name="T26" fmla="*/ 69 w 99"/>
                <a:gd name="T27" fmla="*/ 4 h 147"/>
                <a:gd name="T28" fmla="*/ 61 w 99"/>
                <a:gd name="T29" fmla="*/ 73 h 147"/>
                <a:gd name="T30" fmla="*/ 45 w 99"/>
                <a:gd name="T31" fmla="*/ 79 h 147"/>
                <a:gd name="T32" fmla="*/ 33 w 99"/>
                <a:gd name="T33" fmla="*/ 79 h 147"/>
                <a:gd name="T34" fmla="*/ 33 w 99"/>
                <a:gd name="T35" fmla="*/ 29 h 147"/>
                <a:gd name="T36" fmla="*/ 45 w 99"/>
                <a:gd name="T37" fmla="*/ 29 h 147"/>
                <a:gd name="T38" fmla="*/ 60 w 99"/>
                <a:gd name="T39" fmla="*/ 35 h 147"/>
                <a:gd name="T40" fmla="*/ 66 w 99"/>
                <a:gd name="T41" fmla="*/ 54 h 147"/>
                <a:gd name="T42" fmla="*/ 61 w 99"/>
                <a:gd name="T43" fmla="*/ 7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9" h="147">
                  <a:moveTo>
                    <a:pt x="69" y="4"/>
                  </a:moveTo>
                  <a:cubicBezTo>
                    <a:pt x="62" y="2"/>
                    <a:pt x="54" y="0"/>
                    <a:pt x="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33" y="147"/>
                    <a:pt x="33" y="147"/>
                    <a:pt x="33" y="147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57" y="108"/>
                    <a:pt x="65" y="107"/>
                    <a:pt x="72" y="104"/>
                  </a:cubicBezTo>
                  <a:cubicBezTo>
                    <a:pt x="78" y="101"/>
                    <a:pt x="83" y="97"/>
                    <a:pt x="87" y="93"/>
                  </a:cubicBezTo>
                  <a:cubicBezTo>
                    <a:pt x="92" y="88"/>
                    <a:pt x="95" y="82"/>
                    <a:pt x="96" y="76"/>
                  </a:cubicBezTo>
                  <a:cubicBezTo>
                    <a:pt x="98" y="69"/>
                    <a:pt x="99" y="62"/>
                    <a:pt x="99" y="54"/>
                  </a:cubicBezTo>
                  <a:cubicBezTo>
                    <a:pt x="99" y="46"/>
                    <a:pt x="98" y="39"/>
                    <a:pt x="96" y="32"/>
                  </a:cubicBezTo>
                  <a:cubicBezTo>
                    <a:pt x="93" y="26"/>
                    <a:pt x="90" y="20"/>
                    <a:pt x="85" y="15"/>
                  </a:cubicBezTo>
                  <a:cubicBezTo>
                    <a:pt x="81" y="11"/>
                    <a:pt x="75" y="7"/>
                    <a:pt x="69" y="4"/>
                  </a:cubicBezTo>
                  <a:close/>
                  <a:moveTo>
                    <a:pt x="61" y="73"/>
                  </a:moveTo>
                  <a:cubicBezTo>
                    <a:pt x="57" y="77"/>
                    <a:pt x="51" y="79"/>
                    <a:pt x="45" y="79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51" y="29"/>
                    <a:pt x="57" y="31"/>
                    <a:pt x="60" y="35"/>
                  </a:cubicBezTo>
                  <a:cubicBezTo>
                    <a:pt x="64" y="39"/>
                    <a:pt x="66" y="45"/>
                    <a:pt x="66" y="54"/>
                  </a:cubicBezTo>
                  <a:cubicBezTo>
                    <a:pt x="66" y="63"/>
                    <a:pt x="64" y="69"/>
                    <a:pt x="61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830"/>
            <p:cNvSpPr>
              <a:spLocks noEditPoints="1"/>
            </p:cNvSpPr>
            <p:nvPr userDrawn="1"/>
          </p:nvSpPr>
          <p:spPr bwMode="auto">
            <a:xfrm>
              <a:off x="5198" y="1456"/>
              <a:ext cx="90" cy="98"/>
            </a:xfrm>
            <a:custGeom>
              <a:avLst/>
              <a:gdLst>
                <a:gd name="T0" fmla="*/ 100 w 144"/>
                <a:gd name="T1" fmla="*/ 5 h 156"/>
                <a:gd name="T2" fmla="*/ 72 w 144"/>
                <a:gd name="T3" fmla="*/ 0 h 156"/>
                <a:gd name="T4" fmla="*/ 45 w 144"/>
                <a:gd name="T5" fmla="*/ 5 h 156"/>
                <a:gd name="T6" fmla="*/ 22 w 144"/>
                <a:gd name="T7" fmla="*/ 20 h 156"/>
                <a:gd name="T8" fmla="*/ 6 w 144"/>
                <a:gd name="T9" fmla="*/ 44 h 156"/>
                <a:gd name="T10" fmla="*/ 0 w 144"/>
                <a:gd name="T11" fmla="*/ 77 h 156"/>
                <a:gd name="T12" fmla="*/ 6 w 144"/>
                <a:gd name="T13" fmla="*/ 109 h 156"/>
                <a:gd name="T14" fmla="*/ 22 w 144"/>
                <a:gd name="T15" fmla="*/ 134 h 156"/>
                <a:gd name="T16" fmla="*/ 44 w 144"/>
                <a:gd name="T17" fmla="*/ 149 h 156"/>
                <a:gd name="T18" fmla="*/ 100 w 144"/>
                <a:gd name="T19" fmla="*/ 149 h 156"/>
                <a:gd name="T20" fmla="*/ 122 w 144"/>
                <a:gd name="T21" fmla="*/ 134 h 156"/>
                <a:gd name="T22" fmla="*/ 138 w 144"/>
                <a:gd name="T23" fmla="*/ 109 h 156"/>
                <a:gd name="T24" fmla="*/ 144 w 144"/>
                <a:gd name="T25" fmla="*/ 77 h 156"/>
                <a:gd name="T26" fmla="*/ 138 w 144"/>
                <a:gd name="T27" fmla="*/ 44 h 156"/>
                <a:gd name="T28" fmla="*/ 122 w 144"/>
                <a:gd name="T29" fmla="*/ 20 h 156"/>
                <a:gd name="T30" fmla="*/ 100 w 144"/>
                <a:gd name="T31" fmla="*/ 5 h 156"/>
                <a:gd name="T32" fmla="*/ 106 w 144"/>
                <a:gd name="T33" fmla="*/ 96 h 156"/>
                <a:gd name="T34" fmla="*/ 98 w 144"/>
                <a:gd name="T35" fmla="*/ 110 h 156"/>
                <a:gd name="T36" fmla="*/ 86 w 144"/>
                <a:gd name="T37" fmla="*/ 118 h 156"/>
                <a:gd name="T38" fmla="*/ 72 w 144"/>
                <a:gd name="T39" fmla="*/ 121 h 156"/>
                <a:gd name="T40" fmla="*/ 58 w 144"/>
                <a:gd name="T41" fmla="*/ 118 h 156"/>
                <a:gd name="T42" fmla="*/ 46 w 144"/>
                <a:gd name="T43" fmla="*/ 110 h 156"/>
                <a:gd name="T44" fmla="*/ 38 w 144"/>
                <a:gd name="T45" fmla="*/ 96 h 156"/>
                <a:gd name="T46" fmla="*/ 35 w 144"/>
                <a:gd name="T47" fmla="*/ 77 h 156"/>
                <a:gd name="T48" fmla="*/ 38 w 144"/>
                <a:gd name="T49" fmla="*/ 58 h 156"/>
                <a:gd name="T50" fmla="*/ 46 w 144"/>
                <a:gd name="T51" fmla="*/ 44 h 156"/>
                <a:gd name="T52" fmla="*/ 58 w 144"/>
                <a:gd name="T53" fmla="*/ 35 h 156"/>
                <a:gd name="T54" fmla="*/ 86 w 144"/>
                <a:gd name="T55" fmla="*/ 35 h 156"/>
                <a:gd name="T56" fmla="*/ 98 w 144"/>
                <a:gd name="T57" fmla="*/ 44 h 156"/>
                <a:gd name="T58" fmla="*/ 106 w 144"/>
                <a:gd name="T59" fmla="*/ 58 h 156"/>
                <a:gd name="T60" fmla="*/ 109 w 144"/>
                <a:gd name="T61" fmla="*/ 77 h 156"/>
                <a:gd name="T62" fmla="*/ 106 w 144"/>
                <a:gd name="T63" fmla="*/ 9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4" h="156">
                  <a:moveTo>
                    <a:pt x="100" y="5"/>
                  </a:moveTo>
                  <a:cubicBezTo>
                    <a:pt x="91" y="1"/>
                    <a:pt x="82" y="0"/>
                    <a:pt x="72" y="0"/>
                  </a:cubicBezTo>
                  <a:cubicBezTo>
                    <a:pt x="62" y="0"/>
                    <a:pt x="53" y="1"/>
                    <a:pt x="45" y="5"/>
                  </a:cubicBezTo>
                  <a:cubicBezTo>
                    <a:pt x="36" y="8"/>
                    <a:pt x="28" y="13"/>
                    <a:pt x="22" y="20"/>
                  </a:cubicBezTo>
                  <a:cubicBezTo>
                    <a:pt x="15" y="27"/>
                    <a:pt x="10" y="35"/>
                    <a:pt x="6" y="44"/>
                  </a:cubicBezTo>
                  <a:cubicBezTo>
                    <a:pt x="2" y="54"/>
                    <a:pt x="0" y="65"/>
                    <a:pt x="0" y="77"/>
                  </a:cubicBezTo>
                  <a:cubicBezTo>
                    <a:pt x="0" y="89"/>
                    <a:pt x="2" y="100"/>
                    <a:pt x="6" y="109"/>
                  </a:cubicBezTo>
                  <a:cubicBezTo>
                    <a:pt x="10" y="119"/>
                    <a:pt x="15" y="127"/>
                    <a:pt x="22" y="134"/>
                  </a:cubicBezTo>
                  <a:cubicBezTo>
                    <a:pt x="28" y="140"/>
                    <a:pt x="36" y="145"/>
                    <a:pt x="44" y="149"/>
                  </a:cubicBezTo>
                  <a:cubicBezTo>
                    <a:pt x="62" y="156"/>
                    <a:pt x="82" y="156"/>
                    <a:pt x="100" y="149"/>
                  </a:cubicBezTo>
                  <a:cubicBezTo>
                    <a:pt x="108" y="145"/>
                    <a:pt x="116" y="140"/>
                    <a:pt x="122" y="134"/>
                  </a:cubicBezTo>
                  <a:cubicBezTo>
                    <a:pt x="129" y="127"/>
                    <a:pt x="134" y="119"/>
                    <a:pt x="138" y="109"/>
                  </a:cubicBezTo>
                  <a:cubicBezTo>
                    <a:pt x="142" y="100"/>
                    <a:pt x="144" y="89"/>
                    <a:pt x="144" y="77"/>
                  </a:cubicBezTo>
                  <a:cubicBezTo>
                    <a:pt x="144" y="65"/>
                    <a:pt x="142" y="54"/>
                    <a:pt x="138" y="44"/>
                  </a:cubicBezTo>
                  <a:cubicBezTo>
                    <a:pt x="134" y="35"/>
                    <a:pt x="129" y="27"/>
                    <a:pt x="122" y="20"/>
                  </a:cubicBezTo>
                  <a:cubicBezTo>
                    <a:pt x="116" y="13"/>
                    <a:pt x="108" y="8"/>
                    <a:pt x="100" y="5"/>
                  </a:cubicBezTo>
                  <a:close/>
                  <a:moveTo>
                    <a:pt x="106" y="96"/>
                  </a:moveTo>
                  <a:cubicBezTo>
                    <a:pt x="104" y="101"/>
                    <a:pt x="101" y="106"/>
                    <a:pt x="98" y="110"/>
                  </a:cubicBezTo>
                  <a:cubicBezTo>
                    <a:pt x="94" y="113"/>
                    <a:pt x="90" y="116"/>
                    <a:pt x="86" y="118"/>
                  </a:cubicBezTo>
                  <a:cubicBezTo>
                    <a:pt x="82" y="120"/>
                    <a:pt x="77" y="121"/>
                    <a:pt x="72" y="121"/>
                  </a:cubicBezTo>
                  <a:cubicBezTo>
                    <a:pt x="67" y="121"/>
                    <a:pt x="63" y="120"/>
                    <a:pt x="58" y="118"/>
                  </a:cubicBezTo>
                  <a:cubicBezTo>
                    <a:pt x="54" y="116"/>
                    <a:pt x="50" y="113"/>
                    <a:pt x="46" y="110"/>
                  </a:cubicBezTo>
                  <a:cubicBezTo>
                    <a:pt x="43" y="106"/>
                    <a:pt x="40" y="101"/>
                    <a:pt x="38" y="96"/>
                  </a:cubicBezTo>
                  <a:cubicBezTo>
                    <a:pt x="36" y="90"/>
                    <a:pt x="35" y="84"/>
                    <a:pt x="35" y="77"/>
                  </a:cubicBezTo>
                  <a:cubicBezTo>
                    <a:pt x="35" y="70"/>
                    <a:pt x="36" y="64"/>
                    <a:pt x="38" y="58"/>
                  </a:cubicBezTo>
                  <a:cubicBezTo>
                    <a:pt x="40" y="53"/>
                    <a:pt x="43" y="48"/>
                    <a:pt x="46" y="44"/>
                  </a:cubicBezTo>
                  <a:cubicBezTo>
                    <a:pt x="50" y="40"/>
                    <a:pt x="54" y="37"/>
                    <a:pt x="58" y="35"/>
                  </a:cubicBezTo>
                  <a:cubicBezTo>
                    <a:pt x="67" y="31"/>
                    <a:pt x="77" y="31"/>
                    <a:pt x="86" y="35"/>
                  </a:cubicBezTo>
                  <a:cubicBezTo>
                    <a:pt x="90" y="37"/>
                    <a:pt x="94" y="40"/>
                    <a:pt x="98" y="44"/>
                  </a:cubicBezTo>
                  <a:cubicBezTo>
                    <a:pt x="101" y="48"/>
                    <a:pt x="104" y="53"/>
                    <a:pt x="106" y="58"/>
                  </a:cubicBezTo>
                  <a:cubicBezTo>
                    <a:pt x="108" y="64"/>
                    <a:pt x="109" y="70"/>
                    <a:pt x="109" y="77"/>
                  </a:cubicBezTo>
                  <a:cubicBezTo>
                    <a:pt x="109" y="84"/>
                    <a:pt x="108" y="90"/>
                    <a:pt x="106" y="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831"/>
            <p:cNvSpPr>
              <a:spLocks/>
            </p:cNvSpPr>
            <p:nvPr userDrawn="1"/>
          </p:nvSpPr>
          <p:spPr bwMode="auto">
            <a:xfrm>
              <a:off x="5305" y="1458"/>
              <a:ext cx="70" cy="92"/>
            </a:xfrm>
            <a:custGeom>
              <a:avLst/>
              <a:gdLst>
                <a:gd name="T0" fmla="*/ 70 w 70"/>
                <a:gd name="T1" fmla="*/ 92 h 92"/>
                <a:gd name="T2" fmla="*/ 70 w 70"/>
                <a:gd name="T3" fmla="*/ 0 h 92"/>
                <a:gd name="T4" fmla="*/ 49 w 70"/>
                <a:gd name="T5" fmla="*/ 0 h 92"/>
                <a:gd name="T6" fmla="*/ 21 w 70"/>
                <a:gd name="T7" fmla="*/ 61 h 92"/>
                <a:gd name="T8" fmla="*/ 21 w 70"/>
                <a:gd name="T9" fmla="*/ 0 h 92"/>
                <a:gd name="T10" fmla="*/ 0 w 70"/>
                <a:gd name="T11" fmla="*/ 0 h 92"/>
                <a:gd name="T12" fmla="*/ 0 w 70"/>
                <a:gd name="T13" fmla="*/ 92 h 92"/>
                <a:gd name="T14" fmla="*/ 22 w 70"/>
                <a:gd name="T15" fmla="*/ 92 h 92"/>
                <a:gd name="T16" fmla="*/ 50 w 70"/>
                <a:gd name="T17" fmla="*/ 31 h 92"/>
                <a:gd name="T18" fmla="*/ 50 w 70"/>
                <a:gd name="T19" fmla="*/ 92 h 92"/>
                <a:gd name="T20" fmla="*/ 70 w 70"/>
                <a:gd name="T2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92">
                  <a:moveTo>
                    <a:pt x="70" y="92"/>
                  </a:moveTo>
                  <a:lnTo>
                    <a:pt x="70" y="0"/>
                  </a:lnTo>
                  <a:lnTo>
                    <a:pt x="49" y="0"/>
                  </a:lnTo>
                  <a:lnTo>
                    <a:pt x="21" y="6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92"/>
                  </a:lnTo>
                  <a:lnTo>
                    <a:pt x="22" y="92"/>
                  </a:lnTo>
                  <a:lnTo>
                    <a:pt x="50" y="31"/>
                  </a:lnTo>
                  <a:lnTo>
                    <a:pt x="50" y="92"/>
                  </a:lnTo>
                  <a:lnTo>
                    <a:pt x="70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832"/>
            <p:cNvSpPr>
              <a:spLocks/>
            </p:cNvSpPr>
            <p:nvPr userDrawn="1"/>
          </p:nvSpPr>
          <p:spPr bwMode="auto">
            <a:xfrm>
              <a:off x="5324" y="1432"/>
              <a:ext cx="32" cy="15"/>
            </a:xfrm>
            <a:custGeom>
              <a:avLst/>
              <a:gdLst>
                <a:gd name="T0" fmla="*/ 16 w 51"/>
                <a:gd name="T1" fmla="*/ 21 h 24"/>
                <a:gd name="T2" fmla="*/ 35 w 51"/>
                <a:gd name="T3" fmla="*/ 21 h 24"/>
                <a:gd name="T4" fmla="*/ 44 w 51"/>
                <a:gd name="T5" fmla="*/ 15 h 24"/>
                <a:gd name="T6" fmla="*/ 49 w 51"/>
                <a:gd name="T7" fmla="*/ 6 h 24"/>
                <a:gd name="T8" fmla="*/ 51 w 51"/>
                <a:gd name="T9" fmla="*/ 0 h 24"/>
                <a:gd name="T10" fmla="*/ 36 w 51"/>
                <a:gd name="T11" fmla="*/ 0 h 24"/>
                <a:gd name="T12" fmla="*/ 34 w 51"/>
                <a:gd name="T13" fmla="*/ 4 h 24"/>
                <a:gd name="T14" fmla="*/ 25 w 51"/>
                <a:gd name="T15" fmla="*/ 8 h 24"/>
                <a:gd name="T16" fmla="*/ 17 w 51"/>
                <a:gd name="T17" fmla="*/ 4 h 24"/>
                <a:gd name="T18" fmla="*/ 15 w 51"/>
                <a:gd name="T19" fmla="*/ 0 h 24"/>
                <a:gd name="T20" fmla="*/ 0 w 51"/>
                <a:gd name="T21" fmla="*/ 0 h 24"/>
                <a:gd name="T22" fmla="*/ 1 w 51"/>
                <a:gd name="T23" fmla="*/ 6 h 24"/>
                <a:gd name="T24" fmla="*/ 7 w 51"/>
                <a:gd name="T25" fmla="*/ 15 h 24"/>
                <a:gd name="T26" fmla="*/ 16 w 51"/>
                <a:gd name="T2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24">
                  <a:moveTo>
                    <a:pt x="16" y="21"/>
                  </a:moveTo>
                  <a:cubicBezTo>
                    <a:pt x="22" y="24"/>
                    <a:pt x="29" y="24"/>
                    <a:pt x="35" y="21"/>
                  </a:cubicBezTo>
                  <a:cubicBezTo>
                    <a:pt x="38" y="20"/>
                    <a:pt x="41" y="18"/>
                    <a:pt x="44" y="15"/>
                  </a:cubicBezTo>
                  <a:cubicBezTo>
                    <a:pt x="46" y="13"/>
                    <a:pt x="48" y="10"/>
                    <a:pt x="49" y="6"/>
                  </a:cubicBezTo>
                  <a:cubicBezTo>
                    <a:pt x="50" y="4"/>
                    <a:pt x="51" y="2"/>
                    <a:pt x="51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2"/>
                    <a:pt x="35" y="3"/>
                    <a:pt x="34" y="4"/>
                  </a:cubicBezTo>
                  <a:cubicBezTo>
                    <a:pt x="32" y="6"/>
                    <a:pt x="29" y="8"/>
                    <a:pt x="25" y="8"/>
                  </a:cubicBezTo>
                  <a:cubicBezTo>
                    <a:pt x="23" y="8"/>
                    <a:pt x="20" y="7"/>
                    <a:pt x="17" y="4"/>
                  </a:cubicBezTo>
                  <a:cubicBezTo>
                    <a:pt x="16" y="3"/>
                    <a:pt x="16" y="2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1" y="6"/>
                  </a:cubicBezTo>
                  <a:cubicBezTo>
                    <a:pt x="3" y="10"/>
                    <a:pt x="5" y="13"/>
                    <a:pt x="7" y="15"/>
                  </a:cubicBezTo>
                  <a:cubicBezTo>
                    <a:pt x="10" y="18"/>
                    <a:pt x="12" y="20"/>
                    <a:pt x="16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833"/>
            <p:cNvSpPr>
              <a:spLocks noEditPoints="1"/>
            </p:cNvSpPr>
            <p:nvPr userDrawn="1"/>
          </p:nvSpPr>
          <p:spPr bwMode="auto">
            <a:xfrm>
              <a:off x="5432" y="1458"/>
              <a:ext cx="61" cy="92"/>
            </a:xfrm>
            <a:custGeom>
              <a:avLst/>
              <a:gdLst>
                <a:gd name="T0" fmla="*/ 68 w 99"/>
                <a:gd name="T1" fmla="*/ 4 h 147"/>
                <a:gd name="T2" fmla="*/ 45 w 99"/>
                <a:gd name="T3" fmla="*/ 0 h 147"/>
                <a:gd name="T4" fmla="*/ 0 w 99"/>
                <a:gd name="T5" fmla="*/ 0 h 147"/>
                <a:gd name="T6" fmla="*/ 0 w 99"/>
                <a:gd name="T7" fmla="*/ 147 h 147"/>
                <a:gd name="T8" fmla="*/ 33 w 99"/>
                <a:gd name="T9" fmla="*/ 147 h 147"/>
                <a:gd name="T10" fmla="*/ 33 w 99"/>
                <a:gd name="T11" fmla="*/ 108 h 147"/>
                <a:gd name="T12" fmla="*/ 46 w 99"/>
                <a:gd name="T13" fmla="*/ 108 h 147"/>
                <a:gd name="T14" fmla="*/ 71 w 99"/>
                <a:gd name="T15" fmla="*/ 104 h 147"/>
                <a:gd name="T16" fmla="*/ 87 w 99"/>
                <a:gd name="T17" fmla="*/ 93 h 147"/>
                <a:gd name="T18" fmla="*/ 96 w 99"/>
                <a:gd name="T19" fmla="*/ 76 h 147"/>
                <a:gd name="T20" fmla="*/ 99 w 99"/>
                <a:gd name="T21" fmla="*/ 54 h 147"/>
                <a:gd name="T22" fmla="*/ 95 w 99"/>
                <a:gd name="T23" fmla="*/ 32 h 147"/>
                <a:gd name="T24" fmla="*/ 84 w 99"/>
                <a:gd name="T25" fmla="*/ 15 h 147"/>
                <a:gd name="T26" fmla="*/ 68 w 99"/>
                <a:gd name="T27" fmla="*/ 4 h 147"/>
                <a:gd name="T28" fmla="*/ 60 w 99"/>
                <a:gd name="T29" fmla="*/ 73 h 147"/>
                <a:gd name="T30" fmla="*/ 44 w 99"/>
                <a:gd name="T31" fmla="*/ 79 h 147"/>
                <a:gd name="T32" fmla="*/ 33 w 99"/>
                <a:gd name="T33" fmla="*/ 79 h 147"/>
                <a:gd name="T34" fmla="*/ 33 w 99"/>
                <a:gd name="T35" fmla="*/ 29 h 147"/>
                <a:gd name="T36" fmla="*/ 44 w 99"/>
                <a:gd name="T37" fmla="*/ 29 h 147"/>
                <a:gd name="T38" fmla="*/ 60 w 99"/>
                <a:gd name="T39" fmla="*/ 35 h 147"/>
                <a:gd name="T40" fmla="*/ 65 w 99"/>
                <a:gd name="T41" fmla="*/ 54 h 147"/>
                <a:gd name="T42" fmla="*/ 60 w 99"/>
                <a:gd name="T43" fmla="*/ 7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9" h="147">
                  <a:moveTo>
                    <a:pt x="68" y="4"/>
                  </a:moveTo>
                  <a:cubicBezTo>
                    <a:pt x="61" y="2"/>
                    <a:pt x="54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33" y="147"/>
                    <a:pt x="33" y="147"/>
                    <a:pt x="33" y="147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56" y="108"/>
                    <a:pt x="64" y="107"/>
                    <a:pt x="71" y="104"/>
                  </a:cubicBezTo>
                  <a:cubicBezTo>
                    <a:pt x="77" y="101"/>
                    <a:pt x="83" y="97"/>
                    <a:pt x="87" y="93"/>
                  </a:cubicBezTo>
                  <a:cubicBezTo>
                    <a:pt x="91" y="88"/>
                    <a:pt x="94" y="82"/>
                    <a:pt x="96" y="76"/>
                  </a:cubicBezTo>
                  <a:cubicBezTo>
                    <a:pt x="98" y="69"/>
                    <a:pt x="99" y="62"/>
                    <a:pt x="99" y="54"/>
                  </a:cubicBezTo>
                  <a:cubicBezTo>
                    <a:pt x="99" y="46"/>
                    <a:pt x="97" y="39"/>
                    <a:pt x="95" y="32"/>
                  </a:cubicBezTo>
                  <a:cubicBezTo>
                    <a:pt x="92" y="26"/>
                    <a:pt x="89" y="20"/>
                    <a:pt x="84" y="15"/>
                  </a:cubicBezTo>
                  <a:cubicBezTo>
                    <a:pt x="80" y="11"/>
                    <a:pt x="74" y="7"/>
                    <a:pt x="68" y="4"/>
                  </a:cubicBezTo>
                  <a:close/>
                  <a:moveTo>
                    <a:pt x="60" y="73"/>
                  </a:moveTo>
                  <a:cubicBezTo>
                    <a:pt x="56" y="77"/>
                    <a:pt x="51" y="79"/>
                    <a:pt x="44" y="79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1" y="29"/>
                    <a:pt x="56" y="31"/>
                    <a:pt x="60" y="35"/>
                  </a:cubicBezTo>
                  <a:cubicBezTo>
                    <a:pt x="64" y="39"/>
                    <a:pt x="65" y="45"/>
                    <a:pt x="65" y="54"/>
                  </a:cubicBezTo>
                  <a:cubicBezTo>
                    <a:pt x="65" y="63"/>
                    <a:pt x="64" y="69"/>
                    <a:pt x="60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834"/>
            <p:cNvSpPr>
              <a:spLocks noEditPoints="1"/>
            </p:cNvSpPr>
            <p:nvPr userDrawn="1"/>
          </p:nvSpPr>
          <p:spPr bwMode="auto">
            <a:xfrm>
              <a:off x="5504" y="1456"/>
              <a:ext cx="89" cy="98"/>
            </a:xfrm>
            <a:custGeom>
              <a:avLst/>
              <a:gdLst>
                <a:gd name="T0" fmla="*/ 100 w 144"/>
                <a:gd name="T1" fmla="*/ 5 h 156"/>
                <a:gd name="T2" fmla="*/ 72 w 144"/>
                <a:gd name="T3" fmla="*/ 0 h 156"/>
                <a:gd name="T4" fmla="*/ 45 w 144"/>
                <a:gd name="T5" fmla="*/ 5 h 156"/>
                <a:gd name="T6" fmla="*/ 22 w 144"/>
                <a:gd name="T7" fmla="*/ 20 h 156"/>
                <a:gd name="T8" fmla="*/ 6 w 144"/>
                <a:gd name="T9" fmla="*/ 44 h 156"/>
                <a:gd name="T10" fmla="*/ 0 w 144"/>
                <a:gd name="T11" fmla="*/ 77 h 156"/>
                <a:gd name="T12" fmla="*/ 6 w 144"/>
                <a:gd name="T13" fmla="*/ 109 h 156"/>
                <a:gd name="T14" fmla="*/ 22 w 144"/>
                <a:gd name="T15" fmla="*/ 134 h 156"/>
                <a:gd name="T16" fmla="*/ 45 w 144"/>
                <a:gd name="T17" fmla="*/ 149 h 156"/>
                <a:gd name="T18" fmla="*/ 100 w 144"/>
                <a:gd name="T19" fmla="*/ 149 h 156"/>
                <a:gd name="T20" fmla="*/ 123 w 144"/>
                <a:gd name="T21" fmla="*/ 134 h 156"/>
                <a:gd name="T22" fmla="*/ 139 w 144"/>
                <a:gd name="T23" fmla="*/ 109 h 156"/>
                <a:gd name="T24" fmla="*/ 144 w 144"/>
                <a:gd name="T25" fmla="*/ 77 h 156"/>
                <a:gd name="T26" fmla="*/ 139 w 144"/>
                <a:gd name="T27" fmla="*/ 44 h 156"/>
                <a:gd name="T28" fmla="*/ 123 w 144"/>
                <a:gd name="T29" fmla="*/ 20 h 156"/>
                <a:gd name="T30" fmla="*/ 100 w 144"/>
                <a:gd name="T31" fmla="*/ 5 h 156"/>
                <a:gd name="T32" fmla="*/ 106 w 144"/>
                <a:gd name="T33" fmla="*/ 96 h 156"/>
                <a:gd name="T34" fmla="*/ 98 w 144"/>
                <a:gd name="T35" fmla="*/ 110 h 156"/>
                <a:gd name="T36" fmla="*/ 86 w 144"/>
                <a:gd name="T37" fmla="*/ 118 h 156"/>
                <a:gd name="T38" fmla="*/ 72 w 144"/>
                <a:gd name="T39" fmla="*/ 121 h 156"/>
                <a:gd name="T40" fmla="*/ 58 w 144"/>
                <a:gd name="T41" fmla="*/ 118 h 156"/>
                <a:gd name="T42" fmla="*/ 47 w 144"/>
                <a:gd name="T43" fmla="*/ 110 h 156"/>
                <a:gd name="T44" fmla="*/ 38 w 144"/>
                <a:gd name="T45" fmla="*/ 96 h 156"/>
                <a:gd name="T46" fmla="*/ 36 w 144"/>
                <a:gd name="T47" fmla="*/ 77 h 156"/>
                <a:gd name="T48" fmla="*/ 38 w 144"/>
                <a:gd name="T49" fmla="*/ 58 h 156"/>
                <a:gd name="T50" fmla="*/ 46 w 144"/>
                <a:gd name="T51" fmla="*/ 44 h 156"/>
                <a:gd name="T52" fmla="*/ 58 w 144"/>
                <a:gd name="T53" fmla="*/ 35 h 156"/>
                <a:gd name="T54" fmla="*/ 86 w 144"/>
                <a:gd name="T55" fmla="*/ 35 h 156"/>
                <a:gd name="T56" fmla="*/ 98 w 144"/>
                <a:gd name="T57" fmla="*/ 44 h 156"/>
                <a:gd name="T58" fmla="*/ 106 w 144"/>
                <a:gd name="T59" fmla="*/ 58 h 156"/>
                <a:gd name="T60" fmla="*/ 109 w 144"/>
                <a:gd name="T61" fmla="*/ 77 h 156"/>
                <a:gd name="T62" fmla="*/ 106 w 144"/>
                <a:gd name="T63" fmla="*/ 9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4" h="156">
                  <a:moveTo>
                    <a:pt x="100" y="5"/>
                  </a:moveTo>
                  <a:cubicBezTo>
                    <a:pt x="91" y="1"/>
                    <a:pt x="82" y="0"/>
                    <a:pt x="72" y="0"/>
                  </a:cubicBezTo>
                  <a:cubicBezTo>
                    <a:pt x="63" y="0"/>
                    <a:pt x="53" y="1"/>
                    <a:pt x="45" y="5"/>
                  </a:cubicBezTo>
                  <a:cubicBezTo>
                    <a:pt x="36" y="8"/>
                    <a:pt x="29" y="13"/>
                    <a:pt x="22" y="20"/>
                  </a:cubicBezTo>
                  <a:cubicBezTo>
                    <a:pt x="15" y="27"/>
                    <a:pt x="10" y="35"/>
                    <a:pt x="6" y="44"/>
                  </a:cubicBezTo>
                  <a:cubicBezTo>
                    <a:pt x="2" y="54"/>
                    <a:pt x="0" y="65"/>
                    <a:pt x="0" y="77"/>
                  </a:cubicBezTo>
                  <a:cubicBezTo>
                    <a:pt x="0" y="89"/>
                    <a:pt x="2" y="100"/>
                    <a:pt x="6" y="109"/>
                  </a:cubicBezTo>
                  <a:cubicBezTo>
                    <a:pt x="10" y="119"/>
                    <a:pt x="15" y="127"/>
                    <a:pt x="22" y="134"/>
                  </a:cubicBezTo>
                  <a:cubicBezTo>
                    <a:pt x="28" y="140"/>
                    <a:pt x="36" y="145"/>
                    <a:pt x="45" y="149"/>
                  </a:cubicBezTo>
                  <a:cubicBezTo>
                    <a:pt x="62" y="156"/>
                    <a:pt x="82" y="156"/>
                    <a:pt x="100" y="149"/>
                  </a:cubicBezTo>
                  <a:cubicBezTo>
                    <a:pt x="108" y="145"/>
                    <a:pt x="116" y="140"/>
                    <a:pt x="123" y="134"/>
                  </a:cubicBezTo>
                  <a:cubicBezTo>
                    <a:pt x="129" y="127"/>
                    <a:pt x="135" y="119"/>
                    <a:pt x="139" y="109"/>
                  </a:cubicBezTo>
                  <a:cubicBezTo>
                    <a:pt x="142" y="100"/>
                    <a:pt x="144" y="89"/>
                    <a:pt x="144" y="77"/>
                  </a:cubicBezTo>
                  <a:cubicBezTo>
                    <a:pt x="144" y="65"/>
                    <a:pt x="142" y="54"/>
                    <a:pt x="139" y="44"/>
                  </a:cubicBezTo>
                  <a:cubicBezTo>
                    <a:pt x="135" y="35"/>
                    <a:pt x="129" y="27"/>
                    <a:pt x="123" y="20"/>
                  </a:cubicBezTo>
                  <a:cubicBezTo>
                    <a:pt x="116" y="13"/>
                    <a:pt x="108" y="8"/>
                    <a:pt x="100" y="5"/>
                  </a:cubicBezTo>
                  <a:close/>
                  <a:moveTo>
                    <a:pt x="106" y="96"/>
                  </a:moveTo>
                  <a:cubicBezTo>
                    <a:pt x="104" y="101"/>
                    <a:pt x="101" y="106"/>
                    <a:pt x="98" y="110"/>
                  </a:cubicBezTo>
                  <a:cubicBezTo>
                    <a:pt x="95" y="113"/>
                    <a:pt x="91" y="116"/>
                    <a:pt x="86" y="118"/>
                  </a:cubicBezTo>
                  <a:cubicBezTo>
                    <a:pt x="82" y="120"/>
                    <a:pt x="77" y="121"/>
                    <a:pt x="72" y="121"/>
                  </a:cubicBezTo>
                  <a:cubicBezTo>
                    <a:pt x="68" y="121"/>
                    <a:pt x="63" y="120"/>
                    <a:pt x="58" y="118"/>
                  </a:cubicBezTo>
                  <a:cubicBezTo>
                    <a:pt x="54" y="116"/>
                    <a:pt x="50" y="113"/>
                    <a:pt x="47" y="110"/>
                  </a:cubicBezTo>
                  <a:cubicBezTo>
                    <a:pt x="43" y="106"/>
                    <a:pt x="40" y="101"/>
                    <a:pt x="38" y="96"/>
                  </a:cubicBezTo>
                  <a:cubicBezTo>
                    <a:pt x="37" y="90"/>
                    <a:pt x="36" y="84"/>
                    <a:pt x="36" y="77"/>
                  </a:cubicBezTo>
                  <a:cubicBezTo>
                    <a:pt x="36" y="70"/>
                    <a:pt x="37" y="64"/>
                    <a:pt x="38" y="58"/>
                  </a:cubicBezTo>
                  <a:cubicBezTo>
                    <a:pt x="40" y="53"/>
                    <a:pt x="43" y="48"/>
                    <a:pt x="46" y="44"/>
                  </a:cubicBezTo>
                  <a:cubicBezTo>
                    <a:pt x="50" y="40"/>
                    <a:pt x="54" y="37"/>
                    <a:pt x="58" y="35"/>
                  </a:cubicBezTo>
                  <a:cubicBezTo>
                    <a:pt x="68" y="31"/>
                    <a:pt x="77" y="31"/>
                    <a:pt x="86" y="35"/>
                  </a:cubicBezTo>
                  <a:cubicBezTo>
                    <a:pt x="91" y="37"/>
                    <a:pt x="95" y="40"/>
                    <a:pt x="98" y="44"/>
                  </a:cubicBezTo>
                  <a:cubicBezTo>
                    <a:pt x="101" y="48"/>
                    <a:pt x="104" y="53"/>
                    <a:pt x="106" y="58"/>
                  </a:cubicBezTo>
                  <a:cubicBezTo>
                    <a:pt x="108" y="64"/>
                    <a:pt x="109" y="70"/>
                    <a:pt x="109" y="77"/>
                  </a:cubicBezTo>
                  <a:cubicBezTo>
                    <a:pt x="109" y="84"/>
                    <a:pt x="108" y="90"/>
                    <a:pt x="106" y="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835"/>
            <p:cNvSpPr>
              <a:spLocks/>
            </p:cNvSpPr>
            <p:nvPr userDrawn="1"/>
          </p:nvSpPr>
          <p:spPr bwMode="auto">
            <a:xfrm>
              <a:off x="5605" y="1456"/>
              <a:ext cx="73" cy="98"/>
            </a:xfrm>
            <a:custGeom>
              <a:avLst/>
              <a:gdLst>
                <a:gd name="T0" fmla="*/ 22 w 118"/>
                <a:gd name="T1" fmla="*/ 134 h 156"/>
                <a:gd name="T2" fmla="*/ 45 w 118"/>
                <a:gd name="T3" fmla="*/ 149 h 156"/>
                <a:gd name="T4" fmla="*/ 99 w 118"/>
                <a:gd name="T5" fmla="*/ 149 h 156"/>
                <a:gd name="T6" fmla="*/ 118 w 118"/>
                <a:gd name="T7" fmla="*/ 137 h 156"/>
                <a:gd name="T8" fmla="*/ 99 w 118"/>
                <a:gd name="T9" fmla="*/ 110 h 156"/>
                <a:gd name="T10" fmla="*/ 91 w 118"/>
                <a:gd name="T11" fmla="*/ 117 h 156"/>
                <a:gd name="T12" fmla="*/ 72 w 118"/>
                <a:gd name="T13" fmla="*/ 121 h 156"/>
                <a:gd name="T14" fmla="*/ 58 w 118"/>
                <a:gd name="T15" fmla="*/ 118 h 156"/>
                <a:gd name="T16" fmla="*/ 46 w 118"/>
                <a:gd name="T17" fmla="*/ 110 h 156"/>
                <a:gd name="T18" fmla="*/ 38 w 118"/>
                <a:gd name="T19" fmla="*/ 96 h 156"/>
                <a:gd name="T20" fmla="*/ 35 w 118"/>
                <a:gd name="T21" fmla="*/ 77 h 156"/>
                <a:gd name="T22" fmla="*/ 38 w 118"/>
                <a:gd name="T23" fmla="*/ 58 h 156"/>
                <a:gd name="T24" fmla="*/ 46 w 118"/>
                <a:gd name="T25" fmla="*/ 44 h 156"/>
                <a:gd name="T26" fmla="*/ 58 w 118"/>
                <a:gd name="T27" fmla="*/ 35 h 156"/>
                <a:gd name="T28" fmla="*/ 90 w 118"/>
                <a:gd name="T29" fmla="*/ 38 h 156"/>
                <a:gd name="T30" fmla="*/ 99 w 118"/>
                <a:gd name="T31" fmla="*/ 45 h 156"/>
                <a:gd name="T32" fmla="*/ 118 w 118"/>
                <a:gd name="T33" fmla="*/ 21 h 156"/>
                <a:gd name="T34" fmla="*/ 100 w 118"/>
                <a:gd name="T35" fmla="*/ 6 h 156"/>
                <a:gd name="T36" fmla="*/ 72 w 118"/>
                <a:gd name="T37" fmla="*/ 0 h 156"/>
                <a:gd name="T38" fmla="*/ 45 w 118"/>
                <a:gd name="T39" fmla="*/ 5 h 156"/>
                <a:gd name="T40" fmla="*/ 22 w 118"/>
                <a:gd name="T41" fmla="*/ 20 h 156"/>
                <a:gd name="T42" fmla="*/ 6 w 118"/>
                <a:gd name="T43" fmla="*/ 44 h 156"/>
                <a:gd name="T44" fmla="*/ 0 w 118"/>
                <a:gd name="T45" fmla="*/ 77 h 156"/>
                <a:gd name="T46" fmla="*/ 6 w 118"/>
                <a:gd name="T47" fmla="*/ 109 h 156"/>
                <a:gd name="T48" fmla="*/ 22 w 118"/>
                <a:gd name="T49" fmla="*/ 13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8" h="156">
                  <a:moveTo>
                    <a:pt x="22" y="134"/>
                  </a:moveTo>
                  <a:cubicBezTo>
                    <a:pt x="28" y="140"/>
                    <a:pt x="36" y="145"/>
                    <a:pt x="45" y="149"/>
                  </a:cubicBezTo>
                  <a:cubicBezTo>
                    <a:pt x="62" y="156"/>
                    <a:pt x="83" y="156"/>
                    <a:pt x="99" y="149"/>
                  </a:cubicBezTo>
                  <a:cubicBezTo>
                    <a:pt x="106" y="146"/>
                    <a:pt x="113" y="142"/>
                    <a:pt x="118" y="137"/>
                  </a:cubicBezTo>
                  <a:cubicBezTo>
                    <a:pt x="99" y="110"/>
                    <a:pt x="99" y="110"/>
                    <a:pt x="99" y="110"/>
                  </a:cubicBezTo>
                  <a:cubicBezTo>
                    <a:pt x="96" y="113"/>
                    <a:pt x="94" y="115"/>
                    <a:pt x="91" y="117"/>
                  </a:cubicBezTo>
                  <a:cubicBezTo>
                    <a:pt x="85" y="120"/>
                    <a:pt x="79" y="121"/>
                    <a:pt x="72" y="121"/>
                  </a:cubicBezTo>
                  <a:cubicBezTo>
                    <a:pt x="68" y="121"/>
                    <a:pt x="63" y="120"/>
                    <a:pt x="58" y="118"/>
                  </a:cubicBezTo>
                  <a:cubicBezTo>
                    <a:pt x="54" y="116"/>
                    <a:pt x="50" y="113"/>
                    <a:pt x="46" y="110"/>
                  </a:cubicBezTo>
                  <a:cubicBezTo>
                    <a:pt x="43" y="106"/>
                    <a:pt x="40" y="101"/>
                    <a:pt x="38" y="96"/>
                  </a:cubicBezTo>
                  <a:cubicBezTo>
                    <a:pt x="36" y="90"/>
                    <a:pt x="35" y="84"/>
                    <a:pt x="35" y="77"/>
                  </a:cubicBezTo>
                  <a:cubicBezTo>
                    <a:pt x="35" y="70"/>
                    <a:pt x="36" y="64"/>
                    <a:pt x="38" y="58"/>
                  </a:cubicBezTo>
                  <a:cubicBezTo>
                    <a:pt x="40" y="53"/>
                    <a:pt x="43" y="48"/>
                    <a:pt x="46" y="44"/>
                  </a:cubicBezTo>
                  <a:cubicBezTo>
                    <a:pt x="50" y="40"/>
                    <a:pt x="54" y="37"/>
                    <a:pt x="58" y="35"/>
                  </a:cubicBezTo>
                  <a:cubicBezTo>
                    <a:pt x="69" y="31"/>
                    <a:pt x="81" y="32"/>
                    <a:pt x="90" y="38"/>
                  </a:cubicBezTo>
                  <a:cubicBezTo>
                    <a:pt x="94" y="40"/>
                    <a:pt x="96" y="42"/>
                    <a:pt x="99" y="45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4" y="15"/>
                    <a:pt x="108" y="10"/>
                    <a:pt x="100" y="6"/>
                  </a:cubicBezTo>
                  <a:cubicBezTo>
                    <a:pt x="92" y="2"/>
                    <a:pt x="83" y="0"/>
                    <a:pt x="72" y="0"/>
                  </a:cubicBezTo>
                  <a:cubicBezTo>
                    <a:pt x="63" y="0"/>
                    <a:pt x="54" y="1"/>
                    <a:pt x="45" y="5"/>
                  </a:cubicBezTo>
                  <a:cubicBezTo>
                    <a:pt x="36" y="8"/>
                    <a:pt x="29" y="13"/>
                    <a:pt x="22" y="20"/>
                  </a:cubicBezTo>
                  <a:cubicBezTo>
                    <a:pt x="15" y="27"/>
                    <a:pt x="10" y="35"/>
                    <a:pt x="6" y="44"/>
                  </a:cubicBezTo>
                  <a:cubicBezTo>
                    <a:pt x="2" y="54"/>
                    <a:pt x="0" y="65"/>
                    <a:pt x="0" y="77"/>
                  </a:cubicBezTo>
                  <a:cubicBezTo>
                    <a:pt x="0" y="89"/>
                    <a:pt x="2" y="100"/>
                    <a:pt x="6" y="109"/>
                  </a:cubicBezTo>
                  <a:cubicBezTo>
                    <a:pt x="10" y="119"/>
                    <a:pt x="15" y="127"/>
                    <a:pt x="22" y="1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836"/>
            <p:cNvSpPr>
              <a:spLocks/>
            </p:cNvSpPr>
            <p:nvPr userDrawn="1"/>
          </p:nvSpPr>
          <p:spPr bwMode="auto">
            <a:xfrm>
              <a:off x="5688" y="1456"/>
              <a:ext cx="74" cy="98"/>
            </a:xfrm>
            <a:custGeom>
              <a:avLst/>
              <a:gdLst>
                <a:gd name="T0" fmla="*/ 22 w 119"/>
                <a:gd name="T1" fmla="*/ 134 h 156"/>
                <a:gd name="T2" fmla="*/ 45 w 119"/>
                <a:gd name="T3" fmla="*/ 149 h 156"/>
                <a:gd name="T4" fmla="*/ 100 w 119"/>
                <a:gd name="T5" fmla="*/ 149 h 156"/>
                <a:gd name="T6" fmla="*/ 119 w 119"/>
                <a:gd name="T7" fmla="*/ 137 h 156"/>
                <a:gd name="T8" fmla="*/ 99 w 119"/>
                <a:gd name="T9" fmla="*/ 110 h 156"/>
                <a:gd name="T10" fmla="*/ 91 w 119"/>
                <a:gd name="T11" fmla="*/ 117 h 156"/>
                <a:gd name="T12" fmla="*/ 73 w 119"/>
                <a:gd name="T13" fmla="*/ 121 h 156"/>
                <a:gd name="T14" fmla="*/ 59 w 119"/>
                <a:gd name="T15" fmla="*/ 118 h 156"/>
                <a:gd name="T16" fmla="*/ 47 w 119"/>
                <a:gd name="T17" fmla="*/ 110 h 156"/>
                <a:gd name="T18" fmla="*/ 39 w 119"/>
                <a:gd name="T19" fmla="*/ 96 h 156"/>
                <a:gd name="T20" fmla="*/ 36 w 119"/>
                <a:gd name="T21" fmla="*/ 77 h 156"/>
                <a:gd name="T22" fmla="*/ 39 w 119"/>
                <a:gd name="T23" fmla="*/ 58 h 156"/>
                <a:gd name="T24" fmla="*/ 47 w 119"/>
                <a:gd name="T25" fmla="*/ 44 h 156"/>
                <a:gd name="T26" fmla="*/ 59 w 119"/>
                <a:gd name="T27" fmla="*/ 35 h 156"/>
                <a:gd name="T28" fmla="*/ 91 w 119"/>
                <a:gd name="T29" fmla="*/ 38 h 156"/>
                <a:gd name="T30" fmla="*/ 99 w 119"/>
                <a:gd name="T31" fmla="*/ 45 h 156"/>
                <a:gd name="T32" fmla="*/ 119 w 119"/>
                <a:gd name="T33" fmla="*/ 21 h 156"/>
                <a:gd name="T34" fmla="*/ 101 w 119"/>
                <a:gd name="T35" fmla="*/ 6 h 156"/>
                <a:gd name="T36" fmla="*/ 73 w 119"/>
                <a:gd name="T37" fmla="*/ 0 h 156"/>
                <a:gd name="T38" fmla="*/ 45 w 119"/>
                <a:gd name="T39" fmla="*/ 5 h 156"/>
                <a:gd name="T40" fmla="*/ 22 w 119"/>
                <a:gd name="T41" fmla="*/ 20 h 156"/>
                <a:gd name="T42" fmla="*/ 6 w 119"/>
                <a:gd name="T43" fmla="*/ 44 h 156"/>
                <a:gd name="T44" fmla="*/ 0 w 119"/>
                <a:gd name="T45" fmla="*/ 77 h 156"/>
                <a:gd name="T46" fmla="*/ 6 w 119"/>
                <a:gd name="T47" fmla="*/ 109 h 156"/>
                <a:gd name="T48" fmla="*/ 22 w 119"/>
                <a:gd name="T49" fmla="*/ 13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9" h="156">
                  <a:moveTo>
                    <a:pt x="22" y="134"/>
                  </a:moveTo>
                  <a:cubicBezTo>
                    <a:pt x="29" y="140"/>
                    <a:pt x="36" y="145"/>
                    <a:pt x="45" y="149"/>
                  </a:cubicBezTo>
                  <a:cubicBezTo>
                    <a:pt x="62" y="156"/>
                    <a:pt x="83" y="156"/>
                    <a:pt x="100" y="149"/>
                  </a:cubicBezTo>
                  <a:cubicBezTo>
                    <a:pt x="107" y="146"/>
                    <a:pt x="113" y="142"/>
                    <a:pt x="119" y="137"/>
                  </a:cubicBezTo>
                  <a:cubicBezTo>
                    <a:pt x="99" y="110"/>
                    <a:pt x="99" y="110"/>
                    <a:pt x="99" y="110"/>
                  </a:cubicBezTo>
                  <a:cubicBezTo>
                    <a:pt x="97" y="113"/>
                    <a:pt x="94" y="115"/>
                    <a:pt x="91" y="117"/>
                  </a:cubicBezTo>
                  <a:cubicBezTo>
                    <a:pt x="86" y="120"/>
                    <a:pt x="80" y="121"/>
                    <a:pt x="73" y="121"/>
                  </a:cubicBezTo>
                  <a:cubicBezTo>
                    <a:pt x="68" y="121"/>
                    <a:pt x="63" y="120"/>
                    <a:pt x="59" y="118"/>
                  </a:cubicBezTo>
                  <a:cubicBezTo>
                    <a:pt x="54" y="116"/>
                    <a:pt x="50" y="113"/>
                    <a:pt x="47" y="110"/>
                  </a:cubicBezTo>
                  <a:cubicBezTo>
                    <a:pt x="44" y="106"/>
                    <a:pt x="41" y="101"/>
                    <a:pt x="39" y="96"/>
                  </a:cubicBezTo>
                  <a:cubicBezTo>
                    <a:pt x="37" y="90"/>
                    <a:pt x="36" y="84"/>
                    <a:pt x="36" y="77"/>
                  </a:cubicBezTo>
                  <a:cubicBezTo>
                    <a:pt x="36" y="70"/>
                    <a:pt x="37" y="64"/>
                    <a:pt x="39" y="58"/>
                  </a:cubicBezTo>
                  <a:cubicBezTo>
                    <a:pt x="41" y="53"/>
                    <a:pt x="44" y="48"/>
                    <a:pt x="47" y="44"/>
                  </a:cubicBezTo>
                  <a:cubicBezTo>
                    <a:pt x="50" y="40"/>
                    <a:pt x="54" y="37"/>
                    <a:pt x="59" y="35"/>
                  </a:cubicBezTo>
                  <a:cubicBezTo>
                    <a:pt x="70" y="31"/>
                    <a:pt x="82" y="32"/>
                    <a:pt x="91" y="38"/>
                  </a:cubicBezTo>
                  <a:cubicBezTo>
                    <a:pt x="94" y="40"/>
                    <a:pt x="97" y="42"/>
                    <a:pt x="99" y="45"/>
                  </a:cubicBezTo>
                  <a:cubicBezTo>
                    <a:pt x="119" y="21"/>
                    <a:pt x="119" y="21"/>
                    <a:pt x="119" y="21"/>
                  </a:cubicBezTo>
                  <a:cubicBezTo>
                    <a:pt x="114" y="15"/>
                    <a:pt x="108" y="10"/>
                    <a:pt x="101" y="6"/>
                  </a:cubicBezTo>
                  <a:cubicBezTo>
                    <a:pt x="93" y="2"/>
                    <a:pt x="83" y="0"/>
                    <a:pt x="73" y="0"/>
                  </a:cubicBezTo>
                  <a:cubicBezTo>
                    <a:pt x="63" y="0"/>
                    <a:pt x="54" y="1"/>
                    <a:pt x="45" y="5"/>
                  </a:cubicBezTo>
                  <a:cubicBezTo>
                    <a:pt x="37" y="8"/>
                    <a:pt x="29" y="13"/>
                    <a:pt x="22" y="20"/>
                  </a:cubicBezTo>
                  <a:cubicBezTo>
                    <a:pt x="16" y="27"/>
                    <a:pt x="10" y="35"/>
                    <a:pt x="6" y="44"/>
                  </a:cubicBezTo>
                  <a:cubicBezTo>
                    <a:pt x="2" y="54"/>
                    <a:pt x="0" y="65"/>
                    <a:pt x="0" y="77"/>
                  </a:cubicBezTo>
                  <a:cubicBezTo>
                    <a:pt x="0" y="89"/>
                    <a:pt x="2" y="100"/>
                    <a:pt x="6" y="109"/>
                  </a:cubicBezTo>
                  <a:cubicBezTo>
                    <a:pt x="10" y="119"/>
                    <a:pt x="16" y="127"/>
                    <a:pt x="22" y="1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837"/>
            <p:cNvSpPr>
              <a:spLocks/>
            </p:cNvSpPr>
            <p:nvPr userDrawn="1"/>
          </p:nvSpPr>
          <p:spPr bwMode="auto">
            <a:xfrm>
              <a:off x="5779" y="1458"/>
              <a:ext cx="70" cy="92"/>
            </a:xfrm>
            <a:custGeom>
              <a:avLst/>
              <a:gdLst>
                <a:gd name="T0" fmla="*/ 49 w 70"/>
                <a:gd name="T1" fmla="*/ 31 h 92"/>
                <a:gd name="T2" fmla="*/ 49 w 70"/>
                <a:gd name="T3" fmla="*/ 92 h 92"/>
                <a:gd name="T4" fmla="*/ 70 w 70"/>
                <a:gd name="T5" fmla="*/ 92 h 92"/>
                <a:gd name="T6" fmla="*/ 70 w 70"/>
                <a:gd name="T7" fmla="*/ 0 h 92"/>
                <a:gd name="T8" fmla="*/ 48 w 70"/>
                <a:gd name="T9" fmla="*/ 0 h 92"/>
                <a:gd name="T10" fmla="*/ 20 w 70"/>
                <a:gd name="T11" fmla="*/ 61 h 92"/>
                <a:gd name="T12" fmla="*/ 20 w 70"/>
                <a:gd name="T13" fmla="*/ 0 h 92"/>
                <a:gd name="T14" fmla="*/ 0 w 70"/>
                <a:gd name="T15" fmla="*/ 0 h 92"/>
                <a:gd name="T16" fmla="*/ 0 w 70"/>
                <a:gd name="T17" fmla="*/ 92 h 92"/>
                <a:gd name="T18" fmla="*/ 21 w 70"/>
                <a:gd name="T19" fmla="*/ 92 h 92"/>
                <a:gd name="T20" fmla="*/ 49 w 70"/>
                <a:gd name="T21" fmla="*/ 3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92">
                  <a:moveTo>
                    <a:pt x="49" y="31"/>
                  </a:moveTo>
                  <a:lnTo>
                    <a:pt x="49" y="92"/>
                  </a:lnTo>
                  <a:lnTo>
                    <a:pt x="70" y="92"/>
                  </a:lnTo>
                  <a:lnTo>
                    <a:pt x="70" y="0"/>
                  </a:lnTo>
                  <a:lnTo>
                    <a:pt x="48" y="0"/>
                  </a:lnTo>
                  <a:lnTo>
                    <a:pt x="20" y="61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92"/>
                  </a:lnTo>
                  <a:lnTo>
                    <a:pt x="21" y="92"/>
                  </a:lnTo>
                  <a:lnTo>
                    <a:pt x="4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838"/>
            <p:cNvSpPr>
              <a:spLocks/>
            </p:cNvSpPr>
            <p:nvPr userDrawn="1"/>
          </p:nvSpPr>
          <p:spPr bwMode="auto">
            <a:xfrm>
              <a:off x="5873" y="1458"/>
              <a:ext cx="70" cy="92"/>
            </a:xfrm>
            <a:custGeom>
              <a:avLst/>
              <a:gdLst>
                <a:gd name="T0" fmla="*/ 49 w 70"/>
                <a:gd name="T1" fmla="*/ 31 h 92"/>
                <a:gd name="T2" fmla="*/ 49 w 70"/>
                <a:gd name="T3" fmla="*/ 92 h 92"/>
                <a:gd name="T4" fmla="*/ 70 w 70"/>
                <a:gd name="T5" fmla="*/ 92 h 92"/>
                <a:gd name="T6" fmla="*/ 70 w 70"/>
                <a:gd name="T7" fmla="*/ 0 h 92"/>
                <a:gd name="T8" fmla="*/ 48 w 70"/>
                <a:gd name="T9" fmla="*/ 0 h 92"/>
                <a:gd name="T10" fmla="*/ 20 w 70"/>
                <a:gd name="T11" fmla="*/ 61 h 92"/>
                <a:gd name="T12" fmla="*/ 20 w 70"/>
                <a:gd name="T13" fmla="*/ 0 h 92"/>
                <a:gd name="T14" fmla="*/ 0 w 70"/>
                <a:gd name="T15" fmla="*/ 0 h 92"/>
                <a:gd name="T16" fmla="*/ 0 w 70"/>
                <a:gd name="T17" fmla="*/ 92 h 92"/>
                <a:gd name="T18" fmla="*/ 21 w 70"/>
                <a:gd name="T19" fmla="*/ 92 h 92"/>
                <a:gd name="T20" fmla="*/ 49 w 70"/>
                <a:gd name="T21" fmla="*/ 3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92">
                  <a:moveTo>
                    <a:pt x="49" y="31"/>
                  </a:moveTo>
                  <a:lnTo>
                    <a:pt x="49" y="92"/>
                  </a:lnTo>
                  <a:lnTo>
                    <a:pt x="70" y="92"/>
                  </a:lnTo>
                  <a:lnTo>
                    <a:pt x="70" y="0"/>
                  </a:lnTo>
                  <a:lnTo>
                    <a:pt x="48" y="0"/>
                  </a:lnTo>
                  <a:lnTo>
                    <a:pt x="20" y="61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92"/>
                  </a:lnTo>
                  <a:lnTo>
                    <a:pt x="21" y="92"/>
                  </a:lnTo>
                  <a:lnTo>
                    <a:pt x="4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839"/>
            <p:cNvSpPr>
              <a:spLocks/>
            </p:cNvSpPr>
            <p:nvPr userDrawn="1"/>
          </p:nvSpPr>
          <p:spPr bwMode="auto">
            <a:xfrm>
              <a:off x="4681" y="1771"/>
              <a:ext cx="37" cy="53"/>
            </a:xfrm>
            <a:custGeom>
              <a:avLst/>
              <a:gdLst>
                <a:gd name="T0" fmla="*/ 31 w 37"/>
                <a:gd name="T1" fmla="*/ 22 h 53"/>
                <a:gd name="T2" fmla="*/ 6 w 37"/>
                <a:gd name="T3" fmla="*/ 22 h 53"/>
                <a:gd name="T4" fmla="*/ 6 w 37"/>
                <a:gd name="T5" fmla="*/ 0 h 53"/>
                <a:gd name="T6" fmla="*/ 0 w 37"/>
                <a:gd name="T7" fmla="*/ 0 h 53"/>
                <a:gd name="T8" fmla="*/ 0 w 37"/>
                <a:gd name="T9" fmla="*/ 53 h 53"/>
                <a:gd name="T10" fmla="*/ 6 w 37"/>
                <a:gd name="T11" fmla="*/ 53 h 53"/>
                <a:gd name="T12" fmla="*/ 6 w 37"/>
                <a:gd name="T13" fmla="*/ 28 h 53"/>
                <a:gd name="T14" fmla="*/ 31 w 37"/>
                <a:gd name="T15" fmla="*/ 28 h 53"/>
                <a:gd name="T16" fmla="*/ 31 w 37"/>
                <a:gd name="T17" fmla="*/ 53 h 53"/>
                <a:gd name="T18" fmla="*/ 37 w 37"/>
                <a:gd name="T19" fmla="*/ 53 h 53"/>
                <a:gd name="T20" fmla="*/ 37 w 37"/>
                <a:gd name="T21" fmla="*/ 0 h 53"/>
                <a:gd name="T22" fmla="*/ 31 w 37"/>
                <a:gd name="T23" fmla="*/ 0 h 53"/>
                <a:gd name="T24" fmla="*/ 31 w 37"/>
                <a:gd name="T25" fmla="*/ 2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53">
                  <a:moveTo>
                    <a:pt x="31" y="22"/>
                  </a:moveTo>
                  <a:lnTo>
                    <a:pt x="6" y="2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6" y="53"/>
                  </a:lnTo>
                  <a:lnTo>
                    <a:pt x="6" y="28"/>
                  </a:lnTo>
                  <a:lnTo>
                    <a:pt x="31" y="28"/>
                  </a:lnTo>
                  <a:lnTo>
                    <a:pt x="31" y="53"/>
                  </a:lnTo>
                  <a:lnTo>
                    <a:pt x="37" y="53"/>
                  </a:lnTo>
                  <a:lnTo>
                    <a:pt x="37" y="0"/>
                  </a:lnTo>
                  <a:lnTo>
                    <a:pt x="31" y="0"/>
                  </a:lnTo>
                  <a:lnTo>
                    <a:pt x="31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840"/>
            <p:cNvSpPr>
              <a:spLocks noEditPoints="1"/>
            </p:cNvSpPr>
            <p:nvPr userDrawn="1"/>
          </p:nvSpPr>
          <p:spPr bwMode="auto">
            <a:xfrm>
              <a:off x="4727" y="1770"/>
              <a:ext cx="46" cy="56"/>
            </a:xfrm>
            <a:custGeom>
              <a:avLst/>
              <a:gdLst>
                <a:gd name="T0" fmla="*/ 37 w 74"/>
                <a:gd name="T1" fmla="*/ 0 h 90"/>
                <a:gd name="T2" fmla="*/ 0 w 74"/>
                <a:gd name="T3" fmla="*/ 46 h 90"/>
                <a:gd name="T4" fmla="*/ 36 w 74"/>
                <a:gd name="T5" fmla="*/ 90 h 90"/>
                <a:gd name="T6" fmla="*/ 74 w 74"/>
                <a:gd name="T7" fmla="*/ 44 h 90"/>
                <a:gd name="T8" fmla="*/ 37 w 74"/>
                <a:gd name="T9" fmla="*/ 0 h 90"/>
                <a:gd name="T10" fmla="*/ 37 w 74"/>
                <a:gd name="T11" fmla="*/ 81 h 90"/>
                <a:gd name="T12" fmla="*/ 11 w 74"/>
                <a:gd name="T13" fmla="*/ 45 h 90"/>
                <a:gd name="T14" fmla="*/ 37 w 74"/>
                <a:gd name="T15" fmla="*/ 10 h 90"/>
                <a:gd name="T16" fmla="*/ 63 w 74"/>
                <a:gd name="T17" fmla="*/ 45 h 90"/>
                <a:gd name="T18" fmla="*/ 37 w 74"/>
                <a:gd name="T19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90">
                  <a:moveTo>
                    <a:pt x="37" y="0"/>
                  </a:moveTo>
                  <a:cubicBezTo>
                    <a:pt x="15" y="0"/>
                    <a:pt x="0" y="18"/>
                    <a:pt x="0" y="46"/>
                  </a:cubicBezTo>
                  <a:cubicBezTo>
                    <a:pt x="0" y="72"/>
                    <a:pt x="15" y="90"/>
                    <a:pt x="36" y="90"/>
                  </a:cubicBezTo>
                  <a:cubicBezTo>
                    <a:pt x="57" y="90"/>
                    <a:pt x="74" y="74"/>
                    <a:pt x="74" y="44"/>
                  </a:cubicBezTo>
                  <a:cubicBezTo>
                    <a:pt x="74" y="19"/>
                    <a:pt x="60" y="0"/>
                    <a:pt x="37" y="0"/>
                  </a:cubicBezTo>
                  <a:close/>
                  <a:moveTo>
                    <a:pt x="37" y="81"/>
                  </a:moveTo>
                  <a:cubicBezTo>
                    <a:pt x="20" y="81"/>
                    <a:pt x="11" y="64"/>
                    <a:pt x="11" y="45"/>
                  </a:cubicBezTo>
                  <a:cubicBezTo>
                    <a:pt x="11" y="27"/>
                    <a:pt x="19" y="10"/>
                    <a:pt x="37" y="10"/>
                  </a:cubicBezTo>
                  <a:cubicBezTo>
                    <a:pt x="54" y="10"/>
                    <a:pt x="63" y="27"/>
                    <a:pt x="63" y="45"/>
                  </a:cubicBezTo>
                  <a:cubicBezTo>
                    <a:pt x="63" y="64"/>
                    <a:pt x="53" y="81"/>
                    <a:pt x="3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841"/>
            <p:cNvSpPr>
              <a:spLocks noEditPoints="1"/>
            </p:cNvSpPr>
            <p:nvPr userDrawn="1"/>
          </p:nvSpPr>
          <p:spPr bwMode="auto">
            <a:xfrm>
              <a:off x="4781" y="1770"/>
              <a:ext cx="32" cy="54"/>
            </a:xfrm>
            <a:custGeom>
              <a:avLst/>
              <a:gdLst>
                <a:gd name="T0" fmla="*/ 21 w 51"/>
                <a:gd name="T1" fmla="*/ 0 h 87"/>
                <a:gd name="T2" fmla="*/ 0 w 51"/>
                <a:gd name="T3" fmla="*/ 2 h 87"/>
                <a:gd name="T4" fmla="*/ 0 w 51"/>
                <a:gd name="T5" fmla="*/ 87 h 87"/>
                <a:gd name="T6" fmla="*/ 11 w 51"/>
                <a:gd name="T7" fmla="*/ 87 h 87"/>
                <a:gd name="T8" fmla="*/ 11 w 51"/>
                <a:gd name="T9" fmla="*/ 53 h 87"/>
                <a:gd name="T10" fmla="*/ 19 w 51"/>
                <a:gd name="T11" fmla="*/ 53 h 87"/>
                <a:gd name="T12" fmla="*/ 44 w 51"/>
                <a:gd name="T13" fmla="*/ 44 h 87"/>
                <a:gd name="T14" fmla="*/ 51 w 51"/>
                <a:gd name="T15" fmla="*/ 26 h 87"/>
                <a:gd name="T16" fmla="*/ 43 w 51"/>
                <a:gd name="T17" fmla="*/ 8 h 87"/>
                <a:gd name="T18" fmla="*/ 21 w 51"/>
                <a:gd name="T19" fmla="*/ 0 h 87"/>
                <a:gd name="T20" fmla="*/ 20 w 51"/>
                <a:gd name="T21" fmla="*/ 44 h 87"/>
                <a:gd name="T22" fmla="*/ 11 w 51"/>
                <a:gd name="T23" fmla="*/ 44 h 87"/>
                <a:gd name="T24" fmla="*/ 11 w 51"/>
                <a:gd name="T25" fmla="*/ 10 h 87"/>
                <a:gd name="T26" fmla="*/ 21 w 51"/>
                <a:gd name="T27" fmla="*/ 9 h 87"/>
                <a:gd name="T28" fmla="*/ 40 w 51"/>
                <a:gd name="T29" fmla="*/ 26 h 87"/>
                <a:gd name="T30" fmla="*/ 20 w 51"/>
                <a:gd name="T31" fmla="*/ 4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87">
                  <a:moveTo>
                    <a:pt x="21" y="0"/>
                  </a:moveTo>
                  <a:cubicBezTo>
                    <a:pt x="12" y="0"/>
                    <a:pt x="6" y="1"/>
                    <a:pt x="0" y="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3" y="53"/>
                    <a:pt x="16" y="53"/>
                    <a:pt x="19" y="53"/>
                  </a:cubicBezTo>
                  <a:cubicBezTo>
                    <a:pt x="30" y="53"/>
                    <a:pt x="39" y="50"/>
                    <a:pt x="44" y="44"/>
                  </a:cubicBezTo>
                  <a:cubicBezTo>
                    <a:pt x="48" y="39"/>
                    <a:pt x="51" y="33"/>
                    <a:pt x="51" y="26"/>
                  </a:cubicBezTo>
                  <a:cubicBezTo>
                    <a:pt x="51" y="18"/>
                    <a:pt x="48" y="12"/>
                    <a:pt x="43" y="8"/>
                  </a:cubicBezTo>
                  <a:cubicBezTo>
                    <a:pt x="39" y="3"/>
                    <a:pt x="31" y="0"/>
                    <a:pt x="21" y="0"/>
                  </a:cubicBezTo>
                  <a:close/>
                  <a:moveTo>
                    <a:pt x="20" y="44"/>
                  </a:moveTo>
                  <a:cubicBezTo>
                    <a:pt x="16" y="44"/>
                    <a:pt x="13" y="44"/>
                    <a:pt x="11" y="44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10"/>
                    <a:pt x="16" y="9"/>
                    <a:pt x="21" y="9"/>
                  </a:cubicBezTo>
                  <a:cubicBezTo>
                    <a:pt x="32" y="9"/>
                    <a:pt x="40" y="15"/>
                    <a:pt x="40" y="26"/>
                  </a:cubicBezTo>
                  <a:cubicBezTo>
                    <a:pt x="40" y="38"/>
                    <a:pt x="32" y="44"/>
                    <a:pt x="20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842"/>
            <p:cNvSpPr>
              <a:spLocks/>
            </p:cNvSpPr>
            <p:nvPr userDrawn="1"/>
          </p:nvSpPr>
          <p:spPr bwMode="auto">
            <a:xfrm>
              <a:off x="4819" y="1771"/>
              <a:ext cx="51" cy="53"/>
            </a:xfrm>
            <a:custGeom>
              <a:avLst/>
              <a:gdLst>
                <a:gd name="T0" fmla="*/ 65 w 83"/>
                <a:gd name="T1" fmla="*/ 0 h 86"/>
                <a:gd name="T2" fmla="*/ 50 w 83"/>
                <a:gd name="T3" fmla="*/ 42 h 86"/>
                <a:gd name="T4" fmla="*/ 42 w 83"/>
                <a:gd name="T5" fmla="*/ 71 h 86"/>
                <a:gd name="T6" fmla="*/ 41 w 83"/>
                <a:gd name="T7" fmla="*/ 71 h 86"/>
                <a:gd name="T8" fmla="*/ 33 w 83"/>
                <a:gd name="T9" fmla="*/ 42 h 86"/>
                <a:gd name="T10" fmla="*/ 19 w 83"/>
                <a:gd name="T11" fmla="*/ 0 h 86"/>
                <a:gd name="T12" fmla="*/ 6 w 83"/>
                <a:gd name="T13" fmla="*/ 0 h 86"/>
                <a:gd name="T14" fmla="*/ 0 w 83"/>
                <a:gd name="T15" fmla="*/ 86 h 86"/>
                <a:gd name="T16" fmla="*/ 10 w 83"/>
                <a:gd name="T17" fmla="*/ 86 h 86"/>
                <a:gd name="T18" fmla="*/ 12 w 83"/>
                <a:gd name="T19" fmla="*/ 49 h 86"/>
                <a:gd name="T20" fmla="*/ 14 w 83"/>
                <a:gd name="T21" fmla="*/ 11 h 86"/>
                <a:gd name="T22" fmla="*/ 14 w 83"/>
                <a:gd name="T23" fmla="*/ 11 h 86"/>
                <a:gd name="T24" fmla="*/ 24 w 83"/>
                <a:gd name="T25" fmla="*/ 45 h 86"/>
                <a:gd name="T26" fmla="*/ 37 w 83"/>
                <a:gd name="T27" fmla="*/ 86 h 86"/>
                <a:gd name="T28" fmla="*/ 45 w 83"/>
                <a:gd name="T29" fmla="*/ 86 h 86"/>
                <a:gd name="T30" fmla="*/ 59 w 83"/>
                <a:gd name="T31" fmla="*/ 44 h 86"/>
                <a:gd name="T32" fmla="*/ 69 w 83"/>
                <a:gd name="T33" fmla="*/ 11 h 86"/>
                <a:gd name="T34" fmla="*/ 70 w 83"/>
                <a:gd name="T35" fmla="*/ 11 h 86"/>
                <a:gd name="T36" fmla="*/ 71 w 83"/>
                <a:gd name="T37" fmla="*/ 48 h 86"/>
                <a:gd name="T38" fmla="*/ 73 w 83"/>
                <a:gd name="T39" fmla="*/ 86 h 86"/>
                <a:gd name="T40" fmla="*/ 83 w 83"/>
                <a:gd name="T41" fmla="*/ 86 h 86"/>
                <a:gd name="T42" fmla="*/ 78 w 83"/>
                <a:gd name="T43" fmla="*/ 0 h 86"/>
                <a:gd name="T44" fmla="*/ 65 w 83"/>
                <a:gd name="T4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3" h="86">
                  <a:moveTo>
                    <a:pt x="65" y="0"/>
                  </a:moveTo>
                  <a:cubicBezTo>
                    <a:pt x="50" y="42"/>
                    <a:pt x="50" y="42"/>
                    <a:pt x="50" y="42"/>
                  </a:cubicBezTo>
                  <a:cubicBezTo>
                    <a:pt x="47" y="53"/>
                    <a:pt x="44" y="62"/>
                    <a:pt x="42" y="71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39" y="62"/>
                    <a:pt x="37" y="52"/>
                    <a:pt x="33" y="4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3" y="36"/>
                    <a:pt x="14" y="2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21"/>
                    <a:pt x="20" y="32"/>
                    <a:pt x="24" y="45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63" y="32"/>
                    <a:pt x="66" y="21"/>
                    <a:pt x="69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22"/>
                    <a:pt x="70" y="36"/>
                    <a:pt x="71" y="48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78" y="0"/>
                    <a:pt x="78" y="0"/>
                    <a:pt x="78" y="0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843"/>
            <p:cNvSpPr>
              <a:spLocks/>
            </p:cNvSpPr>
            <p:nvPr userDrawn="1"/>
          </p:nvSpPr>
          <p:spPr bwMode="auto">
            <a:xfrm>
              <a:off x="4880" y="1771"/>
              <a:ext cx="38" cy="53"/>
            </a:xfrm>
            <a:custGeom>
              <a:avLst/>
              <a:gdLst>
                <a:gd name="T0" fmla="*/ 25 w 61"/>
                <a:gd name="T1" fmla="*/ 44 h 86"/>
                <a:gd name="T2" fmla="*/ 10 w 61"/>
                <a:gd name="T3" fmla="*/ 73 h 86"/>
                <a:gd name="T4" fmla="*/ 9 w 61"/>
                <a:gd name="T5" fmla="*/ 73 h 86"/>
                <a:gd name="T6" fmla="*/ 10 w 61"/>
                <a:gd name="T7" fmla="*/ 36 h 86"/>
                <a:gd name="T8" fmla="*/ 10 w 61"/>
                <a:gd name="T9" fmla="*/ 0 h 86"/>
                <a:gd name="T10" fmla="*/ 0 w 61"/>
                <a:gd name="T11" fmla="*/ 0 h 86"/>
                <a:gd name="T12" fmla="*/ 0 w 61"/>
                <a:gd name="T13" fmla="*/ 86 h 86"/>
                <a:gd name="T14" fmla="*/ 12 w 61"/>
                <a:gd name="T15" fmla="*/ 86 h 86"/>
                <a:gd name="T16" fmla="*/ 37 w 61"/>
                <a:gd name="T17" fmla="*/ 43 h 86"/>
                <a:gd name="T18" fmla="*/ 52 w 61"/>
                <a:gd name="T19" fmla="*/ 14 h 86"/>
                <a:gd name="T20" fmla="*/ 52 w 61"/>
                <a:gd name="T21" fmla="*/ 14 h 86"/>
                <a:gd name="T22" fmla="*/ 52 w 61"/>
                <a:gd name="T23" fmla="*/ 49 h 86"/>
                <a:gd name="T24" fmla="*/ 52 w 61"/>
                <a:gd name="T25" fmla="*/ 86 h 86"/>
                <a:gd name="T26" fmla="*/ 61 w 61"/>
                <a:gd name="T27" fmla="*/ 86 h 86"/>
                <a:gd name="T28" fmla="*/ 61 w 61"/>
                <a:gd name="T29" fmla="*/ 0 h 86"/>
                <a:gd name="T30" fmla="*/ 51 w 61"/>
                <a:gd name="T31" fmla="*/ 0 h 86"/>
                <a:gd name="T32" fmla="*/ 25 w 61"/>
                <a:gd name="T33" fmla="*/ 4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86">
                  <a:moveTo>
                    <a:pt x="25" y="44"/>
                  </a:moveTo>
                  <a:cubicBezTo>
                    <a:pt x="19" y="55"/>
                    <a:pt x="14" y="64"/>
                    <a:pt x="10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10" y="61"/>
                    <a:pt x="10" y="50"/>
                    <a:pt x="10" y="3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43" y="34"/>
                    <a:pt x="48" y="24"/>
                    <a:pt x="52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25"/>
                    <a:pt x="52" y="36"/>
                    <a:pt x="52" y="49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25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844"/>
            <p:cNvSpPr>
              <a:spLocks noEditPoints="1"/>
            </p:cNvSpPr>
            <p:nvPr userDrawn="1"/>
          </p:nvSpPr>
          <p:spPr bwMode="auto">
            <a:xfrm>
              <a:off x="4930" y="1770"/>
              <a:ext cx="31" cy="54"/>
            </a:xfrm>
            <a:custGeom>
              <a:avLst/>
              <a:gdLst>
                <a:gd name="T0" fmla="*/ 20 w 50"/>
                <a:gd name="T1" fmla="*/ 0 h 87"/>
                <a:gd name="T2" fmla="*/ 0 w 50"/>
                <a:gd name="T3" fmla="*/ 2 h 87"/>
                <a:gd name="T4" fmla="*/ 0 w 50"/>
                <a:gd name="T5" fmla="*/ 87 h 87"/>
                <a:gd name="T6" fmla="*/ 10 w 50"/>
                <a:gd name="T7" fmla="*/ 87 h 87"/>
                <a:gd name="T8" fmla="*/ 10 w 50"/>
                <a:gd name="T9" fmla="*/ 53 h 87"/>
                <a:gd name="T10" fmla="*/ 19 w 50"/>
                <a:gd name="T11" fmla="*/ 53 h 87"/>
                <a:gd name="T12" fmla="*/ 44 w 50"/>
                <a:gd name="T13" fmla="*/ 44 h 87"/>
                <a:gd name="T14" fmla="*/ 50 w 50"/>
                <a:gd name="T15" fmla="*/ 26 h 87"/>
                <a:gd name="T16" fmla="*/ 43 w 50"/>
                <a:gd name="T17" fmla="*/ 8 h 87"/>
                <a:gd name="T18" fmla="*/ 20 w 50"/>
                <a:gd name="T19" fmla="*/ 0 h 87"/>
                <a:gd name="T20" fmla="*/ 19 w 50"/>
                <a:gd name="T21" fmla="*/ 44 h 87"/>
                <a:gd name="T22" fmla="*/ 10 w 50"/>
                <a:gd name="T23" fmla="*/ 44 h 87"/>
                <a:gd name="T24" fmla="*/ 10 w 50"/>
                <a:gd name="T25" fmla="*/ 10 h 87"/>
                <a:gd name="T26" fmla="*/ 20 w 50"/>
                <a:gd name="T27" fmla="*/ 9 h 87"/>
                <a:gd name="T28" fmla="*/ 39 w 50"/>
                <a:gd name="T29" fmla="*/ 26 h 87"/>
                <a:gd name="T30" fmla="*/ 19 w 50"/>
                <a:gd name="T31" fmla="*/ 4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87">
                  <a:moveTo>
                    <a:pt x="20" y="0"/>
                  </a:moveTo>
                  <a:cubicBezTo>
                    <a:pt x="11" y="0"/>
                    <a:pt x="5" y="1"/>
                    <a:pt x="0" y="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3" y="53"/>
                    <a:pt x="16" y="53"/>
                    <a:pt x="19" y="53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48" y="39"/>
                    <a:pt x="50" y="33"/>
                    <a:pt x="50" y="26"/>
                  </a:cubicBezTo>
                  <a:cubicBezTo>
                    <a:pt x="50" y="18"/>
                    <a:pt x="47" y="12"/>
                    <a:pt x="43" y="8"/>
                  </a:cubicBezTo>
                  <a:cubicBezTo>
                    <a:pt x="38" y="3"/>
                    <a:pt x="30" y="0"/>
                    <a:pt x="20" y="0"/>
                  </a:cubicBezTo>
                  <a:close/>
                  <a:moveTo>
                    <a:pt x="19" y="44"/>
                  </a:moveTo>
                  <a:cubicBezTo>
                    <a:pt x="15" y="44"/>
                    <a:pt x="13" y="44"/>
                    <a:pt x="10" y="44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" y="10"/>
                    <a:pt x="16" y="9"/>
                    <a:pt x="20" y="9"/>
                  </a:cubicBezTo>
                  <a:cubicBezTo>
                    <a:pt x="32" y="9"/>
                    <a:pt x="39" y="15"/>
                    <a:pt x="39" y="26"/>
                  </a:cubicBezTo>
                  <a:cubicBezTo>
                    <a:pt x="39" y="38"/>
                    <a:pt x="32" y="44"/>
                    <a:pt x="19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845"/>
            <p:cNvSpPr>
              <a:spLocks noEditPoints="1"/>
            </p:cNvSpPr>
            <p:nvPr userDrawn="1"/>
          </p:nvSpPr>
          <p:spPr bwMode="auto">
            <a:xfrm>
              <a:off x="4966" y="1770"/>
              <a:ext cx="46" cy="56"/>
            </a:xfrm>
            <a:custGeom>
              <a:avLst/>
              <a:gdLst>
                <a:gd name="T0" fmla="*/ 38 w 74"/>
                <a:gd name="T1" fmla="*/ 0 h 90"/>
                <a:gd name="T2" fmla="*/ 0 w 74"/>
                <a:gd name="T3" fmla="*/ 46 h 90"/>
                <a:gd name="T4" fmla="*/ 37 w 74"/>
                <a:gd name="T5" fmla="*/ 90 h 90"/>
                <a:gd name="T6" fmla="*/ 74 w 74"/>
                <a:gd name="T7" fmla="*/ 44 h 90"/>
                <a:gd name="T8" fmla="*/ 38 w 74"/>
                <a:gd name="T9" fmla="*/ 0 h 90"/>
                <a:gd name="T10" fmla="*/ 37 w 74"/>
                <a:gd name="T11" fmla="*/ 81 h 90"/>
                <a:gd name="T12" fmla="*/ 11 w 74"/>
                <a:gd name="T13" fmla="*/ 45 h 90"/>
                <a:gd name="T14" fmla="*/ 37 w 74"/>
                <a:gd name="T15" fmla="*/ 10 h 90"/>
                <a:gd name="T16" fmla="*/ 63 w 74"/>
                <a:gd name="T17" fmla="*/ 45 h 90"/>
                <a:gd name="T18" fmla="*/ 37 w 74"/>
                <a:gd name="T19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90">
                  <a:moveTo>
                    <a:pt x="38" y="0"/>
                  </a:moveTo>
                  <a:cubicBezTo>
                    <a:pt x="16" y="0"/>
                    <a:pt x="0" y="18"/>
                    <a:pt x="0" y="46"/>
                  </a:cubicBezTo>
                  <a:cubicBezTo>
                    <a:pt x="0" y="72"/>
                    <a:pt x="15" y="90"/>
                    <a:pt x="37" y="90"/>
                  </a:cubicBezTo>
                  <a:cubicBezTo>
                    <a:pt x="57" y="90"/>
                    <a:pt x="74" y="74"/>
                    <a:pt x="74" y="44"/>
                  </a:cubicBezTo>
                  <a:cubicBezTo>
                    <a:pt x="74" y="19"/>
                    <a:pt x="60" y="0"/>
                    <a:pt x="38" y="0"/>
                  </a:cubicBezTo>
                  <a:close/>
                  <a:moveTo>
                    <a:pt x="37" y="81"/>
                  </a:moveTo>
                  <a:cubicBezTo>
                    <a:pt x="21" y="81"/>
                    <a:pt x="11" y="64"/>
                    <a:pt x="11" y="45"/>
                  </a:cubicBezTo>
                  <a:cubicBezTo>
                    <a:pt x="11" y="27"/>
                    <a:pt x="20" y="10"/>
                    <a:pt x="37" y="10"/>
                  </a:cubicBezTo>
                  <a:cubicBezTo>
                    <a:pt x="55" y="10"/>
                    <a:pt x="63" y="27"/>
                    <a:pt x="63" y="45"/>
                  </a:cubicBezTo>
                  <a:cubicBezTo>
                    <a:pt x="63" y="64"/>
                    <a:pt x="54" y="81"/>
                    <a:pt x="3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846"/>
            <p:cNvSpPr>
              <a:spLocks noEditPoints="1"/>
            </p:cNvSpPr>
            <p:nvPr userDrawn="1"/>
          </p:nvSpPr>
          <p:spPr bwMode="auto">
            <a:xfrm>
              <a:off x="5021" y="1770"/>
              <a:ext cx="32" cy="55"/>
            </a:xfrm>
            <a:custGeom>
              <a:avLst/>
              <a:gdLst>
                <a:gd name="T0" fmla="*/ 34 w 51"/>
                <a:gd name="T1" fmla="*/ 41 h 88"/>
                <a:gd name="T2" fmla="*/ 34 w 51"/>
                <a:gd name="T3" fmla="*/ 41 h 88"/>
                <a:gd name="T4" fmla="*/ 48 w 51"/>
                <a:gd name="T5" fmla="*/ 22 h 88"/>
                <a:gd name="T6" fmla="*/ 41 w 51"/>
                <a:gd name="T7" fmla="*/ 7 h 88"/>
                <a:gd name="T8" fmla="*/ 19 w 51"/>
                <a:gd name="T9" fmla="*/ 0 h 88"/>
                <a:gd name="T10" fmla="*/ 0 w 51"/>
                <a:gd name="T11" fmla="*/ 2 h 88"/>
                <a:gd name="T12" fmla="*/ 0 w 51"/>
                <a:gd name="T13" fmla="*/ 87 h 88"/>
                <a:gd name="T14" fmla="*/ 16 w 51"/>
                <a:gd name="T15" fmla="*/ 88 h 88"/>
                <a:gd name="T16" fmla="*/ 44 w 51"/>
                <a:gd name="T17" fmla="*/ 80 h 88"/>
                <a:gd name="T18" fmla="*/ 51 w 51"/>
                <a:gd name="T19" fmla="*/ 63 h 88"/>
                <a:gd name="T20" fmla="*/ 34 w 51"/>
                <a:gd name="T21" fmla="*/ 41 h 88"/>
                <a:gd name="T22" fmla="*/ 10 w 51"/>
                <a:gd name="T23" fmla="*/ 10 h 88"/>
                <a:gd name="T24" fmla="*/ 20 w 51"/>
                <a:gd name="T25" fmla="*/ 9 h 88"/>
                <a:gd name="T26" fmla="*/ 38 w 51"/>
                <a:gd name="T27" fmla="*/ 23 h 88"/>
                <a:gd name="T28" fmla="*/ 20 w 51"/>
                <a:gd name="T29" fmla="*/ 38 h 88"/>
                <a:gd name="T30" fmla="*/ 10 w 51"/>
                <a:gd name="T31" fmla="*/ 38 h 88"/>
                <a:gd name="T32" fmla="*/ 10 w 51"/>
                <a:gd name="T33" fmla="*/ 10 h 88"/>
                <a:gd name="T34" fmla="*/ 19 w 51"/>
                <a:gd name="T35" fmla="*/ 79 h 88"/>
                <a:gd name="T36" fmla="*/ 10 w 51"/>
                <a:gd name="T37" fmla="*/ 79 h 88"/>
                <a:gd name="T38" fmla="*/ 10 w 51"/>
                <a:gd name="T39" fmla="*/ 46 h 88"/>
                <a:gd name="T40" fmla="*/ 19 w 51"/>
                <a:gd name="T41" fmla="*/ 46 h 88"/>
                <a:gd name="T42" fmla="*/ 40 w 51"/>
                <a:gd name="T43" fmla="*/ 63 h 88"/>
                <a:gd name="T44" fmla="*/ 19 w 51"/>
                <a:gd name="T45" fmla="*/ 7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" h="88">
                  <a:moveTo>
                    <a:pt x="34" y="41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43" y="38"/>
                    <a:pt x="48" y="30"/>
                    <a:pt x="48" y="22"/>
                  </a:cubicBezTo>
                  <a:cubicBezTo>
                    <a:pt x="48" y="15"/>
                    <a:pt x="46" y="10"/>
                    <a:pt x="41" y="7"/>
                  </a:cubicBezTo>
                  <a:cubicBezTo>
                    <a:pt x="36" y="2"/>
                    <a:pt x="30" y="0"/>
                    <a:pt x="19" y="0"/>
                  </a:cubicBezTo>
                  <a:cubicBezTo>
                    <a:pt x="12" y="0"/>
                    <a:pt x="5" y="1"/>
                    <a:pt x="0" y="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3" y="87"/>
                    <a:pt x="9" y="88"/>
                    <a:pt x="16" y="88"/>
                  </a:cubicBezTo>
                  <a:cubicBezTo>
                    <a:pt x="30" y="88"/>
                    <a:pt x="39" y="85"/>
                    <a:pt x="44" y="80"/>
                  </a:cubicBezTo>
                  <a:cubicBezTo>
                    <a:pt x="48" y="76"/>
                    <a:pt x="51" y="70"/>
                    <a:pt x="51" y="63"/>
                  </a:cubicBezTo>
                  <a:cubicBezTo>
                    <a:pt x="51" y="50"/>
                    <a:pt x="42" y="43"/>
                    <a:pt x="34" y="41"/>
                  </a:cubicBezTo>
                  <a:close/>
                  <a:moveTo>
                    <a:pt x="10" y="10"/>
                  </a:moveTo>
                  <a:cubicBezTo>
                    <a:pt x="12" y="9"/>
                    <a:pt x="15" y="9"/>
                    <a:pt x="20" y="9"/>
                  </a:cubicBezTo>
                  <a:cubicBezTo>
                    <a:pt x="30" y="9"/>
                    <a:pt x="38" y="13"/>
                    <a:pt x="38" y="23"/>
                  </a:cubicBezTo>
                  <a:cubicBezTo>
                    <a:pt x="38" y="31"/>
                    <a:pt x="31" y="38"/>
                    <a:pt x="20" y="38"/>
                  </a:cubicBezTo>
                  <a:cubicBezTo>
                    <a:pt x="10" y="38"/>
                    <a:pt x="10" y="38"/>
                    <a:pt x="10" y="38"/>
                  </a:cubicBezTo>
                  <a:lnTo>
                    <a:pt x="10" y="10"/>
                  </a:lnTo>
                  <a:close/>
                  <a:moveTo>
                    <a:pt x="19" y="79"/>
                  </a:moveTo>
                  <a:cubicBezTo>
                    <a:pt x="16" y="79"/>
                    <a:pt x="13" y="79"/>
                    <a:pt x="10" y="79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31" y="46"/>
                    <a:pt x="40" y="51"/>
                    <a:pt x="40" y="63"/>
                  </a:cubicBezTo>
                  <a:cubicBezTo>
                    <a:pt x="40" y="75"/>
                    <a:pt x="30" y="79"/>
                    <a:pt x="19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847"/>
            <p:cNvSpPr>
              <a:spLocks noEditPoints="1"/>
            </p:cNvSpPr>
            <p:nvPr userDrawn="1"/>
          </p:nvSpPr>
          <p:spPr bwMode="auto">
            <a:xfrm>
              <a:off x="5058" y="1771"/>
              <a:ext cx="42" cy="53"/>
            </a:xfrm>
            <a:custGeom>
              <a:avLst/>
              <a:gdLst>
                <a:gd name="T0" fmla="*/ 28 w 68"/>
                <a:gd name="T1" fmla="*/ 0 h 86"/>
                <a:gd name="T2" fmla="*/ 0 w 68"/>
                <a:gd name="T3" fmla="*/ 86 h 86"/>
                <a:gd name="T4" fmla="*/ 11 w 68"/>
                <a:gd name="T5" fmla="*/ 86 h 86"/>
                <a:gd name="T6" fmla="*/ 20 w 68"/>
                <a:gd name="T7" fmla="*/ 59 h 86"/>
                <a:gd name="T8" fmla="*/ 48 w 68"/>
                <a:gd name="T9" fmla="*/ 59 h 86"/>
                <a:gd name="T10" fmla="*/ 57 w 68"/>
                <a:gd name="T11" fmla="*/ 86 h 86"/>
                <a:gd name="T12" fmla="*/ 68 w 68"/>
                <a:gd name="T13" fmla="*/ 86 h 86"/>
                <a:gd name="T14" fmla="*/ 40 w 68"/>
                <a:gd name="T15" fmla="*/ 0 h 86"/>
                <a:gd name="T16" fmla="*/ 28 w 68"/>
                <a:gd name="T17" fmla="*/ 0 h 86"/>
                <a:gd name="T18" fmla="*/ 22 w 68"/>
                <a:gd name="T19" fmla="*/ 50 h 86"/>
                <a:gd name="T20" fmla="*/ 30 w 68"/>
                <a:gd name="T21" fmla="*/ 25 h 86"/>
                <a:gd name="T22" fmla="*/ 34 w 68"/>
                <a:gd name="T23" fmla="*/ 10 h 86"/>
                <a:gd name="T24" fmla="*/ 34 w 68"/>
                <a:gd name="T25" fmla="*/ 10 h 86"/>
                <a:gd name="T26" fmla="*/ 38 w 68"/>
                <a:gd name="T27" fmla="*/ 26 h 86"/>
                <a:gd name="T28" fmla="*/ 46 w 68"/>
                <a:gd name="T29" fmla="*/ 50 h 86"/>
                <a:gd name="T30" fmla="*/ 22 w 68"/>
                <a:gd name="T31" fmla="*/ 5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" h="86">
                  <a:moveTo>
                    <a:pt x="28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1" y="86"/>
                    <a:pt x="11" y="86"/>
                    <a:pt x="11" y="86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28" y="0"/>
                  </a:lnTo>
                  <a:close/>
                  <a:moveTo>
                    <a:pt x="22" y="50"/>
                  </a:moveTo>
                  <a:cubicBezTo>
                    <a:pt x="30" y="25"/>
                    <a:pt x="30" y="25"/>
                    <a:pt x="30" y="25"/>
                  </a:cubicBezTo>
                  <a:cubicBezTo>
                    <a:pt x="31" y="20"/>
                    <a:pt x="33" y="15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5" y="15"/>
                    <a:pt x="36" y="20"/>
                    <a:pt x="38" y="26"/>
                  </a:cubicBezTo>
                  <a:cubicBezTo>
                    <a:pt x="46" y="50"/>
                    <a:pt x="46" y="50"/>
                    <a:pt x="46" y="50"/>
                  </a:cubicBezTo>
                  <a:lnTo>
                    <a:pt x="22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848"/>
            <p:cNvSpPr>
              <a:spLocks/>
            </p:cNvSpPr>
            <p:nvPr userDrawn="1"/>
          </p:nvSpPr>
          <p:spPr bwMode="auto">
            <a:xfrm>
              <a:off x="5108" y="1771"/>
              <a:ext cx="38" cy="53"/>
            </a:xfrm>
            <a:custGeom>
              <a:avLst/>
              <a:gdLst>
                <a:gd name="T0" fmla="*/ 31 w 38"/>
                <a:gd name="T1" fmla="*/ 22 h 53"/>
                <a:gd name="T2" fmla="*/ 7 w 38"/>
                <a:gd name="T3" fmla="*/ 22 h 53"/>
                <a:gd name="T4" fmla="*/ 7 w 38"/>
                <a:gd name="T5" fmla="*/ 0 h 53"/>
                <a:gd name="T6" fmla="*/ 0 w 38"/>
                <a:gd name="T7" fmla="*/ 0 h 53"/>
                <a:gd name="T8" fmla="*/ 0 w 38"/>
                <a:gd name="T9" fmla="*/ 53 h 53"/>
                <a:gd name="T10" fmla="*/ 7 w 38"/>
                <a:gd name="T11" fmla="*/ 53 h 53"/>
                <a:gd name="T12" fmla="*/ 7 w 38"/>
                <a:gd name="T13" fmla="*/ 28 h 53"/>
                <a:gd name="T14" fmla="*/ 31 w 38"/>
                <a:gd name="T15" fmla="*/ 28 h 53"/>
                <a:gd name="T16" fmla="*/ 31 w 38"/>
                <a:gd name="T17" fmla="*/ 53 h 53"/>
                <a:gd name="T18" fmla="*/ 38 w 38"/>
                <a:gd name="T19" fmla="*/ 53 h 53"/>
                <a:gd name="T20" fmla="*/ 38 w 38"/>
                <a:gd name="T21" fmla="*/ 0 h 53"/>
                <a:gd name="T22" fmla="*/ 31 w 38"/>
                <a:gd name="T23" fmla="*/ 0 h 53"/>
                <a:gd name="T24" fmla="*/ 31 w 38"/>
                <a:gd name="T25" fmla="*/ 2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53">
                  <a:moveTo>
                    <a:pt x="31" y="22"/>
                  </a:moveTo>
                  <a:lnTo>
                    <a:pt x="7" y="22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7" y="53"/>
                  </a:lnTo>
                  <a:lnTo>
                    <a:pt x="7" y="28"/>
                  </a:lnTo>
                  <a:lnTo>
                    <a:pt x="31" y="28"/>
                  </a:lnTo>
                  <a:lnTo>
                    <a:pt x="31" y="53"/>
                  </a:lnTo>
                  <a:lnTo>
                    <a:pt x="38" y="53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31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849"/>
            <p:cNvSpPr>
              <a:spLocks/>
            </p:cNvSpPr>
            <p:nvPr userDrawn="1"/>
          </p:nvSpPr>
          <p:spPr bwMode="auto">
            <a:xfrm>
              <a:off x="5157" y="1771"/>
              <a:ext cx="38" cy="53"/>
            </a:xfrm>
            <a:custGeom>
              <a:avLst/>
              <a:gdLst>
                <a:gd name="T0" fmla="*/ 24 w 61"/>
                <a:gd name="T1" fmla="*/ 44 h 86"/>
                <a:gd name="T2" fmla="*/ 9 w 61"/>
                <a:gd name="T3" fmla="*/ 73 h 86"/>
                <a:gd name="T4" fmla="*/ 9 w 61"/>
                <a:gd name="T5" fmla="*/ 73 h 86"/>
                <a:gd name="T6" fmla="*/ 10 w 61"/>
                <a:gd name="T7" fmla="*/ 36 h 86"/>
                <a:gd name="T8" fmla="*/ 10 w 61"/>
                <a:gd name="T9" fmla="*/ 0 h 86"/>
                <a:gd name="T10" fmla="*/ 0 w 61"/>
                <a:gd name="T11" fmla="*/ 0 h 86"/>
                <a:gd name="T12" fmla="*/ 0 w 61"/>
                <a:gd name="T13" fmla="*/ 86 h 86"/>
                <a:gd name="T14" fmla="*/ 11 w 61"/>
                <a:gd name="T15" fmla="*/ 86 h 86"/>
                <a:gd name="T16" fmla="*/ 36 w 61"/>
                <a:gd name="T17" fmla="*/ 43 h 86"/>
                <a:gd name="T18" fmla="*/ 52 w 61"/>
                <a:gd name="T19" fmla="*/ 14 h 86"/>
                <a:gd name="T20" fmla="*/ 52 w 61"/>
                <a:gd name="T21" fmla="*/ 14 h 86"/>
                <a:gd name="T22" fmla="*/ 51 w 61"/>
                <a:gd name="T23" fmla="*/ 49 h 86"/>
                <a:gd name="T24" fmla="*/ 51 w 61"/>
                <a:gd name="T25" fmla="*/ 86 h 86"/>
                <a:gd name="T26" fmla="*/ 61 w 61"/>
                <a:gd name="T27" fmla="*/ 86 h 86"/>
                <a:gd name="T28" fmla="*/ 61 w 61"/>
                <a:gd name="T29" fmla="*/ 0 h 86"/>
                <a:gd name="T30" fmla="*/ 50 w 61"/>
                <a:gd name="T31" fmla="*/ 0 h 86"/>
                <a:gd name="T32" fmla="*/ 24 w 61"/>
                <a:gd name="T33" fmla="*/ 4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86">
                  <a:moveTo>
                    <a:pt x="24" y="44"/>
                  </a:moveTo>
                  <a:cubicBezTo>
                    <a:pt x="18" y="55"/>
                    <a:pt x="13" y="64"/>
                    <a:pt x="9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61"/>
                    <a:pt x="10" y="50"/>
                    <a:pt x="10" y="3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1" y="86"/>
                    <a:pt x="11" y="86"/>
                    <a:pt x="11" y="86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42" y="34"/>
                    <a:pt x="48" y="24"/>
                    <a:pt x="52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1" y="25"/>
                    <a:pt x="51" y="36"/>
                    <a:pt x="51" y="49"/>
                  </a:cubicBezTo>
                  <a:cubicBezTo>
                    <a:pt x="51" y="86"/>
                    <a:pt x="51" y="86"/>
                    <a:pt x="51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24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850"/>
            <p:cNvSpPr>
              <a:spLocks noEditPoints="1"/>
            </p:cNvSpPr>
            <p:nvPr userDrawn="1"/>
          </p:nvSpPr>
          <p:spPr bwMode="auto">
            <a:xfrm>
              <a:off x="5202" y="1770"/>
              <a:ext cx="33" cy="54"/>
            </a:xfrm>
            <a:custGeom>
              <a:avLst/>
              <a:gdLst>
                <a:gd name="T0" fmla="*/ 12 w 54"/>
                <a:gd name="T1" fmla="*/ 7 h 87"/>
                <a:gd name="T2" fmla="*/ 4 w 54"/>
                <a:gd name="T3" fmla="*/ 25 h 87"/>
                <a:gd name="T4" fmla="*/ 22 w 54"/>
                <a:gd name="T5" fmla="*/ 46 h 87"/>
                <a:gd name="T6" fmla="*/ 22 w 54"/>
                <a:gd name="T7" fmla="*/ 46 h 87"/>
                <a:gd name="T8" fmla="*/ 15 w 54"/>
                <a:gd name="T9" fmla="*/ 50 h 87"/>
                <a:gd name="T10" fmla="*/ 3 w 54"/>
                <a:gd name="T11" fmla="*/ 79 h 87"/>
                <a:gd name="T12" fmla="*/ 0 w 54"/>
                <a:gd name="T13" fmla="*/ 87 h 87"/>
                <a:gd name="T14" fmla="*/ 11 w 54"/>
                <a:gd name="T15" fmla="*/ 87 h 87"/>
                <a:gd name="T16" fmla="*/ 14 w 54"/>
                <a:gd name="T17" fmla="*/ 81 h 87"/>
                <a:gd name="T18" fmla="*/ 24 w 54"/>
                <a:gd name="T19" fmla="*/ 54 h 87"/>
                <a:gd name="T20" fmla="*/ 36 w 54"/>
                <a:gd name="T21" fmla="*/ 50 h 87"/>
                <a:gd name="T22" fmla="*/ 44 w 54"/>
                <a:gd name="T23" fmla="*/ 50 h 87"/>
                <a:gd name="T24" fmla="*/ 44 w 54"/>
                <a:gd name="T25" fmla="*/ 87 h 87"/>
                <a:gd name="T26" fmla="*/ 54 w 54"/>
                <a:gd name="T27" fmla="*/ 87 h 87"/>
                <a:gd name="T28" fmla="*/ 54 w 54"/>
                <a:gd name="T29" fmla="*/ 2 h 87"/>
                <a:gd name="T30" fmla="*/ 35 w 54"/>
                <a:gd name="T31" fmla="*/ 0 h 87"/>
                <a:gd name="T32" fmla="*/ 12 w 54"/>
                <a:gd name="T33" fmla="*/ 7 h 87"/>
                <a:gd name="T34" fmla="*/ 44 w 54"/>
                <a:gd name="T35" fmla="*/ 41 h 87"/>
                <a:gd name="T36" fmla="*/ 35 w 54"/>
                <a:gd name="T37" fmla="*/ 41 h 87"/>
                <a:gd name="T38" fmla="*/ 15 w 54"/>
                <a:gd name="T39" fmla="*/ 25 h 87"/>
                <a:gd name="T40" fmla="*/ 34 w 54"/>
                <a:gd name="T41" fmla="*/ 9 h 87"/>
                <a:gd name="T42" fmla="*/ 44 w 54"/>
                <a:gd name="T43" fmla="*/ 10 h 87"/>
                <a:gd name="T44" fmla="*/ 44 w 54"/>
                <a:gd name="T45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4" h="87">
                  <a:moveTo>
                    <a:pt x="12" y="7"/>
                  </a:moveTo>
                  <a:cubicBezTo>
                    <a:pt x="7" y="11"/>
                    <a:pt x="4" y="17"/>
                    <a:pt x="4" y="25"/>
                  </a:cubicBezTo>
                  <a:cubicBezTo>
                    <a:pt x="4" y="36"/>
                    <a:pt x="12" y="44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0" y="47"/>
                    <a:pt x="17" y="48"/>
                    <a:pt x="15" y="50"/>
                  </a:cubicBezTo>
                  <a:cubicBezTo>
                    <a:pt x="9" y="58"/>
                    <a:pt x="7" y="70"/>
                    <a:pt x="3" y="79"/>
                  </a:cubicBezTo>
                  <a:cubicBezTo>
                    <a:pt x="2" y="82"/>
                    <a:pt x="1" y="85"/>
                    <a:pt x="0" y="87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12" y="85"/>
                    <a:pt x="13" y="83"/>
                    <a:pt x="14" y="81"/>
                  </a:cubicBezTo>
                  <a:cubicBezTo>
                    <a:pt x="17" y="73"/>
                    <a:pt x="19" y="60"/>
                    <a:pt x="24" y="54"/>
                  </a:cubicBezTo>
                  <a:cubicBezTo>
                    <a:pt x="27" y="51"/>
                    <a:pt x="31" y="50"/>
                    <a:pt x="36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49" y="1"/>
                    <a:pt x="42" y="0"/>
                    <a:pt x="35" y="0"/>
                  </a:cubicBezTo>
                  <a:cubicBezTo>
                    <a:pt x="25" y="0"/>
                    <a:pt x="17" y="3"/>
                    <a:pt x="12" y="7"/>
                  </a:cubicBezTo>
                  <a:close/>
                  <a:moveTo>
                    <a:pt x="44" y="41"/>
                  </a:moveTo>
                  <a:cubicBezTo>
                    <a:pt x="42" y="41"/>
                    <a:pt x="38" y="41"/>
                    <a:pt x="35" y="41"/>
                  </a:cubicBezTo>
                  <a:cubicBezTo>
                    <a:pt x="23" y="41"/>
                    <a:pt x="15" y="35"/>
                    <a:pt x="15" y="25"/>
                  </a:cubicBezTo>
                  <a:cubicBezTo>
                    <a:pt x="15" y="13"/>
                    <a:pt x="24" y="9"/>
                    <a:pt x="34" y="9"/>
                  </a:cubicBezTo>
                  <a:cubicBezTo>
                    <a:pt x="39" y="9"/>
                    <a:pt x="42" y="10"/>
                    <a:pt x="44" y="10"/>
                  </a:cubicBezTo>
                  <a:lnTo>
                    <a:pt x="44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851"/>
            <p:cNvSpPr>
              <a:spLocks/>
            </p:cNvSpPr>
            <p:nvPr userDrawn="1"/>
          </p:nvSpPr>
          <p:spPr bwMode="auto">
            <a:xfrm>
              <a:off x="5263" y="1771"/>
              <a:ext cx="38" cy="53"/>
            </a:xfrm>
            <a:custGeom>
              <a:avLst/>
              <a:gdLst>
                <a:gd name="T0" fmla="*/ 24 w 61"/>
                <a:gd name="T1" fmla="*/ 44 h 86"/>
                <a:gd name="T2" fmla="*/ 9 w 61"/>
                <a:gd name="T3" fmla="*/ 73 h 86"/>
                <a:gd name="T4" fmla="*/ 9 w 61"/>
                <a:gd name="T5" fmla="*/ 73 h 86"/>
                <a:gd name="T6" fmla="*/ 10 w 61"/>
                <a:gd name="T7" fmla="*/ 36 h 86"/>
                <a:gd name="T8" fmla="*/ 10 w 61"/>
                <a:gd name="T9" fmla="*/ 0 h 86"/>
                <a:gd name="T10" fmla="*/ 0 w 61"/>
                <a:gd name="T11" fmla="*/ 0 h 86"/>
                <a:gd name="T12" fmla="*/ 0 w 61"/>
                <a:gd name="T13" fmla="*/ 86 h 86"/>
                <a:gd name="T14" fmla="*/ 11 w 61"/>
                <a:gd name="T15" fmla="*/ 86 h 86"/>
                <a:gd name="T16" fmla="*/ 37 w 61"/>
                <a:gd name="T17" fmla="*/ 43 h 86"/>
                <a:gd name="T18" fmla="*/ 52 w 61"/>
                <a:gd name="T19" fmla="*/ 14 h 86"/>
                <a:gd name="T20" fmla="*/ 52 w 61"/>
                <a:gd name="T21" fmla="*/ 14 h 86"/>
                <a:gd name="T22" fmla="*/ 51 w 61"/>
                <a:gd name="T23" fmla="*/ 49 h 86"/>
                <a:gd name="T24" fmla="*/ 51 w 61"/>
                <a:gd name="T25" fmla="*/ 86 h 86"/>
                <a:gd name="T26" fmla="*/ 61 w 61"/>
                <a:gd name="T27" fmla="*/ 86 h 86"/>
                <a:gd name="T28" fmla="*/ 61 w 61"/>
                <a:gd name="T29" fmla="*/ 0 h 86"/>
                <a:gd name="T30" fmla="*/ 51 w 61"/>
                <a:gd name="T31" fmla="*/ 0 h 86"/>
                <a:gd name="T32" fmla="*/ 24 w 61"/>
                <a:gd name="T33" fmla="*/ 4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86">
                  <a:moveTo>
                    <a:pt x="24" y="44"/>
                  </a:moveTo>
                  <a:cubicBezTo>
                    <a:pt x="19" y="55"/>
                    <a:pt x="13" y="64"/>
                    <a:pt x="9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10" y="61"/>
                    <a:pt x="10" y="50"/>
                    <a:pt x="10" y="3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1" y="86"/>
                    <a:pt x="11" y="86"/>
                    <a:pt x="11" y="86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42" y="34"/>
                    <a:pt x="48" y="24"/>
                    <a:pt x="52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1" y="25"/>
                    <a:pt x="51" y="36"/>
                    <a:pt x="51" y="49"/>
                  </a:cubicBezTo>
                  <a:cubicBezTo>
                    <a:pt x="51" y="86"/>
                    <a:pt x="51" y="86"/>
                    <a:pt x="51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24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Freeform 852"/>
            <p:cNvSpPr>
              <a:spLocks/>
            </p:cNvSpPr>
            <p:nvPr userDrawn="1"/>
          </p:nvSpPr>
          <p:spPr bwMode="auto">
            <a:xfrm>
              <a:off x="5325" y="1770"/>
              <a:ext cx="39" cy="56"/>
            </a:xfrm>
            <a:custGeom>
              <a:avLst/>
              <a:gdLst>
                <a:gd name="T0" fmla="*/ 43 w 62"/>
                <a:gd name="T1" fmla="*/ 9 h 89"/>
                <a:gd name="T2" fmla="*/ 59 w 62"/>
                <a:gd name="T3" fmla="*/ 13 h 89"/>
                <a:gd name="T4" fmla="*/ 62 w 62"/>
                <a:gd name="T5" fmla="*/ 3 h 89"/>
                <a:gd name="T6" fmla="*/ 43 w 62"/>
                <a:gd name="T7" fmla="*/ 0 h 89"/>
                <a:gd name="T8" fmla="*/ 0 w 62"/>
                <a:gd name="T9" fmla="*/ 45 h 89"/>
                <a:gd name="T10" fmla="*/ 40 w 62"/>
                <a:gd name="T11" fmla="*/ 89 h 89"/>
                <a:gd name="T12" fmla="*/ 62 w 62"/>
                <a:gd name="T13" fmla="*/ 84 h 89"/>
                <a:gd name="T14" fmla="*/ 60 w 62"/>
                <a:gd name="T15" fmla="*/ 76 h 89"/>
                <a:gd name="T16" fmla="*/ 42 w 62"/>
                <a:gd name="T17" fmla="*/ 79 h 89"/>
                <a:gd name="T18" fmla="*/ 11 w 62"/>
                <a:gd name="T19" fmla="*/ 44 h 89"/>
                <a:gd name="T20" fmla="*/ 43 w 62"/>
                <a:gd name="T21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89">
                  <a:moveTo>
                    <a:pt x="43" y="9"/>
                  </a:moveTo>
                  <a:cubicBezTo>
                    <a:pt x="50" y="9"/>
                    <a:pt x="56" y="10"/>
                    <a:pt x="59" y="1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59" y="2"/>
                    <a:pt x="53" y="0"/>
                    <a:pt x="43" y="0"/>
                  </a:cubicBezTo>
                  <a:cubicBezTo>
                    <a:pt x="18" y="0"/>
                    <a:pt x="0" y="18"/>
                    <a:pt x="0" y="45"/>
                  </a:cubicBezTo>
                  <a:cubicBezTo>
                    <a:pt x="0" y="73"/>
                    <a:pt x="17" y="89"/>
                    <a:pt x="40" y="89"/>
                  </a:cubicBezTo>
                  <a:cubicBezTo>
                    <a:pt x="50" y="89"/>
                    <a:pt x="58" y="87"/>
                    <a:pt x="62" y="84"/>
                  </a:cubicBezTo>
                  <a:cubicBezTo>
                    <a:pt x="60" y="76"/>
                    <a:pt x="60" y="76"/>
                    <a:pt x="60" y="76"/>
                  </a:cubicBezTo>
                  <a:cubicBezTo>
                    <a:pt x="56" y="78"/>
                    <a:pt x="49" y="79"/>
                    <a:pt x="42" y="79"/>
                  </a:cubicBezTo>
                  <a:cubicBezTo>
                    <a:pt x="23" y="79"/>
                    <a:pt x="11" y="66"/>
                    <a:pt x="11" y="44"/>
                  </a:cubicBezTo>
                  <a:cubicBezTo>
                    <a:pt x="11" y="22"/>
                    <a:pt x="24" y="9"/>
                    <a:pt x="43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Freeform 853"/>
            <p:cNvSpPr>
              <a:spLocks/>
            </p:cNvSpPr>
            <p:nvPr userDrawn="1"/>
          </p:nvSpPr>
          <p:spPr bwMode="auto">
            <a:xfrm>
              <a:off x="5369" y="1771"/>
              <a:ext cx="37" cy="53"/>
            </a:xfrm>
            <a:custGeom>
              <a:avLst/>
              <a:gdLst>
                <a:gd name="T0" fmla="*/ 37 w 37"/>
                <a:gd name="T1" fmla="*/ 0 h 53"/>
                <a:gd name="T2" fmla="*/ 0 w 37"/>
                <a:gd name="T3" fmla="*/ 0 h 53"/>
                <a:gd name="T4" fmla="*/ 0 w 37"/>
                <a:gd name="T5" fmla="*/ 5 h 53"/>
                <a:gd name="T6" fmla="*/ 15 w 37"/>
                <a:gd name="T7" fmla="*/ 5 h 53"/>
                <a:gd name="T8" fmla="*/ 15 w 37"/>
                <a:gd name="T9" fmla="*/ 53 h 53"/>
                <a:gd name="T10" fmla="*/ 21 w 37"/>
                <a:gd name="T11" fmla="*/ 53 h 53"/>
                <a:gd name="T12" fmla="*/ 21 w 37"/>
                <a:gd name="T13" fmla="*/ 5 h 53"/>
                <a:gd name="T14" fmla="*/ 37 w 37"/>
                <a:gd name="T15" fmla="*/ 5 h 53"/>
                <a:gd name="T16" fmla="*/ 37 w 37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3">
                  <a:moveTo>
                    <a:pt x="37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5" y="5"/>
                  </a:lnTo>
                  <a:lnTo>
                    <a:pt x="15" y="53"/>
                  </a:lnTo>
                  <a:lnTo>
                    <a:pt x="21" y="53"/>
                  </a:lnTo>
                  <a:lnTo>
                    <a:pt x="21" y="5"/>
                  </a:lnTo>
                  <a:lnTo>
                    <a:pt x="37" y="5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Freeform 854"/>
            <p:cNvSpPr>
              <a:spLocks noEditPoints="1"/>
            </p:cNvSpPr>
            <p:nvPr userDrawn="1"/>
          </p:nvSpPr>
          <p:spPr bwMode="auto">
            <a:xfrm>
              <a:off x="5402" y="1771"/>
              <a:ext cx="42" cy="53"/>
            </a:xfrm>
            <a:custGeom>
              <a:avLst/>
              <a:gdLst>
                <a:gd name="T0" fmla="*/ 28 w 68"/>
                <a:gd name="T1" fmla="*/ 0 h 86"/>
                <a:gd name="T2" fmla="*/ 0 w 68"/>
                <a:gd name="T3" fmla="*/ 86 h 86"/>
                <a:gd name="T4" fmla="*/ 11 w 68"/>
                <a:gd name="T5" fmla="*/ 86 h 86"/>
                <a:gd name="T6" fmla="*/ 20 w 68"/>
                <a:gd name="T7" fmla="*/ 59 h 86"/>
                <a:gd name="T8" fmla="*/ 48 w 68"/>
                <a:gd name="T9" fmla="*/ 59 h 86"/>
                <a:gd name="T10" fmla="*/ 57 w 68"/>
                <a:gd name="T11" fmla="*/ 86 h 86"/>
                <a:gd name="T12" fmla="*/ 68 w 68"/>
                <a:gd name="T13" fmla="*/ 86 h 86"/>
                <a:gd name="T14" fmla="*/ 41 w 68"/>
                <a:gd name="T15" fmla="*/ 0 h 86"/>
                <a:gd name="T16" fmla="*/ 28 w 68"/>
                <a:gd name="T17" fmla="*/ 0 h 86"/>
                <a:gd name="T18" fmla="*/ 22 w 68"/>
                <a:gd name="T19" fmla="*/ 50 h 86"/>
                <a:gd name="T20" fmla="*/ 30 w 68"/>
                <a:gd name="T21" fmla="*/ 25 h 86"/>
                <a:gd name="T22" fmla="*/ 34 w 68"/>
                <a:gd name="T23" fmla="*/ 10 h 86"/>
                <a:gd name="T24" fmla="*/ 34 w 68"/>
                <a:gd name="T25" fmla="*/ 10 h 86"/>
                <a:gd name="T26" fmla="*/ 38 w 68"/>
                <a:gd name="T27" fmla="*/ 26 h 86"/>
                <a:gd name="T28" fmla="*/ 46 w 68"/>
                <a:gd name="T29" fmla="*/ 50 h 86"/>
                <a:gd name="T30" fmla="*/ 22 w 68"/>
                <a:gd name="T31" fmla="*/ 5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" h="86">
                  <a:moveTo>
                    <a:pt x="28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1" y="86"/>
                    <a:pt x="11" y="86"/>
                    <a:pt x="11" y="86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41" y="0"/>
                    <a:pt x="41" y="0"/>
                    <a:pt x="41" y="0"/>
                  </a:cubicBezTo>
                  <a:lnTo>
                    <a:pt x="28" y="0"/>
                  </a:lnTo>
                  <a:close/>
                  <a:moveTo>
                    <a:pt x="22" y="50"/>
                  </a:moveTo>
                  <a:cubicBezTo>
                    <a:pt x="30" y="25"/>
                    <a:pt x="30" y="25"/>
                    <a:pt x="30" y="25"/>
                  </a:cubicBezTo>
                  <a:cubicBezTo>
                    <a:pt x="31" y="20"/>
                    <a:pt x="33" y="15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5" y="15"/>
                    <a:pt x="36" y="20"/>
                    <a:pt x="38" y="26"/>
                  </a:cubicBezTo>
                  <a:cubicBezTo>
                    <a:pt x="46" y="50"/>
                    <a:pt x="46" y="50"/>
                    <a:pt x="46" y="50"/>
                  </a:cubicBezTo>
                  <a:lnTo>
                    <a:pt x="22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" name="Freeform 855"/>
            <p:cNvSpPr>
              <a:spLocks/>
            </p:cNvSpPr>
            <p:nvPr userDrawn="1"/>
          </p:nvSpPr>
          <p:spPr bwMode="auto">
            <a:xfrm>
              <a:off x="5451" y="1771"/>
              <a:ext cx="38" cy="53"/>
            </a:xfrm>
            <a:custGeom>
              <a:avLst/>
              <a:gdLst>
                <a:gd name="T0" fmla="*/ 32 w 38"/>
                <a:gd name="T1" fmla="*/ 22 h 53"/>
                <a:gd name="T2" fmla="*/ 7 w 38"/>
                <a:gd name="T3" fmla="*/ 22 h 53"/>
                <a:gd name="T4" fmla="*/ 7 w 38"/>
                <a:gd name="T5" fmla="*/ 0 h 53"/>
                <a:gd name="T6" fmla="*/ 0 w 38"/>
                <a:gd name="T7" fmla="*/ 0 h 53"/>
                <a:gd name="T8" fmla="*/ 0 w 38"/>
                <a:gd name="T9" fmla="*/ 53 h 53"/>
                <a:gd name="T10" fmla="*/ 7 w 38"/>
                <a:gd name="T11" fmla="*/ 53 h 53"/>
                <a:gd name="T12" fmla="*/ 7 w 38"/>
                <a:gd name="T13" fmla="*/ 28 h 53"/>
                <a:gd name="T14" fmla="*/ 32 w 38"/>
                <a:gd name="T15" fmla="*/ 28 h 53"/>
                <a:gd name="T16" fmla="*/ 32 w 38"/>
                <a:gd name="T17" fmla="*/ 53 h 53"/>
                <a:gd name="T18" fmla="*/ 38 w 38"/>
                <a:gd name="T19" fmla="*/ 53 h 53"/>
                <a:gd name="T20" fmla="*/ 38 w 38"/>
                <a:gd name="T21" fmla="*/ 0 h 53"/>
                <a:gd name="T22" fmla="*/ 32 w 38"/>
                <a:gd name="T23" fmla="*/ 0 h 53"/>
                <a:gd name="T24" fmla="*/ 32 w 38"/>
                <a:gd name="T25" fmla="*/ 2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53">
                  <a:moveTo>
                    <a:pt x="32" y="22"/>
                  </a:moveTo>
                  <a:lnTo>
                    <a:pt x="7" y="22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7" y="53"/>
                  </a:lnTo>
                  <a:lnTo>
                    <a:pt x="7" y="28"/>
                  </a:lnTo>
                  <a:lnTo>
                    <a:pt x="32" y="28"/>
                  </a:lnTo>
                  <a:lnTo>
                    <a:pt x="32" y="53"/>
                  </a:lnTo>
                  <a:lnTo>
                    <a:pt x="38" y="53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32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Freeform 856"/>
            <p:cNvSpPr>
              <a:spLocks noEditPoints="1"/>
            </p:cNvSpPr>
            <p:nvPr userDrawn="1"/>
          </p:nvSpPr>
          <p:spPr bwMode="auto">
            <a:xfrm>
              <a:off x="5496" y="1771"/>
              <a:ext cx="44" cy="67"/>
            </a:xfrm>
            <a:custGeom>
              <a:avLst/>
              <a:gdLst>
                <a:gd name="T0" fmla="*/ 63 w 71"/>
                <a:gd name="T1" fmla="*/ 0 h 107"/>
                <a:gd name="T2" fmla="*/ 18 w 71"/>
                <a:gd name="T3" fmla="*/ 0 h 107"/>
                <a:gd name="T4" fmla="*/ 18 w 71"/>
                <a:gd name="T5" fmla="*/ 22 h 107"/>
                <a:gd name="T6" fmla="*/ 14 w 71"/>
                <a:gd name="T7" fmla="*/ 58 h 107"/>
                <a:gd name="T8" fmla="*/ 6 w 71"/>
                <a:gd name="T9" fmla="*/ 77 h 107"/>
                <a:gd name="T10" fmla="*/ 0 w 71"/>
                <a:gd name="T11" fmla="*/ 77 h 107"/>
                <a:gd name="T12" fmla="*/ 1 w 71"/>
                <a:gd name="T13" fmla="*/ 107 h 107"/>
                <a:gd name="T14" fmla="*/ 9 w 71"/>
                <a:gd name="T15" fmla="*/ 107 h 107"/>
                <a:gd name="T16" fmla="*/ 10 w 71"/>
                <a:gd name="T17" fmla="*/ 86 h 107"/>
                <a:gd name="T18" fmla="*/ 61 w 71"/>
                <a:gd name="T19" fmla="*/ 86 h 107"/>
                <a:gd name="T20" fmla="*/ 62 w 71"/>
                <a:gd name="T21" fmla="*/ 107 h 107"/>
                <a:gd name="T22" fmla="*/ 70 w 71"/>
                <a:gd name="T23" fmla="*/ 107 h 107"/>
                <a:gd name="T24" fmla="*/ 71 w 71"/>
                <a:gd name="T25" fmla="*/ 77 h 107"/>
                <a:gd name="T26" fmla="*/ 63 w 71"/>
                <a:gd name="T27" fmla="*/ 77 h 107"/>
                <a:gd name="T28" fmla="*/ 63 w 71"/>
                <a:gd name="T29" fmla="*/ 0 h 107"/>
                <a:gd name="T30" fmla="*/ 53 w 71"/>
                <a:gd name="T31" fmla="*/ 77 h 107"/>
                <a:gd name="T32" fmla="*/ 17 w 71"/>
                <a:gd name="T33" fmla="*/ 77 h 107"/>
                <a:gd name="T34" fmla="*/ 24 w 71"/>
                <a:gd name="T35" fmla="*/ 61 h 107"/>
                <a:gd name="T36" fmla="*/ 28 w 71"/>
                <a:gd name="T37" fmla="*/ 25 h 107"/>
                <a:gd name="T38" fmla="*/ 28 w 71"/>
                <a:gd name="T39" fmla="*/ 9 h 107"/>
                <a:gd name="T40" fmla="*/ 53 w 71"/>
                <a:gd name="T41" fmla="*/ 9 h 107"/>
                <a:gd name="T42" fmla="*/ 53 w 71"/>
                <a:gd name="T43" fmla="*/ 7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107">
                  <a:moveTo>
                    <a:pt x="63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37"/>
                    <a:pt x="17" y="48"/>
                    <a:pt x="14" y="58"/>
                  </a:cubicBezTo>
                  <a:cubicBezTo>
                    <a:pt x="12" y="65"/>
                    <a:pt x="9" y="71"/>
                    <a:pt x="6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2" y="107"/>
                    <a:pt x="62" y="107"/>
                    <a:pt x="62" y="107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63" y="77"/>
                    <a:pt x="63" y="77"/>
                    <a:pt x="63" y="77"/>
                  </a:cubicBezTo>
                  <a:lnTo>
                    <a:pt x="63" y="0"/>
                  </a:lnTo>
                  <a:close/>
                  <a:moveTo>
                    <a:pt x="53" y="77"/>
                  </a:moveTo>
                  <a:cubicBezTo>
                    <a:pt x="17" y="77"/>
                    <a:pt x="17" y="77"/>
                    <a:pt x="17" y="77"/>
                  </a:cubicBezTo>
                  <a:cubicBezTo>
                    <a:pt x="19" y="72"/>
                    <a:pt x="22" y="67"/>
                    <a:pt x="24" y="61"/>
                  </a:cubicBezTo>
                  <a:cubicBezTo>
                    <a:pt x="27" y="51"/>
                    <a:pt x="28" y="39"/>
                    <a:pt x="28" y="25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53" y="9"/>
                    <a:pt x="53" y="9"/>
                    <a:pt x="53" y="9"/>
                  </a:cubicBezTo>
                  <a:lnTo>
                    <a:pt x="5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Freeform 857"/>
            <p:cNvSpPr>
              <a:spLocks noEditPoints="1"/>
            </p:cNvSpPr>
            <p:nvPr userDrawn="1"/>
          </p:nvSpPr>
          <p:spPr bwMode="auto">
            <a:xfrm>
              <a:off x="5544" y="1771"/>
              <a:ext cx="43" cy="53"/>
            </a:xfrm>
            <a:custGeom>
              <a:avLst/>
              <a:gdLst>
                <a:gd name="T0" fmla="*/ 28 w 68"/>
                <a:gd name="T1" fmla="*/ 0 h 86"/>
                <a:gd name="T2" fmla="*/ 0 w 68"/>
                <a:gd name="T3" fmla="*/ 86 h 86"/>
                <a:gd name="T4" fmla="*/ 11 w 68"/>
                <a:gd name="T5" fmla="*/ 86 h 86"/>
                <a:gd name="T6" fmla="*/ 19 w 68"/>
                <a:gd name="T7" fmla="*/ 59 h 86"/>
                <a:gd name="T8" fmla="*/ 48 w 68"/>
                <a:gd name="T9" fmla="*/ 59 h 86"/>
                <a:gd name="T10" fmla="*/ 57 w 68"/>
                <a:gd name="T11" fmla="*/ 86 h 86"/>
                <a:gd name="T12" fmla="*/ 68 w 68"/>
                <a:gd name="T13" fmla="*/ 86 h 86"/>
                <a:gd name="T14" fmla="*/ 40 w 68"/>
                <a:gd name="T15" fmla="*/ 0 h 86"/>
                <a:gd name="T16" fmla="*/ 28 w 68"/>
                <a:gd name="T17" fmla="*/ 0 h 86"/>
                <a:gd name="T18" fmla="*/ 21 w 68"/>
                <a:gd name="T19" fmla="*/ 50 h 86"/>
                <a:gd name="T20" fmla="*/ 29 w 68"/>
                <a:gd name="T21" fmla="*/ 25 h 86"/>
                <a:gd name="T22" fmla="*/ 34 w 68"/>
                <a:gd name="T23" fmla="*/ 10 h 86"/>
                <a:gd name="T24" fmla="*/ 34 w 68"/>
                <a:gd name="T25" fmla="*/ 10 h 86"/>
                <a:gd name="T26" fmla="*/ 38 w 68"/>
                <a:gd name="T27" fmla="*/ 26 h 86"/>
                <a:gd name="T28" fmla="*/ 46 w 68"/>
                <a:gd name="T29" fmla="*/ 50 h 86"/>
                <a:gd name="T30" fmla="*/ 21 w 68"/>
                <a:gd name="T31" fmla="*/ 5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" h="86">
                  <a:moveTo>
                    <a:pt x="28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1" y="86"/>
                    <a:pt x="11" y="86"/>
                    <a:pt x="11" y="86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28" y="0"/>
                  </a:lnTo>
                  <a:close/>
                  <a:moveTo>
                    <a:pt x="21" y="50"/>
                  </a:moveTo>
                  <a:cubicBezTo>
                    <a:pt x="29" y="25"/>
                    <a:pt x="29" y="25"/>
                    <a:pt x="29" y="25"/>
                  </a:cubicBezTo>
                  <a:cubicBezTo>
                    <a:pt x="31" y="20"/>
                    <a:pt x="32" y="15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5" y="15"/>
                    <a:pt x="36" y="20"/>
                    <a:pt x="38" y="26"/>
                  </a:cubicBezTo>
                  <a:cubicBezTo>
                    <a:pt x="46" y="50"/>
                    <a:pt x="46" y="50"/>
                    <a:pt x="46" y="50"/>
                  </a:cubicBezTo>
                  <a:lnTo>
                    <a:pt x="21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Freeform 858"/>
            <p:cNvSpPr>
              <a:spLocks noEditPoints="1"/>
            </p:cNvSpPr>
            <p:nvPr userDrawn="1"/>
          </p:nvSpPr>
          <p:spPr bwMode="auto">
            <a:xfrm>
              <a:off x="5594" y="1770"/>
              <a:ext cx="31" cy="54"/>
            </a:xfrm>
            <a:custGeom>
              <a:avLst/>
              <a:gdLst>
                <a:gd name="T0" fmla="*/ 20 w 50"/>
                <a:gd name="T1" fmla="*/ 0 h 87"/>
                <a:gd name="T2" fmla="*/ 0 w 50"/>
                <a:gd name="T3" fmla="*/ 2 h 87"/>
                <a:gd name="T4" fmla="*/ 0 w 50"/>
                <a:gd name="T5" fmla="*/ 87 h 87"/>
                <a:gd name="T6" fmla="*/ 10 w 50"/>
                <a:gd name="T7" fmla="*/ 87 h 87"/>
                <a:gd name="T8" fmla="*/ 10 w 50"/>
                <a:gd name="T9" fmla="*/ 53 h 87"/>
                <a:gd name="T10" fmla="*/ 19 w 50"/>
                <a:gd name="T11" fmla="*/ 53 h 87"/>
                <a:gd name="T12" fmla="*/ 44 w 50"/>
                <a:gd name="T13" fmla="*/ 44 h 87"/>
                <a:gd name="T14" fmla="*/ 50 w 50"/>
                <a:gd name="T15" fmla="*/ 26 h 87"/>
                <a:gd name="T16" fmla="*/ 43 w 50"/>
                <a:gd name="T17" fmla="*/ 8 h 87"/>
                <a:gd name="T18" fmla="*/ 20 w 50"/>
                <a:gd name="T19" fmla="*/ 0 h 87"/>
                <a:gd name="T20" fmla="*/ 19 w 50"/>
                <a:gd name="T21" fmla="*/ 44 h 87"/>
                <a:gd name="T22" fmla="*/ 10 w 50"/>
                <a:gd name="T23" fmla="*/ 44 h 87"/>
                <a:gd name="T24" fmla="*/ 10 w 50"/>
                <a:gd name="T25" fmla="*/ 10 h 87"/>
                <a:gd name="T26" fmla="*/ 20 w 50"/>
                <a:gd name="T27" fmla="*/ 9 h 87"/>
                <a:gd name="T28" fmla="*/ 40 w 50"/>
                <a:gd name="T29" fmla="*/ 26 h 87"/>
                <a:gd name="T30" fmla="*/ 19 w 50"/>
                <a:gd name="T31" fmla="*/ 4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87">
                  <a:moveTo>
                    <a:pt x="20" y="0"/>
                  </a:moveTo>
                  <a:cubicBezTo>
                    <a:pt x="12" y="0"/>
                    <a:pt x="5" y="1"/>
                    <a:pt x="0" y="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3" y="53"/>
                    <a:pt x="16" y="53"/>
                    <a:pt x="19" y="53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48" y="39"/>
                    <a:pt x="50" y="33"/>
                    <a:pt x="50" y="26"/>
                  </a:cubicBezTo>
                  <a:cubicBezTo>
                    <a:pt x="50" y="18"/>
                    <a:pt x="47" y="12"/>
                    <a:pt x="43" y="8"/>
                  </a:cubicBezTo>
                  <a:cubicBezTo>
                    <a:pt x="38" y="3"/>
                    <a:pt x="30" y="0"/>
                    <a:pt x="20" y="0"/>
                  </a:cubicBezTo>
                  <a:close/>
                  <a:moveTo>
                    <a:pt x="19" y="44"/>
                  </a:moveTo>
                  <a:cubicBezTo>
                    <a:pt x="16" y="44"/>
                    <a:pt x="13" y="44"/>
                    <a:pt x="10" y="44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" y="10"/>
                    <a:pt x="16" y="9"/>
                    <a:pt x="20" y="9"/>
                  </a:cubicBezTo>
                  <a:cubicBezTo>
                    <a:pt x="32" y="9"/>
                    <a:pt x="40" y="15"/>
                    <a:pt x="40" y="26"/>
                  </a:cubicBezTo>
                  <a:cubicBezTo>
                    <a:pt x="40" y="38"/>
                    <a:pt x="32" y="44"/>
                    <a:pt x="19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" name="Freeform 859"/>
            <p:cNvSpPr>
              <a:spLocks/>
            </p:cNvSpPr>
            <p:nvPr userDrawn="1"/>
          </p:nvSpPr>
          <p:spPr bwMode="auto">
            <a:xfrm>
              <a:off x="5628" y="1771"/>
              <a:ext cx="38" cy="53"/>
            </a:xfrm>
            <a:custGeom>
              <a:avLst/>
              <a:gdLst>
                <a:gd name="T0" fmla="*/ 0 w 38"/>
                <a:gd name="T1" fmla="*/ 5 h 53"/>
                <a:gd name="T2" fmla="*/ 16 w 38"/>
                <a:gd name="T3" fmla="*/ 5 h 53"/>
                <a:gd name="T4" fmla="*/ 16 w 38"/>
                <a:gd name="T5" fmla="*/ 53 h 53"/>
                <a:gd name="T6" fmla="*/ 22 w 38"/>
                <a:gd name="T7" fmla="*/ 53 h 53"/>
                <a:gd name="T8" fmla="*/ 22 w 38"/>
                <a:gd name="T9" fmla="*/ 5 h 53"/>
                <a:gd name="T10" fmla="*/ 38 w 38"/>
                <a:gd name="T11" fmla="*/ 5 h 53"/>
                <a:gd name="T12" fmla="*/ 38 w 38"/>
                <a:gd name="T13" fmla="*/ 0 h 53"/>
                <a:gd name="T14" fmla="*/ 0 w 38"/>
                <a:gd name="T15" fmla="*/ 0 h 53"/>
                <a:gd name="T16" fmla="*/ 0 w 38"/>
                <a:gd name="T17" fmla="*/ 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53">
                  <a:moveTo>
                    <a:pt x="0" y="5"/>
                  </a:moveTo>
                  <a:lnTo>
                    <a:pt x="16" y="5"/>
                  </a:lnTo>
                  <a:lnTo>
                    <a:pt x="16" y="53"/>
                  </a:lnTo>
                  <a:lnTo>
                    <a:pt x="22" y="53"/>
                  </a:lnTo>
                  <a:lnTo>
                    <a:pt x="22" y="5"/>
                  </a:lnTo>
                  <a:lnTo>
                    <a:pt x="38" y="5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Freeform 860"/>
            <p:cNvSpPr>
              <a:spLocks/>
            </p:cNvSpPr>
            <p:nvPr userDrawn="1"/>
          </p:nvSpPr>
          <p:spPr bwMode="auto">
            <a:xfrm>
              <a:off x="5671" y="1771"/>
              <a:ext cx="38" cy="53"/>
            </a:xfrm>
            <a:custGeom>
              <a:avLst/>
              <a:gdLst>
                <a:gd name="T0" fmla="*/ 24 w 61"/>
                <a:gd name="T1" fmla="*/ 44 h 86"/>
                <a:gd name="T2" fmla="*/ 9 w 61"/>
                <a:gd name="T3" fmla="*/ 73 h 86"/>
                <a:gd name="T4" fmla="*/ 9 w 61"/>
                <a:gd name="T5" fmla="*/ 73 h 86"/>
                <a:gd name="T6" fmla="*/ 10 w 61"/>
                <a:gd name="T7" fmla="*/ 36 h 86"/>
                <a:gd name="T8" fmla="*/ 10 w 61"/>
                <a:gd name="T9" fmla="*/ 0 h 86"/>
                <a:gd name="T10" fmla="*/ 0 w 61"/>
                <a:gd name="T11" fmla="*/ 0 h 86"/>
                <a:gd name="T12" fmla="*/ 0 w 61"/>
                <a:gd name="T13" fmla="*/ 86 h 86"/>
                <a:gd name="T14" fmla="*/ 11 w 61"/>
                <a:gd name="T15" fmla="*/ 86 h 86"/>
                <a:gd name="T16" fmla="*/ 37 w 61"/>
                <a:gd name="T17" fmla="*/ 43 h 86"/>
                <a:gd name="T18" fmla="*/ 52 w 61"/>
                <a:gd name="T19" fmla="*/ 14 h 86"/>
                <a:gd name="T20" fmla="*/ 52 w 61"/>
                <a:gd name="T21" fmla="*/ 14 h 86"/>
                <a:gd name="T22" fmla="*/ 51 w 61"/>
                <a:gd name="T23" fmla="*/ 49 h 86"/>
                <a:gd name="T24" fmla="*/ 51 w 61"/>
                <a:gd name="T25" fmla="*/ 86 h 86"/>
                <a:gd name="T26" fmla="*/ 61 w 61"/>
                <a:gd name="T27" fmla="*/ 86 h 86"/>
                <a:gd name="T28" fmla="*/ 61 w 61"/>
                <a:gd name="T29" fmla="*/ 0 h 86"/>
                <a:gd name="T30" fmla="*/ 51 w 61"/>
                <a:gd name="T31" fmla="*/ 0 h 86"/>
                <a:gd name="T32" fmla="*/ 24 w 61"/>
                <a:gd name="T33" fmla="*/ 4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86">
                  <a:moveTo>
                    <a:pt x="24" y="44"/>
                  </a:moveTo>
                  <a:cubicBezTo>
                    <a:pt x="18" y="55"/>
                    <a:pt x="13" y="64"/>
                    <a:pt x="9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10" y="61"/>
                    <a:pt x="10" y="50"/>
                    <a:pt x="10" y="3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1" y="86"/>
                    <a:pt x="11" y="86"/>
                    <a:pt x="11" y="86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42" y="34"/>
                    <a:pt x="48" y="24"/>
                    <a:pt x="52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1" y="25"/>
                    <a:pt x="51" y="36"/>
                    <a:pt x="51" y="49"/>
                  </a:cubicBezTo>
                  <a:cubicBezTo>
                    <a:pt x="51" y="86"/>
                    <a:pt x="51" y="86"/>
                    <a:pt x="51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24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Freeform 861"/>
            <p:cNvSpPr>
              <a:spLocks/>
            </p:cNvSpPr>
            <p:nvPr userDrawn="1"/>
          </p:nvSpPr>
          <p:spPr bwMode="auto">
            <a:xfrm>
              <a:off x="5717" y="1770"/>
              <a:ext cx="32" cy="56"/>
            </a:xfrm>
            <a:custGeom>
              <a:avLst/>
              <a:gdLst>
                <a:gd name="T0" fmla="*/ 31 w 51"/>
                <a:gd name="T1" fmla="*/ 43 h 90"/>
                <a:gd name="T2" fmla="*/ 31 w 51"/>
                <a:gd name="T3" fmla="*/ 43 h 90"/>
                <a:gd name="T4" fmla="*/ 48 w 51"/>
                <a:gd name="T5" fmla="*/ 22 h 90"/>
                <a:gd name="T6" fmla="*/ 24 w 51"/>
                <a:gd name="T7" fmla="*/ 0 h 90"/>
                <a:gd name="T8" fmla="*/ 2 w 51"/>
                <a:gd name="T9" fmla="*/ 7 h 90"/>
                <a:gd name="T10" fmla="*/ 5 w 51"/>
                <a:gd name="T11" fmla="*/ 15 h 90"/>
                <a:gd name="T12" fmla="*/ 22 w 51"/>
                <a:gd name="T13" fmla="*/ 10 h 90"/>
                <a:gd name="T14" fmla="*/ 37 w 51"/>
                <a:gd name="T15" fmla="*/ 23 h 90"/>
                <a:gd name="T16" fmla="*/ 17 w 51"/>
                <a:gd name="T17" fmla="*/ 39 h 90"/>
                <a:gd name="T18" fmla="*/ 13 w 51"/>
                <a:gd name="T19" fmla="*/ 39 h 90"/>
                <a:gd name="T20" fmla="*/ 13 w 51"/>
                <a:gd name="T21" fmla="*/ 48 h 90"/>
                <a:gd name="T22" fmla="*/ 18 w 51"/>
                <a:gd name="T23" fmla="*/ 48 h 90"/>
                <a:gd name="T24" fmla="*/ 40 w 51"/>
                <a:gd name="T25" fmla="*/ 64 h 90"/>
                <a:gd name="T26" fmla="*/ 21 w 51"/>
                <a:gd name="T27" fmla="*/ 81 h 90"/>
                <a:gd name="T28" fmla="*/ 3 w 51"/>
                <a:gd name="T29" fmla="*/ 75 h 90"/>
                <a:gd name="T30" fmla="*/ 0 w 51"/>
                <a:gd name="T31" fmla="*/ 84 h 90"/>
                <a:gd name="T32" fmla="*/ 21 w 51"/>
                <a:gd name="T33" fmla="*/ 90 h 90"/>
                <a:gd name="T34" fmla="*/ 51 w 51"/>
                <a:gd name="T35" fmla="*/ 65 h 90"/>
                <a:gd name="T36" fmla="*/ 31 w 51"/>
                <a:gd name="T37" fmla="*/ 4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90">
                  <a:moveTo>
                    <a:pt x="31" y="43"/>
                  </a:moveTo>
                  <a:cubicBezTo>
                    <a:pt x="31" y="43"/>
                    <a:pt x="31" y="43"/>
                    <a:pt x="31" y="43"/>
                  </a:cubicBezTo>
                  <a:cubicBezTo>
                    <a:pt x="40" y="40"/>
                    <a:pt x="48" y="32"/>
                    <a:pt x="48" y="22"/>
                  </a:cubicBezTo>
                  <a:cubicBezTo>
                    <a:pt x="48" y="8"/>
                    <a:pt x="38" y="0"/>
                    <a:pt x="24" y="0"/>
                  </a:cubicBezTo>
                  <a:cubicBezTo>
                    <a:pt x="15" y="0"/>
                    <a:pt x="8" y="3"/>
                    <a:pt x="2" y="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0" y="12"/>
                    <a:pt x="16" y="10"/>
                    <a:pt x="22" y="10"/>
                  </a:cubicBezTo>
                  <a:cubicBezTo>
                    <a:pt x="31" y="10"/>
                    <a:pt x="37" y="14"/>
                    <a:pt x="37" y="23"/>
                  </a:cubicBezTo>
                  <a:cubicBezTo>
                    <a:pt x="37" y="32"/>
                    <a:pt x="28" y="39"/>
                    <a:pt x="17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8" y="48"/>
                    <a:pt x="40" y="51"/>
                    <a:pt x="40" y="64"/>
                  </a:cubicBezTo>
                  <a:cubicBezTo>
                    <a:pt x="40" y="74"/>
                    <a:pt x="33" y="81"/>
                    <a:pt x="21" y="81"/>
                  </a:cubicBezTo>
                  <a:cubicBezTo>
                    <a:pt x="14" y="81"/>
                    <a:pt x="7" y="78"/>
                    <a:pt x="3" y="75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6" y="88"/>
                    <a:pt x="14" y="90"/>
                    <a:pt x="21" y="90"/>
                  </a:cubicBezTo>
                  <a:cubicBezTo>
                    <a:pt x="36" y="90"/>
                    <a:pt x="51" y="82"/>
                    <a:pt x="51" y="65"/>
                  </a:cubicBezTo>
                  <a:cubicBezTo>
                    <a:pt x="51" y="52"/>
                    <a:pt x="42" y="44"/>
                    <a:pt x="31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862"/>
            <p:cNvSpPr>
              <a:spLocks noEditPoints="1"/>
            </p:cNvSpPr>
            <p:nvPr userDrawn="1"/>
          </p:nvSpPr>
          <p:spPr bwMode="auto">
            <a:xfrm>
              <a:off x="5754" y="1771"/>
              <a:ext cx="43" cy="53"/>
            </a:xfrm>
            <a:custGeom>
              <a:avLst/>
              <a:gdLst>
                <a:gd name="T0" fmla="*/ 27 w 68"/>
                <a:gd name="T1" fmla="*/ 0 h 86"/>
                <a:gd name="T2" fmla="*/ 0 w 68"/>
                <a:gd name="T3" fmla="*/ 86 h 86"/>
                <a:gd name="T4" fmla="*/ 10 w 68"/>
                <a:gd name="T5" fmla="*/ 86 h 86"/>
                <a:gd name="T6" fmla="*/ 19 w 68"/>
                <a:gd name="T7" fmla="*/ 59 h 86"/>
                <a:gd name="T8" fmla="*/ 48 w 68"/>
                <a:gd name="T9" fmla="*/ 59 h 86"/>
                <a:gd name="T10" fmla="*/ 56 w 68"/>
                <a:gd name="T11" fmla="*/ 86 h 86"/>
                <a:gd name="T12" fmla="*/ 68 w 68"/>
                <a:gd name="T13" fmla="*/ 86 h 86"/>
                <a:gd name="T14" fmla="*/ 40 w 68"/>
                <a:gd name="T15" fmla="*/ 0 h 86"/>
                <a:gd name="T16" fmla="*/ 27 w 68"/>
                <a:gd name="T17" fmla="*/ 0 h 86"/>
                <a:gd name="T18" fmla="*/ 21 w 68"/>
                <a:gd name="T19" fmla="*/ 50 h 86"/>
                <a:gd name="T20" fmla="*/ 29 w 68"/>
                <a:gd name="T21" fmla="*/ 25 h 86"/>
                <a:gd name="T22" fmla="*/ 33 w 68"/>
                <a:gd name="T23" fmla="*/ 10 h 86"/>
                <a:gd name="T24" fmla="*/ 33 w 68"/>
                <a:gd name="T25" fmla="*/ 10 h 86"/>
                <a:gd name="T26" fmla="*/ 38 w 68"/>
                <a:gd name="T27" fmla="*/ 26 h 86"/>
                <a:gd name="T28" fmla="*/ 46 w 68"/>
                <a:gd name="T29" fmla="*/ 50 h 86"/>
                <a:gd name="T30" fmla="*/ 21 w 68"/>
                <a:gd name="T31" fmla="*/ 5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" h="86">
                  <a:moveTo>
                    <a:pt x="27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27" y="0"/>
                  </a:lnTo>
                  <a:close/>
                  <a:moveTo>
                    <a:pt x="21" y="50"/>
                  </a:moveTo>
                  <a:cubicBezTo>
                    <a:pt x="29" y="25"/>
                    <a:pt x="29" y="25"/>
                    <a:pt x="29" y="25"/>
                  </a:cubicBezTo>
                  <a:cubicBezTo>
                    <a:pt x="31" y="20"/>
                    <a:pt x="32" y="15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5" y="15"/>
                    <a:pt x="36" y="20"/>
                    <a:pt x="38" y="26"/>
                  </a:cubicBezTo>
                  <a:cubicBezTo>
                    <a:pt x="46" y="50"/>
                    <a:pt x="46" y="50"/>
                    <a:pt x="46" y="50"/>
                  </a:cubicBezTo>
                  <a:lnTo>
                    <a:pt x="21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Freeform 863"/>
            <p:cNvSpPr>
              <a:spLocks/>
            </p:cNvSpPr>
            <p:nvPr userDrawn="1"/>
          </p:nvSpPr>
          <p:spPr bwMode="auto">
            <a:xfrm>
              <a:off x="5803" y="1771"/>
              <a:ext cx="41" cy="67"/>
            </a:xfrm>
            <a:custGeom>
              <a:avLst/>
              <a:gdLst>
                <a:gd name="T0" fmla="*/ 37 w 41"/>
                <a:gd name="T1" fmla="*/ 0 h 67"/>
                <a:gd name="T2" fmla="*/ 30 w 41"/>
                <a:gd name="T3" fmla="*/ 0 h 67"/>
                <a:gd name="T4" fmla="*/ 30 w 41"/>
                <a:gd name="T5" fmla="*/ 48 h 67"/>
                <a:gd name="T6" fmla="*/ 7 w 41"/>
                <a:gd name="T7" fmla="*/ 48 h 67"/>
                <a:gd name="T8" fmla="*/ 7 w 41"/>
                <a:gd name="T9" fmla="*/ 0 h 67"/>
                <a:gd name="T10" fmla="*/ 0 w 41"/>
                <a:gd name="T11" fmla="*/ 0 h 67"/>
                <a:gd name="T12" fmla="*/ 0 w 41"/>
                <a:gd name="T13" fmla="*/ 53 h 67"/>
                <a:gd name="T14" fmla="*/ 35 w 41"/>
                <a:gd name="T15" fmla="*/ 53 h 67"/>
                <a:gd name="T16" fmla="*/ 36 w 41"/>
                <a:gd name="T17" fmla="*/ 67 h 67"/>
                <a:gd name="T18" fmla="*/ 41 w 41"/>
                <a:gd name="T19" fmla="*/ 67 h 67"/>
                <a:gd name="T20" fmla="*/ 41 w 41"/>
                <a:gd name="T21" fmla="*/ 48 h 67"/>
                <a:gd name="T22" fmla="*/ 37 w 41"/>
                <a:gd name="T23" fmla="*/ 48 h 67"/>
                <a:gd name="T24" fmla="*/ 37 w 41"/>
                <a:gd name="T2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67">
                  <a:moveTo>
                    <a:pt x="37" y="0"/>
                  </a:moveTo>
                  <a:lnTo>
                    <a:pt x="30" y="0"/>
                  </a:lnTo>
                  <a:lnTo>
                    <a:pt x="30" y="48"/>
                  </a:lnTo>
                  <a:lnTo>
                    <a:pt x="7" y="48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35" y="53"/>
                  </a:lnTo>
                  <a:lnTo>
                    <a:pt x="36" y="67"/>
                  </a:lnTo>
                  <a:lnTo>
                    <a:pt x="41" y="67"/>
                  </a:lnTo>
                  <a:lnTo>
                    <a:pt x="41" y="48"/>
                  </a:lnTo>
                  <a:lnTo>
                    <a:pt x="37" y="4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Freeform 864"/>
            <p:cNvSpPr>
              <a:spLocks/>
            </p:cNvSpPr>
            <p:nvPr userDrawn="1"/>
          </p:nvSpPr>
          <p:spPr bwMode="auto">
            <a:xfrm>
              <a:off x="5853" y="1771"/>
              <a:ext cx="38" cy="53"/>
            </a:xfrm>
            <a:custGeom>
              <a:avLst/>
              <a:gdLst>
                <a:gd name="T0" fmla="*/ 24 w 61"/>
                <a:gd name="T1" fmla="*/ 44 h 86"/>
                <a:gd name="T2" fmla="*/ 9 w 61"/>
                <a:gd name="T3" fmla="*/ 73 h 86"/>
                <a:gd name="T4" fmla="*/ 9 w 61"/>
                <a:gd name="T5" fmla="*/ 73 h 86"/>
                <a:gd name="T6" fmla="*/ 10 w 61"/>
                <a:gd name="T7" fmla="*/ 36 h 86"/>
                <a:gd name="T8" fmla="*/ 10 w 61"/>
                <a:gd name="T9" fmla="*/ 0 h 86"/>
                <a:gd name="T10" fmla="*/ 0 w 61"/>
                <a:gd name="T11" fmla="*/ 0 h 86"/>
                <a:gd name="T12" fmla="*/ 0 w 61"/>
                <a:gd name="T13" fmla="*/ 86 h 86"/>
                <a:gd name="T14" fmla="*/ 11 w 61"/>
                <a:gd name="T15" fmla="*/ 86 h 86"/>
                <a:gd name="T16" fmla="*/ 37 w 61"/>
                <a:gd name="T17" fmla="*/ 43 h 86"/>
                <a:gd name="T18" fmla="*/ 52 w 61"/>
                <a:gd name="T19" fmla="*/ 14 h 86"/>
                <a:gd name="T20" fmla="*/ 52 w 61"/>
                <a:gd name="T21" fmla="*/ 14 h 86"/>
                <a:gd name="T22" fmla="*/ 51 w 61"/>
                <a:gd name="T23" fmla="*/ 49 h 86"/>
                <a:gd name="T24" fmla="*/ 51 w 61"/>
                <a:gd name="T25" fmla="*/ 86 h 86"/>
                <a:gd name="T26" fmla="*/ 61 w 61"/>
                <a:gd name="T27" fmla="*/ 86 h 86"/>
                <a:gd name="T28" fmla="*/ 61 w 61"/>
                <a:gd name="T29" fmla="*/ 0 h 86"/>
                <a:gd name="T30" fmla="*/ 51 w 61"/>
                <a:gd name="T31" fmla="*/ 0 h 86"/>
                <a:gd name="T32" fmla="*/ 24 w 61"/>
                <a:gd name="T33" fmla="*/ 4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86">
                  <a:moveTo>
                    <a:pt x="24" y="44"/>
                  </a:moveTo>
                  <a:cubicBezTo>
                    <a:pt x="18" y="55"/>
                    <a:pt x="13" y="64"/>
                    <a:pt x="9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10" y="61"/>
                    <a:pt x="10" y="50"/>
                    <a:pt x="10" y="3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1" y="86"/>
                    <a:pt x="11" y="86"/>
                    <a:pt x="11" y="86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42" y="34"/>
                    <a:pt x="48" y="24"/>
                    <a:pt x="52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1" y="25"/>
                    <a:pt x="51" y="36"/>
                    <a:pt x="51" y="49"/>
                  </a:cubicBezTo>
                  <a:cubicBezTo>
                    <a:pt x="51" y="86"/>
                    <a:pt x="51" y="86"/>
                    <a:pt x="51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24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Freeform 865"/>
            <p:cNvSpPr>
              <a:spLocks/>
            </p:cNvSpPr>
            <p:nvPr userDrawn="1"/>
          </p:nvSpPr>
          <p:spPr bwMode="auto">
            <a:xfrm>
              <a:off x="5902" y="1771"/>
              <a:ext cx="38" cy="53"/>
            </a:xfrm>
            <a:custGeom>
              <a:avLst/>
              <a:gdLst>
                <a:gd name="T0" fmla="*/ 24 w 61"/>
                <a:gd name="T1" fmla="*/ 44 h 86"/>
                <a:gd name="T2" fmla="*/ 9 w 61"/>
                <a:gd name="T3" fmla="*/ 73 h 86"/>
                <a:gd name="T4" fmla="*/ 8 w 61"/>
                <a:gd name="T5" fmla="*/ 73 h 86"/>
                <a:gd name="T6" fmla="*/ 9 w 61"/>
                <a:gd name="T7" fmla="*/ 36 h 86"/>
                <a:gd name="T8" fmla="*/ 9 w 61"/>
                <a:gd name="T9" fmla="*/ 0 h 86"/>
                <a:gd name="T10" fmla="*/ 0 w 61"/>
                <a:gd name="T11" fmla="*/ 0 h 86"/>
                <a:gd name="T12" fmla="*/ 0 w 61"/>
                <a:gd name="T13" fmla="*/ 86 h 86"/>
                <a:gd name="T14" fmla="*/ 11 w 61"/>
                <a:gd name="T15" fmla="*/ 86 h 86"/>
                <a:gd name="T16" fmla="*/ 36 w 61"/>
                <a:gd name="T17" fmla="*/ 43 h 86"/>
                <a:gd name="T18" fmla="*/ 51 w 61"/>
                <a:gd name="T19" fmla="*/ 14 h 86"/>
                <a:gd name="T20" fmla="*/ 52 w 61"/>
                <a:gd name="T21" fmla="*/ 14 h 86"/>
                <a:gd name="T22" fmla="*/ 51 w 61"/>
                <a:gd name="T23" fmla="*/ 49 h 86"/>
                <a:gd name="T24" fmla="*/ 51 w 61"/>
                <a:gd name="T25" fmla="*/ 86 h 86"/>
                <a:gd name="T26" fmla="*/ 61 w 61"/>
                <a:gd name="T27" fmla="*/ 86 h 86"/>
                <a:gd name="T28" fmla="*/ 61 w 61"/>
                <a:gd name="T29" fmla="*/ 0 h 86"/>
                <a:gd name="T30" fmla="*/ 50 w 61"/>
                <a:gd name="T31" fmla="*/ 0 h 86"/>
                <a:gd name="T32" fmla="*/ 24 w 61"/>
                <a:gd name="T33" fmla="*/ 4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86">
                  <a:moveTo>
                    <a:pt x="24" y="44"/>
                  </a:moveTo>
                  <a:cubicBezTo>
                    <a:pt x="18" y="55"/>
                    <a:pt x="13" y="64"/>
                    <a:pt x="9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9" y="61"/>
                    <a:pt x="9" y="50"/>
                    <a:pt x="9" y="3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1" y="86"/>
                    <a:pt x="11" y="86"/>
                    <a:pt x="11" y="86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42" y="34"/>
                    <a:pt x="47" y="24"/>
                    <a:pt x="51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1" y="25"/>
                    <a:pt x="51" y="36"/>
                    <a:pt x="51" y="49"/>
                  </a:cubicBezTo>
                  <a:cubicBezTo>
                    <a:pt x="51" y="86"/>
                    <a:pt x="51" y="86"/>
                    <a:pt x="51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24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Freeform 866"/>
            <p:cNvSpPr>
              <a:spLocks noEditPoints="1"/>
            </p:cNvSpPr>
            <p:nvPr userDrawn="1"/>
          </p:nvSpPr>
          <p:spPr bwMode="auto">
            <a:xfrm>
              <a:off x="4669" y="1633"/>
              <a:ext cx="99" cy="90"/>
            </a:xfrm>
            <a:custGeom>
              <a:avLst/>
              <a:gdLst>
                <a:gd name="T0" fmla="*/ 53 w 159"/>
                <a:gd name="T1" fmla="*/ 123 h 144"/>
                <a:gd name="T2" fmla="*/ 60 w 159"/>
                <a:gd name="T3" fmla="*/ 123 h 144"/>
                <a:gd name="T4" fmla="*/ 60 w 159"/>
                <a:gd name="T5" fmla="*/ 144 h 144"/>
                <a:gd name="T6" fmla="*/ 99 w 159"/>
                <a:gd name="T7" fmla="*/ 144 h 144"/>
                <a:gd name="T8" fmla="*/ 99 w 159"/>
                <a:gd name="T9" fmla="*/ 123 h 144"/>
                <a:gd name="T10" fmla="*/ 105 w 159"/>
                <a:gd name="T11" fmla="*/ 123 h 144"/>
                <a:gd name="T12" fmla="*/ 145 w 159"/>
                <a:gd name="T13" fmla="*/ 110 h 144"/>
                <a:gd name="T14" fmla="*/ 159 w 159"/>
                <a:gd name="T15" fmla="*/ 70 h 144"/>
                <a:gd name="T16" fmla="*/ 145 w 159"/>
                <a:gd name="T17" fmla="*/ 32 h 144"/>
                <a:gd name="T18" fmla="*/ 106 w 159"/>
                <a:gd name="T19" fmla="*/ 18 h 144"/>
                <a:gd name="T20" fmla="*/ 99 w 159"/>
                <a:gd name="T21" fmla="*/ 18 h 144"/>
                <a:gd name="T22" fmla="*/ 99 w 159"/>
                <a:gd name="T23" fmla="*/ 0 h 144"/>
                <a:gd name="T24" fmla="*/ 60 w 159"/>
                <a:gd name="T25" fmla="*/ 0 h 144"/>
                <a:gd name="T26" fmla="*/ 60 w 159"/>
                <a:gd name="T27" fmla="*/ 18 h 144"/>
                <a:gd name="T28" fmla="*/ 53 w 159"/>
                <a:gd name="T29" fmla="*/ 18 h 144"/>
                <a:gd name="T30" fmla="*/ 14 w 159"/>
                <a:gd name="T31" fmla="*/ 32 h 144"/>
                <a:gd name="T32" fmla="*/ 0 w 159"/>
                <a:gd name="T33" fmla="*/ 70 h 144"/>
                <a:gd name="T34" fmla="*/ 14 w 159"/>
                <a:gd name="T35" fmla="*/ 110 h 144"/>
                <a:gd name="T36" fmla="*/ 53 w 159"/>
                <a:gd name="T37" fmla="*/ 123 h 144"/>
                <a:gd name="T38" fmla="*/ 99 w 159"/>
                <a:gd name="T39" fmla="*/ 53 h 144"/>
                <a:gd name="T40" fmla="*/ 119 w 159"/>
                <a:gd name="T41" fmla="*/ 70 h 144"/>
                <a:gd name="T42" fmla="*/ 114 w 159"/>
                <a:gd name="T43" fmla="*/ 84 h 144"/>
                <a:gd name="T44" fmla="*/ 99 w 159"/>
                <a:gd name="T45" fmla="*/ 88 h 144"/>
                <a:gd name="T46" fmla="*/ 99 w 159"/>
                <a:gd name="T47" fmla="*/ 53 h 144"/>
                <a:gd name="T48" fmla="*/ 60 w 159"/>
                <a:gd name="T49" fmla="*/ 53 h 144"/>
                <a:gd name="T50" fmla="*/ 60 w 159"/>
                <a:gd name="T51" fmla="*/ 88 h 144"/>
                <a:gd name="T52" fmla="*/ 44 w 159"/>
                <a:gd name="T53" fmla="*/ 84 h 144"/>
                <a:gd name="T54" fmla="*/ 39 w 159"/>
                <a:gd name="T55" fmla="*/ 70 h 144"/>
                <a:gd name="T56" fmla="*/ 60 w 159"/>
                <a:gd name="T57" fmla="*/ 5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9" h="144">
                  <a:moveTo>
                    <a:pt x="53" y="123"/>
                  </a:moveTo>
                  <a:cubicBezTo>
                    <a:pt x="60" y="123"/>
                    <a:pt x="60" y="123"/>
                    <a:pt x="60" y="123"/>
                  </a:cubicBezTo>
                  <a:cubicBezTo>
                    <a:pt x="60" y="144"/>
                    <a:pt x="60" y="144"/>
                    <a:pt x="60" y="144"/>
                  </a:cubicBezTo>
                  <a:cubicBezTo>
                    <a:pt x="99" y="144"/>
                    <a:pt x="99" y="144"/>
                    <a:pt x="99" y="144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23" y="123"/>
                    <a:pt x="136" y="119"/>
                    <a:pt x="145" y="110"/>
                  </a:cubicBezTo>
                  <a:cubicBezTo>
                    <a:pt x="154" y="102"/>
                    <a:pt x="159" y="88"/>
                    <a:pt x="159" y="70"/>
                  </a:cubicBezTo>
                  <a:cubicBezTo>
                    <a:pt x="159" y="54"/>
                    <a:pt x="154" y="41"/>
                    <a:pt x="145" y="32"/>
                  </a:cubicBezTo>
                  <a:cubicBezTo>
                    <a:pt x="136" y="22"/>
                    <a:pt x="123" y="18"/>
                    <a:pt x="106" y="18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36" y="18"/>
                    <a:pt x="23" y="22"/>
                    <a:pt x="14" y="32"/>
                  </a:cubicBezTo>
                  <a:cubicBezTo>
                    <a:pt x="5" y="41"/>
                    <a:pt x="0" y="54"/>
                    <a:pt x="0" y="70"/>
                  </a:cubicBezTo>
                  <a:cubicBezTo>
                    <a:pt x="0" y="88"/>
                    <a:pt x="5" y="102"/>
                    <a:pt x="14" y="110"/>
                  </a:cubicBezTo>
                  <a:cubicBezTo>
                    <a:pt x="23" y="119"/>
                    <a:pt x="36" y="123"/>
                    <a:pt x="53" y="123"/>
                  </a:cubicBezTo>
                  <a:close/>
                  <a:moveTo>
                    <a:pt x="99" y="53"/>
                  </a:moveTo>
                  <a:cubicBezTo>
                    <a:pt x="112" y="53"/>
                    <a:pt x="119" y="59"/>
                    <a:pt x="119" y="70"/>
                  </a:cubicBezTo>
                  <a:cubicBezTo>
                    <a:pt x="119" y="77"/>
                    <a:pt x="118" y="81"/>
                    <a:pt x="114" y="84"/>
                  </a:cubicBezTo>
                  <a:cubicBezTo>
                    <a:pt x="111" y="87"/>
                    <a:pt x="106" y="88"/>
                    <a:pt x="99" y="88"/>
                  </a:cubicBezTo>
                  <a:lnTo>
                    <a:pt x="99" y="53"/>
                  </a:lnTo>
                  <a:close/>
                  <a:moveTo>
                    <a:pt x="60" y="53"/>
                  </a:moveTo>
                  <a:cubicBezTo>
                    <a:pt x="60" y="88"/>
                    <a:pt x="60" y="88"/>
                    <a:pt x="60" y="88"/>
                  </a:cubicBezTo>
                  <a:cubicBezTo>
                    <a:pt x="53" y="88"/>
                    <a:pt x="48" y="87"/>
                    <a:pt x="44" y="84"/>
                  </a:cubicBezTo>
                  <a:cubicBezTo>
                    <a:pt x="41" y="81"/>
                    <a:pt x="39" y="77"/>
                    <a:pt x="39" y="70"/>
                  </a:cubicBezTo>
                  <a:cubicBezTo>
                    <a:pt x="39" y="59"/>
                    <a:pt x="46" y="53"/>
                    <a:pt x="6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Freeform 867"/>
            <p:cNvSpPr>
              <a:spLocks/>
            </p:cNvSpPr>
            <p:nvPr userDrawn="1"/>
          </p:nvSpPr>
          <p:spPr bwMode="auto">
            <a:xfrm>
              <a:off x="4778" y="1635"/>
              <a:ext cx="49" cy="88"/>
            </a:xfrm>
            <a:custGeom>
              <a:avLst/>
              <a:gdLst>
                <a:gd name="T0" fmla="*/ 49 w 49"/>
                <a:gd name="T1" fmla="*/ 22 h 88"/>
                <a:gd name="T2" fmla="*/ 49 w 49"/>
                <a:gd name="T3" fmla="*/ 0 h 88"/>
                <a:gd name="T4" fmla="*/ 0 w 49"/>
                <a:gd name="T5" fmla="*/ 0 h 88"/>
                <a:gd name="T6" fmla="*/ 0 w 49"/>
                <a:gd name="T7" fmla="*/ 88 h 88"/>
                <a:gd name="T8" fmla="*/ 49 w 49"/>
                <a:gd name="T9" fmla="*/ 88 h 88"/>
                <a:gd name="T10" fmla="*/ 49 w 49"/>
                <a:gd name="T11" fmla="*/ 65 h 88"/>
                <a:gd name="T12" fmla="*/ 24 w 49"/>
                <a:gd name="T13" fmla="*/ 65 h 88"/>
                <a:gd name="T14" fmla="*/ 24 w 49"/>
                <a:gd name="T15" fmla="*/ 53 h 88"/>
                <a:gd name="T16" fmla="*/ 43 w 49"/>
                <a:gd name="T17" fmla="*/ 53 h 88"/>
                <a:gd name="T18" fmla="*/ 43 w 49"/>
                <a:gd name="T19" fmla="*/ 32 h 88"/>
                <a:gd name="T20" fmla="*/ 24 w 49"/>
                <a:gd name="T21" fmla="*/ 32 h 88"/>
                <a:gd name="T22" fmla="*/ 24 w 49"/>
                <a:gd name="T23" fmla="*/ 22 h 88"/>
                <a:gd name="T24" fmla="*/ 49 w 49"/>
                <a:gd name="T25" fmla="*/ 2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88">
                  <a:moveTo>
                    <a:pt x="49" y="22"/>
                  </a:moveTo>
                  <a:lnTo>
                    <a:pt x="49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49" y="88"/>
                  </a:lnTo>
                  <a:lnTo>
                    <a:pt x="49" y="65"/>
                  </a:lnTo>
                  <a:lnTo>
                    <a:pt x="24" y="65"/>
                  </a:lnTo>
                  <a:lnTo>
                    <a:pt x="24" y="53"/>
                  </a:lnTo>
                  <a:lnTo>
                    <a:pt x="43" y="53"/>
                  </a:lnTo>
                  <a:lnTo>
                    <a:pt x="43" y="32"/>
                  </a:lnTo>
                  <a:lnTo>
                    <a:pt x="24" y="32"/>
                  </a:lnTo>
                  <a:lnTo>
                    <a:pt x="24" y="22"/>
                  </a:lnTo>
                  <a:lnTo>
                    <a:pt x="4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" name="Freeform 868"/>
            <p:cNvSpPr>
              <a:spLocks/>
            </p:cNvSpPr>
            <p:nvPr userDrawn="1"/>
          </p:nvSpPr>
          <p:spPr bwMode="auto">
            <a:xfrm>
              <a:off x="4924" y="1635"/>
              <a:ext cx="50" cy="88"/>
            </a:xfrm>
            <a:custGeom>
              <a:avLst/>
              <a:gdLst>
                <a:gd name="T0" fmla="*/ 50 w 50"/>
                <a:gd name="T1" fmla="*/ 65 h 88"/>
                <a:gd name="T2" fmla="*/ 24 w 50"/>
                <a:gd name="T3" fmla="*/ 65 h 88"/>
                <a:gd name="T4" fmla="*/ 24 w 50"/>
                <a:gd name="T5" fmla="*/ 53 h 88"/>
                <a:gd name="T6" fmla="*/ 44 w 50"/>
                <a:gd name="T7" fmla="*/ 53 h 88"/>
                <a:gd name="T8" fmla="*/ 44 w 50"/>
                <a:gd name="T9" fmla="*/ 32 h 88"/>
                <a:gd name="T10" fmla="*/ 24 w 50"/>
                <a:gd name="T11" fmla="*/ 32 h 88"/>
                <a:gd name="T12" fmla="*/ 24 w 50"/>
                <a:gd name="T13" fmla="*/ 22 h 88"/>
                <a:gd name="T14" fmla="*/ 50 w 50"/>
                <a:gd name="T15" fmla="*/ 22 h 88"/>
                <a:gd name="T16" fmla="*/ 50 w 50"/>
                <a:gd name="T17" fmla="*/ 0 h 88"/>
                <a:gd name="T18" fmla="*/ 0 w 50"/>
                <a:gd name="T19" fmla="*/ 0 h 88"/>
                <a:gd name="T20" fmla="*/ 0 w 50"/>
                <a:gd name="T21" fmla="*/ 88 h 88"/>
                <a:gd name="T22" fmla="*/ 50 w 50"/>
                <a:gd name="T23" fmla="*/ 88 h 88"/>
                <a:gd name="T24" fmla="*/ 50 w 50"/>
                <a:gd name="T25" fmla="*/ 6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88">
                  <a:moveTo>
                    <a:pt x="50" y="65"/>
                  </a:moveTo>
                  <a:lnTo>
                    <a:pt x="24" y="65"/>
                  </a:lnTo>
                  <a:lnTo>
                    <a:pt x="24" y="53"/>
                  </a:lnTo>
                  <a:lnTo>
                    <a:pt x="44" y="53"/>
                  </a:lnTo>
                  <a:lnTo>
                    <a:pt x="44" y="32"/>
                  </a:lnTo>
                  <a:lnTo>
                    <a:pt x="24" y="32"/>
                  </a:lnTo>
                  <a:lnTo>
                    <a:pt x="24" y="22"/>
                  </a:lnTo>
                  <a:lnTo>
                    <a:pt x="50" y="22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50" y="88"/>
                  </a:lnTo>
                  <a:lnTo>
                    <a:pt x="50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869"/>
            <p:cNvSpPr>
              <a:spLocks/>
            </p:cNvSpPr>
            <p:nvPr userDrawn="1"/>
          </p:nvSpPr>
          <p:spPr bwMode="auto">
            <a:xfrm>
              <a:off x="5676" y="1635"/>
              <a:ext cx="50" cy="88"/>
            </a:xfrm>
            <a:custGeom>
              <a:avLst/>
              <a:gdLst>
                <a:gd name="T0" fmla="*/ 50 w 50"/>
                <a:gd name="T1" fmla="*/ 22 h 88"/>
                <a:gd name="T2" fmla="*/ 50 w 50"/>
                <a:gd name="T3" fmla="*/ 0 h 88"/>
                <a:gd name="T4" fmla="*/ 0 w 50"/>
                <a:gd name="T5" fmla="*/ 0 h 88"/>
                <a:gd name="T6" fmla="*/ 0 w 50"/>
                <a:gd name="T7" fmla="*/ 88 h 88"/>
                <a:gd name="T8" fmla="*/ 50 w 50"/>
                <a:gd name="T9" fmla="*/ 88 h 88"/>
                <a:gd name="T10" fmla="*/ 50 w 50"/>
                <a:gd name="T11" fmla="*/ 65 h 88"/>
                <a:gd name="T12" fmla="*/ 25 w 50"/>
                <a:gd name="T13" fmla="*/ 65 h 88"/>
                <a:gd name="T14" fmla="*/ 25 w 50"/>
                <a:gd name="T15" fmla="*/ 53 h 88"/>
                <a:gd name="T16" fmla="*/ 44 w 50"/>
                <a:gd name="T17" fmla="*/ 53 h 88"/>
                <a:gd name="T18" fmla="*/ 44 w 50"/>
                <a:gd name="T19" fmla="*/ 32 h 88"/>
                <a:gd name="T20" fmla="*/ 25 w 50"/>
                <a:gd name="T21" fmla="*/ 32 h 88"/>
                <a:gd name="T22" fmla="*/ 25 w 50"/>
                <a:gd name="T23" fmla="*/ 22 h 88"/>
                <a:gd name="T24" fmla="*/ 50 w 50"/>
                <a:gd name="T25" fmla="*/ 2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88">
                  <a:moveTo>
                    <a:pt x="50" y="22"/>
                  </a:moveTo>
                  <a:lnTo>
                    <a:pt x="5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50" y="88"/>
                  </a:lnTo>
                  <a:lnTo>
                    <a:pt x="50" y="65"/>
                  </a:lnTo>
                  <a:lnTo>
                    <a:pt x="25" y="65"/>
                  </a:lnTo>
                  <a:lnTo>
                    <a:pt x="25" y="53"/>
                  </a:lnTo>
                  <a:lnTo>
                    <a:pt x="44" y="53"/>
                  </a:lnTo>
                  <a:lnTo>
                    <a:pt x="44" y="32"/>
                  </a:lnTo>
                  <a:lnTo>
                    <a:pt x="25" y="32"/>
                  </a:lnTo>
                  <a:lnTo>
                    <a:pt x="25" y="22"/>
                  </a:lnTo>
                  <a:lnTo>
                    <a:pt x="5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870"/>
            <p:cNvSpPr>
              <a:spLocks noEditPoints="1"/>
            </p:cNvSpPr>
            <p:nvPr userDrawn="1"/>
          </p:nvSpPr>
          <p:spPr bwMode="auto">
            <a:xfrm>
              <a:off x="4834" y="1635"/>
              <a:ext cx="81" cy="104"/>
            </a:xfrm>
            <a:custGeom>
              <a:avLst/>
              <a:gdLst>
                <a:gd name="T0" fmla="*/ 118 w 131"/>
                <a:gd name="T1" fmla="*/ 0 h 167"/>
                <a:gd name="T2" fmla="*/ 17 w 131"/>
                <a:gd name="T3" fmla="*/ 0 h 167"/>
                <a:gd name="T4" fmla="*/ 17 w 131"/>
                <a:gd name="T5" fmla="*/ 78 h 167"/>
                <a:gd name="T6" fmla="*/ 16 w 131"/>
                <a:gd name="T7" fmla="*/ 88 h 167"/>
                <a:gd name="T8" fmla="*/ 14 w 131"/>
                <a:gd name="T9" fmla="*/ 97 h 167"/>
                <a:gd name="T10" fmla="*/ 10 w 131"/>
                <a:gd name="T11" fmla="*/ 103 h 167"/>
                <a:gd name="T12" fmla="*/ 5 w 131"/>
                <a:gd name="T13" fmla="*/ 105 h 167"/>
                <a:gd name="T14" fmla="*/ 0 w 131"/>
                <a:gd name="T15" fmla="*/ 105 h 167"/>
                <a:gd name="T16" fmla="*/ 0 w 131"/>
                <a:gd name="T17" fmla="*/ 167 h 167"/>
                <a:gd name="T18" fmla="*/ 33 w 131"/>
                <a:gd name="T19" fmla="*/ 167 h 167"/>
                <a:gd name="T20" fmla="*/ 33 w 131"/>
                <a:gd name="T21" fmla="*/ 141 h 167"/>
                <a:gd name="T22" fmla="*/ 97 w 131"/>
                <a:gd name="T23" fmla="*/ 141 h 167"/>
                <a:gd name="T24" fmla="*/ 97 w 131"/>
                <a:gd name="T25" fmla="*/ 167 h 167"/>
                <a:gd name="T26" fmla="*/ 131 w 131"/>
                <a:gd name="T27" fmla="*/ 167 h 167"/>
                <a:gd name="T28" fmla="*/ 131 w 131"/>
                <a:gd name="T29" fmla="*/ 105 h 167"/>
                <a:gd name="T30" fmla="*/ 118 w 131"/>
                <a:gd name="T31" fmla="*/ 105 h 167"/>
                <a:gd name="T32" fmla="*/ 118 w 131"/>
                <a:gd name="T33" fmla="*/ 0 h 167"/>
                <a:gd name="T34" fmla="*/ 79 w 131"/>
                <a:gd name="T35" fmla="*/ 105 h 167"/>
                <a:gd name="T36" fmla="*/ 49 w 131"/>
                <a:gd name="T37" fmla="*/ 105 h 167"/>
                <a:gd name="T38" fmla="*/ 53 w 131"/>
                <a:gd name="T39" fmla="*/ 97 h 167"/>
                <a:gd name="T40" fmla="*/ 55 w 131"/>
                <a:gd name="T41" fmla="*/ 81 h 167"/>
                <a:gd name="T42" fmla="*/ 55 w 131"/>
                <a:gd name="T43" fmla="*/ 35 h 167"/>
                <a:gd name="T44" fmla="*/ 79 w 131"/>
                <a:gd name="T45" fmla="*/ 35 h 167"/>
                <a:gd name="T46" fmla="*/ 79 w 131"/>
                <a:gd name="T47" fmla="*/ 10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1" h="167">
                  <a:moveTo>
                    <a:pt x="11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7" y="82"/>
                    <a:pt x="17" y="85"/>
                    <a:pt x="16" y="88"/>
                  </a:cubicBezTo>
                  <a:cubicBezTo>
                    <a:pt x="16" y="92"/>
                    <a:pt x="15" y="95"/>
                    <a:pt x="14" y="97"/>
                  </a:cubicBezTo>
                  <a:cubicBezTo>
                    <a:pt x="13" y="100"/>
                    <a:pt x="12" y="102"/>
                    <a:pt x="10" y="103"/>
                  </a:cubicBezTo>
                  <a:cubicBezTo>
                    <a:pt x="9" y="105"/>
                    <a:pt x="7" y="105"/>
                    <a:pt x="5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33" y="167"/>
                    <a:pt x="33" y="167"/>
                    <a:pt x="33" y="167"/>
                  </a:cubicBezTo>
                  <a:cubicBezTo>
                    <a:pt x="33" y="141"/>
                    <a:pt x="33" y="141"/>
                    <a:pt x="33" y="141"/>
                  </a:cubicBezTo>
                  <a:cubicBezTo>
                    <a:pt x="97" y="141"/>
                    <a:pt x="97" y="141"/>
                    <a:pt x="97" y="141"/>
                  </a:cubicBezTo>
                  <a:cubicBezTo>
                    <a:pt x="97" y="167"/>
                    <a:pt x="97" y="167"/>
                    <a:pt x="97" y="167"/>
                  </a:cubicBezTo>
                  <a:cubicBezTo>
                    <a:pt x="131" y="167"/>
                    <a:pt x="131" y="167"/>
                    <a:pt x="131" y="167"/>
                  </a:cubicBezTo>
                  <a:cubicBezTo>
                    <a:pt x="131" y="105"/>
                    <a:pt x="131" y="105"/>
                    <a:pt x="131" y="105"/>
                  </a:cubicBezTo>
                  <a:cubicBezTo>
                    <a:pt x="118" y="105"/>
                    <a:pt x="118" y="105"/>
                    <a:pt x="118" y="105"/>
                  </a:cubicBezTo>
                  <a:lnTo>
                    <a:pt x="118" y="0"/>
                  </a:lnTo>
                  <a:close/>
                  <a:moveTo>
                    <a:pt x="79" y="105"/>
                  </a:moveTo>
                  <a:cubicBezTo>
                    <a:pt x="49" y="105"/>
                    <a:pt x="49" y="105"/>
                    <a:pt x="49" y="105"/>
                  </a:cubicBezTo>
                  <a:cubicBezTo>
                    <a:pt x="50" y="103"/>
                    <a:pt x="52" y="101"/>
                    <a:pt x="53" y="97"/>
                  </a:cubicBezTo>
                  <a:cubicBezTo>
                    <a:pt x="54" y="94"/>
                    <a:pt x="55" y="89"/>
                    <a:pt x="55" y="81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79" y="35"/>
                    <a:pt x="79" y="35"/>
                    <a:pt x="79" y="35"/>
                  </a:cubicBezTo>
                  <a:lnTo>
                    <a:pt x="79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871"/>
            <p:cNvSpPr>
              <a:spLocks noEditPoints="1"/>
            </p:cNvSpPr>
            <p:nvPr userDrawn="1"/>
          </p:nvSpPr>
          <p:spPr bwMode="auto">
            <a:xfrm>
              <a:off x="4987" y="1635"/>
              <a:ext cx="61" cy="88"/>
            </a:xfrm>
            <a:custGeom>
              <a:avLst/>
              <a:gdLst>
                <a:gd name="T0" fmla="*/ 85 w 98"/>
                <a:gd name="T1" fmla="*/ 15 h 141"/>
                <a:gd name="T2" fmla="*/ 68 w 98"/>
                <a:gd name="T3" fmla="*/ 4 h 141"/>
                <a:gd name="T4" fmla="*/ 46 w 98"/>
                <a:gd name="T5" fmla="*/ 0 h 141"/>
                <a:gd name="T6" fmla="*/ 0 w 98"/>
                <a:gd name="T7" fmla="*/ 0 h 141"/>
                <a:gd name="T8" fmla="*/ 0 w 98"/>
                <a:gd name="T9" fmla="*/ 141 h 141"/>
                <a:gd name="T10" fmla="*/ 39 w 98"/>
                <a:gd name="T11" fmla="*/ 141 h 141"/>
                <a:gd name="T12" fmla="*/ 39 w 98"/>
                <a:gd name="T13" fmla="*/ 105 h 141"/>
                <a:gd name="T14" fmla="*/ 47 w 98"/>
                <a:gd name="T15" fmla="*/ 105 h 141"/>
                <a:gd name="T16" fmla="*/ 71 w 98"/>
                <a:gd name="T17" fmla="*/ 101 h 141"/>
                <a:gd name="T18" fmla="*/ 87 w 98"/>
                <a:gd name="T19" fmla="*/ 90 h 141"/>
                <a:gd name="T20" fmla="*/ 96 w 98"/>
                <a:gd name="T21" fmla="*/ 73 h 141"/>
                <a:gd name="T22" fmla="*/ 98 w 98"/>
                <a:gd name="T23" fmla="*/ 52 h 141"/>
                <a:gd name="T24" fmla="*/ 95 w 98"/>
                <a:gd name="T25" fmla="*/ 31 h 141"/>
                <a:gd name="T26" fmla="*/ 85 w 98"/>
                <a:gd name="T27" fmla="*/ 15 h 141"/>
                <a:gd name="T28" fmla="*/ 56 w 98"/>
                <a:gd name="T29" fmla="*/ 66 h 141"/>
                <a:gd name="T30" fmla="*/ 45 w 98"/>
                <a:gd name="T31" fmla="*/ 70 h 141"/>
                <a:gd name="T32" fmla="*/ 39 w 98"/>
                <a:gd name="T33" fmla="*/ 70 h 141"/>
                <a:gd name="T34" fmla="*/ 39 w 98"/>
                <a:gd name="T35" fmla="*/ 35 h 141"/>
                <a:gd name="T36" fmla="*/ 45 w 98"/>
                <a:gd name="T37" fmla="*/ 35 h 141"/>
                <a:gd name="T38" fmla="*/ 56 w 98"/>
                <a:gd name="T39" fmla="*/ 39 h 141"/>
                <a:gd name="T40" fmla="*/ 60 w 98"/>
                <a:gd name="T41" fmla="*/ 52 h 141"/>
                <a:gd name="T42" fmla="*/ 56 w 98"/>
                <a:gd name="T43" fmla="*/ 6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141">
                  <a:moveTo>
                    <a:pt x="85" y="15"/>
                  </a:moveTo>
                  <a:cubicBezTo>
                    <a:pt x="80" y="10"/>
                    <a:pt x="75" y="6"/>
                    <a:pt x="68" y="4"/>
                  </a:cubicBezTo>
                  <a:cubicBezTo>
                    <a:pt x="62" y="1"/>
                    <a:pt x="54" y="0"/>
                    <a:pt x="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39" y="141"/>
                    <a:pt x="39" y="141"/>
                    <a:pt x="39" y="141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6" y="105"/>
                    <a:pt x="64" y="104"/>
                    <a:pt x="71" y="101"/>
                  </a:cubicBezTo>
                  <a:cubicBezTo>
                    <a:pt x="77" y="98"/>
                    <a:pt x="83" y="95"/>
                    <a:pt x="87" y="90"/>
                  </a:cubicBezTo>
                  <a:cubicBezTo>
                    <a:pt x="91" y="85"/>
                    <a:pt x="94" y="80"/>
                    <a:pt x="96" y="73"/>
                  </a:cubicBezTo>
                  <a:cubicBezTo>
                    <a:pt x="98" y="67"/>
                    <a:pt x="98" y="60"/>
                    <a:pt x="98" y="52"/>
                  </a:cubicBezTo>
                  <a:cubicBezTo>
                    <a:pt x="98" y="45"/>
                    <a:pt x="97" y="38"/>
                    <a:pt x="95" y="31"/>
                  </a:cubicBezTo>
                  <a:cubicBezTo>
                    <a:pt x="93" y="25"/>
                    <a:pt x="89" y="19"/>
                    <a:pt x="85" y="15"/>
                  </a:cubicBezTo>
                  <a:close/>
                  <a:moveTo>
                    <a:pt x="56" y="66"/>
                  </a:moveTo>
                  <a:cubicBezTo>
                    <a:pt x="53" y="69"/>
                    <a:pt x="50" y="70"/>
                    <a:pt x="45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50" y="35"/>
                    <a:pt x="53" y="36"/>
                    <a:pt x="56" y="39"/>
                  </a:cubicBezTo>
                  <a:cubicBezTo>
                    <a:pt x="58" y="41"/>
                    <a:pt x="60" y="46"/>
                    <a:pt x="60" y="52"/>
                  </a:cubicBezTo>
                  <a:cubicBezTo>
                    <a:pt x="60" y="59"/>
                    <a:pt x="58" y="63"/>
                    <a:pt x="56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872"/>
            <p:cNvSpPr>
              <a:spLocks noEditPoints="1"/>
            </p:cNvSpPr>
            <p:nvPr userDrawn="1"/>
          </p:nvSpPr>
          <p:spPr bwMode="auto">
            <a:xfrm>
              <a:off x="5050" y="1635"/>
              <a:ext cx="71" cy="88"/>
            </a:xfrm>
            <a:custGeom>
              <a:avLst/>
              <a:gdLst>
                <a:gd name="T0" fmla="*/ 28 w 71"/>
                <a:gd name="T1" fmla="*/ 65 h 88"/>
                <a:gd name="T2" fmla="*/ 43 w 71"/>
                <a:gd name="T3" fmla="*/ 65 h 88"/>
                <a:gd name="T4" fmla="*/ 45 w 71"/>
                <a:gd name="T5" fmla="*/ 88 h 88"/>
                <a:gd name="T6" fmla="*/ 71 w 71"/>
                <a:gd name="T7" fmla="*/ 88 h 88"/>
                <a:gd name="T8" fmla="*/ 55 w 71"/>
                <a:gd name="T9" fmla="*/ 0 h 88"/>
                <a:gd name="T10" fmla="*/ 15 w 71"/>
                <a:gd name="T11" fmla="*/ 0 h 88"/>
                <a:gd name="T12" fmla="*/ 0 w 71"/>
                <a:gd name="T13" fmla="*/ 88 h 88"/>
                <a:gd name="T14" fmla="*/ 25 w 71"/>
                <a:gd name="T15" fmla="*/ 88 h 88"/>
                <a:gd name="T16" fmla="*/ 28 w 71"/>
                <a:gd name="T17" fmla="*/ 65 h 88"/>
                <a:gd name="T18" fmla="*/ 34 w 71"/>
                <a:gd name="T19" fmla="*/ 22 h 88"/>
                <a:gd name="T20" fmla="*/ 36 w 71"/>
                <a:gd name="T21" fmla="*/ 22 h 88"/>
                <a:gd name="T22" fmla="*/ 40 w 71"/>
                <a:gd name="T23" fmla="*/ 46 h 88"/>
                <a:gd name="T24" fmla="*/ 30 w 71"/>
                <a:gd name="T25" fmla="*/ 46 h 88"/>
                <a:gd name="T26" fmla="*/ 34 w 71"/>
                <a:gd name="T27" fmla="*/ 2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88">
                  <a:moveTo>
                    <a:pt x="28" y="65"/>
                  </a:moveTo>
                  <a:lnTo>
                    <a:pt x="43" y="65"/>
                  </a:lnTo>
                  <a:lnTo>
                    <a:pt x="45" y="88"/>
                  </a:lnTo>
                  <a:lnTo>
                    <a:pt x="71" y="88"/>
                  </a:lnTo>
                  <a:lnTo>
                    <a:pt x="55" y="0"/>
                  </a:lnTo>
                  <a:lnTo>
                    <a:pt x="15" y="0"/>
                  </a:lnTo>
                  <a:lnTo>
                    <a:pt x="0" y="88"/>
                  </a:lnTo>
                  <a:lnTo>
                    <a:pt x="25" y="88"/>
                  </a:lnTo>
                  <a:lnTo>
                    <a:pt x="28" y="65"/>
                  </a:lnTo>
                  <a:close/>
                  <a:moveTo>
                    <a:pt x="34" y="22"/>
                  </a:moveTo>
                  <a:lnTo>
                    <a:pt x="36" y="22"/>
                  </a:lnTo>
                  <a:lnTo>
                    <a:pt x="40" y="46"/>
                  </a:lnTo>
                  <a:lnTo>
                    <a:pt x="30" y="46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873"/>
            <p:cNvSpPr>
              <a:spLocks/>
            </p:cNvSpPr>
            <p:nvPr userDrawn="1"/>
          </p:nvSpPr>
          <p:spPr bwMode="auto">
            <a:xfrm>
              <a:off x="5123" y="1635"/>
              <a:ext cx="78" cy="90"/>
            </a:xfrm>
            <a:custGeom>
              <a:avLst/>
              <a:gdLst>
                <a:gd name="T0" fmla="*/ 125 w 125"/>
                <a:gd name="T1" fmla="*/ 141 h 144"/>
                <a:gd name="T2" fmla="*/ 125 w 125"/>
                <a:gd name="T3" fmla="*/ 0 h 144"/>
                <a:gd name="T4" fmla="*/ 24 w 125"/>
                <a:gd name="T5" fmla="*/ 0 h 144"/>
                <a:gd name="T6" fmla="*/ 24 w 125"/>
                <a:gd name="T7" fmla="*/ 96 h 144"/>
                <a:gd name="T8" fmla="*/ 15 w 125"/>
                <a:gd name="T9" fmla="*/ 105 h 144"/>
                <a:gd name="T10" fmla="*/ 11 w 125"/>
                <a:gd name="T11" fmla="*/ 105 h 144"/>
                <a:gd name="T12" fmla="*/ 7 w 125"/>
                <a:gd name="T13" fmla="*/ 102 h 144"/>
                <a:gd name="T14" fmla="*/ 0 w 125"/>
                <a:gd name="T15" fmla="*/ 141 h 144"/>
                <a:gd name="T16" fmla="*/ 10 w 125"/>
                <a:gd name="T17" fmla="*/ 143 h 144"/>
                <a:gd name="T18" fmla="*/ 24 w 125"/>
                <a:gd name="T19" fmla="*/ 144 h 144"/>
                <a:gd name="T20" fmla="*/ 52 w 125"/>
                <a:gd name="T21" fmla="*/ 132 h 144"/>
                <a:gd name="T22" fmla="*/ 61 w 125"/>
                <a:gd name="T23" fmla="*/ 99 h 144"/>
                <a:gd name="T24" fmla="*/ 61 w 125"/>
                <a:gd name="T25" fmla="*/ 35 h 144"/>
                <a:gd name="T26" fmla="*/ 85 w 125"/>
                <a:gd name="T27" fmla="*/ 35 h 144"/>
                <a:gd name="T28" fmla="*/ 85 w 125"/>
                <a:gd name="T29" fmla="*/ 141 h 144"/>
                <a:gd name="T30" fmla="*/ 125 w 125"/>
                <a:gd name="T31" fmla="*/ 14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5" h="144">
                  <a:moveTo>
                    <a:pt x="125" y="141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4" y="102"/>
                    <a:pt x="21" y="105"/>
                    <a:pt x="15" y="105"/>
                  </a:cubicBezTo>
                  <a:cubicBezTo>
                    <a:pt x="14" y="105"/>
                    <a:pt x="12" y="105"/>
                    <a:pt x="11" y="105"/>
                  </a:cubicBezTo>
                  <a:cubicBezTo>
                    <a:pt x="9" y="104"/>
                    <a:pt x="8" y="103"/>
                    <a:pt x="7" y="102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3" y="142"/>
                    <a:pt x="6" y="143"/>
                    <a:pt x="10" y="143"/>
                  </a:cubicBezTo>
                  <a:cubicBezTo>
                    <a:pt x="14" y="144"/>
                    <a:pt x="19" y="144"/>
                    <a:pt x="24" y="144"/>
                  </a:cubicBezTo>
                  <a:cubicBezTo>
                    <a:pt x="37" y="144"/>
                    <a:pt x="46" y="140"/>
                    <a:pt x="52" y="132"/>
                  </a:cubicBezTo>
                  <a:cubicBezTo>
                    <a:pt x="58" y="124"/>
                    <a:pt x="61" y="114"/>
                    <a:pt x="61" y="99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125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874"/>
            <p:cNvSpPr>
              <a:spLocks noEditPoints="1"/>
            </p:cNvSpPr>
            <p:nvPr userDrawn="1"/>
          </p:nvSpPr>
          <p:spPr bwMode="auto">
            <a:xfrm>
              <a:off x="5217" y="1635"/>
              <a:ext cx="63" cy="88"/>
            </a:xfrm>
            <a:custGeom>
              <a:avLst/>
              <a:gdLst>
                <a:gd name="T0" fmla="*/ 87 w 101"/>
                <a:gd name="T1" fmla="*/ 131 h 141"/>
                <a:gd name="T2" fmla="*/ 97 w 101"/>
                <a:gd name="T3" fmla="*/ 117 h 141"/>
                <a:gd name="T4" fmla="*/ 101 w 101"/>
                <a:gd name="T5" fmla="*/ 95 h 141"/>
                <a:gd name="T6" fmla="*/ 97 w 101"/>
                <a:gd name="T7" fmla="*/ 75 h 141"/>
                <a:gd name="T8" fmla="*/ 87 w 101"/>
                <a:gd name="T9" fmla="*/ 62 h 141"/>
                <a:gd name="T10" fmla="*/ 72 w 101"/>
                <a:gd name="T11" fmla="*/ 55 h 141"/>
                <a:gd name="T12" fmla="*/ 54 w 101"/>
                <a:gd name="T13" fmla="*/ 53 h 141"/>
                <a:gd name="T14" fmla="*/ 39 w 101"/>
                <a:gd name="T15" fmla="*/ 53 h 141"/>
                <a:gd name="T16" fmla="*/ 39 w 101"/>
                <a:gd name="T17" fmla="*/ 0 h 141"/>
                <a:gd name="T18" fmla="*/ 0 w 101"/>
                <a:gd name="T19" fmla="*/ 0 h 141"/>
                <a:gd name="T20" fmla="*/ 0 w 101"/>
                <a:gd name="T21" fmla="*/ 141 h 141"/>
                <a:gd name="T22" fmla="*/ 54 w 101"/>
                <a:gd name="T23" fmla="*/ 141 h 141"/>
                <a:gd name="T24" fmla="*/ 72 w 101"/>
                <a:gd name="T25" fmla="*/ 138 h 141"/>
                <a:gd name="T26" fmla="*/ 87 w 101"/>
                <a:gd name="T27" fmla="*/ 131 h 141"/>
                <a:gd name="T28" fmla="*/ 57 w 101"/>
                <a:gd name="T29" fmla="*/ 104 h 141"/>
                <a:gd name="T30" fmla="*/ 46 w 101"/>
                <a:gd name="T31" fmla="*/ 107 h 141"/>
                <a:gd name="T32" fmla="*/ 39 w 101"/>
                <a:gd name="T33" fmla="*/ 107 h 141"/>
                <a:gd name="T34" fmla="*/ 39 w 101"/>
                <a:gd name="T35" fmla="*/ 84 h 141"/>
                <a:gd name="T36" fmla="*/ 46 w 101"/>
                <a:gd name="T37" fmla="*/ 84 h 141"/>
                <a:gd name="T38" fmla="*/ 57 w 101"/>
                <a:gd name="T39" fmla="*/ 88 h 141"/>
                <a:gd name="T40" fmla="*/ 60 w 101"/>
                <a:gd name="T41" fmla="*/ 95 h 141"/>
                <a:gd name="T42" fmla="*/ 57 w 101"/>
                <a:gd name="T43" fmla="*/ 10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1" h="141">
                  <a:moveTo>
                    <a:pt x="87" y="131"/>
                  </a:moveTo>
                  <a:cubicBezTo>
                    <a:pt x="91" y="127"/>
                    <a:pt x="94" y="123"/>
                    <a:pt x="97" y="117"/>
                  </a:cubicBezTo>
                  <a:cubicBezTo>
                    <a:pt x="99" y="111"/>
                    <a:pt x="101" y="104"/>
                    <a:pt x="101" y="95"/>
                  </a:cubicBezTo>
                  <a:cubicBezTo>
                    <a:pt x="101" y="87"/>
                    <a:pt x="99" y="81"/>
                    <a:pt x="97" y="75"/>
                  </a:cubicBezTo>
                  <a:cubicBezTo>
                    <a:pt x="94" y="70"/>
                    <a:pt x="91" y="65"/>
                    <a:pt x="87" y="62"/>
                  </a:cubicBezTo>
                  <a:cubicBezTo>
                    <a:pt x="83" y="59"/>
                    <a:pt x="78" y="56"/>
                    <a:pt x="72" y="55"/>
                  </a:cubicBezTo>
                  <a:cubicBezTo>
                    <a:pt x="66" y="53"/>
                    <a:pt x="60" y="53"/>
                    <a:pt x="54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60" y="141"/>
                    <a:pt x="66" y="140"/>
                    <a:pt x="72" y="138"/>
                  </a:cubicBezTo>
                  <a:cubicBezTo>
                    <a:pt x="78" y="137"/>
                    <a:pt x="83" y="134"/>
                    <a:pt x="87" y="131"/>
                  </a:cubicBezTo>
                  <a:close/>
                  <a:moveTo>
                    <a:pt x="57" y="104"/>
                  </a:moveTo>
                  <a:cubicBezTo>
                    <a:pt x="55" y="106"/>
                    <a:pt x="51" y="107"/>
                    <a:pt x="46" y="107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51" y="84"/>
                    <a:pt x="55" y="85"/>
                    <a:pt x="57" y="88"/>
                  </a:cubicBezTo>
                  <a:cubicBezTo>
                    <a:pt x="59" y="90"/>
                    <a:pt x="60" y="92"/>
                    <a:pt x="60" y="95"/>
                  </a:cubicBezTo>
                  <a:cubicBezTo>
                    <a:pt x="60" y="99"/>
                    <a:pt x="59" y="102"/>
                    <a:pt x="57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875"/>
            <p:cNvSpPr>
              <a:spLocks/>
            </p:cNvSpPr>
            <p:nvPr userDrawn="1"/>
          </p:nvSpPr>
          <p:spPr bwMode="auto">
            <a:xfrm>
              <a:off x="5290" y="1635"/>
              <a:ext cx="66" cy="88"/>
            </a:xfrm>
            <a:custGeom>
              <a:avLst/>
              <a:gdLst>
                <a:gd name="T0" fmla="*/ 41 w 66"/>
                <a:gd name="T1" fmla="*/ 88 h 88"/>
                <a:gd name="T2" fmla="*/ 66 w 66"/>
                <a:gd name="T3" fmla="*/ 88 h 88"/>
                <a:gd name="T4" fmla="*/ 66 w 66"/>
                <a:gd name="T5" fmla="*/ 0 h 88"/>
                <a:gd name="T6" fmla="*/ 41 w 66"/>
                <a:gd name="T7" fmla="*/ 0 h 88"/>
                <a:gd name="T8" fmla="*/ 41 w 66"/>
                <a:gd name="T9" fmla="*/ 31 h 88"/>
                <a:gd name="T10" fmla="*/ 24 w 66"/>
                <a:gd name="T11" fmla="*/ 31 h 88"/>
                <a:gd name="T12" fmla="*/ 24 w 66"/>
                <a:gd name="T13" fmla="*/ 0 h 88"/>
                <a:gd name="T14" fmla="*/ 0 w 66"/>
                <a:gd name="T15" fmla="*/ 0 h 88"/>
                <a:gd name="T16" fmla="*/ 0 w 66"/>
                <a:gd name="T17" fmla="*/ 88 h 88"/>
                <a:gd name="T18" fmla="*/ 24 w 66"/>
                <a:gd name="T19" fmla="*/ 88 h 88"/>
                <a:gd name="T20" fmla="*/ 24 w 66"/>
                <a:gd name="T21" fmla="*/ 53 h 88"/>
                <a:gd name="T22" fmla="*/ 41 w 66"/>
                <a:gd name="T23" fmla="*/ 53 h 88"/>
                <a:gd name="T24" fmla="*/ 41 w 66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88">
                  <a:moveTo>
                    <a:pt x="41" y="88"/>
                  </a:moveTo>
                  <a:lnTo>
                    <a:pt x="66" y="88"/>
                  </a:lnTo>
                  <a:lnTo>
                    <a:pt x="66" y="0"/>
                  </a:lnTo>
                  <a:lnTo>
                    <a:pt x="41" y="0"/>
                  </a:lnTo>
                  <a:lnTo>
                    <a:pt x="41" y="31"/>
                  </a:lnTo>
                  <a:lnTo>
                    <a:pt x="24" y="31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4" y="88"/>
                  </a:lnTo>
                  <a:lnTo>
                    <a:pt x="24" y="53"/>
                  </a:lnTo>
                  <a:lnTo>
                    <a:pt x="41" y="53"/>
                  </a:lnTo>
                  <a:lnTo>
                    <a:pt x="41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Rectangle 876"/>
            <p:cNvSpPr>
              <a:spLocks noChangeArrowheads="1"/>
            </p:cNvSpPr>
            <p:nvPr userDrawn="1"/>
          </p:nvSpPr>
          <p:spPr bwMode="auto">
            <a:xfrm>
              <a:off x="5440" y="1635"/>
              <a:ext cx="25" cy="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877"/>
            <p:cNvSpPr>
              <a:spLocks noEditPoints="1"/>
            </p:cNvSpPr>
            <p:nvPr userDrawn="1"/>
          </p:nvSpPr>
          <p:spPr bwMode="auto">
            <a:xfrm>
              <a:off x="5372" y="1635"/>
              <a:ext cx="62" cy="88"/>
            </a:xfrm>
            <a:custGeom>
              <a:avLst/>
              <a:gdLst>
                <a:gd name="T0" fmla="*/ 0 w 100"/>
                <a:gd name="T1" fmla="*/ 0 h 141"/>
                <a:gd name="T2" fmla="*/ 0 w 100"/>
                <a:gd name="T3" fmla="*/ 141 h 141"/>
                <a:gd name="T4" fmla="*/ 53 w 100"/>
                <a:gd name="T5" fmla="*/ 141 h 141"/>
                <a:gd name="T6" fmla="*/ 71 w 100"/>
                <a:gd name="T7" fmla="*/ 138 h 141"/>
                <a:gd name="T8" fmla="*/ 86 w 100"/>
                <a:gd name="T9" fmla="*/ 131 h 141"/>
                <a:gd name="T10" fmla="*/ 96 w 100"/>
                <a:gd name="T11" fmla="*/ 117 h 141"/>
                <a:gd name="T12" fmla="*/ 100 w 100"/>
                <a:gd name="T13" fmla="*/ 95 h 141"/>
                <a:gd name="T14" fmla="*/ 96 w 100"/>
                <a:gd name="T15" fmla="*/ 75 h 141"/>
                <a:gd name="T16" fmla="*/ 86 w 100"/>
                <a:gd name="T17" fmla="*/ 62 h 141"/>
                <a:gd name="T18" fmla="*/ 71 w 100"/>
                <a:gd name="T19" fmla="*/ 55 h 141"/>
                <a:gd name="T20" fmla="*/ 53 w 100"/>
                <a:gd name="T21" fmla="*/ 53 h 141"/>
                <a:gd name="T22" fmla="*/ 39 w 100"/>
                <a:gd name="T23" fmla="*/ 53 h 141"/>
                <a:gd name="T24" fmla="*/ 39 w 100"/>
                <a:gd name="T25" fmla="*/ 0 h 141"/>
                <a:gd name="T26" fmla="*/ 0 w 100"/>
                <a:gd name="T27" fmla="*/ 0 h 141"/>
                <a:gd name="T28" fmla="*/ 45 w 100"/>
                <a:gd name="T29" fmla="*/ 84 h 141"/>
                <a:gd name="T30" fmla="*/ 56 w 100"/>
                <a:gd name="T31" fmla="*/ 88 h 141"/>
                <a:gd name="T32" fmla="*/ 59 w 100"/>
                <a:gd name="T33" fmla="*/ 95 h 141"/>
                <a:gd name="T34" fmla="*/ 56 w 100"/>
                <a:gd name="T35" fmla="*/ 104 h 141"/>
                <a:gd name="T36" fmla="*/ 45 w 100"/>
                <a:gd name="T37" fmla="*/ 107 h 141"/>
                <a:gd name="T38" fmla="*/ 39 w 100"/>
                <a:gd name="T39" fmla="*/ 107 h 141"/>
                <a:gd name="T40" fmla="*/ 39 w 100"/>
                <a:gd name="T41" fmla="*/ 84 h 141"/>
                <a:gd name="T42" fmla="*/ 45 w 100"/>
                <a:gd name="T43" fmla="*/ 8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0" h="141">
                  <a:moveTo>
                    <a:pt x="0" y="0"/>
                  </a:moveTo>
                  <a:cubicBezTo>
                    <a:pt x="0" y="141"/>
                    <a:pt x="0" y="141"/>
                    <a:pt x="0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9" y="141"/>
                    <a:pt x="65" y="140"/>
                    <a:pt x="71" y="138"/>
                  </a:cubicBezTo>
                  <a:cubicBezTo>
                    <a:pt x="77" y="137"/>
                    <a:pt x="82" y="134"/>
                    <a:pt x="86" y="131"/>
                  </a:cubicBezTo>
                  <a:cubicBezTo>
                    <a:pt x="90" y="127"/>
                    <a:pt x="93" y="123"/>
                    <a:pt x="96" y="117"/>
                  </a:cubicBezTo>
                  <a:cubicBezTo>
                    <a:pt x="98" y="111"/>
                    <a:pt x="100" y="104"/>
                    <a:pt x="100" y="95"/>
                  </a:cubicBezTo>
                  <a:cubicBezTo>
                    <a:pt x="100" y="87"/>
                    <a:pt x="98" y="81"/>
                    <a:pt x="96" y="75"/>
                  </a:cubicBezTo>
                  <a:cubicBezTo>
                    <a:pt x="93" y="70"/>
                    <a:pt x="90" y="65"/>
                    <a:pt x="86" y="62"/>
                  </a:cubicBezTo>
                  <a:cubicBezTo>
                    <a:pt x="82" y="59"/>
                    <a:pt x="77" y="56"/>
                    <a:pt x="71" y="55"/>
                  </a:cubicBezTo>
                  <a:cubicBezTo>
                    <a:pt x="65" y="53"/>
                    <a:pt x="59" y="53"/>
                    <a:pt x="53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9" y="0"/>
                    <a:pt x="39" y="0"/>
                    <a:pt x="39" y="0"/>
                  </a:cubicBezTo>
                  <a:lnTo>
                    <a:pt x="0" y="0"/>
                  </a:lnTo>
                  <a:close/>
                  <a:moveTo>
                    <a:pt x="45" y="84"/>
                  </a:moveTo>
                  <a:cubicBezTo>
                    <a:pt x="50" y="84"/>
                    <a:pt x="54" y="85"/>
                    <a:pt x="56" y="88"/>
                  </a:cubicBezTo>
                  <a:cubicBezTo>
                    <a:pt x="58" y="90"/>
                    <a:pt x="59" y="92"/>
                    <a:pt x="59" y="95"/>
                  </a:cubicBezTo>
                  <a:cubicBezTo>
                    <a:pt x="59" y="99"/>
                    <a:pt x="58" y="102"/>
                    <a:pt x="56" y="104"/>
                  </a:cubicBezTo>
                  <a:cubicBezTo>
                    <a:pt x="54" y="106"/>
                    <a:pt x="50" y="107"/>
                    <a:pt x="45" y="107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39" y="84"/>
                    <a:pt x="39" y="84"/>
                    <a:pt x="39" y="84"/>
                  </a:cubicBezTo>
                  <a:lnTo>
                    <a:pt x="45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878"/>
            <p:cNvSpPr>
              <a:spLocks/>
            </p:cNvSpPr>
            <p:nvPr userDrawn="1"/>
          </p:nvSpPr>
          <p:spPr bwMode="auto">
            <a:xfrm>
              <a:off x="5501" y="1612"/>
              <a:ext cx="36" cy="19"/>
            </a:xfrm>
            <a:custGeom>
              <a:avLst/>
              <a:gdLst>
                <a:gd name="T0" fmla="*/ 18 w 57"/>
                <a:gd name="T1" fmla="*/ 28 h 30"/>
                <a:gd name="T2" fmla="*/ 28 w 57"/>
                <a:gd name="T3" fmla="*/ 30 h 30"/>
                <a:gd name="T4" fmla="*/ 39 w 57"/>
                <a:gd name="T5" fmla="*/ 28 h 30"/>
                <a:gd name="T6" fmla="*/ 48 w 57"/>
                <a:gd name="T7" fmla="*/ 21 h 30"/>
                <a:gd name="T8" fmla="*/ 54 w 57"/>
                <a:gd name="T9" fmla="*/ 12 h 30"/>
                <a:gd name="T10" fmla="*/ 57 w 57"/>
                <a:gd name="T11" fmla="*/ 0 h 30"/>
                <a:gd name="T12" fmla="*/ 34 w 57"/>
                <a:gd name="T13" fmla="*/ 0 h 30"/>
                <a:gd name="T14" fmla="*/ 33 w 57"/>
                <a:gd name="T15" fmla="*/ 5 h 30"/>
                <a:gd name="T16" fmla="*/ 28 w 57"/>
                <a:gd name="T17" fmla="*/ 7 h 30"/>
                <a:gd name="T18" fmla="*/ 25 w 57"/>
                <a:gd name="T19" fmla="*/ 5 h 30"/>
                <a:gd name="T20" fmla="*/ 23 w 57"/>
                <a:gd name="T21" fmla="*/ 0 h 30"/>
                <a:gd name="T22" fmla="*/ 0 w 57"/>
                <a:gd name="T23" fmla="*/ 0 h 30"/>
                <a:gd name="T24" fmla="*/ 3 w 57"/>
                <a:gd name="T25" fmla="*/ 12 h 30"/>
                <a:gd name="T26" fmla="*/ 9 w 57"/>
                <a:gd name="T27" fmla="*/ 21 h 30"/>
                <a:gd name="T28" fmla="*/ 18 w 57"/>
                <a:gd name="T29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30">
                  <a:moveTo>
                    <a:pt x="18" y="28"/>
                  </a:moveTo>
                  <a:cubicBezTo>
                    <a:pt x="21" y="29"/>
                    <a:pt x="25" y="30"/>
                    <a:pt x="28" y="30"/>
                  </a:cubicBezTo>
                  <a:cubicBezTo>
                    <a:pt x="32" y="30"/>
                    <a:pt x="36" y="29"/>
                    <a:pt x="39" y="28"/>
                  </a:cubicBezTo>
                  <a:cubicBezTo>
                    <a:pt x="43" y="26"/>
                    <a:pt x="46" y="24"/>
                    <a:pt x="48" y="21"/>
                  </a:cubicBezTo>
                  <a:cubicBezTo>
                    <a:pt x="51" y="19"/>
                    <a:pt x="53" y="15"/>
                    <a:pt x="54" y="12"/>
                  </a:cubicBezTo>
                  <a:cubicBezTo>
                    <a:pt x="56" y="8"/>
                    <a:pt x="57" y="4"/>
                    <a:pt x="5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2"/>
                    <a:pt x="34" y="3"/>
                    <a:pt x="33" y="5"/>
                  </a:cubicBezTo>
                  <a:cubicBezTo>
                    <a:pt x="32" y="6"/>
                    <a:pt x="30" y="7"/>
                    <a:pt x="28" y="7"/>
                  </a:cubicBezTo>
                  <a:cubicBezTo>
                    <a:pt x="27" y="7"/>
                    <a:pt x="26" y="6"/>
                    <a:pt x="25" y="5"/>
                  </a:cubicBezTo>
                  <a:cubicBezTo>
                    <a:pt x="23" y="3"/>
                    <a:pt x="23" y="2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3" y="12"/>
                  </a:cubicBezTo>
                  <a:cubicBezTo>
                    <a:pt x="4" y="15"/>
                    <a:pt x="6" y="19"/>
                    <a:pt x="9" y="21"/>
                  </a:cubicBezTo>
                  <a:cubicBezTo>
                    <a:pt x="11" y="24"/>
                    <a:pt x="14" y="26"/>
                    <a:pt x="1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879"/>
            <p:cNvSpPr>
              <a:spLocks/>
            </p:cNvSpPr>
            <p:nvPr userDrawn="1"/>
          </p:nvSpPr>
          <p:spPr bwMode="auto">
            <a:xfrm>
              <a:off x="5481" y="1635"/>
              <a:ext cx="68" cy="88"/>
            </a:xfrm>
            <a:custGeom>
              <a:avLst/>
              <a:gdLst>
                <a:gd name="T0" fmla="*/ 68 w 68"/>
                <a:gd name="T1" fmla="*/ 88 h 88"/>
                <a:gd name="T2" fmla="*/ 68 w 68"/>
                <a:gd name="T3" fmla="*/ 0 h 88"/>
                <a:gd name="T4" fmla="*/ 44 w 68"/>
                <a:gd name="T5" fmla="*/ 0 h 88"/>
                <a:gd name="T6" fmla="*/ 23 w 68"/>
                <a:gd name="T7" fmla="*/ 43 h 88"/>
                <a:gd name="T8" fmla="*/ 23 w 68"/>
                <a:gd name="T9" fmla="*/ 0 h 88"/>
                <a:gd name="T10" fmla="*/ 0 w 68"/>
                <a:gd name="T11" fmla="*/ 0 h 88"/>
                <a:gd name="T12" fmla="*/ 0 w 68"/>
                <a:gd name="T13" fmla="*/ 88 h 88"/>
                <a:gd name="T14" fmla="*/ 23 w 68"/>
                <a:gd name="T15" fmla="*/ 88 h 88"/>
                <a:gd name="T16" fmla="*/ 44 w 68"/>
                <a:gd name="T17" fmla="*/ 43 h 88"/>
                <a:gd name="T18" fmla="*/ 44 w 68"/>
                <a:gd name="T19" fmla="*/ 88 h 88"/>
                <a:gd name="T20" fmla="*/ 68 w 68"/>
                <a:gd name="T2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88">
                  <a:moveTo>
                    <a:pt x="68" y="88"/>
                  </a:moveTo>
                  <a:lnTo>
                    <a:pt x="68" y="0"/>
                  </a:lnTo>
                  <a:lnTo>
                    <a:pt x="44" y="0"/>
                  </a:lnTo>
                  <a:lnTo>
                    <a:pt x="23" y="43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3" y="88"/>
                  </a:lnTo>
                  <a:lnTo>
                    <a:pt x="44" y="43"/>
                  </a:lnTo>
                  <a:lnTo>
                    <a:pt x="44" y="88"/>
                  </a:lnTo>
                  <a:lnTo>
                    <a:pt x="68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880"/>
            <p:cNvSpPr>
              <a:spLocks/>
            </p:cNvSpPr>
            <p:nvPr userDrawn="1"/>
          </p:nvSpPr>
          <p:spPr bwMode="auto">
            <a:xfrm>
              <a:off x="5593" y="1635"/>
              <a:ext cx="75" cy="104"/>
            </a:xfrm>
            <a:custGeom>
              <a:avLst/>
              <a:gdLst>
                <a:gd name="T0" fmla="*/ 75 w 75"/>
                <a:gd name="T1" fmla="*/ 104 h 104"/>
                <a:gd name="T2" fmla="*/ 75 w 75"/>
                <a:gd name="T3" fmla="*/ 65 h 104"/>
                <a:gd name="T4" fmla="*/ 67 w 75"/>
                <a:gd name="T5" fmla="*/ 65 h 104"/>
                <a:gd name="T6" fmla="*/ 67 w 75"/>
                <a:gd name="T7" fmla="*/ 0 h 104"/>
                <a:gd name="T8" fmla="*/ 42 w 75"/>
                <a:gd name="T9" fmla="*/ 0 h 104"/>
                <a:gd name="T10" fmla="*/ 42 w 75"/>
                <a:gd name="T11" fmla="*/ 65 h 104"/>
                <a:gd name="T12" fmla="*/ 25 w 75"/>
                <a:gd name="T13" fmla="*/ 65 h 104"/>
                <a:gd name="T14" fmla="*/ 25 w 75"/>
                <a:gd name="T15" fmla="*/ 0 h 104"/>
                <a:gd name="T16" fmla="*/ 0 w 75"/>
                <a:gd name="T17" fmla="*/ 0 h 104"/>
                <a:gd name="T18" fmla="*/ 0 w 75"/>
                <a:gd name="T19" fmla="*/ 88 h 104"/>
                <a:gd name="T20" fmla="*/ 53 w 75"/>
                <a:gd name="T21" fmla="*/ 88 h 104"/>
                <a:gd name="T22" fmla="*/ 53 w 75"/>
                <a:gd name="T23" fmla="*/ 104 h 104"/>
                <a:gd name="T24" fmla="*/ 75 w 75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104">
                  <a:moveTo>
                    <a:pt x="75" y="104"/>
                  </a:moveTo>
                  <a:lnTo>
                    <a:pt x="75" y="65"/>
                  </a:lnTo>
                  <a:lnTo>
                    <a:pt x="67" y="65"/>
                  </a:lnTo>
                  <a:lnTo>
                    <a:pt x="67" y="0"/>
                  </a:lnTo>
                  <a:lnTo>
                    <a:pt x="42" y="0"/>
                  </a:lnTo>
                  <a:lnTo>
                    <a:pt x="42" y="65"/>
                  </a:lnTo>
                  <a:lnTo>
                    <a:pt x="25" y="6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53" y="88"/>
                  </a:lnTo>
                  <a:lnTo>
                    <a:pt x="53" y="104"/>
                  </a:lnTo>
                  <a:lnTo>
                    <a:pt x="75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881"/>
            <p:cNvSpPr>
              <a:spLocks/>
            </p:cNvSpPr>
            <p:nvPr userDrawn="1"/>
          </p:nvSpPr>
          <p:spPr bwMode="auto">
            <a:xfrm>
              <a:off x="5740" y="1635"/>
              <a:ext cx="66" cy="88"/>
            </a:xfrm>
            <a:custGeom>
              <a:avLst/>
              <a:gdLst>
                <a:gd name="T0" fmla="*/ 66 w 66"/>
                <a:gd name="T1" fmla="*/ 88 h 88"/>
                <a:gd name="T2" fmla="*/ 66 w 66"/>
                <a:gd name="T3" fmla="*/ 0 h 88"/>
                <a:gd name="T4" fmla="*/ 42 w 66"/>
                <a:gd name="T5" fmla="*/ 0 h 88"/>
                <a:gd name="T6" fmla="*/ 42 w 66"/>
                <a:gd name="T7" fmla="*/ 31 h 88"/>
                <a:gd name="T8" fmla="*/ 25 w 66"/>
                <a:gd name="T9" fmla="*/ 31 h 88"/>
                <a:gd name="T10" fmla="*/ 25 w 66"/>
                <a:gd name="T11" fmla="*/ 0 h 88"/>
                <a:gd name="T12" fmla="*/ 0 w 66"/>
                <a:gd name="T13" fmla="*/ 0 h 88"/>
                <a:gd name="T14" fmla="*/ 0 w 66"/>
                <a:gd name="T15" fmla="*/ 88 h 88"/>
                <a:gd name="T16" fmla="*/ 25 w 66"/>
                <a:gd name="T17" fmla="*/ 88 h 88"/>
                <a:gd name="T18" fmla="*/ 25 w 66"/>
                <a:gd name="T19" fmla="*/ 53 h 88"/>
                <a:gd name="T20" fmla="*/ 42 w 66"/>
                <a:gd name="T21" fmla="*/ 53 h 88"/>
                <a:gd name="T22" fmla="*/ 42 w 66"/>
                <a:gd name="T23" fmla="*/ 88 h 88"/>
                <a:gd name="T24" fmla="*/ 66 w 66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88">
                  <a:moveTo>
                    <a:pt x="66" y="88"/>
                  </a:moveTo>
                  <a:lnTo>
                    <a:pt x="66" y="0"/>
                  </a:lnTo>
                  <a:lnTo>
                    <a:pt x="42" y="0"/>
                  </a:lnTo>
                  <a:lnTo>
                    <a:pt x="42" y="31"/>
                  </a:lnTo>
                  <a:lnTo>
                    <a:pt x="25" y="31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5" y="88"/>
                  </a:lnTo>
                  <a:lnTo>
                    <a:pt x="25" y="53"/>
                  </a:lnTo>
                  <a:lnTo>
                    <a:pt x="42" y="53"/>
                  </a:lnTo>
                  <a:lnTo>
                    <a:pt x="42" y="88"/>
                  </a:lnTo>
                  <a:lnTo>
                    <a:pt x="66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Freeform 882"/>
            <p:cNvSpPr>
              <a:spLocks/>
            </p:cNvSpPr>
            <p:nvPr userDrawn="1"/>
          </p:nvSpPr>
          <p:spPr bwMode="auto">
            <a:xfrm>
              <a:off x="5814" y="1635"/>
              <a:ext cx="63" cy="88"/>
            </a:xfrm>
            <a:custGeom>
              <a:avLst/>
              <a:gdLst>
                <a:gd name="T0" fmla="*/ 44 w 63"/>
                <a:gd name="T1" fmla="*/ 88 h 88"/>
                <a:gd name="T2" fmla="*/ 44 w 63"/>
                <a:gd name="T3" fmla="*/ 22 h 88"/>
                <a:gd name="T4" fmla="*/ 63 w 63"/>
                <a:gd name="T5" fmla="*/ 22 h 88"/>
                <a:gd name="T6" fmla="*/ 63 w 63"/>
                <a:gd name="T7" fmla="*/ 0 h 88"/>
                <a:gd name="T8" fmla="*/ 0 w 63"/>
                <a:gd name="T9" fmla="*/ 0 h 88"/>
                <a:gd name="T10" fmla="*/ 0 w 63"/>
                <a:gd name="T11" fmla="*/ 22 h 88"/>
                <a:gd name="T12" fmla="*/ 19 w 63"/>
                <a:gd name="T13" fmla="*/ 22 h 88"/>
                <a:gd name="T14" fmla="*/ 19 w 63"/>
                <a:gd name="T15" fmla="*/ 88 h 88"/>
                <a:gd name="T16" fmla="*/ 44 w 63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88">
                  <a:moveTo>
                    <a:pt x="44" y="88"/>
                  </a:moveTo>
                  <a:lnTo>
                    <a:pt x="44" y="22"/>
                  </a:lnTo>
                  <a:lnTo>
                    <a:pt x="63" y="22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9" y="22"/>
                  </a:lnTo>
                  <a:lnTo>
                    <a:pt x="19" y="88"/>
                  </a:lnTo>
                  <a:lnTo>
                    <a:pt x="44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Freeform 883"/>
            <p:cNvSpPr>
              <a:spLocks noEditPoints="1"/>
            </p:cNvSpPr>
            <p:nvPr userDrawn="1"/>
          </p:nvSpPr>
          <p:spPr bwMode="auto">
            <a:xfrm>
              <a:off x="5885" y="1635"/>
              <a:ext cx="61" cy="88"/>
            </a:xfrm>
            <a:custGeom>
              <a:avLst/>
              <a:gdLst>
                <a:gd name="T0" fmla="*/ 94 w 98"/>
                <a:gd name="T1" fmla="*/ 31 h 141"/>
                <a:gd name="T2" fmla="*/ 84 w 98"/>
                <a:gd name="T3" fmla="*/ 15 h 141"/>
                <a:gd name="T4" fmla="*/ 68 w 98"/>
                <a:gd name="T5" fmla="*/ 4 h 141"/>
                <a:gd name="T6" fmla="*/ 46 w 98"/>
                <a:gd name="T7" fmla="*/ 0 h 141"/>
                <a:gd name="T8" fmla="*/ 0 w 98"/>
                <a:gd name="T9" fmla="*/ 0 h 141"/>
                <a:gd name="T10" fmla="*/ 0 w 98"/>
                <a:gd name="T11" fmla="*/ 141 h 141"/>
                <a:gd name="T12" fmla="*/ 39 w 98"/>
                <a:gd name="T13" fmla="*/ 141 h 141"/>
                <a:gd name="T14" fmla="*/ 39 w 98"/>
                <a:gd name="T15" fmla="*/ 105 h 141"/>
                <a:gd name="T16" fmla="*/ 46 w 98"/>
                <a:gd name="T17" fmla="*/ 105 h 141"/>
                <a:gd name="T18" fmla="*/ 70 w 98"/>
                <a:gd name="T19" fmla="*/ 101 h 141"/>
                <a:gd name="T20" fmla="*/ 86 w 98"/>
                <a:gd name="T21" fmla="*/ 90 h 141"/>
                <a:gd name="T22" fmla="*/ 95 w 98"/>
                <a:gd name="T23" fmla="*/ 73 h 141"/>
                <a:gd name="T24" fmla="*/ 98 w 98"/>
                <a:gd name="T25" fmla="*/ 52 h 141"/>
                <a:gd name="T26" fmla="*/ 94 w 98"/>
                <a:gd name="T27" fmla="*/ 31 h 141"/>
                <a:gd name="T28" fmla="*/ 55 w 98"/>
                <a:gd name="T29" fmla="*/ 66 h 141"/>
                <a:gd name="T30" fmla="*/ 45 w 98"/>
                <a:gd name="T31" fmla="*/ 70 h 141"/>
                <a:gd name="T32" fmla="*/ 39 w 98"/>
                <a:gd name="T33" fmla="*/ 70 h 141"/>
                <a:gd name="T34" fmla="*/ 39 w 98"/>
                <a:gd name="T35" fmla="*/ 35 h 141"/>
                <a:gd name="T36" fmla="*/ 45 w 98"/>
                <a:gd name="T37" fmla="*/ 35 h 141"/>
                <a:gd name="T38" fmla="*/ 55 w 98"/>
                <a:gd name="T39" fmla="*/ 39 h 141"/>
                <a:gd name="T40" fmla="*/ 59 w 98"/>
                <a:gd name="T41" fmla="*/ 52 h 141"/>
                <a:gd name="T42" fmla="*/ 55 w 98"/>
                <a:gd name="T43" fmla="*/ 6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141">
                  <a:moveTo>
                    <a:pt x="94" y="31"/>
                  </a:moveTo>
                  <a:cubicBezTo>
                    <a:pt x="92" y="25"/>
                    <a:pt x="89" y="19"/>
                    <a:pt x="84" y="15"/>
                  </a:cubicBezTo>
                  <a:cubicBezTo>
                    <a:pt x="80" y="10"/>
                    <a:pt x="74" y="6"/>
                    <a:pt x="68" y="4"/>
                  </a:cubicBezTo>
                  <a:cubicBezTo>
                    <a:pt x="61" y="1"/>
                    <a:pt x="54" y="0"/>
                    <a:pt x="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39" y="141"/>
                    <a:pt x="39" y="141"/>
                    <a:pt x="39" y="141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46" y="105"/>
                    <a:pt x="46" y="105"/>
                    <a:pt x="46" y="105"/>
                  </a:cubicBezTo>
                  <a:cubicBezTo>
                    <a:pt x="56" y="105"/>
                    <a:pt x="64" y="104"/>
                    <a:pt x="70" y="101"/>
                  </a:cubicBezTo>
                  <a:cubicBezTo>
                    <a:pt x="77" y="98"/>
                    <a:pt x="82" y="95"/>
                    <a:pt x="86" y="90"/>
                  </a:cubicBezTo>
                  <a:cubicBezTo>
                    <a:pt x="90" y="85"/>
                    <a:pt x="93" y="80"/>
                    <a:pt x="95" y="73"/>
                  </a:cubicBezTo>
                  <a:cubicBezTo>
                    <a:pt x="97" y="67"/>
                    <a:pt x="98" y="60"/>
                    <a:pt x="98" y="52"/>
                  </a:cubicBezTo>
                  <a:cubicBezTo>
                    <a:pt x="98" y="45"/>
                    <a:pt x="97" y="38"/>
                    <a:pt x="94" y="31"/>
                  </a:cubicBezTo>
                  <a:close/>
                  <a:moveTo>
                    <a:pt x="55" y="66"/>
                  </a:moveTo>
                  <a:cubicBezTo>
                    <a:pt x="53" y="69"/>
                    <a:pt x="49" y="70"/>
                    <a:pt x="45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9" y="35"/>
                    <a:pt x="53" y="36"/>
                    <a:pt x="55" y="39"/>
                  </a:cubicBezTo>
                  <a:cubicBezTo>
                    <a:pt x="58" y="41"/>
                    <a:pt x="59" y="46"/>
                    <a:pt x="59" y="52"/>
                  </a:cubicBezTo>
                  <a:cubicBezTo>
                    <a:pt x="59" y="59"/>
                    <a:pt x="58" y="63"/>
                    <a:pt x="55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Rectangle 884"/>
            <p:cNvSpPr>
              <a:spLocks noChangeArrowheads="1"/>
            </p:cNvSpPr>
            <p:nvPr userDrawn="1"/>
          </p:nvSpPr>
          <p:spPr bwMode="auto">
            <a:xfrm>
              <a:off x="4672" y="1575"/>
              <a:ext cx="1272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g object 16"/>
          <p:cNvSpPr/>
          <p:nvPr userDrawn="1"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bg object 17"/>
          <p:cNvSpPr/>
          <p:nvPr userDrawn="1"/>
        </p:nvSpPr>
        <p:spPr>
          <a:xfrm>
            <a:off x="178005" y="178005"/>
            <a:ext cx="19748500" cy="10953115"/>
          </a:xfrm>
          <a:custGeom>
            <a:avLst/>
            <a:gdLst/>
            <a:ahLst/>
            <a:cxnLst/>
            <a:rect l="l" t="t" r="r" b="b"/>
            <a:pathLst>
              <a:path w="19748500" h="10953115">
                <a:moveTo>
                  <a:pt x="19748089" y="0"/>
                </a:moveTo>
                <a:lnTo>
                  <a:pt x="0" y="0"/>
                </a:lnTo>
                <a:lnTo>
                  <a:pt x="0" y="10952546"/>
                </a:lnTo>
                <a:lnTo>
                  <a:pt x="19748089" y="10952546"/>
                </a:lnTo>
                <a:lnTo>
                  <a:pt x="19748089" y="0"/>
                </a:lnTo>
                <a:close/>
              </a:path>
            </a:pathLst>
          </a:custGeom>
          <a:solidFill>
            <a:srgbClr val="E7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 userDrawn="1"/>
        </p:nvSpPr>
        <p:spPr>
          <a:xfrm>
            <a:off x="19359076" y="10564023"/>
            <a:ext cx="567055" cy="567055"/>
          </a:xfrm>
          <a:custGeom>
            <a:avLst/>
            <a:gdLst/>
            <a:ahLst/>
            <a:cxnLst/>
            <a:rect l="l" t="t" r="r" b="b"/>
            <a:pathLst>
              <a:path w="567055" h="567054">
                <a:moveTo>
                  <a:pt x="566527" y="0"/>
                </a:moveTo>
                <a:lnTo>
                  <a:pt x="0" y="0"/>
                </a:lnTo>
                <a:lnTo>
                  <a:pt x="0" y="566527"/>
                </a:lnTo>
                <a:lnTo>
                  <a:pt x="566527" y="566527"/>
                </a:lnTo>
                <a:lnTo>
                  <a:pt x="566527" y="0"/>
                </a:lnTo>
                <a:close/>
              </a:path>
            </a:pathLst>
          </a:custGeom>
          <a:solidFill>
            <a:srgbClr val="F8B4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 userDrawn="1"/>
        </p:nvSpPr>
        <p:spPr>
          <a:xfrm>
            <a:off x="19337472" y="10616717"/>
            <a:ext cx="610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7AFFA63-A17D-48EA-AB67-DC7A22B1D302}" type="slidenum">
              <a:rPr lang="en-US" sz="2400" b="1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24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02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6E4C424A-80A9-5171-AACF-C4C03CD3DD7E}"/>
              </a:ext>
            </a:extLst>
          </p:cNvPr>
          <p:cNvSpPr txBox="1">
            <a:spLocks/>
          </p:cNvSpPr>
          <p:nvPr/>
        </p:nvSpPr>
        <p:spPr>
          <a:xfrm>
            <a:off x="1273424" y="4313216"/>
            <a:ext cx="1027831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spcBef>
                <a:spcPts val="100"/>
              </a:spcBef>
            </a:pPr>
            <a:r>
              <a:rPr lang="ru-RU" sz="3600" kern="0" dirty="0">
                <a:solidFill>
                  <a:srgbClr val="FFFFFF"/>
                </a:solidFill>
              </a:rPr>
              <a:t>О РАЗРАБОТКЕ ПРОЕКТА ТЕХНИЧЕСКОГО РЕГЛАМЕНТА ЕАЭС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76C5C3-89CA-FE3D-5998-5A0B38A13D8D}"/>
              </a:ext>
            </a:extLst>
          </p:cNvPr>
          <p:cNvSpPr txBox="1"/>
          <p:nvPr/>
        </p:nvSpPr>
        <p:spPr>
          <a:xfrm>
            <a:off x="1286720" y="5406484"/>
            <a:ext cx="10787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БЕЗОПАСНОСТИ СТРОИТЕЛЬНЫХ МАТЕРИАЛОВ И ИЗДЕЛИЙ»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AFF91099-56AE-42B5-A28B-EB60B877BDFB}"/>
              </a:ext>
            </a:extLst>
          </p:cNvPr>
          <p:cNvSpPr txBox="1"/>
          <p:nvPr/>
        </p:nvSpPr>
        <p:spPr>
          <a:xfrm>
            <a:off x="1556156" y="8178130"/>
            <a:ext cx="5123157" cy="791242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lang="ru-RU" sz="2800" b="1" dirty="0">
                <a:solidFill>
                  <a:srgbClr val="FFFFFF"/>
                </a:solidFill>
                <a:latin typeface="+mj-lt"/>
                <a:cs typeface="Arial"/>
              </a:rPr>
              <a:t>А.В. </a:t>
            </a:r>
            <a:r>
              <a:rPr sz="2800" b="1" dirty="0">
                <a:solidFill>
                  <a:srgbClr val="FFFFFF"/>
                </a:solidFill>
                <a:latin typeface="+mj-lt"/>
                <a:cs typeface="Arial"/>
              </a:rPr>
              <a:t>КОПЫТИ</a:t>
            </a:r>
            <a:r>
              <a:rPr lang="ru-RU" sz="2800" b="1" dirty="0">
                <a:solidFill>
                  <a:srgbClr val="FFFFFF"/>
                </a:solidFill>
                <a:latin typeface="+mj-lt"/>
                <a:cs typeface="Arial"/>
              </a:rPr>
              <a:t>Н</a:t>
            </a:r>
            <a:endParaRPr sz="2800" dirty="0">
              <a:latin typeface="+mj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>
                <a:solidFill>
                  <a:srgbClr val="FFFFFF"/>
                </a:solidFill>
                <a:cs typeface="Microsoft Sans Serif"/>
              </a:rPr>
              <a:t>ДИРЕКТОР ФАУ «ФЦС»</a:t>
            </a:r>
            <a:endParaRPr dirty="0">
              <a:cs typeface="Microsoft Sans Serif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F16B7CDB-1C28-420B-A38C-474B944DE036}"/>
              </a:ext>
            </a:extLst>
          </p:cNvPr>
          <p:cNvSpPr txBox="1"/>
          <p:nvPr/>
        </p:nvSpPr>
        <p:spPr>
          <a:xfrm>
            <a:off x="1561455" y="9402266"/>
            <a:ext cx="8424937" cy="731547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11/07/</a:t>
            </a: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endParaRPr lang="ru-RU" sz="18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9A3B96-F8B3-4709-9FCB-CBA0E04AA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90448" y="2057450"/>
            <a:ext cx="3322297" cy="9674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736CA-56E8-4A32-A024-3C91EAC35EDD}"/>
              </a:ext>
            </a:extLst>
          </p:cNvPr>
          <p:cNvSpPr txBox="1"/>
          <p:nvPr/>
        </p:nvSpPr>
        <p:spPr>
          <a:xfrm>
            <a:off x="1273424" y="6411029"/>
            <a:ext cx="107879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КОНФЕРЕНЦИЯ «ТЕХНИЧЕСКОЕ РЕГУЛИРОВАНИЕ КАК КЛЮЧЕВОЙ ФАКТОР СОТРУДНИЧЕСТВА ЕАЭС СО СТРАНАМИ БРИКС И ШОС»</a:t>
            </a:r>
            <a:b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280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5">
            <a:extLst>
              <a:ext uri="{FF2B5EF4-FFF2-40B4-BE49-F238E27FC236}">
                <a16:creationId xmlns:a16="http://schemas.microsoft.com/office/drawing/2014/main" id="{4F0D6DD4-3F53-4883-A48F-318CB83F8710}"/>
              </a:ext>
            </a:extLst>
          </p:cNvPr>
          <p:cNvSpPr/>
          <p:nvPr/>
        </p:nvSpPr>
        <p:spPr>
          <a:xfrm>
            <a:off x="884880" y="911932"/>
            <a:ext cx="9749584" cy="459182"/>
          </a:xfrm>
          <a:custGeom>
            <a:avLst/>
            <a:gdLst/>
            <a:ahLst/>
            <a:cxnLst/>
            <a:rect l="l" t="t" r="r" b="b"/>
            <a:pathLst>
              <a:path w="10647045" h="476250">
                <a:moveTo>
                  <a:pt x="10646471" y="0"/>
                </a:moveTo>
                <a:lnTo>
                  <a:pt x="0" y="0"/>
                </a:lnTo>
                <a:lnTo>
                  <a:pt x="0" y="476132"/>
                </a:lnTo>
                <a:lnTo>
                  <a:pt x="10646471" y="476132"/>
                </a:lnTo>
                <a:lnTo>
                  <a:pt x="10646471" y="0"/>
                </a:lnTo>
                <a:close/>
              </a:path>
            </a:pathLst>
          </a:custGeom>
          <a:solidFill>
            <a:srgbClr val="F8B41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972ACE09-A8D8-4BAE-A8E8-128ACAF2E664}"/>
              </a:ext>
            </a:extLst>
          </p:cNvPr>
          <p:cNvSpPr txBox="1">
            <a:spLocks/>
          </p:cNvSpPr>
          <p:nvPr/>
        </p:nvSpPr>
        <p:spPr>
          <a:xfrm>
            <a:off x="985392" y="545282"/>
            <a:ext cx="964907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0" cap="none" spc="0" normalizeH="0" baseline="0" noProof="0" dirty="0">
                <a:ln>
                  <a:noFill/>
                </a:ln>
                <a:solidFill>
                  <a:srgbClr val="3E3D40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ПУБЛИЧНОЕ ОБСУЖДЕНИЕ</a:t>
            </a:r>
          </a:p>
        </p:txBody>
      </p:sp>
      <p:sp>
        <p:nvSpPr>
          <p:cNvPr id="4" name="object 67">
            <a:extLst>
              <a:ext uri="{FF2B5EF4-FFF2-40B4-BE49-F238E27FC236}">
                <a16:creationId xmlns:a16="http://schemas.microsoft.com/office/drawing/2014/main" id="{868E7BE5-A525-431A-A165-DBF0E6FB73A3}"/>
              </a:ext>
            </a:extLst>
          </p:cNvPr>
          <p:cNvSpPr txBox="1"/>
          <p:nvPr/>
        </p:nvSpPr>
        <p:spPr>
          <a:xfrm>
            <a:off x="985038" y="1630318"/>
            <a:ext cx="17634362" cy="4821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3050" spc="10" dirty="0">
                <a:solidFill>
                  <a:srgbClr val="3D3C40"/>
                </a:solidFill>
                <a:latin typeface="Microsoft Sans Serif"/>
                <a:cs typeface="Microsoft Sans Serif"/>
              </a:rPr>
              <a:t>ПРОЕКТА ТР ЕАЭС «О БЕЗОПАСНОСТИ СТРОИТЕЛЬНЫХ МАТЕРИАЛОВ И ИЗДЕЛИЙ»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425E20-ED7A-4E22-86B2-AD244E54D4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094" t="5455" r="12131" b="4183"/>
          <a:stretch/>
        </p:blipFill>
        <p:spPr>
          <a:xfrm>
            <a:off x="1057400" y="2561506"/>
            <a:ext cx="7272808" cy="7460564"/>
          </a:xfrm>
          <a:prstGeom prst="rect">
            <a:avLst/>
          </a:prstGeom>
        </p:spPr>
      </p:pic>
      <p:sp>
        <p:nvSpPr>
          <p:cNvPr id="7" name="Прямоугольник с двумя скругленными соседними углами 6">
            <a:extLst>
              <a:ext uri="{FF2B5EF4-FFF2-40B4-BE49-F238E27FC236}">
                <a16:creationId xmlns:a16="http://schemas.microsoft.com/office/drawing/2014/main" id="{991DD649-EFA5-45C4-B7A5-EE040AA0BA28}"/>
              </a:ext>
            </a:extLst>
          </p:cNvPr>
          <p:cNvSpPr/>
          <p:nvPr/>
        </p:nvSpPr>
        <p:spPr>
          <a:xfrm rot="5400000">
            <a:off x="12963772" y="-2072059"/>
            <a:ext cx="1278924" cy="1054605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15">
            <a:extLst>
              <a:ext uri="{FF2B5EF4-FFF2-40B4-BE49-F238E27FC236}">
                <a16:creationId xmlns:a16="http://schemas.microsoft.com/office/drawing/2014/main" id="{9323BEB1-593F-4F22-852D-C334E79B7A84}"/>
              </a:ext>
            </a:extLst>
          </p:cNvPr>
          <p:cNvSpPr txBox="1"/>
          <p:nvPr/>
        </p:nvSpPr>
        <p:spPr>
          <a:xfrm>
            <a:off x="9611068" y="2742142"/>
            <a:ext cx="8874986" cy="93487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ru-RU" sz="2000" spc="35" dirty="0">
                <a:solidFill>
                  <a:schemeClr val="bg1"/>
                </a:solidFill>
                <a:cs typeface="Microsoft Sans Serif"/>
              </a:rPr>
              <a:t>Проект Технического регламента Евразийского экономического союза «О безопасности строительных материалов и изделий» размещен </a:t>
            </a:r>
          </a:p>
          <a:p>
            <a:r>
              <a:rPr lang="ru-RU" sz="2000" spc="35" dirty="0">
                <a:solidFill>
                  <a:schemeClr val="bg1"/>
                </a:solidFill>
                <a:cs typeface="Microsoft Sans Serif"/>
              </a:rPr>
              <a:t>на публичное обсуждение на сайте ЕЭК</a:t>
            </a:r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C585E6E5-BB0B-4848-A0B7-697A28DEF77C}"/>
              </a:ext>
            </a:extLst>
          </p:cNvPr>
          <p:cNvSpPr/>
          <p:nvPr/>
        </p:nvSpPr>
        <p:spPr>
          <a:xfrm rot="16200000">
            <a:off x="8591237" y="3047561"/>
            <a:ext cx="378041" cy="32403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object 39">
            <a:extLst>
              <a:ext uri="{FF2B5EF4-FFF2-40B4-BE49-F238E27FC236}">
                <a16:creationId xmlns:a16="http://schemas.microsoft.com/office/drawing/2014/main" id="{7D436759-5A08-4D67-B195-1796F4C888B4}"/>
              </a:ext>
            </a:extLst>
          </p:cNvPr>
          <p:cNvSpPr txBox="1"/>
          <p:nvPr/>
        </p:nvSpPr>
        <p:spPr>
          <a:xfrm>
            <a:off x="9626352" y="4611448"/>
            <a:ext cx="3330370" cy="640574"/>
          </a:xfrm>
          <a:prstGeom prst="rect">
            <a:avLst/>
          </a:prstGeom>
        </p:spPr>
        <p:txBody>
          <a:bodyPr vert="horz" wrap="square" lIns="0" tIns="24779" rIns="0" bIns="0" rtlCol="0">
            <a:spAutoFit/>
          </a:bodyPr>
          <a:lstStyle/>
          <a:p>
            <a:pPr marR="5083" algn="ctr"/>
            <a:r>
              <a:rPr lang="ru-RU" sz="4000" spc="80" dirty="0">
                <a:solidFill>
                  <a:srgbClr val="3E3D40"/>
                </a:solidFill>
                <a:latin typeface="+mj-lt"/>
                <a:cs typeface="Arial" panose="020B0604020202020204" pitchFamily="34" charset="0"/>
              </a:rPr>
              <a:t>20.06.2023</a:t>
            </a: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82D507F9-062C-48DE-86E5-3220508429ED}"/>
              </a:ext>
            </a:extLst>
          </p:cNvPr>
          <p:cNvSpPr/>
          <p:nvPr/>
        </p:nvSpPr>
        <p:spPr>
          <a:xfrm rot="16200000">
            <a:off x="6998859" y="7073172"/>
            <a:ext cx="4828521" cy="395897"/>
          </a:xfrm>
          <a:custGeom>
            <a:avLst/>
            <a:gdLst/>
            <a:ahLst/>
            <a:cxnLst/>
            <a:rect l="l" t="t" r="r" b="b"/>
            <a:pathLst>
              <a:path w="1901190">
                <a:moveTo>
                  <a:pt x="1901062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7B7A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B1C6E4A7-B804-49B6-A781-E7199246DCEF}"/>
              </a:ext>
            </a:extLst>
          </p:cNvPr>
          <p:cNvSpPr/>
          <p:nvPr/>
        </p:nvSpPr>
        <p:spPr>
          <a:xfrm>
            <a:off x="9118255" y="4834820"/>
            <a:ext cx="193830" cy="193830"/>
          </a:xfrm>
          <a:prstGeom prst="ellipse">
            <a:avLst/>
          </a:prstGeom>
          <a:solidFill>
            <a:srgbClr val="F8B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10D305F6-1D21-49C1-8A99-98D2EFF999BE}"/>
              </a:ext>
            </a:extLst>
          </p:cNvPr>
          <p:cNvSpPr/>
          <p:nvPr/>
        </p:nvSpPr>
        <p:spPr>
          <a:xfrm>
            <a:off x="9118255" y="7222663"/>
            <a:ext cx="193830" cy="193830"/>
          </a:xfrm>
          <a:prstGeom prst="ellipse">
            <a:avLst/>
          </a:prstGeom>
          <a:solidFill>
            <a:srgbClr val="F8B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4F91D7A7-449A-4650-805E-4EB3F4B6937B}"/>
              </a:ext>
            </a:extLst>
          </p:cNvPr>
          <p:cNvSpPr/>
          <p:nvPr/>
        </p:nvSpPr>
        <p:spPr>
          <a:xfrm>
            <a:off x="9118255" y="9610505"/>
            <a:ext cx="193830" cy="193830"/>
          </a:xfrm>
          <a:prstGeom prst="ellipse">
            <a:avLst/>
          </a:prstGeom>
          <a:solidFill>
            <a:srgbClr val="F8B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object 39">
            <a:extLst>
              <a:ext uri="{FF2B5EF4-FFF2-40B4-BE49-F238E27FC236}">
                <a16:creationId xmlns:a16="http://schemas.microsoft.com/office/drawing/2014/main" id="{0C106EBA-2CEB-47FE-82B4-8FD9F4296FCC}"/>
              </a:ext>
            </a:extLst>
          </p:cNvPr>
          <p:cNvSpPr txBox="1"/>
          <p:nvPr/>
        </p:nvSpPr>
        <p:spPr>
          <a:xfrm>
            <a:off x="9626352" y="6979951"/>
            <a:ext cx="3330370" cy="640574"/>
          </a:xfrm>
          <a:prstGeom prst="rect">
            <a:avLst/>
          </a:prstGeom>
        </p:spPr>
        <p:txBody>
          <a:bodyPr vert="horz" wrap="square" lIns="0" tIns="24779" rIns="0" bIns="0" rtlCol="0">
            <a:spAutoFit/>
          </a:bodyPr>
          <a:lstStyle/>
          <a:p>
            <a:pPr marR="5083" algn="ctr"/>
            <a:r>
              <a:rPr lang="ru-RU" sz="4000" spc="80" dirty="0">
                <a:solidFill>
                  <a:srgbClr val="3E3D40"/>
                </a:solidFill>
                <a:latin typeface="+mj-lt"/>
                <a:cs typeface="Arial" panose="020B0604020202020204" pitchFamily="34" charset="0"/>
              </a:rPr>
              <a:t>10.07.2023</a:t>
            </a:r>
          </a:p>
        </p:txBody>
      </p:sp>
      <p:sp>
        <p:nvSpPr>
          <p:cNvPr id="17" name="object 39">
            <a:extLst>
              <a:ext uri="{FF2B5EF4-FFF2-40B4-BE49-F238E27FC236}">
                <a16:creationId xmlns:a16="http://schemas.microsoft.com/office/drawing/2014/main" id="{8C22C9BF-F352-4F54-9A71-8FEF7C6C0D91}"/>
              </a:ext>
            </a:extLst>
          </p:cNvPr>
          <p:cNvSpPr txBox="1"/>
          <p:nvPr/>
        </p:nvSpPr>
        <p:spPr>
          <a:xfrm>
            <a:off x="9707984" y="9348454"/>
            <a:ext cx="3330370" cy="640574"/>
          </a:xfrm>
          <a:prstGeom prst="rect">
            <a:avLst/>
          </a:prstGeom>
        </p:spPr>
        <p:txBody>
          <a:bodyPr vert="horz" wrap="square" lIns="0" tIns="24779" rIns="0" bIns="0" rtlCol="0">
            <a:spAutoFit/>
          </a:bodyPr>
          <a:lstStyle/>
          <a:p>
            <a:pPr marR="5083" algn="ctr"/>
            <a:r>
              <a:rPr lang="ru-RU" sz="4000" spc="80" dirty="0">
                <a:solidFill>
                  <a:srgbClr val="3E3D40"/>
                </a:solidFill>
                <a:latin typeface="+mj-lt"/>
                <a:cs typeface="Arial" panose="020B0604020202020204" pitchFamily="34" charset="0"/>
              </a:rPr>
              <a:t>08.09.2023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7950743F-EA51-4969-8D30-1443AFFD7FE9}"/>
              </a:ext>
            </a:extLst>
          </p:cNvPr>
          <p:cNvGrpSpPr/>
          <p:nvPr/>
        </p:nvGrpSpPr>
        <p:grpSpPr>
          <a:xfrm>
            <a:off x="13038354" y="4290899"/>
            <a:ext cx="5818913" cy="1249258"/>
            <a:chOff x="13234183" y="4169543"/>
            <a:chExt cx="5818913" cy="1249258"/>
          </a:xfrm>
        </p:grpSpPr>
        <p:sp>
          <p:nvSpPr>
            <p:cNvPr id="19" name="object 8">
              <a:extLst>
                <a:ext uri="{FF2B5EF4-FFF2-40B4-BE49-F238E27FC236}">
                  <a16:creationId xmlns:a16="http://schemas.microsoft.com/office/drawing/2014/main" id="{FD70BB66-5A2C-4393-893D-E369145F70DB}"/>
                </a:ext>
              </a:extLst>
            </p:cNvPr>
            <p:cNvSpPr/>
            <p:nvPr/>
          </p:nvSpPr>
          <p:spPr>
            <a:xfrm flipV="1">
              <a:off x="14425449" y="4530047"/>
              <a:ext cx="264250" cy="528247"/>
            </a:xfrm>
            <a:custGeom>
              <a:avLst/>
              <a:gdLst/>
              <a:ahLst/>
              <a:cxnLst/>
              <a:rect l="l" t="t" r="r" b="b"/>
              <a:pathLst>
                <a:path w="661035" h="1321435">
                  <a:moveTo>
                    <a:pt x="660492" y="0"/>
                  </a:moveTo>
                  <a:lnTo>
                    <a:pt x="613321" y="1658"/>
                  </a:lnTo>
                  <a:lnTo>
                    <a:pt x="567045" y="6558"/>
                  </a:lnTo>
                  <a:lnTo>
                    <a:pt x="521776" y="14588"/>
                  </a:lnTo>
                  <a:lnTo>
                    <a:pt x="477626" y="25637"/>
                  </a:lnTo>
                  <a:lnTo>
                    <a:pt x="434707" y="39593"/>
                  </a:lnTo>
                  <a:lnTo>
                    <a:pt x="393130" y="56343"/>
                  </a:lnTo>
                  <a:lnTo>
                    <a:pt x="353008" y="75777"/>
                  </a:lnTo>
                  <a:lnTo>
                    <a:pt x="314451" y="97782"/>
                  </a:lnTo>
                  <a:lnTo>
                    <a:pt x="277572" y="122247"/>
                  </a:lnTo>
                  <a:lnTo>
                    <a:pt x="242483" y="149060"/>
                  </a:lnTo>
                  <a:lnTo>
                    <a:pt x="209294" y="178109"/>
                  </a:lnTo>
                  <a:lnTo>
                    <a:pt x="178119" y="209283"/>
                  </a:lnTo>
                  <a:lnTo>
                    <a:pt x="149068" y="242469"/>
                  </a:lnTo>
                  <a:lnTo>
                    <a:pt x="122253" y="277556"/>
                  </a:lnTo>
                  <a:lnTo>
                    <a:pt x="97787" y="314432"/>
                  </a:lnTo>
                  <a:lnTo>
                    <a:pt x="75781" y="352985"/>
                  </a:lnTo>
                  <a:lnTo>
                    <a:pt x="56346" y="393105"/>
                  </a:lnTo>
                  <a:lnTo>
                    <a:pt x="39595" y="434678"/>
                  </a:lnTo>
                  <a:lnTo>
                    <a:pt x="25638" y="477593"/>
                  </a:lnTo>
                  <a:lnTo>
                    <a:pt x="14589" y="521739"/>
                  </a:lnTo>
                  <a:lnTo>
                    <a:pt x="6558" y="567003"/>
                  </a:lnTo>
                  <a:lnTo>
                    <a:pt x="1658" y="613274"/>
                  </a:lnTo>
                  <a:lnTo>
                    <a:pt x="0" y="660440"/>
                  </a:lnTo>
                  <a:lnTo>
                    <a:pt x="1658" y="707604"/>
                  </a:lnTo>
                  <a:lnTo>
                    <a:pt x="6558" y="753874"/>
                  </a:lnTo>
                  <a:lnTo>
                    <a:pt x="14589" y="799137"/>
                  </a:lnTo>
                  <a:lnTo>
                    <a:pt x="25638" y="843282"/>
                  </a:lnTo>
                  <a:lnTo>
                    <a:pt x="39595" y="886198"/>
                  </a:lnTo>
                  <a:lnTo>
                    <a:pt x="56346" y="927772"/>
                  </a:lnTo>
                  <a:lnTo>
                    <a:pt x="75781" y="967893"/>
                  </a:lnTo>
                  <a:lnTo>
                    <a:pt x="97787" y="1006448"/>
                  </a:lnTo>
                  <a:lnTo>
                    <a:pt x="122253" y="1043326"/>
                  </a:lnTo>
                  <a:lnTo>
                    <a:pt x="149068" y="1078415"/>
                  </a:lnTo>
                  <a:lnTo>
                    <a:pt x="178119" y="1111604"/>
                  </a:lnTo>
                  <a:lnTo>
                    <a:pt x="209294" y="1142780"/>
                  </a:lnTo>
                  <a:lnTo>
                    <a:pt x="242483" y="1171832"/>
                  </a:lnTo>
                  <a:lnTo>
                    <a:pt x="277572" y="1198648"/>
                  </a:lnTo>
                  <a:lnTo>
                    <a:pt x="314451" y="1223115"/>
                  </a:lnTo>
                  <a:lnTo>
                    <a:pt x="353008" y="1245123"/>
                  </a:lnTo>
                  <a:lnTo>
                    <a:pt x="393130" y="1264560"/>
                  </a:lnTo>
                  <a:lnTo>
                    <a:pt x="434707" y="1281313"/>
                  </a:lnTo>
                  <a:lnTo>
                    <a:pt x="477626" y="1295270"/>
                  </a:lnTo>
                  <a:lnTo>
                    <a:pt x="521776" y="1306321"/>
                  </a:lnTo>
                  <a:lnTo>
                    <a:pt x="567045" y="1314353"/>
                  </a:lnTo>
                  <a:lnTo>
                    <a:pt x="613321" y="1319254"/>
                  </a:lnTo>
                  <a:lnTo>
                    <a:pt x="660492" y="1320912"/>
                  </a:lnTo>
                  <a:lnTo>
                    <a:pt x="660492" y="0"/>
                  </a:lnTo>
                  <a:close/>
                </a:path>
              </a:pathLst>
            </a:custGeom>
            <a:solidFill>
              <a:srgbClr val="878892"/>
            </a:solidFill>
          </p:spPr>
          <p:txBody>
            <a:bodyPr wrap="square" lIns="0" tIns="0" rIns="0" bIns="0" rtlCol="0"/>
            <a:lstStyle/>
            <a:p>
              <a:endParaRPr sz="1801"/>
            </a:p>
          </p:txBody>
        </p:sp>
        <p:sp>
          <p:nvSpPr>
            <p:cNvPr id="20" name="Прямоугольник: скругленные верхние углы 19">
              <a:extLst>
                <a:ext uri="{FF2B5EF4-FFF2-40B4-BE49-F238E27FC236}">
                  <a16:creationId xmlns:a16="http://schemas.microsoft.com/office/drawing/2014/main" id="{D79355F9-3EC2-4940-B850-F8420EF27BA0}"/>
                </a:ext>
              </a:extLst>
            </p:cNvPr>
            <p:cNvSpPr/>
            <p:nvPr/>
          </p:nvSpPr>
          <p:spPr>
            <a:xfrm rot="5400000" flipV="1">
              <a:off x="16238360" y="2604064"/>
              <a:ext cx="1249258" cy="4380215"/>
            </a:xfrm>
            <a:prstGeom prst="round2SameRect">
              <a:avLst>
                <a:gd name="adj1" fmla="val 16667"/>
                <a:gd name="adj2" fmla="val 4467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object 9">
              <a:extLst>
                <a:ext uri="{FF2B5EF4-FFF2-40B4-BE49-F238E27FC236}">
                  <a16:creationId xmlns:a16="http://schemas.microsoft.com/office/drawing/2014/main" id="{BCEAC83A-5276-42FF-9177-F762E6BF453E}"/>
                </a:ext>
              </a:extLst>
            </p:cNvPr>
            <p:cNvSpPr/>
            <p:nvPr/>
          </p:nvSpPr>
          <p:spPr>
            <a:xfrm rot="10800000" flipV="1">
              <a:off x="13363443" y="4800651"/>
              <a:ext cx="1326705" cy="106643"/>
            </a:xfrm>
            <a:custGeom>
              <a:avLst/>
              <a:gdLst/>
              <a:ahLst/>
              <a:cxnLst/>
              <a:rect l="l" t="t" r="r" b="b"/>
              <a:pathLst>
                <a:path w="1901190">
                  <a:moveTo>
                    <a:pt x="1901062" y="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7B7A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B33111D2-3042-4E18-A657-D5ACC5BB208A}"/>
                </a:ext>
              </a:extLst>
            </p:cNvPr>
            <p:cNvGrpSpPr/>
            <p:nvPr/>
          </p:nvGrpSpPr>
          <p:grpSpPr>
            <a:xfrm flipV="1">
              <a:off x="13234183" y="4650155"/>
              <a:ext cx="288031" cy="288031"/>
              <a:chOff x="8115435" y="9419205"/>
              <a:chExt cx="288031" cy="288031"/>
            </a:xfrm>
          </p:grpSpPr>
          <p:sp>
            <p:nvSpPr>
              <p:cNvPr id="25" name="object 10">
                <a:extLst>
                  <a:ext uri="{FF2B5EF4-FFF2-40B4-BE49-F238E27FC236}">
                    <a16:creationId xmlns:a16="http://schemas.microsoft.com/office/drawing/2014/main" id="{2F9802D2-33EA-4534-A319-771538CFEAFE}"/>
                  </a:ext>
                </a:extLst>
              </p:cNvPr>
              <p:cNvSpPr/>
              <p:nvPr/>
            </p:nvSpPr>
            <p:spPr>
              <a:xfrm rot="16200000">
                <a:off x="8115435" y="9419205"/>
                <a:ext cx="288031" cy="288031"/>
              </a:xfrm>
              <a:custGeom>
                <a:avLst/>
                <a:gdLst/>
                <a:ahLst/>
                <a:cxnLst/>
                <a:rect l="l" t="t" r="r" b="b"/>
                <a:pathLst>
                  <a:path w="673734" h="673735">
                    <a:moveTo>
                      <a:pt x="336607" y="0"/>
                    </a:moveTo>
                    <a:lnTo>
                      <a:pt x="290932" y="3072"/>
                    </a:lnTo>
                    <a:lnTo>
                      <a:pt x="247125" y="12023"/>
                    </a:lnTo>
                    <a:lnTo>
                      <a:pt x="205586" y="26451"/>
                    </a:lnTo>
                    <a:lnTo>
                      <a:pt x="166716" y="45955"/>
                    </a:lnTo>
                    <a:lnTo>
                      <a:pt x="130918" y="70134"/>
                    </a:lnTo>
                    <a:lnTo>
                      <a:pt x="98591" y="98587"/>
                    </a:lnTo>
                    <a:lnTo>
                      <a:pt x="70137" y="130913"/>
                    </a:lnTo>
                    <a:lnTo>
                      <a:pt x="45957" y="166712"/>
                    </a:lnTo>
                    <a:lnTo>
                      <a:pt x="26452" y="205581"/>
                    </a:lnTo>
                    <a:lnTo>
                      <a:pt x="12024" y="247121"/>
                    </a:lnTo>
                    <a:lnTo>
                      <a:pt x="3072" y="290930"/>
                    </a:lnTo>
                    <a:lnTo>
                      <a:pt x="0" y="336607"/>
                    </a:lnTo>
                    <a:lnTo>
                      <a:pt x="3072" y="382282"/>
                    </a:lnTo>
                    <a:lnTo>
                      <a:pt x="12024" y="426089"/>
                    </a:lnTo>
                    <a:lnTo>
                      <a:pt x="26452" y="467627"/>
                    </a:lnTo>
                    <a:lnTo>
                      <a:pt x="45957" y="506495"/>
                    </a:lnTo>
                    <a:lnTo>
                      <a:pt x="70137" y="542293"/>
                    </a:lnTo>
                    <a:lnTo>
                      <a:pt x="98591" y="574618"/>
                    </a:lnTo>
                    <a:lnTo>
                      <a:pt x="130918" y="603071"/>
                    </a:lnTo>
                    <a:lnTo>
                      <a:pt x="166716" y="627249"/>
                    </a:lnTo>
                    <a:lnTo>
                      <a:pt x="205586" y="646753"/>
                    </a:lnTo>
                    <a:lnTo>
                      <a:pt x="247125" y="661181"/>
                    </a:lnTo>
                    <a:lnTo>
                      <a:pt x="290932" y="670131"/>
                    </a:lnTo>
                    <a:lnTo>
                      <a:pt x="336607" y="673204"/>
                    </a:lnTo>
                    <a:lnTo>
                      <a:pt x="382282" y="670131"/>
                    </a:lnTo>
                    <a:lnTo>
                      <a:pt x="426090" y="661181"/>
                    </a:lnTo>
                    <a:lnTo>
                      <a:pt x="467629" y="646753"/>
                    </a:lnTo>
                    <a:lnTo>
                      <a:pt x="506498" y="627249"/>
                    </a:lnTo>
                    <a:lnTo>
                      <a:pt x="542297" y="603071"/>
                    </a:lnTo>
                    <a:lnTo>
                      <a:pt x="574623" y="574618"/>
                    </a:lnTo>
                    <a:lnTo>
                      <a:pt x="603077" y="542293"/>
                    </a:lnTo>
                    <a:lnTo>
                      <a:pt x="627257" y="506495"/>
                    </a:lnTo>
                    <a:lnTo>
                      <a:pt x="646762" y="467627"/>
                    </a:lnTo>
                    <a:lnTo>
                      <a:pt x="661190" y="426089"/>
                    </a:lnTo>
                    <a:lnTo>
                      <a:pt x="670142" y="382282"/>
                    </a:lnTo>
                    <a:lnTo>
                      <a:pt x="673215" y="336607"/>
                    </a:lnTo>
                    <a:lnTo>
                      <a:pt x="670142" y="290930"/>
                    </a:lnTo>
                    <a:lnTo>
                      <a:pt x="661190" y="247121"/>
                    </a:lnTo>
                    <a:lnTo>
                      <a:pt x="646762" y="205581"/>
                    </a:lnTo>
                    <a:lnTo>
                      <a:pt x="627257" y="166712"/>
                    </a:lnTo>
                    <a:lnTo>
                      <a:pt x="603077" y="130913"/>
                    </a:lnTo>
                    <a:lnTo>
                      <a:pt x="574623" y="98587"/>
                    </a:lnTo>
                    <a:lnTo>
                      <a:pt x="542297" y="70134"/>
                    </a:lnTo>
                    <a:lnTo>
                      <a:pt x="506498" y="45955"/>
                    </a:lnTo>
                    <a:lnTo>
                      <a:pt x="467629" y="26451"/>
                    </a:lnTo>
                    <a:lnTo>
                      <a:pt x="426090" y="12023"/>
                    </a:lnTo>
                    <a:lnTo>
                      <a:pt x="382282" y="3072"/>
                    </a:lnTo>
                    <a:lnTo>
                      <a:pt x="336607" y="0"/>
                    </a:lnTo>
                    <a:close/>
                  </a:path>
                </a:pathLst>
              </a:custGeom>
              <a:solidFill>
                <a:srgbClr val="F4F4F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Овал 25">
                <a:extLst>
                  <a:ext uri="{FF2B5EF4-FFF2-40B4-BE49-F238E27FC236}">
                    <a16:creationId xmlns:a16="http://schemas.microsoft.com/office/drawing/2014/main" id="{4D9FA205-2607-4E3D-B377-DCA75C9572E1}"/>
                  </a:ext>
                </a:extLst>
              </p:cNvPr>
              <p:cNvSpPr/>
              <p:nvPr/>
            </p:nvSpPr>
            <p:spPr>
              <a:xfrm>
                <a:off x="8162535" y="9466305"/>
                <a:ext cx="193830" cy="193830"/>
              </a:xfrm>
              <a:prstGeom prst="ellipse">
                <a:avLst/>
              </a:prstGeom>
              <a:solidFill>
                <a:srgbClr val="F8B4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B2B30C63-8FA0-4BF9-BBEE-9AA9579FA624}"/>
                </a:ext>
              </a:extLst>
            </p:cNvPr>
            <p:cNvSpPr/>
            <p:nvPr/>
          </p:nvSpPr>
          <p:spPr>
            <a:xfrm rot="5400000" flipV="1">
              <a:off x="14528714" y="4650003"/>
              <a:ext cx="288335" cy="288335"/>
            </a:xfrm>
            <a:prstGeom prst="ellipse">
              <a:avLst/>
            </a:prstGeom>
            <a:solidFill>
              <a:srgbClr val="F8B4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object 15">
            <a:extLst>
              <a:ext uri="{FF2B5EF4-FFF2-40B4-BE49-F238E27FC236}">
                <a16:creationId xmlns:a16="http://schemas.microsoft.com/office/drawing/2014/main" id="{8B17ADFF-B5FD-48F7-AC1A-07372002357D}"/>
              </a:ext>
            </a:extLst>
          </p:cNvPr>
          <p:cNvSpPr txBox="1"/>
          <p:nvPr/>
        </p:nvSpPr>
        <p:spPr>
          <a:xfrm>
            <a:off x="15012274" y="4595699"/>
            <a:ext cx="3478986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fontAlgn="base">
              <a:spcBef>
                <a:spcPts val="0"/>
              </a:spcBef>
            </a:pPr>
            <a:r>
              <a:rPr lang="ru-RU" sz="2000" dirty="0">
                <a:solidFill>
                  <a:schemeClr val="accent1"/>
                </a:solidFill>
              </a:rPr>
              <a:t>ТР ЕАЭС размещен </a:t>
            </a:r>
          </a:p>
          <a:p>
            <a:pPr lvl="0" fontAlgn="base">
              <a:spcBef>
                <a:spcPts val="0"/>
              </a:spcBef>
            </a:pPr>
            <a:r>
              <a:rPr lang="ru-RU" sz="2000" dirty="0">
                <a:solidFill>
                  <a:schemeClr val="accent1"/>
                </a:solidFill>
              </a:rPr>
              <a:t>на официальном сайте ЕЭС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9398269E-C239-4F52-98F1-007C573ACADA}"/>
              </a:ext>
            </a:extLst>
          </p:cNvPr>
          <p:cNvGrpSpPr/>
          <p:nvPr/>
        </p:nvGrpSpPr>
        <p:grpSpPr>
          <a:xfrm>
            <a:off x="13038354" y="6675609"/>
            <a:ext cx="5818913" cy="1249258"/>
            <a:chOff x="13234183" y="4169543"/>
            <a:chExt cx="5818913" cy="1249258"/>
          </a:xfrm>
        </p:grpSpPr>
        <p:sp>
          <p:nvSpPr>
            <p:cNvPr id="31" name="object 8">
              <a:extLst>
                <a:ext uri="{FF2B5EF4-FFF2-40B4-BE49-F238E27FC236}">
                  <a16:creationId xmlns:a16="http://schemas.microsoft.com/office/drawing/2014/main" id="{D87B467D-5A85-44F5-B60B-059C6C2451B6}"/>
                </a:ext>
              </a:extLst>
            </p:cNvPr>
            <p:cNvSpPr/>
            <p:nvPr/>
          </p:nvSpPr>
          <p:spPr>
            <a:xfrm flipV="1">
              <a:off x="14425449" y="4530047"/>
              <a:ext cx="264250" cy="528247"/>
            </a:xfrm>
            <a:custGeom>
              <a:avLst/>
              <a:gdLst/>
              <a:ahLst/>
              <a:cxnLst/>
              <a:rect l="l" t="t" r="r" b="b"/>
              <a:pathLst>
                <a:path w="661035" h="1321435">
                  <a:moveTo>
                    <a:pt x="660492" y="0"/>
                  </a:moveTo>
                  <a:lnTo>
                    <a:pt x="613321" y="1658"/>
                  </a:lnTo>
                  <a:lnTo>
                    <a:pt x="567045" y="6558"/>
                  </a:lnTo>
                  <a:lnTo>
                    <a:pt x="521776" y="14588"/>
                  </a:lnTo>
                  <a:lnTo>
                    <a:pt x="477626" y="25637"/>
                  </a:lnTo>
                  <a:lnTo>
                    <a:pt x="434707" y="39593"/>
                  </a:lnTo>
                  <a:lnTo>
                    <a:pt x="393130" y="56343"/>
                  </a:lnTo>
                  <a:lnTo>
                    <a:pt x="353008" y="75777"/>
                  </a:lnTo>
                  <a:lnTo>
                    <a:pt x="314451" y="97782"/>
                  </a:lnTo>
                  <a:lnTo>
                    <a:pt x="277572" y="122247"/>
                  </a:lnTo>
                  <a:lnTo>
                    <a:pt x="242483" y="149060"/>
                  </a:lnTo>
                  <a:lnTo>
                    <a:pt x="209294" y="178109"/>
                  </a:lnTo>
                  <a:lnTo>
                    <a:pt x="178119" y="209283"/>
                  </a:lnTo>
                  <a:lnTo>
                    <a:pt x="149068" y="242469"/>
                  </a:lnTo>
                  <a:lnTo>
                    <a:pt x="122253" y="277556"/>
                  </a:lnTo>
                  <a:lnTo>
                    <a:pt x="97787" y="314432"/>
                  </a:lnTo>
                  <a:lnTo>
                    <a:pt x="75781" y="352985"/>
                  </a:lnTo>
                  <a:lnTo>
                    <a:pt x="56346" y="393105"/>
                  </a:lnTo>
                  <a:lnTo>
                    <a:pt x="39595" y="434678"/>
                  </a:lnTo>
                  <a:lnTo>
                    <a:pt x="25638" y="477593"/>
                  </a:lnTo>
                  <a:lnTo>
                    <a:pt x="14589" y="521739"/>
                  </a:lnTo>
                  <a:lnTo>
                    <a:pt x="6558" y="567003"/>
                  </a:lnTo>
                  <a:lnTo>
                    <a:pt x="1658" y="613274"/>
                  </a:lnTo>
                  <a:lnTo>
                    <a:pt x="0" y="660440"/>
                  </a:lnTo>
                  <a:lnTo>
                    <a:pt x="1658" y="707604"/>
                  </a:lnTo>
                  <a:lnTo>
                    <a:pt x="6558" y="753874"/>
                  </a:lnTo>
                  <a:lnTo>
                    <a:pt x="14589" y="799137"/>
                  </a:lnTo>
                  <a:lnTo>
                    <a:pt x="25638" y="843282"/>
                  </a:lnTo>
                  <a:lnTo>
                    <a:pt x="39595" y="886198"/>
                  </a:lnTo>
                  <a:lnTo>
                    <a:pt x="56346" y="927772"/>
                  </a:lnTo>
                  <a:lnTo>
                    <a:pt x="75781" y="967893"/>
                  </a:lnTo>
                  <a:lnTo>
                    <a:pt x="97787" y="1006448"/>
                  </a:lnTo>
                  <a:lnTo>
                    <a:pt x="122253" y="1043326"/>
                  </a:lnTo>
                  <a:lnTo>
                    <a:pt x="149068" y="1078415"/>
                  </a:lnTo>
                  <a:lnTo>
                    <a:pt x="178119" y="1111604"/>
                  </a:lnTo>
                  <a:lnTo>
                    <a:pt x="209294" y="1142780"/>
                  </a:lnTo>
                  <a:lnTo>
                    <a:pt x="242483" y="1171832"/>
                  </a:lnTo>
                  <a:lnTo>
                    <a:pt x="277572" y="1198648"/>
                  </a:lnTo>
                  <a:lnTo>
                    <a:pt x="314451" y="1223115"/>
                  </a:lnTo>
                  <a:lnTo>
                    <a:pt x="353008" y="1245123"/>
                  </a:lnTo>
                  <a:lnTo>
                    <a:pt x="393130" y="1264560"/>
                  </a:lnTo>
                  <a:lnTo>
                    <a:pt x="434707" y="1281313"/>
                  </a:lnTo>
                  <a:lnTo>
                    <a:pt x="477626" y="1295270"/>
                  </a:lnTo>
                  <a:lnTo>
                    <a:pt x="521776" y="1306321"/>
                  </a:lnTo>
                  <a:lnTo>
                    <a:pt x="567045" y="1314353"/>
                  </a:lnTo>
                  <a:lnTo>
                    <a:pt x="613321" y="1319254"/>
                  </a:lnTo>
                  <a:lnTo>
                    <a:pt x="660492" y="1320912"/>
                  </a:lnTo>
                  <a:lnTo>
                    <a:pt x="660492" y="0"/>
                  </a:lnTo>
                  <a:close/>
                </a:path>
              </a:pathLst>
            </a:custGeom>
            <a:solidFill>
              <a:srgbClr val="878892"/>
            </a:solidFill>
          </p:spPr>
          <p:txBody>
            <a:bodyPr wrap="square" lIns="0" tIns="0" rIns="0" bIns="0" rtlCol="0"/>
            <a:lstStyle/>
            <a:p>
              <a:endParaRPr sz="1801"/>
            </a:p>
          </p:txBody>
        </p:sp>
        <p:sp>
          <p:nvSpPr>
            <p:cNvPr id="32" name="Прямоугольник: скругленные верхние углы 31">
              <a:extLst>
                <a:ext uri="{FF2B5EF4-FFF2-40B4-BE49-F238E27FC236}">
                  <a16:creationId xmlns:a16="http://schemas.microsoft.com/office/drawing/2014/main" id="{DBE41995-98F8-4117-BD6F-57CA325491A6}"/>
                </a:ext>
              </a:extLst>
            </p:cNvPr>
            <p:cNvSpPr/>
            <p:nvPr/>
          </p:nvSpPr>
          <p:spPr>
            <a:xfrm rot="5400000" flipV="1">
              <a:off x="16238360" y="2604064"/>
              <a:ext cx="1249258" cy="4380215"/>
            </a:xfrm>
            <a:prstGeom prst="round2SameRect">
              <a:avLst>
                <a:gd name="adj1" fmla="val 16667"/>
                <a:gd name="adj2" fmla="val 4467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object 9">
              <a:extLst>
                <a:ext uri="{FF2B5EF4-FFF2-40B4-BE49-F238E27FC236}">
                  <a16:creationId xmlns:a16="http://schemas.microsoft.com/office/drawing/2014/main" id="{24B0AA3A-6127-4EE4-981D-E395803BBD0E}"/>
                </a:ext>
              </a:extLst>
            </p:cNvPr>
            <p:cNvSpPr/>
            <p:nvPr/>
          </p:nvSpPr>
          <p:spPr>
            <a:xfrm rot="10800000" flipV="1">
              <a:off x="13363443" y="4800651"/>
              <a:ext cx="1326705" cy="106643"/>
            </a:xfrm>
            <a:custGeom>
              <a:avLst/>
              <a:gdLst/>
              <a:ahLst/>
              <a:cxnLst/>
              <a:rect l="l" t="t" r="r" b="b"/>
              <a:pathLst>
                <a:path w="1901190">
                  <a:moveTo>
                    <a:pt x="1901062" y="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7B7A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57CE66DF-C3A5-452E-8E72-1C1E734548BD}"/>
                </a:ext>
              </a:extLst>
            </p:cNvPr>
            <p:cNvGrpSpPr/>
            <p:nvPr/>
          </p:nvGrpSpPr>
          <p:grpSpPr>
            <a:xfrm flipV="1">
              <a:off x="13234183" y="4650155"/>
              <a:ext cx="288031" cy="288031"/>
              <a:chOff x="8115435" y="9419205"/>
              <a:chExt cx="288031" cy="288031"/>
            </a:xfrm>
          </p:grpSpPr>
          <p:sp>
            <p:nvSpPr>
              <p:cNvPr id="36" name="object 10">
                <a:extLst>
                  <a:ext uri="{FF2B5EF4-FFF2-40B4-BE49-F238E27FC236}">
                    <a16:creationId xmlns:a16="http://schemas.microsoft.com/office/drawing/2014/main" id="{81AA4C79-277A-4E03-BFCF-69A56C7F5E87}"/>
                  </a:ext>
                </a:extLst>
              </p:cNvPr>
              <p:cNvSpPr/>
              <p:nvPr/>
            </p:nvSpPr>
            <p:spPr>
              <a:xfrm rot="16200000">
                <a:off x="8115435" y="9419205"/>
                <a:ext cx="288031" cy="288031"/>
              </a:xfrm>
              <a:custGeom>
                <a:avLst/>
                <a:gdLst/>
                <a:ahLst/>
                <a:cxnLst/>
                <a:rect l="l" t="t" r="r" b="b"/>
                <a:pathLst>
                  <a:path w="673734" h="673735">
                    <a:moveTo>
                      <a:pt x="336607" y="0"/>
                    </a:moveTo>
                    <a:lnTo>
                      <a:pt x="290932" y="3072"/>
                    </a:lnTo>
                    <a:lnTo>
                      <a:pt x="247125" y="12023"/>
                    </a:lnTo>
                    <a:lnTo>
                      <a:pt x="205586" y="26451"/>
                    </a:lnTo>
                    <a:lnTo>
                      <a:pt x="166716" y="45955"/>
                    </a:lnTo>
                    <a:lnTo>
                      <a:pt x="130918" y="70134"/>
                    </a:lnTo>
                    <a:lnTo>
                      <a:pt x="98591" y="98587"/>
                    </a:lnTo>
                    <a:lnTo>
                      <a:pt x="70137" y="130913"/>
                    </a:lnTo>
                    <a:lnTo>
                      <a:pt x="45957" y="166712"/>
                    </a:lnTo>
                    <a:lnTo>
                      <a:pt x="26452" y="205581"/>
                    </a:lnTo>
                    <a:lnTo>
                      <a:pt x="12024" y="247121"/>
                    </a:lnTo>
                    <a:lnTo>
                      <a:pt x="3072" y="290930"/>
                    </a:lnTo>
                    <a:lnTo>
                      <a:pt x="0" y="336607"/>
                    </a:lnTo>
                    <a:lnTo>
                      <a:pt x="3072" y="382282"/>
                    </a:lnTo>
                    <a:lnTo>
                      <a:pt x="12024" y="426089"/>
                    </a:lnTo>
                    <a:lnTo>
                      <a:pt x="26452" y="467627"/>
                    </a:lnTo>
                    <a:lnTo>
                      <a:pt x="45957" y="506495"/>
                    </a:lnTo>
                    <a:lnTo>
                      <a:pt x="70137" y="542293"/>
                    </a:lnTo>
                    <a:lnTo>
                      <a:pt x="98591" y="574618"/>
                    </a:lnTo>
                    <a:lnTo>
                      <a:pt x="130918" y="603071"/>
                    </a:lnTo>
                    <a:lnTo>
                      <a:pt x="166716" y="627249"/>
                    </a:lnTo>
                    <a:lnTo>
                      <a:pt x="205586" y="646753"/>
                    </a:lnTo>
                    <a:lnTo>
                      <a:pt x="247125" y="661181"/>
                    </a:lnTo>
                    <a:lnTo>
                      <a:pt x="290932" y="670131"/>
                    </a:lnTo>
                    <a:lnTo>
                      <a:pt x="336607" y="673204"/>
                    </a:lnTo>
                    <a:lnTo>
                      <a:pt x="382282" y="670131"/>
                    </a:lnTo>
                    <a:lnTo>
                      <a:pt x="426090" y="661181"/>
                    </a:lnTo>
                    <a:lnTo>
                      <a:pt x="467629" y="646753"/>
                    </a:lnTo>
                    <a:lnTo>
                      <a:pt x="506498" y="627249"/>
                    </a:lnTo>
                    <a:lnTo>
                      <a:pt x="542297" y="603071"/>
                    </a:lnTo>
                    <a:lnTo>
                      <a:pt x="574623" y="574618"/>
                    </a:lnTo>
                    <a:lnTo>
                      <a:pt x="603077" y="542293"/>
                    </a:lnTo>
                    <a:lnTo>
                      <a:pt x="627257" y="506495"/>
                    </a:lnTo>
                    <a:lnTo>
                      <a:pt x="646762" y="467627"/>
                    </a:lnTo>
                    <a:lnTo>
                      <a:pt x="661190" y="426089"/>
                    </a:lnTo>
                    <a:lnTo>
                      <a:pt x="670142" y="382282"/>
                    </a:lnTo>
                    <a:lnTo>
                      <a:pt x="673215" y="336607"/>
                    </a:lnTo>
                    <a:lnTo>
                      <a:pt x="670142" y="290930"/>
                    </a:lnTo>
                    <a:lnTo>
                      <a:pt x="661190" y="247121"/>
                    </a:lnTo>
                    <a:lnTo>
                      <a:pt x="646762" y="205581"/>
                    </a:lnTo>
                    <a:lnTo>
                      <a:pt x="627257" y="166712"/>
                    </a:lnTo>
                    <a:lnTo>
                      <a:pt x="603077" y="130913"/>
                    </a:lnTo>
                    <a:lnTo>
                      <a:pt x="574623" y="98587"/>
                    </a:lnTo>
                    <a:lnTo>
                      <a:pt x="542297" y="70134"/>
                    </a:lnTo>
                    <a:lnTo>
                      <a:pt x="506498" y="45955"/>
                    </a:lnTo>
                    <a:lnTo>
                      <a:pt x="467629" y="26451"/>
                    </a:lnTo>
                    <a:lnTo>
                      <a:pt x="426090" y="12023"/>
                    </a:lnTo>
                    <a:lnTo>
                      <a:pt x="382282" y="3072"/>
                    </a:lnTo>
                    <a:lnTo>
                      <a:pt x="336607" y="0"/>
                    </a:lnTo>
                    <a:close/>
                  </a:path>
                </a:pathLst>
              </a:custGeom>
              <a:solidFill>
                <a:srgbClr val="F4F4F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Овал 36">
                <a:extLst>
                  <a:ext uri="{FF2B5EF4-FFF2-40B4-BE49-F238E27FC236}">
                    <a16:creationId xmlns:a16="http://schemas.microsoft.com/office/drawing/2014/main" id="{88D22900-0783-41DB-AB9C-D60778B4B126}"/>
                  </a:ext>
                </a:extLst>
              </p:cNvPr>
              <p:cNvSpPr/>
              <p:nvPr/>
            </p:nvSpPr>
            <p:spPr>
              <a:xfrm>
                <a:off x="8162535" y="9466305"/>
                <a:ext cx="193830" cy="193830"/>
              </a:xfrm>
              <a:prstGeom prst="ellipse">
                <a:avLst/>
              </a:prstGeom>
              <a:solidFill>
                <a:srgbClr val="F8B4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CACAC3B0-8F08-4DF2-80CF-32654C8CA998}"/>
                </a:ext>
              </a:extLst>
            </p:cNvPr>
            <p:cNvSpPr/>
            <p:nvPr/>
          </p:nvSpPr>
          <p:spPr>
            <a:xfrm rot="5400000" flipV="1">
              <a:off x="14528714" y="4650003"/>
              <a:ext cx="288335" cy="288335"/>
            </a:xfrm>
            <a:prstGeom prst="ellipse">
              <a:avLst/>
            </a:prstGeom>
            <a:solidFill>
              <a:srgbClr val="F8B4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object 15">
            <a:extLst>
              <a:ext uri="{FF2B5EF4-FFF2-40B4-BE49-F238E27FC236}">
                <a16:creationId xmlns:a16="http://schemas.microsoft.com/office/drawing/2014/main" id="{CB4BEEF0-2796-4A96-B52A-CBFE38190355}"/>
              </a:ext>
            </a:extLst>
          </p:cNvPr>
          <p:cNvSpPr txBox="1"/>
          <p:nvPr/>
        </p:nvSpPr>
        <p:spPr>
          <a:xfrm>
            <a:off x="15012274" y="6980409"/>
            <a:ext cx="3478986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fontAlgn="base">
              <a:spcBef>
                <a:spcPts val="0"/>
              </a:spcBef>
            </a:pPr>
            <a:r>
              <a:rPr lang="ru-RU" sz="2000" dirty="0">
                <a:solidFill>
                  <a:schemeClr val="accent1"/>
                </a:solidFill>
              </a:rPr>
              <a:t>Дата начала общественного обсуждения</a:t>
            </a: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F694BCF7-A34C-4314-89DA-CD446D9D78B0}"/>
              </a:ext>
            </a:extLst>
          </p:cNvPr>
          <p:cNvGrpSpPr/>
          <p:nvPr/>
        </p:nvGrpSpPr>
        <p:grpSpPr>
          <a:xfrm>
            <a:off x="13057347" y="9060316"/>
            <a:ext cx="5818913" cy="1249258"/>
            <a:chOff x="13234183" y="4169543"/>
            <a:chExt cx="5818913" cy="1249258"/>
          </a:xfrm>
        </p:grpSpPr>
        <p:sp>
          <p:nvSpPr>
            <p:cNvPr id="40" name="object 8">
              <a:extLst>
                <a:ext uri="{FF2B5EF4-FFF2-40B4-BE49-F238E27FC236}">
                  <a16:creationId xmlns:a16="http://schemas.microsoft.com/office/drawing/2014/main" id="{225CD44A-A940-40A2-84C9-FB91B54D398C}"/>
                </a:ext>
              </a:extLst>
            </p:cNvPr>
            <p:cNvSpPr/>
            <p:nvPr/>
          </p:nvSpPr>
          <p:spPr>
            <a:xfrm flipV="1">
              <a:off x="14425449" y="4530047"/>
              <a:ext cx="264250" cy="528247"/>
            </a:xfrm>
            <a:custGeom>
              <a:avLst/>
              <a:gdLst/>
              <a:ahLst/>
              <a:cxnLst/>
              <a:rect l="l" t="t" r="r" b="b"/>
              <a:pathLst>
                <a:path w="661035" h="1321435">
                  <a:moveTo>
                    <a:pt x="660492" y="0"/>
                  </a:moveTo>
                  <a:lnTo>
                    <a:pt x="613321" y="1658"/>
                  </a:lnTo>
                  <a:lnTo>
                    <a:pt x="567045" y="6558"/>
                  </a:lnTo>
                  <a:lnTo>
                    <a:pt x="521776" y="14588"/>
                  </a:lnTo>
                  <a:lnTo>
                    <a:pt x="477626" y="25637"/>
                  </a:lnTo>
                  <a:lnTo>
                    <a:pt x="434707" y="39593"/>
                  </a:lnTo>
                  <a:lnTo>
                    <a:pt x="393130" y="56343"/>
                  </a:lnTo>
                  <a:lnTo>
                    <a:pt x="353008" y="75777"/>
                  </a:lnTo>
                  <a:lnTo>
                    <a:pt x="314451" y="97782"/>
                  </a:lnTo>
                  <a:lnTo>
                    <a:pt x="277572" y="122247"/>
                  </a:lnTo>
                  <a:lnTo>
                    <a:pt x="242483" y="149060"/>
                  </a:lnTo>
                  <a:lnTo>
                    <a:pt x="209294" y="178109"/>
                  </a:lnTo>
                  <a:lnTo>
                    <a:pt x="178119" y="209283"/>
                  </a:lnTo>
                  <a:lnTo>
                    <a:pt x="149068" y="242469"/>
                  </a:lnTo>
                  <a:lnTo>
                    <a:pt x="122253" y="277556"/>
                  </a:lnTo>
                  <a:lnTo>
                    <a:pt x="97787" y="314432"/>
                  </a:lnTo>
                  <a:lnTo>
                    <a:pt x="75781" y="352985"/>
                  </a:lnTo>
                  <a:lnTo>
                    <a:pt x="56346" y="393105"/>
                  </a:lnTo>
                  <a:lnTo>
                    <a:pt x="39595" y="434678"/>
                  </a:lnTo>
                  <a:lnTo>
                    <a:pt x="25638" y="477593"/>
                  </a:lnTo>
                  <a:lnTo>
                    <a:pt x="14589" y="521739"/>
                  </a:lnTo>
                  <a:lnTo>
                    <a:pt x="6558" y="567003"/>
                  </a:lnTo>
                  <a:lnTo>
                    <a:pt x="1658" y="613274"/>
                  </a:lnTo>
                  <a:lnTo>
                    <a:pt x="0" y="660440"/>
                  </a:lnTo>
                  <a:lnTo>
                    <a:pt x="1658" y="707604"/>
                  </a:lnTo>
                  <a:lnTo>
                    <a:pt x="6558" y="753874"/>
                  </a:lnTo>
                  <a:lnTo>
                    <a:pt x="14589" y="799137"/>
                  </a:lnTo>
                  <a:lnTo>
                    <a:pt x="25638" y="843282"/>
                  </a:lnTo>
                  <a:lnTo>
                    <a:pt x="39595" y="886198"/>
                  </a:lnTo>
                  <a:lnTo>
                    <a:pt x="56346" y="927772"/>
                  </a:lnTo>
                  <a:lnTo>
                    <a:pt x="75781" y="967893"/>
                  </a:lnTo>
                  <a:lnTo>
                    <a:pt x="97787" y="1006448"/>
                  </a:lnTo>
                  <a:lnTo>
                    <a:pt x="122253" y="1043326"/>
                  </a:lnTo>
                  <a:lnTo>
                    <a:pt x="149068" y="1078415"/>
                  </a:lnTo>
                  <a:lnTo>
                    <a:pt x="178119" y="1111604"/>
                  </a:lnTo>
                  <a:lnTo>
                    <a:pt x="209294" y="1142780"/>
                  </a:lnTo>
                  <a:lnTo>
                    <a:pt x="242483" y="1171832"/>
                  </a:lnTo>
                  <a:lnTo>
                    <a:pt x="277572" y="1198648"/>
                  </a:lnTo>
                  <a:lnTo>
                    <a:pt x="314451" y="1223115"/>
                  </a:lnTo>
                  <a:lnTo>
                    <a:pt x="353008" y="1245123"/>
                  </a:lnTo>
                  <a:lnTo>
                    <a:pt x="393130" y="1264560"/>
                  </a:lnTo>
                  <a:lnTo>
                    <a:pt x="434707" y="1281313"/>
                  </a:lnTo>
                  <a:lnTo>
                    <a:pt x="477626" y="1295270"/>
                  </a:lnTo>
                  <a:lnTo>
                    <a:pt x="521776" y="1306321"/>
                  </a:lnTo>
                  <a:lnTo>
                    <a:pt x="567045" y="1314353"/>
                  </a:lnTo>
                  <a:lnTo>
                    <a:pt x="613321" y="1319254"/>
                  </a:lnTo>
                  <a:lnTo>
                    <a:pt x="660492" y="1320912"/>
                  </a:lnTo>
                  <a:lnTo>
                    <a:pt x="660492" y="0"/>
                  </a:lnTo>
                  <a:close/>
                </a:path>
              </a:pathLst>
            </a:custGeom>
            <a:solidFill>
              <a:srgbClr val="878892"/>
            </a:solidFill>
          </p:spPr>
          <p:txBody>
            <a:bodyPr wrap="square" lIns="0" tIns="0" rIns="0" bIns="0" rtlCol="0"/>
            <a:lstStyle/>
            <a:p>
              <a:endParaRPr sz="1801"/>
            </a:p>
          </p:txBody>
        </p:sp>
        <p:sp>
          <p:nvSpPr>
            <p:cNvPr id="41" name="Прямоугольник: скругленные верхние углы 40">
              <a:extLst>
                <a:ext uri="{FF2B5EF4-FFF2-40B4-BE49-F238E27FC236}">
                  <a16:creationId xmlns:a16="http://schemas.microsoft.com/office/drawing/2014/main" id="{FB30E331-A3AF-4D9E-BA28-3FECD83DB428}"/>
                </a:ext>
              </a:extLst>
            </p:cNvPr>
            <p:cNvSpPr/>
            <p:nvPr/>
          </p:nvSpPr>
          <p:spPr>
            <a:xfrm rot="5400000" flipV="1">
              <a:off x="16238360" y="2604064"/>
              <a:ext cx="1249258" cy="4380215"/>
            </a:xfrm>
            <a:prstGeom prst="round2SameRect">
              <a:avLst>
                <a:gd name="adj1" fmla="val 16667"/>
                <a:gd name="adj2" fmla="val 4467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object 9">
              <a:extLst>
                <a:ext uri="{FF2B5EF4-FFF2-40B4-BE49-F238E27FC236}">
                  <a16:creationId xmlns:a16="http://schemas.microsoft.com/office/drawing/2014/main" id="{A30A11BA-1722-4AB3-8507-A441F76473CB}"/>
                </a:ext>
              </a:extLst>
            </p:cNvPr>
            <p:cNvSpPr/>
            <p:nvPr/>
          </p:nvSpPr>
          <p:spPr>
            <a:xfrm rot="10800000" flipV="1">
              <a:off x="13363443" y="4800651"/>
              <a:ext cx="1326705" cy="106643"/>
            </a:xfrm>
            <a:custGeom>
              <a:avLst/>
              <a:gdLst/>
              <a:ahLst/>
              <a:cxnLst/>
              <a:rect l="l" t="t" r="r" b="b"/>
              <a:pathLst>
                <a:path w="1901190">
                  <a:moveTo>
                    <a:pt x="1901062" y="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7B7A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3" name="Группа 42">
              <a:extLst>
                <a:ext uri="{FF2B5EF4-FFF2-40B4-BE49-F238E27FC236}">
                  <a16:creationId xmlns:a16="http://schemas.microsoft.com/office/drawing/2014/main" id="{F28C2874-C0AB-49A0-8798-23106829DCB5}"/>
                </a:ext>
              </a:extLst>
            </p:cNvPr>
            <p:cNvGrpSpPr/>
            <p:nvPr/>
          </p:nvGrpSpPr>
          <p:grpSpPr>
            <a:xfrm flipV="1">
              <a:off x="13234183" y="4650155"/>
              <a:ext cx="288031" cy="288031"/>
              <a:chOff x="8115435" y="9419205"/>
              <a:chExt cx="288031" cy="288031"/>
            </a:xfrm>
          </p:grpSpPr>
          <p:sp>
            <p:nvSpPr>
              <p:cNvPr id="45" name="object 10">
                <a:extLst>
                  <a:ext uri="{FF2B5EF4-FFF2-40B4-BE49-F238E27FC236}">
                    <a16:creationId xmlns:a16="http://schemas.microsoft.com/office/drawing/2014/main" id="{B02884FB-CCE0-44B9-B8EA-5F942B8AEB15}"/>
                  </a:ext>
                </a:extLst>
              </p:cNvPr>
              <p:cNvSpPr/>
              <p:nvPr/>
            </p:nvSpPr>
            <p:spPr>
              <a:xfrm rot="16200000">
                <a:off x="8115435" y="9419205"/>
                <a:ext cx="288031" cy="288031"/>
              </a:xfrm>
              <a:custGeom>
                <a:avLst/>
                <a:gdLst/>
                <a:ahLst/>
                <a:cxnLst/>
                <a:rect l="l" t="t" r="r" b="b"/>
                <a:pathLst>
                  <a:path w="673734" h="673735">
                    <a:moveTo>
                      <a:pt x="336607" y="0"/>
                    </a:moveTo>
                    <a:lnTo>
                      <a:pt x="290932" y="3072"/>
                    </a:lnTo>
                    <a:lnTo>
                      <a:pt x="247125" y="12023"/>
                    </a:lnTo>
                    <a:lnTo>
                      <a:pt x="205586" y="26451"/>
                    </a:lnTo>
                    <a:lnTo>
                      <a:pt x="166716" y="45955"/>
                    </a:lnTo>
                    <a:lnTo>
                      <a:pt x="130918" y="70134"/>
                    </a:lnTo>
                    <a:lnTo>
                      <a:pt x="98591" y="98587"/>
                    </a:lnTo>
                    <a:lnTo>
                      <a:pt x="70137" y="130913"/>
                    </a:lnTo>
                    <a:lnTo>
                      <a:pt x="45957" y="166712"/>
                    </a:lnTo>
                    <a:lnTo>
                      <a:pt x="26452" y="205581"/>
                    </a:lnTo>
                    <a:lnTo>
                      <a:pt x="12024" y="247121"/>
                    </a:lnTo>
                    <a:lnTo>
                      <a:pt x="3072" y="290930"/>
                    </a:lnTo>
                    <a:lnTo>
                      <a:pt x="0" y="336607"/>
                    </a:lnTo>
                    <a:lnTo>
                      <a:pt x="3072" y="382282"/>
                    </a:lnTo>
                    <a:lnTo>
                      <a:pt x="12024" y="426089"/>
                    </a:lnTo>
                    <a:lnTo>
                      <a:pt x="26452" y="467627"/>
                    </a:lnTo>
                    <a:lnTo>
                      <a:pt x="45957" y="506495"/>
                    </a:lnTo>
                    <a:lnTo>
                      <a:pt x="70137" y="542293"/>
                    </a:lnTo>
                    <a:lnTo>
                      <a:pt x="98591" y="574618"/>
                    </a:lnTo>
                    <a:lnTo>
                      <a:pt x="130918" y="603071"/>
                    </a:lnTo>
                    <a:lnTo>
                      <a:pt x="166716" y="627249"/>
                    </a:lnTo>
                    <a:lnTo>
                      <a:pt x="205586" y="646753"/>
                    </a:lnTo>
                    <a:lnTo>
                      <a:pt x="247125" y="661181"/>
                    </a:lnTo>
                    <a:lnTo>
                      <a:pt x="290932" y="670131"/>
                    </a:lnTo>
                    <a:lnTo>
                      <a:pt x="336607" y="673204"/>
                    </a:lnTo>
                    <a:lnTo>
                      <a:pt x="382282" y="670131"/>
                    </a:lnTo>
                    <a:lnTo>
                      <a:pt x="426090" y="661181"/>
                    </a:lnTo>
                    <a:lnTo>
                      <a:pt x="467629" y="646753"/>
                    </a:lnTo>
                    <a:lnTo>
                      <a:pt x="506498" y="627249"/>
                    </a:lnTo>
                    <a:lnTo>
                      <a:pt x="542297" y="603071"/>
                    </a:lnTo>
                    <a:lnTo>
                      <a:pt x="574623" y="574618"/>
                    </a:lnTo>
                    <a:lnTo>
                      <a:pt x="603077" y="542293"/>
                    </a:lnTo>
                    <a:lnTo>
                      <a:pt x="627257" y="506495"/>
                    </a:lnTo>
                    <a:lnTo>
                      <a:pt x="646762" y="467627"/>
                    </a:lnTo>
                    <a:lnTo>
                      <a:pt x="661190" y="426089"/>
                    </a:lnTo>
                    <a:lnTo>
                      <a:pt x="670142" y="382282"/>
                    </a:lnTo>
                    <a:lnTo>
                      <a:pt x="673215" y="336607"/>
                    </a:lnTo>
                    <a:lnTo>
                      <a:pt x="670142" y="290930"/>
                    </a:lnTo>
                    <a:lnTo>
                      <a:pt x="661190" y="247121"/>
                    </a:lnTo>
                    <a:lnTo>
                      <a:pt x="646762" y="205581"/>
                    </a:lnTo>
                    <a:lnTo>
                      <a:pt x="627257" y="166712"/>
                    </a:lnTo>
                    <a:lnTo>
                      <a:pt x="603077" y="130913"/>
                    </a:lnTo>
                    <a:lnTo>
                      <a:pt x="574623" y="98587"/>
                    </a:lnTo>
                    <a:lnTo>
                      <a:pt x="542297" y="70134"/>
                    </a:lnTo>
                    <a:lnTo>
                      <a:pt x="506498" y="45955"/>
                    </a:lnTo>
                    <a:lnTo>
                      <a:pt x="467629" y="26451"/>
                    </a:lnTo>
                    <a:lnTo>
                      <a:pt x="426090" y="12023"/>
                    </a:lnTo>
                    <a:lnTo>
                      <a:pt x="382282" y="3072"/>
                    </a:lnTo>
                    <a:lnTo>
                      <a:pt x="336607" y="0"/>
                    </a:lnTo>
                    <a:close/>
                  </a:path>
                </a:pathLst>
              </a:custGeom>
              <a:solidFill>
                <a:srgbClr val="F4F4F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Овал 45">
                <a:extLst>
                  <a:ext uri="{FF2B5EF4-FFF2-40B4-BE49-F238E27FC236}">
                    <a16:creationId xmlns:a16="http://schemas.microsoft.com/office/drawing/2014/main" id="{3109F43D-EE53-4D6C-922C-801C2139F9D1}"/>
                  </a:ext>
                </a:extLst>
              </p:cNvPr>
              <p:cNvSpPr/>
              <p:nvPr/>
            </p:nvSpPr>
            <p:spPr>
              <a:xfrm>
                <a:off x="8162535" y="9466305"/>
                <a:ext cx="193830" cy="193830"/>
              </a:xfrm>
              <a:prstGeom prst="ellipse">
                <a:avLst/>
              </a:prstGeom>
              <a:solidFill>
                <a:srgbClr val="F8B4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83BA265A-7071-40C4-8E51-BA3C598F93F7}"/>
                </a:ext>
              </a:extLst>
            </p:cNvPr>
            <p:cNvSpPr/>
            <p:nvPr/>
          </p:nvSpPr>
          <p:spPr>
            <a:xfrm rot="5400000" flipV="1">
              <a:off x="14528714" y="4650003"/>
              <a:ext cx="288335" cy="288335"/>
            </a:xfrm>
            <a:prstGeom prst="ellipse">
              <a:avLst/>
            </a:prstGeom>
            <a:solidFill>
              <a:srgbClr val="F8B4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7" name="object 15">
            <a:extLst>
              <a:ext uri="{FF2B5EF4-FFF2-40B4-BE49-F238E27FC236}">
                <a16:creationId xmlns:a16="http://schemas.microsoft.com/office/drawing/2014/main" id="{79F74E2B-E5EF-4A8E-978D-96438428A253}"/>
              </a:ext>
            </a:extLst>
          </p:cNvPr>
          <p:cNvSpPr txBox="1"/>
          <p:nvPr/>
        </p:nvSpPr>
        <p:spPr>
          <a:xfrm>
            <a:off x="15031267" y="9365116"/>
            <a:ext cx="361628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fontAlgn="base">
              <a:spcBef>
                <a:spcPts val="0"/>
              </a:spcBef>
            </a:pPr>
            <a:r>
              <a:rPr lang="ru-RU" sz="2000" dirty="0">
                <a:solidFill>
                  <a:schemeClr val="accent1"/>
                </a:solidFill>
              </a:rPr>
              <a:t>Дата окончания общественного обсуждения</a:t>
            </a:r>
          </a:p>
        </p:txBody>
      </p:sp>
    </p:spTree>
    <p:extLst>
      <p:ext uri="{BB962C8B-B14F-4D97-AF65-F5344CB8AC3E}">
        <p14:creationId xmlns:p14="http://schemas.microsoft.com/office/powerpoint/2010/main" val="901217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>
            <a:spLocks/>
          </p:cNvSpPr>
          <p:nvPr/>
        </p:nvSpPr>
        <p:spPr>
          <a:xfrm>
            <a:off x="1652293" y="4865762"/>
            <a:ext cx="9892665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spcBef>
                <a:spcPts val="100"/>
              </a:spcBef>
            </a:pPr>
            <a:r>
              <a:rPr lang="ru-RU" sz="6000" kern="0">
                <a:solidFill>
                  <a:srgbClr val="FFFFFF"/>
                </a:solidFill>
              </a:rPr>
              <a:t>РАЗВИВАЕМ НОРМЫ, СОЗДАЕМ БУДУЩЕЕ!</a:t>
            </a:r>
            <a:endParaRPr lang="ru-RU" sz="6000" kern="0" dirty="0">
              <a:solidFill>
                <a:sysClr val="windowText" lastClr="000000"/>
              </a:solidFill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2565" y="8210455"/>
            <a:ext cx="1812625" cy="20193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09728" y="8250138"/>
            <a:ext cx="2006836" cy="195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93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2">
            <a:extLst>
              <a:ext uri="{FF2B5EF4-FFF2-40B4-BE49-F238E27FC236}">
                <a16:creationId xmlns:a16="http://schemas.microsoft.com/office/drawing/2014/main" id="{FD0B3BF0-8B58-4212-835C-BD07423B430A}"/>
              </a:ext>
            </a:extLst>
          </p:cNvPr>
          <p:cNvSpPr/>
          <p:nvPr/>
        </p:nvSpPr>
        <p:spPr>
          <a:xfrm>
            <a:off x="706" y="0"/>
            <a:ext cx="20112847" cy="11313794"/>
          </a:xfrm>
          <a:custGeom>
            <a:avLst/>
            <a:gdLst/>
            <a:ahLst/>
            <a:cxnLst/>
            <a:rect l="l" t="t" r="r" b="b"/>
            <a:pathLst>
              <a:path w="20101560" h="11307445">
                <a:moveTo>
                  <a:pt x="20101482" y="0"/>
                </a:moveTo>
                <a:lnTo>
                  <a:pt x="0" y="0"/>
                </a:lnTo>
                <a:lnTo>
                  <a:pt x="0" y="11307090"/>
                </a:lnTo>
                <a:lnTo>
                  <a:pt x="20101482" y="11307090"/>
                </a:lnTo>
                <a:lnTo>
                  <a:pt x="20101482" y="0"/>
                </a:lnTo>
                <a:close/>
              </a:path>
            </a:pathLst>
          </a:custGeom>
          <a:solidFill>
            <a:srgbClr val="F8B317"/>
          </a:solidFill>
        </p:spPr>
        <p:txBody>
          <a:bodyPr wrap="square" lIns="0" tIns="0" rIns="0" bIns="0" rtlCol="0"/>
          <a:lstStyle/>
          <a:p>
            <a:endParaRPr lang="ru-RU" sz="1801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CA3D8FE-5D98-44B9-B0EC-55FBE6E05FA9}"/>
              </a:ext>
            </a:extLst>
          </p:cNvPr>
          <p:cNvGrpSpPr/>
          <p:nvPr/>
        </p:nvGrpSpPr>
        <p:grpSpPr>
          <a:xfrm flipH="1">
            <a:off x="11089800" y="1219174"/>
            <a:ext cx="8620966" cy="8909236"/>
            <a:chOff x="409328" y="1199259"/>
            <a:chExt cx="8620966" cy="8909236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7C2FD213-6931-4B88-80F7-37D249B217D6}"/>
                </a:ext>
              </a:extLst>
            </p:cNvPr>
            <p:cNvGrpSpPr/>
            <p:nvPr/>
          </p:nvGrpSpPr>
          <p:grpSpPr>
            <a:xfrm flipV="1">
              <a:off x="413516" y="6225968"/>
              <a:ext cx="8616778" cy="3882527"/>
              <a:chOff x="409328" y="1199259"/>
              <a:chExt cx="8616778" cy="3882527"/>
            </a:xfrm>
          </p:grpSpPr>
          <p:cxnSp>
            <p:nvCxnSpPr>
              <p:cNvPr id="18" name="Прямая соединительная линия 17">
                <a:extLst>
                  <a:ext uri="{FF2B5EF4-FFF2-40B4-BE49-F238E27FC236}">
                    <a16:creationId xmlns:a16="http://schemas.microsoft.com/office/drawing/2014/main" id="{B1A2D8C0-62C8-41C0-93F0-8D91AF07C2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889069" y="2899100"/>
                <a:ext cx="137037" cy="333107"/>
              </a:xfrm>
              <a:prstGeom prst="line">
                <a:avLst/>
              </a:prstGeom>
              <a:ln w="28575">
                <a:solidFill>
                  <a:srgbClr val="7C7B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>
                <a:extLst>
                  <a:ext uri="{FF2B5EF4-FFF2-40B4-BE49-F238E27FC236}">
                    <a16:creationId xmlns:a16="http://schemas.microsoft.com/office/drawing/2014/main" id="{56B8AD92-66C0-4459-8B74-3C14EA109D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1703" y="2028233"/>
                <a:ext cx="742481" cy="0"/>
              </a:xfrm>
              <a:prstGeom prst="line">
                <a:avLst/>
              </a:prstGeom>
              <a:ln w="28575">
                <a:solidFill>
                  <a:srgbClr val="7C7B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Группа 19">
                <a:extLst>
                  <a:ext uri="{FF2B5EF4-FFF2-40B4-BE49-F238E27FC236}">
                    <a16:creationId xmlns:a16="http://schemas.microsoft.com/office/drawing/2014/main" id="{DD2970A4-2196-4E87-81F6-28446AC03CC9}"/>
                  </a:ext>
                </a:extLst>
              </p:cNvPr>
              <p:cNvGrpSpPr/>
              <p:nvPr/>
            </p:nvGrpSpPr>
            <p:grpSpPr>
              <a:xfrm>
                <a:off x="1975265" y="1199259"/>
                <a:ext cx="5457314" cy="1659767"/>
                <a:chOff x="1976947" y="1211646"/>
                <a:chExt cx="5457314" cy="1659767"/>
              </a:xfrm>
            </p:grpSpPr>
            <p:sp>
              <p:nvSpPr>
                <p:cNvPr id="26" name="Стрелка: пятиугольник 25">
                  <a:extLst>
                    <a:ext uri="{FF2B5EF4-FFF2-40B4-BE49-F238E27FC236}">
                      <a16:creationId xmlns:a16="http://schemas.microsoft.com/office/drawing/2014/main" id="{487D9A45-455F-48E4-950A-885DD6533B41}"/>
                    </a:ext>
                  </a:extLst>
                </p:cNvPr>
                <p:cNvSpPr/>
                <p:nvPr/>
              </p:nvSpPr>
              <p:spPr>
                <a:xfrm>
                  <a:off x="1976947" y="1211646"/>
                  <a:ext cx="5282219" cy="1659767"/>
                </a:xfrm>
                <a:prstGeom prst="homePlate">
                  <a:avLst>
                    <a:gd name="adj" fmla="val 16755"/>
                  </a:avLst>
                </a:prstGeom>
                <a:solidFill>
                  <a:schemeClr val="bg1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Овал 26">
                  <a:extLst>
                    <a:ext uri="{FF2B5EF4-FFF2-40B4-BE49-F238E27FC236}">
                      <a16:creationId xmlns:a16="http://schemas.microsoft.com/office/drawing/2014/main" id="{B8A73BD1-7556-4B71-AA6E-23C89133FA95}"/>
                    </a:ext>
                  </a:extLst>
                </p:cNvPr>
                <p:cNvSpPr/>
                <p:nvPr/>
              </p:nvSpPr>
              <p:spPr>
                <a:xfrm>
                  <a:off x="7233353" y="1941075"/>
                  <a:ext cx="200908" cy="200908"/>
                </a:xfrm>
                <a:prstGeom prst="ellipse">
                  <a:avLst/>
                </a:prstGeom>
                <a:solidFill>
                  <a:srgbClr val="7C7B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cxnSp>
            <p:nvCxnSpPr>
              <p:cNvPr id="21" name="Прямая соединительная линия 20">
                <a:extLst>
                  <a:ext uri="{FF2B5EF4-FFF2-40B4-BE49-F238E27FC236}">
                    <a16:creationId xmlns:a16="http://schemas.microsoft.com/office/drawing/2014/main" id="{681834FE-AF26-4DC8-8A8F-0435C25377A2}"/>
                  </a:ext>
                </a:extLst>
              </p:cNvPr>
              <p:cNvCxnSpPr/>
              <p:nvPr/>
            </p:nvCxnSpPr>
            <p:spPr>
              <a:xfrm>
                <a:off x="5808234" y="4251902"/>
                <a:ext cx="306227" cy="0"/>
              </a:xfrm>
              <a:prstGeom prst="line">
                <a:avLst/>
              </a:prstGeom>
              <a:ln w="28575">
                <a:solidFill>
                  <a:srgbClr val="7C7B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>
                <a:extLst>
                  <a:ext uri="{FF2B5EF4-FFF2-40B4-BE49-F238E27FC236}">
                    <a16:creationId xmlns:a16="http://schemas.microsoft.com/office/drawing/2014/main" id="{FE4A4C37-4C9B-47A4-B2BC-A33F994D9A0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257258" y="4331568"/>
                <a:ext cx="496346" cy="170354"/>
              </a:xfrm>
              <a:prstGeom prst="line">
                <a:avLst/>
              </a:prstGeom>
              <a:ln w="28575">
                <a:solidFill>
                  <a:srgbClr val="7C7B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id="{69C2D446-F651-4647-912E-5B983853AED3}"/>
                  </a:ext>
                </a:extLst>
              </p:cNvPr>
              <p:cNvGrpSpPr/>
              <p:nvPr/>
            </p:nvGrpSpPr>
            <p:grpSpPr>
              <a:xfrm>
                <a:off x="409328" y="3422019"/>
                <a:ext cx="5457314" cy="1659767"/>
                <a:chOff x="409328" y="3422019"/>
                <a:chExt cx="5457314" cy="1659767"/>
              </a:xfrm>
            </p:grpSpPr>
            <p:sp>
              <p:nvSpPr>
                <p:cNvPr id="24" name="Стрелка: пятиугольник 23">
                  <a:extLst>
                    <a:ext uri="{FF2B5EF4-FFF2-40B4-BE49-F238E27FC236}">
                      <a16:creationId xmlns:a16="http://schemas.microsoft.com/office/drawing/2014/main" id="{2DFD7C3C-E806-451D-BCBA-639D4B418DBD}"/>
                    </a:ext>
                  </a:extLst>
                </p:cNvPr>
                <p:cNvSpPr/>
                <p:nvPr/>
              </p:nvSpPr>
              <p:spPr>
                <a:xfrm>
                  <a:off x="409328" y="3422019"/>
                  <a:ext cx="5282219" cy="1659767"/>
                </a:xfrm>
                <a:prstGeom prst="homePlate">
                  <a:avLst>
                    <a:gd name="adj" fmla="val 16755"/>
                  </a:avLst>
                </a:prstGeom>
                <a:solidFill>
                  <a:schemeClr val="bg1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Овал 24">
                  <a:extLst>
                    <a:ext uri="{FF2B5EF4-FFF2-40B4-BE49-F238E27FC236}">
                      <a16:creationId xmlns:a16="http://schemas.microsoft.com/office/drawing/2014/main" id="{570C9B07-ACC2-4C18-9E0C-E78A8EA8B461}"/>
                    </a:ext>
                  </a:extLst>
                </p:cNvPr>
                <p:cNvSpPr/>
                <p:nvPr/>
              </p:nvSpPr>
              <p:spPr>
                <a:xfrm>
                  <a:off x="5665734" y="4151448"/>
                  <a:ext cx="200908" cy="200908"/>
                </a:xfrm>
                <a:prstGeom prst="ellipse">
                  <a:avLst/>
                </a:prstGeom>
                <a:solidFill>
                  <a:srgbClr val="7C7B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1C7BD994-04D1-471F-A155-A4B21A4FD1C6}"/>
                </a:ext>
              </a:extLst>
            </p:cNvPr>
            <p:cNvGrpSpPr/>
            <p:nvPr/>
          </p:nvGrpSpPr>
          <p:grpSpPr>
            <a:xfrm>
              <a:off x="409328" y="1199259"/>
              <a:ext cx="8616778" cy="3882527"/>
              <a:chOff x="409328" y="1199259"/>
              <a:chExt cx="8616778" cy="3882527"/>
            </a:xfrm>
          </p:grpSpPr>
          <p:cxnSp>
            <p:nvCxnSpPr>
              <p:cNvPr id="8" name="Прямая соединительная линия 7">
                <a:extLst>
                  <a:ext uri="{FF2B5EF4-FFF2-40B4-BE49-F238E27FC236}">
                    <a16:creationId xmlns:a16="http://schemas.microsoft.com/office/drawing/2014/main" id="{26148E92-2D92-4BE8-81ED-58D413B78DC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889069" y="2899100"/>
                <a:ext cx="137037" cy="333107"/>
              </a:xfrm>
              <a:prstGeom prst="line">
                <a:avLst/>
              </a:prstGeom>
              <a:ln w="28575">
                <a:solidFill>
                  <a:srgbClr val="7C7B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>
                <a:extLst>
                  <a:ext uri="{FF2B5EF4-FFF2-40B4-BE49-F238E27FC236}">
                    <a16:creationId xmlns:a16="http://schemas.microsoft.com/office/drawing/2014/main" id="{264F78AC-5D5E-4A47-95E5-103B4856E0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1703" y="2028233"/>
                <a:ext cx="742481" cy="0"/>
              </a:xfrm>
              <a:prstGeom prst="line">
                <a:avLst/>
              </a:prstGeom>
              <a:ln w="28575">
                <a:solidFill>
                  <a:srgbClr val="7C7B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id="{4A102121-871F-42F1-B9A9-569A647FB067}"/>
                  </a:ext>
                </a:extLst>
              </p:cNvPr>
              <p:cNvGrpSpPr/>
              <p:nvPr/>
            </p:nvGrpSpPr>
            <p:grpSpPr>
              <a:xfrm>
                <a:off x="1975265" y="1199259"/>
                <a:ext cx="5457314" cy="1659767"/>
                <a:chOff x="1976947" y="1211646"/>
                <a:chExt cx="5457314" cy="1659767"/>
              </a:xfrm>
            </p:grpSpPr>
            <p:sp>
              <p:nvSpPr>
                <p:cNvPr id="16" name="Стрелка: пятиугольник 15">
                  <a:extLst>
                    <a:ext uri="{FF2B5EF4-FFF2-40B4-BE49-F238E27FC236}">
                      <a16:creationId xmlns:a16="http://schemas.microsoft.com/office/drawing/2014/main" id="{56552C88-48E7-4B10-BDA5-FD05F300D431}"/>
                    </a:ext>
                  </a:extLst>
                </p:cNvPr>
                <p:cNvSpPr/>
                <p:nvPr/>
              </p:nvSpPr>
              <p:spPr>
                <a:xfrm>
                  <a:off x="1976947" y="1211646"/>
                  <a:ext cx="5282219" cy="1659767"/>
                </a:xfrm>
                <a:prstGeom prst="homePlate">
                  <a:avLst>
                    <a:gd name="adj" fmla="val 16755"/>
                  </a:avLst>
                </a:prstGeom>
                <a:solidFill>
                  <a:schemeClr val="bg1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" name="Овал 16">
                  <a:extLst>
                    <a:ext uri="{FF2B5EF4-FFF2-40B4-BE49-F238E27FC236}">
                      <a16:creationId xmlns:a16="http://schemas.microsoft.com/office/drawing/2014/main" id="{8328C4CE-1B3B-4A2F-9F55-DBEF173C8C6A}"/>
                    </a:ext>
                  </a:extLst>
                </p:cNvPr>
                <p:cNvSpPr/>
                <p:nvPr/>
              </p:nvSpPr>
              <p:spPr>
                <a:xfrm>
                  <a:off x="7233353" y="1941075"/>
                  <a:ext cx="200908" cy="200908"/>
                </a:xfrm>
                <a:prstGeom prst="ellipse">
                  <a:avLst/>
                </a:prstGeom>
                <a:solidFill>
                  <a:srgbClr val="7C7B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cxnSp>
            <p:nvCxnSpPr>
              <p:cNvPr id="11" name="Прямая соединительная линия 10">
                <a:extLst>
                  <a:ext uri="{FF2B5EF4-FFF2-40B4-BE49-F238E27FC236}">
                    <a16:creationId xmlns:a16="http://schemas.microsoft.com/office/drawing/2014/main" id="{3ED0B5DF-980C-4D2A-A500-04306E187529}"/>
                  </a:ext>
                </a:extLst>
              </p:cNvPr>
              <p:cNvCxnSpPr/>
              <p:nvPr/>
            </p:nvCxnSpPr>
            <p:spPr>
              <a:xfrm>
                <a:off x="5808234" y="4251902"/>
                <a:ext cx="306227" cy="0"/>
              </a:xfrm>
              <a:prstGeom prst="line">
                <a:avLst/>
              </a:prstGeom>
              <a:ln w="28575">
                <a:solidFill>
                  <a:srgbClr val="7C7B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>
                <a:extLst>
                  <a:ext uri="{FF2B5EF4-FFF2-40B4-BE49-F238E27FC236}">
                    <a16:creationId xmlns:a16="http://schemas.microsoft.com/office/drawing/2014/main" id="{78E90450-EBF7-4D88-8D63-BDBE15B032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257258" y="4331568"/>
                <a:ext cx="496346" cy="170354"/>
              </a:xfrm>
              <a:prstGeom prst="line">
                <a:avLst/>
              </a:prstGeom>
              <a:ln w="28575">
                <a:solidFill>
                  <a:srgbClr val="7C7B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Группа 12">
                <a:extLst>
                  <a:ext uri="{FF2B5EF4-FFF2-40B4-BE49-F238E27FC236}">
                    <a16:creationId xmlns:a16="http://schemas.microsoft.com/office/drawing/2014/main" id="{80D47715-0B67-4EF9-9C03-9145CF01F7F8}"/>
                  </a:ext>
                </a:extLst>
              </p:cNvPr>
              <p:cNvGrpSpPr/>
              <p:nvPr/>
            </p:nvGrpSpPr>
            <p:grpSpPr>
              <a:xfrm>
                <a:off x="409328" y="3422019"/>
                <a:ext cx="5457314" cy="1659767"/>
                <a:chOff x="409328" y="3422019"/>
                <a:chExt cx="5457314" cy="1659767"/>
              </a:xfrm>
            </p:grpSpPr>
            <p:sp>
              <p:nvSpPr>
                <p:cNvPr id="14" name="Стрелка: пятиугольник 13">
                  <a:extLst>
                    <a:ext uri="{FF2B5EF4-FFF2-40B4-BE49-F238E27FC236}">
                      <a16:creationId xmlns:a16="http://schemas.microsoft.com/office/drawing/2014/main" id="{FE1721B7-79EB-42AC-B074-6DFADA5EE3BB}"/>
                    </a:ext>
                  </a:extLst>
                </p:cNvPr>
                <p:cNvSpPr/>
                <p:nvPr/>
              </p:nvSpPr>
              <p:spPr>
                <a:xfrm>
                  <a:off x="409328" y="3422019"/>
                  <a:ext cx="5282219" cy="1659767"/>
                </a:xfrm>
                <a:prstGeom prst="homePlate">
                  <a:avLst>
                    <a:gd name="adj" fmla="val 16755"/>
                  </a:avLst>
                </a:prstGeom>
                <a:solidFill>
                  <a:schemeClr val="bg1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" name="Овал 14">
                  <a:extLst>
                    <a:ext uri="{FF2B5EF4-FFF2-40B4-BE49-F238E27FC236}">
                      <a16:creationId xmlns:a16="http://schemas.microsoft.com/office/drawing/2014/main" id="{ED4C2CE7-9796-4AA9-A068-91E4D09C37D1}"/>
                    </a:ext>
                  </a:extLst>
                </p:cNvPr>
                <p:cNvSpPr/>
                <p:nvPr/>
              </p:nvSpPr>
              <p:spPr>
                <a:xfrm>
                  <a:off x="5665734" y="4151448"/>
                  <a:ext cx="200908" cy="200908"/>
                </a:xfrm>
                <a:prstGeom prst="ellipse">
                  <a:avLst/>
                </a:prstGeom>
                <a:solidFill>
                  <a:srgbClr val="7C7B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87EEF79-C7FD-4224-A810-F438B1B73AFB}"/>
              </a:ext>
            </a:extLst>
          </p:cNvPr>
          <p:cNvGrpSpPr/>
          <p:nvPr/>
        </p:nvGrpSpPr>
        <p:grpSpPr>
          <a:xfrm>
            <a:off x="409328" y="1199259"/>
            <a:ext cx="8620966" cy="8909236"/>
            <a:chOff x="409328" y="1199259"/>
            <a:chExt cx="8620966" cy="8909236"/>
          </a:xfrm>
        </p:grpSpPr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EE81688D-3C90-419D-9C1E-B853619FA938}"/>
                </a:ext>
              </a:extLst>
            </p:cNvPr>
            <p:cNvGrpSpPr/>
            <p:nvPr/>
          </p:nvGrpSpPr>
          <p:grpSpPr>
            <a:xfrm flipV="1">
              <a:off x="413516" y="6225968"/>
              <a:ext cx="8616778" cy="3882527"/>
              <a:chOff x="409328" y="1199259"/>
              <a:chExt cx="8616778" cy="3882527"/>
            </a:xfrm>
          </p:grpSpPr>
          <p:cxnSp>
            <p:nvCxnSpPr>
              <p:cNvPr id="41" name="Прямая соединительная линия 40">
                <a:extLst>
                  <a:ext uri="{FF2B5EF4-FFF2-40B4-BE49-F238E27FC236}">
                    <a16:creationId xmlns:a16="http://schemas.microsoft.com/office/drawing/2014/main" id="{60BDB4C0-310B-4EF4-86C5-167589A48A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889069" y="2899100"/>
                <a:ext cx="137037" cy="333107"/>
              </a:xfrm>
              <a:prstGeom prst="line">
                <a:avLst/>
              </a:prstGeom>
              <a:ln w="28575">
                <a:solidFill>
                  <a:srgbClr val="7C7B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>
                <a:extLst>
                  <a:ext uri="{FF2B5EF4-FFF2-40B4-BE49-F238E27FC236}">
                    <a16:creationId xmlns:a16="http://schemas.microsoft.com/office/drawing/2014/main" id="{487D6DF1-1B7F-45F9-A8AD-B6BAA511C5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1703" y="2028233"/>
                <a:ext cx="742481" cy="0"/>
              </a:xfrm>
              <a:prstGeom prst="line">
                <a:avLst/>
              </a:prstGeom>
              <a:ln w="28575">
                <a:solidFill>
                  <a:srgbClr val="7C7B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" name="Группа 42">
                <a:extLst>
                  <a:ext uri="{FF2B5EF4-FFF2-40B4-BE49-F238E27FC236}">
                    <a16:creationId xmlns:a16="http://schemas.microsoft.com/office/drawing/2014/main" id="{64F4F46E-0CD5-46DB-96EF-B73B14F0EFBA}"/>
                  </a:ext>
                </a:extLst>
              </p:cNvPr>
              <p:cNvGrpSpPr/>
              <p:nvPr/>
            </p:nvGrpSpPr>
            <p:grpSpPr>
              <a:xfrm>
                <a:off x="1975265" y="1199259"/>
                <a:ext cx="5457314" cy="1659767"/>
                <a:chOff x="1976947" y="1211646"/>
                <a:chExt cx="5457314" cy="1659767"/>
              </a:xfrm>
            </p:grpSpPr>
            <p:sp>
              <p:nvSpPr>
                <p:cNvPr id="49" name="Стрелка: пятиугольник 48">
                  <a:extLst>
                    <a:ext uri="{FF2B5EF4-FFF2-40B4-BE49-F238E27FC236}">
                      <a16:creationId xmlns:a16="http://schemas.microsoft.com/office/drawing/2014/main" id="{2D2C5C69-8A03-4D66-8CE7-CD4FF5EAD357}"/>
                    </a:ext>
                  </a:extLst>
                </p:cNvPr>
                <p:cNvSpPr/>
                <p:nvPr/>
              </p:nvSpPr>
              <p:spPr>
                <a:xfrm>
                  <a:off x="1976947" y="1211646"/>
                  <a:ext cx="5282219" cy="1659767"/>
                </a:xfrm>
                <a:prstGeom prst="homePlate">
                  <a:avLst>
                    <a:gd name="adj" fmla="val 16755"/>
                  </a:avLst>
                </a:prstGeom>
                <a:solidFill>
                  <a:schemeClr val="bg1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" name="Овал 49">
                  <a:extLst>
                    <a:ext uri="{FF2B5EF4-FFF2-40B4-BE49-F238E27FC236}">
                      <a16:creationId xmlns:a16="http://schemas.microsoft.com/office/drawing/2014/main" id="{EB4E6DE0-6FFC-48D4-B472-6045387234DC}"/>
                    </a:ext>
                  </a:extLst>
                </p:cNvPr>
                <p:cNvSpPr/>
                <p:nvPr/>
              </p:nvSpPr>
              <p:spPr>
                <a:xfrm>
                  <a:off x="7233353" y="1941075"/>
                  <a:ext cx="200908" cy="200908"/>
                </a:xfrm>
                <a:prstGeom prst="ellipse">
                  <a:avLst/>
                </a:prstGeom>
                <a:solidFill>
                  <a:srgbClr val="7C7B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cxnSp>
            <p:nvCxnSpPr>
              <p:cNvPr id="44" name="Прямая соединительная линия 43">
                <a:extLst>
                  <a:ext uri="{FF2B5EF4-FFF2-40B4-BE49-F238E27FC236}">
                    <a16:creationId xmlns:a16="http://schemas.microsoft.com/office/drawing/2014/main" id="{EF3C5226-EE69-49E9-84A0-1ADDFEBECB6D}"/>
                  </a:ext>
                </a:extLst>
              </p:cNvPr>
              <p:cNvCxnSpPr/>
              <p:nvPr/>
            </p:nvCxnSpPr>
            <p:spPr>
              <a:xfrm>
                <a:off x="5808234" y="4251902"/>
                <a:ext cx="306227" cy="0"/>
              </a:xfrm>
              <a:prstGeom prst="line">
                <a:avLst/>
              </a:prstGeom>
              <a:ln w="28575">
                <a:solidFill>
                  <a:srgbClr val="7C7B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>
                <a:extLst>
                  <a:ext uri="{FF2B5EF4-FFF2-40B4-BE49-F238E27FC236}">
                    <a16:creationId xmlns:a16="http://schemas.microsoft.com/office/drawing/2014/main" id="{BB0D70B9-255F-426C-8E9C-9B658044D5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257258" y="4331568"/>
                <a:ext cx="496346" cy="170354"/>
              </a:xfrm>
              <a:prstGeom prst="line">
                <a:avLst/>
              </a:prstGeom>
              <a:ln w="28575">
                <a:solidFill>
                  <a:srgbClr val="7C7B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Группа 45">
                <a:extLst>
                  <a:ext uri="{FF2B5EF4-FFF2-40B4-BE49-F238E27FC236}">
                    <a16:creationId xmlns:a16="http://schemas.microsoft.com/office/drawing/2014/main" id="{FA240D2D-DBF5-47CA-9A6A-82F16C80950A}"/>
                  </a:ext>
                </a:extLst>
              </p:cNvPr>
              <p:cNvGrpSpPr/>
              <p:nvPr/>
            </p:nvGrpSpPr>
            <p:grpSpPr>
              <a:xfrm>
                <a:off x="409328" y="3422019"/>
                <a:ext cx="5457314" cy="1659767"/>
                <a:chOff x="409328" y="3422019"/>
                <a:chExt cx="5457314" cy="1659767"/>
              </a:xfrm>
            </p:grpSpPr>
            <p:sp>
              <p:nvSpPr>
                <p:cNvPr id="47" name="Стрелка: пятиугольник 46">
                  <a:extLst>
                    <a:ext uri="{FF2B5EF4-FFF2-40B4-BE49-F238E27FC236}">
                      <a16:creationId xmlns:a16="http://schemas.microsoft.com/office/drawing/2014/main" id="{C23F0C24-F164-43CA-9BAF-A306EBE37E58}"/>
                    </a:ext>
                  </a:extLst>
                </p:cNvPr>
                <p:cNvSpPr/>
                <p:nvPr/>
              </p:nvSpPr>
              <p:spPr>
                <a:xfrm>
                  <a:off x="409328" y="3422019"/>
                  <a:ext cx="5282219" cy="1659767"/>
                </a:xfrm>
                <a:prstGeom prst="homePlate">
                  <a:avLst>
                    <a:gd name="adj" fmla="val 16755"/>
                  </a:avLst>
                </a:prstGeom>
                <a:solidFill>
                  <a:schemeClr val="bg1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" name="Овал 47">
                  <a:extLst>
                    <a:ext uri="{FF2B5EF4-FFF2-40B4-BE49-F238E27FC236}">
                      <a16:creationId xmlns:a16="http://schemas.microsoft.com/office/drawing/2014/main" id="{BD8FE7EA-F91F-4255-8F2C-52F89FB5A11B}"/>
                    </a:ext>
                  </a:extLst>
                </p:cNvPr>
                <p:cNvSpPr/>
                <p:nvPr/>
              </p:nvSpPr>
              <p:spPr>
                <a:xfrm>
                  <a:off x="5665734" y="4151448"/>
                  <a:ext cx="200908" cy="200908"/>
                </a:xfrm>
                <a:prstGeom prst="ellipse">
                  <a:avLst/>
                </a:prstGeom>
                <a:solidFill>
                  <a:srgbClr val="7C7B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93859406-2BFA-4732-9C20-30DF013F2476}"/>
                </a:ext>
              </a:extLst>
            </p:cNvPr>
            <p:cNvGrpSpPr/>
            <p:nvPr/>
          </p:nvGrpSpPr>
          <p:grpSpPr>
            <a:xfrm>
              <a:off x="409328" y="1199259"/>
              <a:ext cx="8616778" cy="3882527"/>
              <a:chOff x="409328" y="1199259"/>
              <a:chExt cx="8616778" cy="3882527"/>
            </a:xfrm>
          </p:grpSpPr>
          <p:cxnSp>
            <p:nvCxnSpPr>
              <p:cNvPr id="31" name="Прямая соединительная линия 30">
                <a:extLst>
                  <a:ext uri="{FF2B5EF4-FFF2-40B4-BE49-F238E27FC236}">
                    <a16:creationId xmlns:a16="http://schemas.microsoft.com/office/drawing/2014/main" id="{B85B4A73-48C1-475E-BABB-11B28F4190B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889069" y="2899100"/>
                <a:ext cx="137037" cy="333107"/>
              </a:xfrm>
              <a:prstGeom prst="line">
                <a:avLst/>
              </a:prstGeom>
              <a:ln w="28575">
                <a:solidFill>
                  <a:srgbClr val="7C7B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>
                <a:extLst>
                  <a:ext uri="{FF2B5EF4-FFF2-40B4-BE49-F238E27FC236}">
                    <a16:creationId xmlns:a16="http://schemas.microsoft.com/office/drawing/2014/main" id="{59EC28DC-111F-4A86-A5CA-C9DFC2C26F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1703" y="2028233"/>
                <a:ext cx="742481" cy="0"/>
              </a:xfrm>
              <a:prstGeom prst="line">
                <a:avLst/>
              </a:prstGeom>
              <a:ln w="28575">
                <a:solidFill>
                  <a:srgbClr val="7C7B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Группа 32">
                <a:extLst>
                  <a:ext uri="{FF2B5EF4-FFF2-40B4-BE49-F238E27FC236}">
                    <a16:creationId xmlns:a16="http://schemas.microsoft.com/office/drawing/2014/main" id="{4ED6187B-3716-4E33-AB42-12093C4A00B2}"/>
                  </a:ext>
                </a:extLst>
              </p:cNvPr>
              <p:cNvGrpSpPr/>
              <p:nvPr/>
            </p:nvGrpSpPr>
            <p:grpSpPr>
              <a:xfrm>
                <a:off x="1975265" y="1199259"/>
                <a:ext cx="5457314" cy="1659767"/>
                <a:chOff x="1976947" y="1211646"/>
                <a:chExt cx="5457314" cy="1659767"/>
              </a:xfrm>
            </p:grpSpPr>
            <p:sp>
              <p:nvSpPr>
                <p:cNvPr id="39" name="Стрелка: пятиугольник 38">
                  <a:extLst>
                    <a:ext uri="{FF2B5EF4-FFF2-40B4-BE49-F238E27FC236}">
                      <a16:creationId xmlns:a16="http://schemas.microsoft.com/office/drawing/2014/main" id="{A0BE6725-09AB-4751-82CD-97CDD7AC0DEB}"/>
                    </a:ext>
                  </a:extLst>
                </p:cNvPr>
                <p:cNvSpPr/>
                <p:nvPr/>
              </p:nvSpPr>
              <p:spPr>
                <a:xfrm>
                  <a:off x="1976947" y="1211646"/>
                  <a:ext cx="5282219" cy="1659767"/>
                </a:xfrm>
                <a:prstGeom prst="homePlate">
                  <a:avLst>
                    <a:gd name="adj" fmla="val 16755"/>
                  </a:avLst>
                </a:prstGeom>
                <a:solidFill>
                  <a:schemeClr val="bg1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" name="Овал 39">
                  <a:extLst>
                    <a:ext uri="{FF2B5EF4-FFF2-40B4-BE49-F238E27FC236}">
                      <a16:creationId xmlns:a16="http://schemas.microsoft.com/office/drawing/2014/main" id="{4CDC1268-CD7B-4963-A4DA-5065899A832D}"/>
                    </a:ext>
                  </a:extLst>
                </p:cNvPr>
                <p:cNvSpPr/>
                <p:nvPr/>
              </p:nvSpPr>
              <p:spPr>
                <a:xfrm>
                  <a:off x="7233353" y="1941075"/>
                  <a:ext cx="200908" cy="200908"/>
                </a:xfrm>
                <a:prstGeom prst="ellipse">
                  <a:avLst/>
                </a:prstGeom>
                <a:solidFill>
                  <a:srgbClr val="7C7B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cxnSp>
            <p:nvCxnSpPr>
              <p:cNvPr id="34" name="Прямая соединительная линия 33">
                <a:extLst>
                  <a:ext uri="{FF2B5EF4-FFF2-40B4-BE49-F238E27FC236}">
                    <a16:creationId xmlns:a16="http://schemas.microsoft.com/office/drawing/2014/main" id="{78CCE953-3FA5-44F0-BA51-3550C6BEC289}"/>
                  </a:ext>
                </a:extLst>
              </p:cNvPr>
              <p:cNvCxnSpPr/>
              <p:nvPr/>
            </p:nvCxnSpPr>
            <p:spPr>
              <a:xfrm>
                <a:off x="5808234" y="4251902"/>
                <a:ext cx="306227" cy="0"/>
              </a:xfrm>
              <a:prstGeom prst="line">
                <a:avLst/>
              </a:prstGeom>
              <a:ln w="28575">
                <a:solidFill>
                  <a:srgbClr val="7C7B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>
                <a:extLst>
                  <a:ext uri="{FF2B5EF4-FFF2-40B4-BE49-F238E27FC236}">
                    <a16:creationId xmlns:a16="http://schemas.microsoft.com/office/drawing/2014/main" id="{30B48799-4C29-4F94-BF3D-0C1C3CAAF69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257258" y="4331568"/>
                <a:ext cx="496346" cy="170354"/>
              </a:xfrm>
              <a:prstGeom prst="line">
                <a:avLst/>
              </a:prstGeom>
              <a:ln w="28575">
                <a:solidFill>
                  <a:srgbClr val="7C7B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Группа 35">
                <a:extLst>
                  <a:ext uri="{FF2B5EF4-FFF2-40B4-BE49-F238E27FC236}">
                    <a16:creationId xmlns:a16="http://schemas.microsoft.com/office/drawing/2014/main" id="{62E6389F-9B7C-422D-BD3C-5961D8437D21}"/>
                  </a:ext>
                </a:extLst>
              </p:cNvPr>
              <p:cNvGrpSpPr/>
              <p:nvPr/>
            </p:nvGrpSpPr>
            <p:grpSpPr>
              <a:xfrm>
                <a:off x="409328" y="3422019"/>
                <a:ext cx="5457314" cy="1659767"/>
                <a:chOff x="409328" y="3422019"/>
                <a:chExt cx="5457314" cy="1659767"/>
              </a:xfrm>
            </p:grpSpPr>
            <p:sp>
              <p:nvSpPr>
                <p:cNvPr id="37" name="Стрелка: пятиугольник 36">
                  <a:extLst>
                    <a:ext uri="{FF2B5EF4-FFF2-40B4-BE49-F238E27FC236}">
                      <a16:creationId xmlns:a16="http://schemas.microsoft.com/office/drawing/2014/main" id="{2AB94FED-4F8D-40B4-B952-B7B8A04B0AB6}"/>
                    </a:ext>
                  </a:extLst>
                </p:cNvPr>
                <p:cNvSpPr/>
                <p:nvPr/>
              </p:nvSpPr>
              <p:spPr>
                <a:xfrm>
                  <a:off x="409328" y="3422019"/>
                  <a:ext cx="5282219" cy="1659767"/>
                </a:xfrm>
                <a:prstGeom prst="homePlate">
                  <a:avLst>
                    <a:gd name="adj" fmla="val 16755"/>
                  </a:avLst>
                </a:prstGeom>
                <a:solidFill>
                  <a:schemeClr val="bg1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8" name="Овал 37">
                  <a:extLst>
                    <a:ext uri="{FF2B5EF4-FFF2-40B4-BE49-F238E27FC236}">
                      <a16:creationId xmlns:a16="http://schemas.microsoft.com/office/drawing/2014/main" id="{351729D3-1DE6-4207-8441-6C4C76CCF92B}"/>
                    </a:ext>
                  </a:extLst>
                </p:cNvPr>
                <p:cNvSpPr/>
                <p:nvPr/>
              </p:nvSpPr>
              <p:spPr>
                <a:xfrm>
                  <a:off x="5665734" y="4151448"/>
                  <a:ext cx="200908" cy="200908"/>
                </a:xfrm>
                <a:prstGeom prst="ellipse">
                  <a:avLst/>
                </a:prstGeom>
                <a:solidFill>
                  <a:srgbClr val="7C7B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A276E932-0E71-44A5-82FA-B0844A4B974A}"/>
              </a:ext>
            </a:extLst>
          </p:cNvPr>
          <p:cNvGrpSpPr/>
          <p:nvPr/>
        </p:nvGrpSpPr>
        <p:grpSpPr>
          <a:xfrm>
            <a:off x="7478307" y="3078362"/>
            <a:ext cx="5160187" cy="5158977"/>
            <a:chOff x="7680675" y="3280125"/>
            <a:chExt cx="4755452" cy="4754337"/>
          </a:xfrm>
          <a:noFill/>
        </p:grpSpPr>
        <p:sp>
          <p:nvSpPr>
            <p:cNvPr id="52" name="Oval 19">
              <a:extLst>
                <a:ext uri="{FF2B5EF4-FFF2-40B4-BE49-F238E27FC236}">
                  <a16:creationId xmlns:a16="http://schemas.microsoft.com/office/drawing/2014/main" id="{A9AF8A6E-BE6F-48CB-AF47-264B24B8E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0675" y="3280125"/>
              <a:ext cx="4755452" cy="4754337"/>
            </a:xfrm>
            <a:prstGeom prst="ellipse">
              <a:avLst/>
            </a:prstGeom>
            <a:grpFill/>
            <a:ln w="28575">
              <a:solidFill>
                <a:srgbClr val="7C7B7C"/>
              </a:solidFill>
              <a:prstDash val="dash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Oval 19">
              <a:extLst>
                <a:ext uri="{FF2B5EF4-FFF2-40B4-BE49-F238E27FC236}">
                  <a16:creationId xmlns:a16="http://schemas.microsoft.com/office/drawing/2014/main" id="{765530D5-D41F-453E-8DD6-00B7906B4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0762" y="3500160"/>
              <a:ext cx="4315279" cy="4314267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4" name="AutoShape 16">
            <a:extLst>
              <a:ext uri="{FF2B5EF4-FFF2-40B4-BE49-F238E27FC236}">
                <a16:creationId xmlns:a16="http://schemas.microsoft.com/office/drawing/2014/main" id="{4D6E2F67-6F89-49B7-BC38-0D3DF125AD3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84002" y="1683452"/>
            <a:ext cx="7947682" cy="794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" name="Freeform 18">
            <a:extLst>
              <a:ext uri="{FF2B5EF4-FFF2-40B4-BE49-F238E27FC236}">
                <a16:creationId xmlns:a16="http://schemas.microsoft.com/office/drawing/2014/main" id="{951A18CD-4055-4908-9AC0-F853CE74F49A}"/>
              </a:ext>
            </a:extLst>
          </p:cNvPr>
          <p:cNvSpPr>
            <a:spLocks/>
          </p:cNvSpPr>
          <p:nvPr/>
        </p:nvSpPr>
        <p:spPr bwMode="auto">
          <a:xfrm>
            <a:off x="6260171" y="1859621"/>
            <a:ext cx="7596458" cy="7596458"/>
          </a:xfrm>
          <a:custGeom>
            <a:avLst/>
            <a:gdLst>
              <a:gd name="T0" fmla="*/ 22238 w 22238"/>
              <a:gd name="T1" fmla="*/ 11119 h 22238"/>
              <a:gd name="T2" fmla="*/ 18981 w 22238"/>
              <a:gd name="T3" fmla="*/ 18981 h 22238"/>
              <a:gd name="T4" fmla="*/ 11119 w 22238"/>
              <a:gd name="T5" fmla="*/ 22238 h 22238"/>
              <a:gd name="T6" fmla="*/ 3321 w 22238"/>
              <a:gd name="T7" fmla="*/ 19043 h 22238"/>
              <a:gd name="T8" fmla="*/ 3305 w 22238"/>
              <a:gd name="T9" fmla="*/ 19029 h 22238"/>
              <a:gd name="T10" fmla="*/ 0 w 22238"/>
              <a:gd name="T11" fmla="*/ 11119 h 22238"/>
              <a:gd name="T12" fmla="*/ 3257 w 22238"/>
              <a:gd name="T13" fmla="*/ 3256 h 22238"/>
              <a:gd name="T14" fmla="*/ 11119 w 22238"/>
              <a:gd name="T15" fmla="*/ 0 h 22238"/>
              <a:gd name="T16" fmla="*/ 18981 w 22238"/>
              <a:gd name="T17" fmla="*/ 3256 h 22238"/>
              <a:gd name="T18" fmla="*/ 22238 w 22238"/>
              <a:gd name="T19" fmla="*/ 11119 h 22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238" h="22238">
                <a:moveTo>
                  <a:pt x="22238" y="11119"/>
                </a:moveTo>
                <a:cubicBezTo>
                  <a:pt x="22238" y="14189"/>
                  <a:pt x="20993" y="16969"/>
                  <a:pt x="18981" y="18981"/>
                </a:cubicBezTo>
                <a:cubicBezTo>
                  <a:pt x="16969" y="20993"/>
                  <a:pt x="14190" y="22238"/>
                  <a:pt x="11119" y="22238"/>
                </a:cubicBezTo>
                <a:cubicBezTo>
                  <a:pt x="8080" y="22238"/>
                  <a:pt x="5327" y="21019"/>
                  <a:pt x="3321" y="19043"/>
                </a:cubicBezTo>
                <a:cubicBezTo>
                  <a:pt x="3315" y="19039"/>
                  <a:pt x="3310" y="19035"/>
                  <a:pt x="3305" y="19029"/>
                </a:cubicBezTo>
                <a:cubicBezTo>
                  <a:pt x="1265" y="17014"/>
                  <a:pt x="0" y="14214"/>
                  <a:pt x="0" y="11119"/>
                </a:cubicBezTo>
                <a:cubicBezTo>
                  <a:pt x="0" y="8048"/>
                  <a:pt x="1244" y="5268"/>
                  <a:pt x="3257" y="3256"/>
                </a:cubicBezTo>
                <a:cubicBezTo>
                  <a:pt x="5269" y="1244"/>
                  <a:pt x="8048" y="0"/>
                  <a:pt x="11119" y="0"/>
                </a:cubicBezTo>
                <a:cubicBezTo>
                  <a:pt x="14190" y="0"/>
                  <a:pt x="16969" y="1244"/>
                  <a:pt x="18981" y="3256"/>
                </a:cubicBezTo>
                <a:cubicBezTo>
                  <a:pt x="20993" y="5268"/>
                  <a:pt x="22238" y="8048"/>
                  <a:pt x="22238" y="11119"/>
                </a:cubicBezTo>
                <a:close/>
              </a:path>
            </a:pathLst>
          </a:custGeom>
          <a:noFill/>
          <a:ln w="76200">
            <a:solidFill>
              <a:srgbClr val="7C7B7C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Freeform 20">
            <a:extLst>
              <a:ext uri="{FF2B5EF4-FFF2-40B4-BE49-F238E27FC236}">
                <a16:creationId xmlns:a16="http://schemas.microsoft.com/office/drawing/2014/main" id="{BECBBA0A-1351-4E98-BFEB-0379C66BDA89}"/>
              </a:ext>
            </a:extLst>
          </p:cNvPr>
          <p:cNvSpPr>
            <a:spLocks/>
          </p:cNvSpPr>
          <p:nvPr/>
        </p:nvSpPr>
        <p:spPr bwMode="auto">
          <a:xfrm>
            <a:off x="7943813" y="1607633"/>
            <a:ext cx="1442803" cy="1442803"/>
          </a:xfrm>
          <a:custGeom>
            <a:avLst/>
            <a:gdLst>
              <a:gd name="T0" fmla="*/ 2830 w 4224"/>
              <a:gd name="T1" fmla="*/ 3828 h 4224"/>
              <a:gd name="T2" fmla="*/ 397 w 4224"/>
              <a:gd name="T3" fmla="*/ 2830 h 4224"/>
              <a:gd name="T4" fmla="*/ 1394 w 4224"/>
              <a:gd name="T5" fmla="*/ 397 h 4224"/>
              <a:gd name="T6" fmla="*/ 3827 w 4224"/>
              <a:gd name="T7" fmla="*/ 1394 h 4224"/>
              <a:gd name="T8" fmla="*/ 2830 w 4224"/>
              <a:gd name="T9" fmla="*/ 3828 h 4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24" h="4224">
                <a:moveTo>
                  <a:pt x="2830" y="3828"/>
                </a:moveTo>
                <a:cubicBezTo>
                  <a:pt x="1882" y="4224"/>
                  <a:pt x="793" y="3778"/>
                  <a:pt x="397" y="2830"/>
                </a:cubicBezTo>
                <a:cubicBezTo>
                  <a:pt x="0" y="1883"/>
                  <a:pt x="447" y="793"/>
                  <a:pt x="1394" y="397"/>
                </a:cubicBezTo>
                <a:cubicBezTo>
                  <a:pt x="2341" y="0"/>
                  <a:pt x="3431" y="447"/>
                  <a:pt x="3827" y="1394"/>
                </a:cubicBezTo>
                <a:cubicBezTo>
                  <a:pt x="4224" y="2342"/>
                  <a:pt x="3777" y="3431"/>
                  <a:pt x="2830" y="3828"/>
                </a:cubicBezTo>
                <a:close/>
              </a:path>
            </a:pathLst>
          </a:custGeom>
          <a:solidFill>
            <a:schemeClr val="tx2"/>
          </a:solidFill>
          <a:ln w="762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Freeform 21">
            <a:extLst>
              <a:ext uri="{FF2B5EF4-FFF2-40B4-BE49-F238E27FC236}">
                <a16:creationId xmlns:a16="http://schemas.microsoft.com/office/drawing/2014/main" id="{BA9A4334-C99B-4AD9-8638-6D9A53AEE890}"/>
              </a:ext>
            </a:extLst>
          </p:cNvPr>
          <p:cNvSpPr>
            <a:spLocks/>
          </p:cNvSpPr>
          <p:nvPr/>
        </p:nvSpPr>
        <p:spPr bwMode="auto">
          <a:xfrm>
            <a:off x="5999263" y="3557200"/>
            <a:ext cx="1434998" cy="1434998"/>
          </a:xfrm>
          <a:custGeom>
            <a:avLst/>
            <a:gdLst>
              <a:gd name="T0" fmla="*/ 3813 w 4201"/>
              <a:gd name="T1" fmla="*/ 2802 h 4200"/>
              <a:gd name="T2" fmla="*/ 1398 w 4201"/>
              <a:gd name="T3" fmla="*/ 3813 h 4200"/>
              <a:gd name="T4" fmla="*/ 388 w 4201"/>
              <a:gd name="T5" fmla="*/ 1398 h 4200"/>
              <a:gd name="T6" fmla="*/ 2803 w 4201"/>
              <a:gd name="T7" fmla="*/ 387 h 4200"/>
              <a:gd name="T8" fmla="*/ 3813 w 4201"/>
              <a:gd name="T9" fmla="*/ 2802 h 4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01" h="4200">
                <a:moveTo>
                  <a:pt x="3813" y="2802"/>
                </a:moveTo>
                <a:cubicBezTo>
                  <a:pt x="3425" y="3748"/>
                  <a:pt x="2344" y="4200"/>
                  <a:pt x="1398" y="3813"/>
                </a:cubicBezTo>
                <a:cubicBezTo>
                  <a:pt x="452" y="3425"/>
                  <a:pt x="0" y="2344"/>
                  <a:pt x="388" y="1398"/>
                </a:cubicBezTo>
                <a:cubicBezTo>
                  <a:pt x="776" y="452"/>
                  <a:pt x="1857" y="0"/>
                  <a:pt x="2803" y="387"/>
                </a:cubicBezTo>
                <a:cubicBezTo>
                  <a:pt x="3748" y="775"/>
                  <a:pt x="4201" y="1856"/>
                  <a:pt x="3813" y="2802"/>
                </a:cubicBezTo>
                <a:close/>
              </a:path>
            </a:pathLst>
          </a:custGeom>
          <a:solidFill>
            <a:schemeClr val="tx2"/>
          </a:solidFill>
          <a:ln w="762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Freeform 22">
            <a:extLst>
              <a:ext uri="{FF2B5EF4-FFF2-40B4-BE49-F238E27FC236}">
                <a16:creationId xmlns:a16="http://schemas.microsoft.com/office/drawing/2014/main" id="{ACCD464C-3886-4DC9-8349-DBE22EA0DB2A}"/>
              </a:ext>
            </a:extLst>
          </p:cNvPr>
          <p:cNvSpPr>
            <a:spLocks/>
          </p:cNvSpPr>
          <p:nvPr/>
        </p:nvSpPr>
        <p:spPr bwMode="auto">
          <a:xfrm>
            <a:off x="7968343" y="8275300"/>
            <a:ext cx="1441688" cy="1441688"/>
          </a:xfrm>
          <a:custGeom>
            <a:avLst/>
            <a:gdLst>
              <a:gd name="T0" fmla="*/ 2816 w 4220"/>
              <a:gd name="T1" fmla="*/ 389 h 4220"/>
              <a:gd name="T2" fmla="*/ 3831 w 4220"/>
              <a:gd name="T3" fmla="*/ 2815 h 4220"/>
              <a:gd name="T4" fmla="*/ 1405 w 4220"/>
              <a:gd name="T5" fmla="*/ 3830 h 4220"/>
              <a:gd name="T6" fmla="*/ 390 w 4220"/>
              <a:gd name="T7" fmla="*/ 1404 h 4220"/>
              <a:gd name="T8" fmla="*/ 2816 w 4220"/>
              <a:gd name="T9" fmla="*/ 389 h 4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20" h="4220">
                <a:moveTo>
                  <a:pt x="2816" y="389"/>
                </a:moveTo>
                <a:cubicBezTo>
                  <a:pt x="3766" y="779"/>
                  <a:pt x="4220" y="1865"/>
                  <a:pt x="3831" y="2815"/>
                </a:cubicBezTo>
                <a:cubicBezTo>
                  <a:pt x="3441" y="3765"/>
                  <a:pt x="2355" y="4220"/>
                  <a:pt x="1405" y="3830"/>
                </a:cubicBezTo>
                <a:cubicBezTo>
                  <a:pt x="455" y="3441"/>
                  <a:pt x="0" y="2355"/>
                  <a:pt x="390" y="1404"/>
                </a:cubicBezTo>
                <a:cubicBezTo>
                  <a:pt x="779" y="454"/>
                  <a:pt x="1865" y="0"/>
                  <a:pt x="2816" y="389"/>
                </a:cubicBezTo>
                <a:close/>
              </a:path>
            </a:pathLst>
          </a:custGeom>
          <a:solidFill>
            <a:schemeClr val="tx2"/>
          </a:solidFill>
          <a:ln w="762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4C9C077B-F900-46C5-9BEC-7C730B32A246}"/>
              </a:ext>
            </a:extLst>
          </p:cNvPr>
          <p:cNvSpPr>
            <a:spLocks/>
          </p:cNvSpPr>
          <p:nvPr/>
        </p:nvSpPr>
        <p:spPr bwMode="auto">
          <a:xfrm>
            <a:off x="10718477" y="1598713"/>
            <a:ext cx="1441688" cy="1440574"/>
          </a:xfrm>
          <a:custGeom>
            <a:avLst/>
            <a:gdLst>
              <a:gd name="T0" fmla="*/ 1404 w 4220"/>
              <a:gd name="T1" fmla="*/ 3830 h 4220"/>
              <a:gd name="T2" fmla="*/ 389 w 4220"/>
              <a:gd name="T3" fmla="*/ 1404 h 4220"/>
              <a:gd name="T4" fmla="*/ 2815 w 4220"/>
              <a:gd name="T5" fmla="*/ 389 h 4220"/>
              <a:gd name="T6" fmla="*/ 3830 w 4220"/>
              <a:gd name="T7" fmla="*/ 2815 h 4220"/>
              <a:gd name="T8" fmla="*/ 1404 w 4220"/>
              <a:gd name="T9" fmla="*/ 3830 h 4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20" h="4220">
                <a:moveTo>
                  <a:pt x="1404" y="3830"/>
                </a:moveTo>
                <a:cubicBezTo>
                  <a:pt x="454" y="3441"/>
                  <a:pt x="0" y="2355"/>
                  <a:pt x="389" y="1404"/>
                </a:cubicBezTo>
                <a:cubicBezTo>
                  <a:pt x="779" y="454"/>
                  <a:pt x="1865" y="0"/>
                  <a:pt x="2815" y="389"/>
                </a:cubicBezTo>
                <a:cubicBezTo>
                  <a:pt x="3765" y="779"/>
                  <a:pt x="4220" y="1865"/>
                  <a:pt x="3830" y="2815"/>
                </a:cubicBezTo>
                <a:cubicBezTo>
                  <a:pt x="3441" y="3765"/>
                  <a:pt x="2355" y="4220"/>
                  <a:pt x="1404" y="3830"/>
                </a:cubicBezTo>
                <a:close/>
              </a:path>
            </a:pathLst>
          </a:custGeom>
          <a:solidFill>
            <a:schemeClr val="tx2"/>
          </a:solidFill>
          <a:ln w="762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" name="Freeform 24">
            <a:extLst>
              <a:ext uri="{FF2B5EF4-FFF2-40B4-BE49-F238E27FC236}">
                <a16:creationId xmlns:a16="http://schemas.microsoft.com/office/drawing/2014/main" id="{B8F08CD8-D378-4DBE-A0E2-E5FD1793C261}"/>
              </a:ext>
            </a:extLst>
          </p:cNvPr>
          <p:cNvSpPr>
            <a:spLocks/>
          </p:cNvSpPr>
          <p:nvPr/>
        </p:nvSpPr>
        <p:spPr bwMode="auto">
          <a:xfrm>
            <a:off x="6008183" y="6317370"/>
            <a:ext cx="1442803" cy="1442803"/>
          </a:xfrm>
          <a:custGeom>
            <a:avLst/>
            <a:gdLst>
              <a:gd name="T0" fmla="*/ 3827 w 4223"/>
              <a:gd name="T1" fmla="*/ 1394 h 4224"/>
              <a:gd name="T2" fmla="*/ 2829 w 4223"/>
              <a:gd name="T3" fmla="*/ 3827 h 4224"/>
              <a:gd name="T4" fmla="*/ 396 w 4223"/>
              <a:gd name="T5" fmla="*/ 2830 h 4224"/>
              <a:gd name="T6" fmla="*/ 1394 w 4223"/>
              <a:gd name="T7" fmla="*/ 396 h 4224"/>
              <a:gd name="T8" fmla="*/ 3827 w 4223"/>
              <a:gd name="T9" fmla="*/ 1394 h 4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23" h="4224">
                <a:moveTo>
                  <a:pt x="3827" y="1394"/>
                </a:moveTo>
                <a:cubicBezTo>
                  <a:pt x="4223" y="2341"/>
                  <a:pt x="3777" y="3431"/>
                  <a:pt x="2829" y="3827"/>
                </a:cubicBezTo>
                <a:cubicBezTo>
                  <a:pt x="1882" y="4224"/>
                  <a:pt x="793" y="3777"/>
                  <a:pt x="396" y="2830"/>
                </a:cubicBezTo>
                <a:cubicBezTo>
                  <a:pt x="0" y="1882"/>
                  <a:pt x="446" y="793"/>
                  <a:pt x="1394" y="396"/>
                </a:cubicBezTo>
                <a:cubicBezTo>
                  <a:pt x="2341" y="0"/>
                  <a:pt x="3430" y="447"/>
                  <a:pt x="3827" y="1394"/>
                </a:cubicBezTo>
                <a:close/>
              </a:path>
            </a:pathLst>
          </a:custGeom>
          <a:solidFill>
            <a:schemeClr val="tx2"/>
          </a:solidFill>
          <a:ln w="762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Freeform 25">
            <a:extLst>
              <a:ext uri="{FF2B5EF4-FFF2-40B4-BE49-F238E27FC236}">
                <a16:creationId xmlns:a16="http://schemas.microsoft.com/office/drawing/2014/main" id="{7CC19C2B-9962-4CC9-A8C4-1A0D0FE4B961}"/>
              </a:ext>
            </a:extLst>
          </p:cNvPr>
          <p:cNvSpPr>
            <a:spLocks/>
          </p:cNvSpPr>
          <p:nvPr/>
        </p:nvSpPr>
        <p:spPr bwMode="auto">
          <a:xfrm>
            <a:off x="12675850" y="6317927"/>
            <a:ext cx="1441688" cy="1441688"/>
          </a:xfrm>
          <a:custGeom>
            <a:avLst/>
            <a:gdLst>
              <a:gd name="T0" fmla="*/ 389 w 4220"/>
              <a:gd name="T1" fmla="*/ 1405 h 4221"/>
              <a:gd name="T2" fmla="*/ 2815 w 4220"/>
              <a:gd name="T3" fmla="*/ 390 h 4221"/>
              <a:gd name="T4" fmla="*/ 3831 w 4220"/>
              <a:gd name="T5" fmla="*/ 2816 h 4221"/>
              <a:gd name="T6" fmla="*/ 1405 w 4220"/>
              <a:gd name="T7" fmla="*/ 3831 h 4221"/>
              <a:gd name="T8" fmla="*/ 389 w 4220"/>
              <a:gd name="T9" fmla="*/ 1405 h 4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20" h="4221">
                <a:moveTo>
                  <a:pt x="389" y="1405"/>
                </a:moveTo>
                <a:cubicBezTo>
                  <a:pt x="779" y="455"/>
                  <a:pt x="1865" y="0"/>
                  <a:pt x="2815" y="390"/>
                </a:cubicBezTo>
                <a:cubicBezTo>
                  <a:pt x="3766" y="779"/>
                  <a:pt x="4220" y="1865"/>
                  <a:pt x="3831" y="2816"/>
                </a:cubicBezTo>
                <a:cubicBezTo>
                  <a:pt x="3441" y="3766"/>
                  <a:pt x="2355" y="4221"/>
                  <a:pt x="1405" y="3831"/>
                </a:cubicBezTo>
                <a:cubicBezTo>
                  <a:pt x="454" y="3441"/>
                  <a:pt x="0" y="2355"/>
                  <a:pt x="389" y="1405"/>
                </a:cubicBezTo>
                <a:close/>
              </a:path>
            </a:pathLst>
          </a:custGeom>
          <a:solidFill>
            <a:schemeClr val="tx2"/>
          </a:solidFill>
          <a:ln w="762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" name="Freeform 26">
            <a:extLst>
              <a:ext uri="{FF2B5EF4-FFF2-40B4-BE49-F238E27FC236}">
                <a16:creationId xmlns:a16="http://schemas.microsoft.com/office/drawing/2014/main" id="{42C9B4FA-4290-47FE-BE07-71BE3B72E675}"/>
              </a:ext>
            </a:extLst>
          </p:cNvPr>
          <p:cNvSpPr>
            <a:spLocks/>
          </p:cNvSpPr>
          <p:nvPr/>
        </p:nvSpPr>
        <p:spPr bwMode="auto">
          <a:xfrm>
            <a:off x="12665815" y="3553298"/>
            <a:ext cx="1441688" cy="1442803"/>
          </a:xfrm>
          <a:custGeom>
            <a:avLst/>
            <a:gdLst>
              <a:gd name="T0" fmla="*/ 396 w 4223"/>
              <a:gd name="T1" fmla="*/ 2829 h 4223"/>
              <a:gd name="T2" fmla="*/ 1394 w 4223"/>
              <a:gd name="T3" fmla="*/ 396 h 4223"/>
              <a:gd name="T4" fmla="*/ 3827 w 4223"/>
              <a:gd name="T5" fmla="*/ 1394 h 4223"/>
              <a:gd name="T6" fmla="*/ 2829 w 4223"/>
              <a:gd name="T7" fmla="*/ 3827 h 4223"/>
              <a:gd name="T8" fmla="*/ 396 w 4223"/>
              <a:gd name="T9" fmla="*/ 2829 h 4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23" h="4223">
                <a:moveTo>
                  <a:pt x="396" y="2829"/>
                </a:moveTo>
                <a:cubicBezTo>
                  <a:pt x="0" y="1882"/>
                  <a:pt x="446" y="793"/>
                  <a:pt x="1394" y="396"/>
                </a:cubicBezTo>
                <a:cubicBezTo>
                  <a:pt x="2341" y="0"/>
                  <a:pt x="3430" y="446"/>
                  <a:pt x="3827" y="1394"/>
                </a:cubicBezTo>
                <a:cubicBezTo>
                  <a:pt x="4223" y="2341"/>
                  <a:pt x="3777" y="3430"/>
                  <a:pt x="2829" y="3827"/>
                </a:cubicBezTo>
                <a:cubicBezTo>
                  <a:pt x="1882" y="4223"/>
                  <a:pt x="793" y="3777"/>
                  <a:pt x="396" y="2829"/>
                </a:cubicBezTo>
                <a:close/>
              </a:path>
            </a:pathLst>
          </a:custGeom>
          <a:solidFill>
            <a:schemeClr val="tx2"/>
          </a:solidFill>
          <a:ln w="762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" name="Freeform 27">
            <a:extLst>
              <a:ext uri="{FF2B5EF4-FFF2-40B4-BE49-F238E27FC236}">
                <a16:creationId xmlns:a16="http://schemas.microsoft.com/office/drawing/2014/main" id="{D4C625BA-DBE6-4A7B-99C2-8310F2ACAD48}"/>
              </a:ext>
            </a:extLst>
          </p:cNvPr>
          <p:cNvSpPr>
            <a:spLocks/>
          </p:cNvSpPr>
          <p:nvPr/>
        </p:nvSpPr>
        <p:spPr bwMode="auto">
          <a:xfrm>
            <a:off x="10717920" y="8264150"/>
            <a:ext cx="1442803" cy="1442803"/>
          </a:xfrm>
          <a:custGeom>
            <a:avLst/>
            <a:gdLst>
              <a:gd name="T0" fmla="*/ 1394 w 4224"/>
              <a:gd name="T1" fmla="*/ 397 h 4224"/>
              <a:gd name="T2" fmla="*/ 3827 w 4224"/>
              <a:gd name="T3" fmla="*/ 1394 h 4224"/>
              <a:gd name="T4" fmla="*/ 2830 w 4224"/>
              <a:gd name="T5" fmla="*/ 3828 h 4224"/>
              <a:gd name="T6" fmla="*/ 397 w 4224"/>
              <a:gd name="T7" fmla="*/ 2830 h 4224"/>
              <a:gd name="T8" fmla="*/ 1394 w 4224"/>
              <a:gd name="T9" fmla="*/ 397 h 4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24" h="4224">
                <a:moveTo>
                  <a:pt x="1394" y="397"/>
                </a:moveTo>
                <a:cubicBezTo>
                  <a:pt x="2342" y="0"/>
                  <a:pt x="3431" y="447"/>
                  <a:pt x="3827" y="1394"/>
                </a:cubicBezTo>
                <a:cubicBezTo>
                  <a:pt x="4224" y="2342"/>
                  <a:pt x="3777" y="3431"/>
                  <a:pt x="2830" y="3828"/>
                </a:cubicBezTo>
                <a:cubicBezTo>
                  <a:pt x="1883" y="4224"/>
                  <a:pt x="793" y="3777"/>
                  <a:pt x="397" y="2830"/>
                </a:cubicBezTo>
                <a:cubicBezTo>
                  <a:pt x="0" y="1883"/>
                  <a:pt x="447" y="793"/>
                  <a:pt x="1394" y="397"/>
                </a:cubicBezTo>
                <a:close/>
              </a:path>
            </a:pathLst>
          </a:custGeom>
          <a:solidFill>
            <a:schemeClr val="tx2"/>
          </a:solidFill>
          <a:ln w="762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A5E3C822-7654-4F9A-B4E4-6E96D2B57A07}"/>
              </a:ext>
            </a:extLst>
          </p:cNvPr>
          <p:cNvSpPr/>
          <p:nvPr/>
        </p:nvSpPr>
        <p:spPr>
          <a:xfrm>
            <a:off x="7736200" y="5081786"/>
            <a:ext cx="46444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kern="0" dirty="0">
                <a:solidFill>
                  <a:srgbClr val="3D3C40"/>
                </a:solidFill>
                <a:latin typeface="Arial Black" panose="020B0A04020102020204" pitchFamily="34" charset="0"/>
                <a:cs typeface="Arial"/>
              </a:rPr>
              <a:t>ЦЕЛИ ПРИНЯТИЯ ТЕХНИЧЕСКОГО РЕГЛАМЕНТА</a:t>
            </a: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5DA3C705-B9EC-4504-B8AE-2B31254A0E0E}"/>
              </a:ext>
            </a:extLst>
          </p:cNvPr>
          <p:cNvSpPr/>
          <p:nvPr/>
        </p:nvSpPr>
        <p:spPr>
          <a:xfrm>
            <a:off x="8909048" y="3142069"/>
            <a:ext cx="279950" cy="279950"/>
          </a:xfrm>
          <a:prstGeom prst="ellipse">
            <a:avLst/>
          </a:prstGeom>
          <a:solidFill>
            <a:srgbClr val="7C7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642C071A-4FA4-4776-A718-D5E09E71FF6D}"/>
              </a:ext>
            </a:extLst>
          </p:cNvPr>
          <p:cNvSpPr/>
          <p:nvPr/>
        </p:nvSpPr>
        <p:spPr>
          <a:xfrm>
            <a:off x="10927803" y="3142069"/>
            <a:ext cx="279950" cy="279950"/>
          </a:xfrm>
          <a:prstGeom prst="ellipse">
            <a:avLst/>
          </a:prstGeom>
          <a:solidFill>
            <a:srgbClr val="7C7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E21D08D2-E1CF-4C19-B37C-7CB15E957FCB}"/>
              </a:ext>
            </a:extLst>
          </p:cNvPr>
          <p:cNvSpPr/>
          <p:nvPr/>
        </p:nvSpPr>
        <p:spPr>
          <a:xfrm>
            <a:off x="8909048" y="7906489"/>
            <a:ext cx="279950" cy="279950"/>
          </a:xfrm>
          <a:prstGeom prst="ellipse">
            <a:avLst/>
          </a:prstGeom>
          <a:solidFill>
            <a:srgbClr val="7C7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6FE23B88-30AF-467E-AF2E-7BA73A31694E}"/>
              </a:ext>
            </a:extLst>
          </p:cNvPr>
          <p:cNvSpPr/>
          <p:nvPr/>
        </p:nvSpPr>
        <p:spPr>
          <a:xfrm>
            <a:off x="10927803" y="7906489"/>
            <a:ext cx="279950" cy="279950"/>
          </a:xfrm>
          <a:prstGeom prst="ellipse">
            <a:avLst/>
          </a:prstGeom>
          <a:solidFill>
            <a:srgbClr val="7C7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675DCEA8-EDDA-4A0B-B7EF-4E2B9EB4030B}"/>
              </a:ext>
            </a:extLst>
          </p:cNvPr>
          <p:cNvSpPr/>
          <p:nvPr/>
        </p:nvSpPr>
        <p:spPr>
          <a:xfrm>
            <a:off x="12222817" y="4339696"/>
            <a:ext cx="279950" cy="279950"/>
          </a:xfrm>
          <a:prstGeom prst="ellipse">
            <a:avLst/>
          </a:prstGeom>
          <a:solidFill>
            <a:srgbClr val="7C7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ED6C0277-A4CC-48DE-AE66-F8D2FAD6E3A3}"/>
              </a:ext>
            </a:extLst>
          </p:cNvPr>
          <p:cNvSpPr/>
          <p:nvPr/>
        </p:nvSpPr>
        <p:spPr>
          <a:xfrm>
            <a:off x="7602418" y="4335632"/>
            <a:ext cx="279950" cy="279950"/>
          </a:xfrm>
          <a:prstGeom prst="ellipse">
            <a:avLst/>
          </a:prstGeom>
          <a:solidFill>
            <a:srgbClr val="7C7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95E49DC5-D980-42F1-8B1A-A54C90D0ADE1}"/>
              </a:ext>
            </a:extLst>
          </p:cNvPr>
          <p:cNvSpPr/>
          <p:nvPr/>
        </p:nvSpPr>
        <p:spPr>
          <a:xfrm>
            <a:off x="12234434" y="6676221"/>
            <a:ext cx="279950" cy="279950"/>
          </a:xfrm>
          <a:prstGeom prst="ellipse">
            <a:avLst/>
          </a:prstGeom>
          <a:solidFill>
            <a:srgbClr val="7C7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B158802-C068-46BD-B08C-B3A5237FCDEB}"/>
              </a:ext>
            </a:extLst>
          </p:cNvPr>
          <p:cNvSpPr/>
          <p:nvPr/>
        </p:nvSpPr>
        <p:spPr>
          <a:xfrm>
            <a:off x="7614035" y="6672157"/>
            <a:ext cx="279950" cy="279950"/>
          </a:xfrm>
          <a:prstGeom prst="ellipse">
            <a:avLst/>
          </a:prstGeom>
          <a:solidFill>
            <a:srgbClr val="7C7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4A6FC08-C3D5-4D59-9D19-398148907B91}"/>
              </a:ext>
            </a:extLst>
          </p:cNvPr>
          <p:cNvSpPr txBox="1"/>
          <p:nvPr/>
        </p:nvSpPr>
        <p:spPr>
          <a:xfrm>
            <a:off x="2166259" y="1337370"/>
            <a:ext cx="46144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3E3D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Гармонизации требований безопасности строительных материалов и изделий </a:t>
            </a:r>
          </a:p>
          <a:p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3E3D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государствах-членах Союза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5BAECEB1-5CBD-43B4-B52C-9D090F5301CA}"/>
              </a:ext>
            </a:extLst>
          </p:cNvPr>
          <p:cNvSpPr txBox="1"/>
          <p:nvPr/>
        </p:nvSpPr>
        <p:spPr>
          <a:xfrm>
            <a:off x="617356" y="3434867"/>
            <a:ext cx="484999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3E3D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Снижение технических барьеров </a:t>
            </a:r>
          </a:p>
          <a:p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3E3D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торговле и обеспечения свободного перемещения, выпускаемой </a:t>
            </a:r>
          </a:p>
          <a:p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3E3D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обращение на территории государств-членов Союза продукции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F2D7550-F863-4F48-8652-1CB96239D4BB}"/>
              </a:ext>
            </a:extLst>
          </p:cNvPr>
          <p:cNvSpPr txBox="1"/>
          <p:nvPr/>
        </p:nvSpPr>
        <p:spPr>
          <a:xfrm>
            <a:off x="609906" y="6708152"/>
            <a:ext cx="48499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3E3D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Защита жизни и здоровья человека, сохранности имущества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5383B7F-2F08-4B18-97E3-D7734D1B9E96}"/>
              </a:ext>
            </a:extLst>
          </p:cNvPr>
          <p:cNvSpPr txBox="1"/>
          <p:nvPr/>
        </p:nvSpPr>
        <p:spPr>
          <a:xfrm>
            <a:off x="2186588" y="8654789"/>
            <a:ext cx="48499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3E3D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Построение нормативно – правового регулирования для защиты рынка ЕАЭС от контрафактной </a:t>
            </a:r>
          </a:p>
          <a:p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3E3D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 фальсифицированной продукции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759BAEA5-ADEB-4999-B481-D444290CCA9C}"/>
              </a:ext>
            </a:extLst>
          </p:cNvPr>
          <p:cNvSpPr txBox="1"/>
          <p:nvPr/>
        </p:nvSpPr>
        <p:spPr>
          <a:xfrm>
            <a:off x="13323221" y="1368395"/>
            <a:ext cx="46144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3E3D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Установления обязательных требований для строительных материалов и изделий на рынке государств – членов Союза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41580213-01B4-44AA-B2E6-51E5AD6BB4D4}"/>
              </a:ext>
            </a:extLst>
          </p:cNvPr>
          <p:cNvSpPr txBox="1"/>
          <p:nvPr/>
        </p:nvSpPr>
        <p:spPr>
          <a:xfrm>
            <a:off x="14891404" y="3736909"/>
            <a:ext cx="46144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3E3D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Повышение качества продукции </a:t>
            </a:r>
          </a:p>
          <a:p>
            <a:pPr algn="r"/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3E3D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 счет единообразного контроля </a:t>
            </a:r>
          </a:p>
          <a:p>
            <a:pPr algn="r"/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3E3D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 ней на всей территории Союза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901C49C-7A97-47F7-9E97-EE33DA427E79}"/>
              </a:ext>
            </a:extLst>
          </p:cNvPr>
          <p:cNvSpPr txBox="1"/>
          <p:nvPr/>
        </p:nvSpPr>
        <p:spPr>
          <a:xfrm>
            <a:off x="14887994" y="6721823"/>
            <a:ext cx="46144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3E3D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Защита окружающей среды, здоровья животных и растений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16BFFA87-0D8F-4131-9965-EB3064A56CF2}"/>
              </a:ext>
            </a:extLst>
          </p:cNvPr>
          <p:cNvSpPr txBox="1"/>
          <p:nvPr/>
        </p:nvSpPr>
        <p:spPr>
          <a:xfrm>
            <a:off x="12968102" y="8790061"/>
            <a:ext cx="49609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3E3D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Повышение качества проектирования, строительства и эксплуатации объекта капитального строительства </a:t>
            </a:r>
          </a:p>
        </p:txBody>
      </p:sp>
      <p:grpSp>
        <p:nvGrpSpPr>
          <p:cNvPr id="129" name="Группа 128">
            <a:extLst>
              <a:ext uri="{FF2B5EF4-FFF2-40B4-BE49-F238E27FC236}">
                <a16:creationId xmlns:a16="http://schemas.microsoft.com/office/drawing/2014/main" id="{4F2889C6-1D53-4B39-A02E-77D15385B903}"/>
              </a:ext>
            </a:extLst>
          </p:cNvPr>
          <p:cNvGrpSpPr/>
          <p:nvPr/>
        </p:nvGrpSpPr>
        <p:grpSpPr>
          <a:xfrm>
            <a:off x="8491002" y="2091549"/>
            <a:ext cx="346213" cy="454902"/>
            <a:chOff x="12038314" y="7802605"/>
            <a:chExt cx="398657" cy="523810"/>
          </a:xfrm>
        </p:grpSpPr>
        <p:grpSp>
          <p:nvGrpSpPr>
            <p:cNvPr id="130" name="Группа 129">
              <a:extLst>
                <a:ext uri="{FF2B5EF4-FFF2-40B4-BE49-F238E27FC236}">
                  <a16:creationId xmlns:a16="http://schemas.microsoft.com/office/drawing/2014/main" id="{6576ABCA-FA23-4D8B-8751-056F5A01BAF7}"/>
                </a:ext>
              </a:extLst>
            </p:cNvPr>
            <p:cNvGrpSpPr/>
            <p:nvPr/>
          </p:nvGrpSpPr>
          <p:grpSpPr>
            <a:xfrm>
              <a:off x="12038314" y="7802605"/>
              <a:ext cx="398657" cy="523810"/>
              <a:chOff x="16463225" y="3095895"/>
              <a:chExt cx="469265" cy="616585"/>
            </a:xfrm>
          </p:grpSpPr>
          <p:sp>
            <p:nvSpPr>
              <p:cNvPr id="132" name="object 57">
                <a:extLst>
                  <a:ext uri="{FF2B5EF4-FFF2-40B4-BE49-F238E27FC236}">
                    <a16:creationId xmlns:a16="http://schemas.microsoft.com/office/drawing/2014/main" id="{3BEB8C8E-CD40-43E4-BBA2-9E7F0125DE18}"/>
                  </a:ext>
                </a:extLst>
              </p:cNvPr>
              <p:cNvSpPr/>
              <p:nvPr/>
            </p:nvSpPr>
            <p:spPr>
              <a:xfrm>
                <a:off x="16463225" y="3095895"/>
                <a:ext cx="469265" cy="616585"/>
              </a:xfrm>
              <a:custGeom>
                <a:avLst/>
                <a:gdLst/>
                <a:ahLst/>
                <a:cxnLst/>
                <a:rect l="l" t="t" r="r" b="b"/>
                <a:pathLst>
                  <a:path w="469265" h="616585">
                    <a:moveTo>
                      <a:pt x="468676" y="146278"/>
                    </a:moveTo>
                    <a:lnTo>
                      <a:pt x="468676" y="616452"/>
                    </a:lnTo>
                    <a:lnTo>
                      <a:pt x="0" y="616452"/>
                    </a:lnTo>
                    <a:lnTo>
                      <a:pt x="0" y="0"/>
                    </a:lnTo>
                    <a:lnTo>
                      <a:pt x="319414" y="0"/>
                    </a:lnTo>
                    <a:lnTo>
                      <a:pt x="468676" y="146278"/>
                    </a:lnTo>
                    <a:close/>
                  </a:path>
                </a:pathLst>
              </a:custGeom>
              <a:ln w="28575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3" name="object 58">
                <a:extLst>
                  <a:ext uri="{FF2B5EF4-FFF2-40B4-BE49-F238E27FC236}">
                    <a16:creationId xmlns:a16="http://schemas.microsoft.com/office/drawing/2014/main" id="{5C046412-8A2E-4DD6-8940-ECFCEDC3BE64}"/>
                  </a:ext>
                </a:extLst>
              </p:cNvPr>
              <p:cNvSpPr/>
              <p:nvPr/>
            </p:nvSpPr>
            <p:spPr>
              <a:xfrm>
                <a:off x="16524416" y="3363073"/>
                <a:ext cx="3359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35915">
                    <a:moveTo>
                      <a:pt x="0" y="0"/>
                    </a:moveTo>
                    <a:lnTo>
                      <a:pt x="335843" y="0"/>
                    </a:lnTo>
                  </a:path>
                </a:pathLst>
              </a:custGeom>
              <a:ln w="28575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4" name="object 59">
                <a:extLst>
                  <a:ext uri="{FF2B5EF4-FFF2-40B4-BE49-F238E27FC236}">
                    <a16:creationId xmlns:a16="http://schemas.microsoft.com/office/drawing/2014/main" id="{990F623A-BD34-4FAF-846E-3C950667BB45}"/>
                  </a:ext>
                </a:extLst>
              </p:cNvPr>
              <p:cNvSpPr/>
              <p:nvPr/>
            </p:nvSpPr>
            <p:spPr>
              <a:xfrm>
                <a:off x="16524416" y="3454122"/>
                <a:ext cx="3359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35915">
                    <a:moveTo>
                      <a:pt x="0" y="0"/>
                    </a:moveTo>
                    <a:lnTo>
                      <a:pt x="335843" y="0"/>
                    </a:lnTo>
                  </a:path>
                </a:pathLst>
              </a:custGeom>
              <a:ln w="28575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5" name="object 61">
                <a:extLst>
                  <a:ext uri="{FF2B5EF4-FFF2-40B4-BE49-F238E27FC236}">
                    <a16:creationId xmlns:a16="http://schemas.microsoft.com/office/drawing/2014/main" id="{1B20A474-51DA-47CF-9B6E-8FC12168CAF8}"/>
                  </a:ext>
                </a:extLst>
              </p:cNvPr>
              <p:cNvSpPr/>
              <p:nvPr/>
            </p:nvSpPr>
            <p:spPr>
              <a:xfrm>
                <a:off x="16524416" y="3591444"/>
                <a:ext cx="1701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70180">
                    <a:moveTo>
                      <a:pt x="0" y="0"/>
                    </a:moveTo>
                    <a:lnTo>
                      <a:pt x="170151" y="0"/>
                    </a:lnTo>
                  </a:path>
                </a:pathLst>
              </a:custGeom>
              <a:ln w="28575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6" name="object 64">
                <a:extLst>
                  <a:ext uri="{FF2B5EF4-FFF2-40B4-BE49-F238E27FC236}">
                    <a16:creationId xmlns:a16="http://schemas.microsoft.com/office/drawing/2014/main" id="{E654575C-C4C4-4490-8F25-F9970D945003}"/>
                  </a:ext>
                </a:extLst>
              </p:cNvPr>
              <p:cNvSpPr/>
              <p:nvPr/>
            </p:nvSpPr>
            <p:spPr>
              <a:xfrm>
                <a:off x="16762912" y="3095898"/>
                <a:ext cx="169545" cy="144145"/>
              </a:xfrm>
              <a:custGeom>
                <a:avLst/>
                <a:gdLst/>
                <a:ahLst/>
                <a:cxnLst/>
                <a:rect l="l" t="t" r="r" b="b"/>
                <a:pathLst>
                  <a:path w="169544" h="144144">
                    <a:moveTo>
                      <a:pt x="168989" y="143733"/>
                    </a:moveTo>
                    <a:lnTo>
                      <a:pt x="0" y="143733"/>
                    </a:lnTo>
                    <a:lnTo>
                      <a:pt x="0" y="0"/>
                    </a:lnTo>
                  </a:path>
                </a:pathLst>
              </a:custGeom>
              <a:ln w="28575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31" name="Овал 130">
              <a:extLst>
                <a:ext uri="{FF2B5EF4-FFF2-40B4-BE49-F238E27FC236}">
                  <a16:creationId xmlns:a16="http://schemas.microsoft.com/office/drawing/2014/main" id="{B5C57EEF-4D8F-48EF-86A3-E6E926BBFF3A}"/>
                </a:ext>
              </a:extLst>
            </p:cNvPr>
            <p:cNvSpPr/>
            <p:nvPr/>
          </p:nvSpPr>
          <p:spPr>
            <a:xfrm>
              <a:off x="12282717" y="8163810"/>
              <a:ext cx="86794" cy="8679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7" name="object 39">
            <a:extLst>
              <a:ext uri="{FF2B5EF4-FFF2-40B4-BE49-F238E27FC236}">
                <a16:creationId xmlns:a16="http://schemas.microsoft.com/office/drawing/2014/main" id="{66DE5E22-F2AD-4CA1-A359-47E1A8FA18F0}"/>
              </a:ext>
            </a:extLst>
          </p:cNvPr>
          <p:cNvSpPr/>
          <p:nvPr/>
        </p:nvSpPr>
        <p:spPr>
          <a:xfrm>
            <a:off x="6530008" y="4058537"/>
            <a:ext cx="335468" cy="456186"/>
          </a:xfrm>
          <a:custGeom>
            <a:avLst/>
            <a:gdLst/>
            <a:ahLst/>
            <a:cxnLst/>
            <a:rect l="l" t="t" r="r" b="b"/>
            <a:pathLst>
              <a:path w="335279" h="455929">
                <a:moveTo>
                  <a:pt x="142529" y="0"/>
                </a:moveTo>
                <a:lnTo>
                  <a:pt x="0" y="0"/>
                </a:lnTo>
                <a:lnTo>
                  <a:pt x="0" y="140100"/>
                </a:lnTo>
                <a:lnTo>
                  <a:pt x="52364" y="88656"/>
                </a:lnTo>
                <a:lnTo>
                  <a:pt x="178183" y="212276"/>
                </a:lnTo>
                <a:lnTo>
                  <a:pt x="178183" y="455378"/>
                </a:lnTo>
                <a:lnTo>
                  <a:pt x="231595" y="455378"/>
                </a:lnTo>
                <a:lnTo>
                  <a:pt x="231595" y="212276"/>
                </a:lnTo>
                <a:lnTo>
                  <a:pt x="282546" y="166769"/>
                </a:lnTo>
                <a:lnTo>
                  <a:pt x="334911" y="218244"/>
                </a:lnTo>
                <a:lnTo>
                  <a:pt x="334911" y="78102"/>
                </a:lnTo>
                <a:lnTo>
                  <a:pt x="192381" y="78102"/>
                </a:lnTo>
                <a:lnTo>
                  <a:pt x="244746" y="129619"/>
                </a:lnTo>
                <a:lnTo>
                  <a:pt x="204873" y="164267"/>
                </a:lnTo>
                <a:lnTo>
                  <a:pt x="90122" y="51474"/>
                </a:lnTo>
                <a:lnTo>
                  <a:pt x="142529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801"/>
          </a:p>
        </p:txBody>
      </p: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737691C3-BFAD-4C84-99F1-1C0AA5BB511D}"/>
              </a:ext>
            </a:extLst>
          </p:cNvPr>
          <p:cNvGrpSpPr/>
          <p:nvPr/>
        </p:nvGrpSpPr>
        <p:grpSpPr>
          <a:xfrm>
            <a:off x="6481279" y="6841689"/>
            <a:ext cx="468153" cy="468153"/>
            <a:chOff x="6481279" y="6841689"/>
            <a:chExt cx="468153" cy="468153"/>
          </a:xfrm>
        </p:grpSpPr>
        <p:sp>
          <p:nvSpPr>
            <p:cNvPr id="141" name="Полилиния: фигура 140">
              <a:extLst>
                <a:ext uri="{FF2B5EF4-FFF2-40B4-BE49-F238E27FC236}">
                  <a16:creationId xmlns:a16="http://schemas.microsoft.com/office/drawing/2014/main" id="{FE2D5F8B-C4B9-4E7B-B730-C308B9BED740}"/>
                </a:ext>
              </a:extLst>
            </p:cNvPr>
            <p:cNvSpPr/>
            <p:nvPr/>
          </p:nvSpPr>
          <p:spPr>
            <a:xfrm>
              <a:off x="6481279" y="6841689"/>
              <a:ext cx="468153" cy="468153"/>
            </a:xfrm>
            <a:custGeom>
              <a:avLst/>
              <a:gdLst>
                <a:gd name="connsiteX0" fmla="*/ 234077 w 468153"/>
                <a:gd name="connsiteY0" fmla="*/ 468153 h 468153"/>
                <a:gd name="connsiteX1" fmla="*/ 234077 w 468153"/>
                <a:gd name="connsiteY1" fmla="*/ 468153 h 468153"/>
                <a:gd name="connsiteX2" fmla="*/ 0 w 468153"/>
                <a:gd name="connsiteY2" fmla="*/ 187687 h 468153"/>
                <a:gd name="connsiteX3" fmla="*/ 0 w 468153"/>
                <a:gd name="connsiteY3" fmla="*/ 85119 h 468153"/>
                <a:gd name="connsiteX4" fmla="*/ 85119 w 468153"/>
                <a:gd name="connsiteY4" fmla="*/ 0 h 468153"/>
                <a:gd name="connsiteX5" fmla="*/ 383034 w 468153"/>
                <a:gd name="connsiteY5" fmla="*/ 0 h 468153"/>
                <a:gd name="connsiteX6" fmla="*/ 468153 w 468153"/>
                <a:gd name="connsiteY6" fmla="*/ 85119 h 468153"/>
                <a:gd name="connsiteX7" fmla="*/ 468153 w 468153"/>
                <a:gd name="connsiteY7" fmla="*/ 187687 h 468153"/>
                <a:gd name="connsiteX8" fmla="*/ 234077 w 468153"/>
                <a:gd name="connsiteY8" fmla="*/ 468153 h 46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153" h="468153">
                  <a:moveTo>
                    <a:pt x="234077" y="468153"/>
                  </a:moveTo>
                  <a:lnTo>
                    <a:pt x="234077" y="468153"/>
                  </a:lnTo>
                  <a:cubicBezTo>
                    <a:pt x="98525" y="443469"/>
                    <a:pt x="0" y="325473"/>
                    <a:pt x="0" y="187687"/>
                  </a:cubicBezTo>
                  <a:lnTo>
                    <a:pt x="0" y="85119"/>
                  </a:lnTo>
                  <a:cubicBezTo>
                    <a:pt x="47028" y="85119"/>
                    <a:pt x="85119" y="47028"/>
                    <a:pt x="85119" y="0"/>
                  </a:cubicBezTo>
                  <a:lnTo>
                    <a:pt x="383034" y="0"/>
                  </a:lnTo>
                  <a:cubicBezTo>
                    <a:pt x="383034" y="47028"/>
                    <a:pt x="421125" y="85119"/>
                    <a:pt x="468153" y="85119"/>
                  </a:cubicBezTo>
                  <a:lnTo>
                    <a:pt x="468153" y="187687"/>
                  </a:lnTo>
                  <a:cubicBezTo>
                    <a:pt x="468153" y="325473"/>
                    <a:pt x="369628" y="443469"/>
                    <a:pt x="234077" y="468153"/>
                  </a:cubicBez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2" name="Полилиния: фигура 141">
              <a:extLst>
                <a:ext uri="{FF2B5EF4-FFF2-40B4-BE49-F238E27FC236}">
                  <a16:creationId xmlns:a16="http://schemas.microsoft.com/office/drawing/2014/main" id="{BCA047C5-A8E1-431D-8B8B-4371A80BBA76}"/>
                </a:ext>
              </a:extLst>
            </p:cNvPr>
            <p:cNvSpPr/>
            <p:nvPr/>
          </p:nvSpPr>
          <p:spPr>
            <a:xfrm>
              <a:off x="6577037" y="6926807"/>
              <a:ext cx="276635" cy="276635"/>
            </a:xfrm>
            <a:custGeom>
              <a:avLst/>
              <a:gdLst>
                <a:gd name="connsiteX0" fmla="*/ 276636 w 276635"/>
                <a:gd name="connsiteY0" fmla="*/ 95759 h 276635"/>
                <a:gd name="connsiteX1" fmla="*/ 180877 w 276635"/>
                <a:gd name="connsiteY1" fmla="*/ 95759 h 276635"/>
                <a:gd name="connsiteX2" fmla="*/ 180877 w 276635"/>
                <a:gd name="connsiteY2" fmla="*/ 0 h 276635"/>
                <a:gd name="connsiteX3" fmla="*/ 95759 w 276635"/>
                <a:gd name="connsiteY3" fmla="*/ 0 h 276635"/>
                <a:gd name="connsiteX4" fmla="*/ 95759 w 276635"/>
                <a:gd name="connsiteY4" fmla="*/ 95759 h 276635"/>
                <a:gd name="connsiteX5" fmla="*/ 0 w 276635"/>
                <a:gd name="connsiteY5" fmla="*/ 95759 h 276635"/>
                <a:gd name="connsiteX6" fmla="*/ 0 w 276635"/>
                <a:gd name="connsiteY6" fmla="*/ 180877 h 276635"/>
                <a:gd name="connsiteX7" fmla="*/ 95759 w 276635"/>
                <a:gd name="connsiteY7" fmla="*/ 180877 h 276635"/>
                <a:gd name="connsiteX8" fmla="*/ 95759 w 276635"/>
                <a:gd name="connsiteY8" fmla="*/ 276636 h 276635"/>
                <a:gd name="connsiteX9" fmla="*/ 180877 w 276635"/>
                <a:gd name="connsiteY9" fmla="*/ 276636 h 276635"/>
                <a:gd name="connsiteX10" fmla="*/ 180877 w 276635"/>
                <a:gd name="connsiteY10" fmla="*/ 180877 h 276635"/>
                <a:gd name="connsiteX11" fmla="*/ 276636 w 276635"/>
                <a:gd name="connsiteY11" fmla="*/ 180877 h 276635"/>
                <a:gd name="connsiteX12" fmla="*/ 276636 w 276635"/>
                <a:gd name="connsiteY12" fmla="*/ 95759 h 276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6635" h="276635">
                  <a:moveTo>
                    <a:pt x="276636" y="95759"/>
                  </a:moveTo>
                  <a:lnTo>
                    <a:pt x="180877" y="95759"/>
                  </a:lnTo>
                  <a:lnTo>
                    <a:pt x="180877" y="0"/>
                  </a:lnTo>
                  <a:lnTo>
                    <a:pt x="95759" y="0"/>
                  </a:lnTo>
                  <a:lnTo>
                    <a:pt x="95759" y="95759"/>
                  </a:lnTo>
                  <a:lnTo>
                    <a:pt x="0" y="95759"/>
                  </a:lnTo>
                  <a:lnTo>
                    <a:pt x="0" y="180877"/>
                  </a:lnTo>
                  <a:lnTo>
                    <a:pt x="95759" y="180877"/>
                  </a:lnTo>
                  <a:lnTo>
                    <a:pt x="95759" y="276636"/>
                  </a:lnTo>
                  <a:lnTo>
                    <a:pt x="180877" y="276636"/>
                  </a:lnTo>
                  <a:lnTo>
                    <a:pt x="180877" y="180877"/>
                  </a:lnTo>
                  <a:lnTo>
                    <a:pt x="276636" y="180877"/>
                  </a:lnTo>
                  <a:lnTo>
                    <a:pt x="276636" y="95759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52" name="Группа 151">
            <a:extLst>
              <a:ext uri="{FF2B5EF4-FFF2-40B4-BE49-F238E27FC236}">
                <a16:creationId xmlns:a16="http://schemas.microsoft.com/office/drawing/2014/main" id="{C3B2A6B6-F956-4A27-98CA-18A960DACB09}"/>
              </a:ext>
            </a:extLst>
          </p:cNvPr>
          <p:cNvGrpSpPr/>
          <p:nvPr/>
        </p:nvGrpSpPr>
        <p:grpSpPr>
          <a:xfrm>
            <a:off x="8487262" y="8762780"/>
            <a:ext cx="403850" cy="513307"/>
            <a:chOff x="8487262" y="8762780"/>
            <a:chExt cx="403850" cy="513307"/>
          </a:xfrm>
        </p:grpSpPr>
        <p:grpSp>
          <p:nvGrpSpPr>
            <p:cNvPr id="150" name="Группа 149">
              <a:extLst>
                <a:ext uri="{FF2B5EF4-FFF2-40B4-BE49-F238E27FC236}">
                  <a16:creationId xmlns:a16="http://schemas.microsoft.com/office/drawing/2014/main" id="{0491444F-5F48-4D6B-9E0E-8F664744342F}"/>
                </a:ext>
              </a:extLst>
            </p:cNvPr>
            <p:cNvGrpSpPr/>
            <p:nvPr/>
          </p:nvGrpSpPr>
          <p:grpSpPr>
            <a:xfrm>
              <a:off x="8487262" y="8762780"/>
              <a:ext cx="403850" cy="513307"/>
              <a:chOff x="8449699" y="8682186"/>
              <a:chExt cx="508429" cy="646230"/>
            </a:xfrm>
          </p:grpSpPr>
          <p:sp>
            <p:nvSpPr>
              <p:cNvPr id="147" name="Полилиния: фигура 146">
                <a:extLst>
                  <a:ext uri="{FF2B5EF4-FFF2-40B4-BE49-F238E27FC236}">
                    <a16:creationId xmlns:a16="http://schemas.microsoft.com/office/drawing/2014/main" id="{D1460601-1D34-4A58-A17A-46C1DEE6F7FA}"/>
                  </a:ext>
                </a:extLst>
              </p:cNvPr>
              <p:cNvSpPr/>
              <p:nvPr/>
            </p:nvSpPr>
            <p:spPr>
              <a:xfrm>
                <a:off x="8449699" y="9068028"/>
                <a:ext cx="246387" cy="260388"/>
              </a:xfrm>
              <a:custGeom>
                <a:avLst/>
                <a:gdLst>
                  <a:gd name="connsiteX0" fmla="*/ 246388 w 246387"/>
                  <a:gd name="connsiteY0" fmla="*/ 65152 h 260388"/>
                  <a:gd name="connsiteX1" fmla="*/ 133612 w 246387"/>
                  <a:gd name="connsiteY1" fmla="*/ 260388 h 260388"/>
                  <a:gd name="connsiteX2" fmla="*/ 99878 w 246387"/>
                  <a:gd name="connsiteY2" fmla="*/ 164589 h 260388"/>
                  <a:gd name="connsiteX3" fmla="*/ 0 w 246387"/>
                  <a:gd name="connsiteY3" fmla="*/ 183220 h 260388"/>
                  <a:gd name="connsiteX4" fmla="*/ 105831 w 246387"/>
                  <a:gd name="connsiteY4" fmla="*/ 0 h 260388"/>
                  <a:gd name="connsiteX5" fmla="*/ 121926 w 246387"/>
                  <a:gd name="connsiteY5" fmla="*/ 23040 h 260388"/>
                  <a:gd name="connsiteX6" fmla="*/ 191598 w 246387"/>
                  <a:gd name="connsiteY6" fmla="*/ 34064 h 260388"/>
                  <a:gd name="connsiteX7" fmla="*/ 246388 w 246387"/>
                  <a:gd name="connsiteY7" fmla="*/ 65152 h 2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6387" h="260388">
                    <a:moveTo>
                      <a:pt x="246388" y="65152"/>
                    </a:moveTo>
                    <a:lnTo>
                      <a:pt x="133612" y="260388"/>
                    </a:lnTo>
                    <a:lnTo>
                      <a:pt x="99878" y="164589"/>
                    </a:lnTo>
                    <a:lnTo>
                      <a:pt x="0" y="183220"/>
                    </a:lnTo>
                    <a:lnTo>
                      <a:pt x="105831" y="0"/>
                    </a:lnTo>
                    <a:cubicBezTo>
                      <a:pt x="109579" y="9260"/>
                      <a:pt x="114320" y="17638"/>
                      <a:pt x="121926" y="23040"/>
                    </a:cubicBezTo>
                    <a:cubicBezTo>
                      <a:pt x="140667" y="36379"/>
                      <a:pt x="169881" y="27670"/>
                      <a:pt x="191598" y="34064"/>
                    </a:cubicBezTo>
                    <a:cubicBezTo>
                      <a:pt x="210780" y="39687"/>
                      <a:pt x="226875" y="60522"/>
                      <a:pt x="246388" y="65152"/>
                    </a:cubicBezTo>
                    <a:close/>
                  </a:path>
                </a:pathLst>
              </a:custGeom>
              <a:noFill/>
              <a:ln w="285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8" name="Полилиния: фигура 147">
                <a:extLst>
                  <a:ext uri="{FF2B5EF4-FFF2-40B4-BE49-F238E27FC236}">
                    <a16:creationId xmlns:a16="http://schemas.microsoft.com/office/drawing/2014/main" id="{A491F6F0-1BC8-444F-A9B6-B26D96AC9AE0}"/>
                  </a:ext>
                </a:extLst>
              </p:cNvPr>
              <p:cNvSpPr/>
              <p:nvPr/>
            </p:nvSpPr>
            <p:spPr>
              <a:xfrm>
                <a:off x="8711741" y="9068579"/>
                <a:ext cx="246387" cy="259837"/>
              </a:xfrm>
              <a:custGeom>
                <a:avLst/>
                <a:gdLst>
                  <a:gd name="connsiteX0" fmla="*/ 246388 w 246387"/>
                  <a:gd name="connsiteY0" fmla="*/ 182669 h 259837"/>
                  <a:gd name="connsiteX1" fmla="*/ 146510 w 246387"/>
                  <a:gd name="connsiteY1" fmla="*/ 164038 h 259837"/>
                  <a:gd name="connsiteX2" fmla="*/ 112776 w 246387"/>
                  <a:gd name="connsiteY2" fmla="*/ 259837 h 259837"/>
                  <a:gd name="connsiteX3" fmla="*/ 0 w 246387"/>
                  <a:gd name="connsiteY3" fmla="*/ 64601 h 259837"/>
                  <a:gd name="connsiteX4" fmla="*/ 55341 w 246387"/>
                  <a:gd name="connsiteY4" fmla="*/ 34064 h 259837"/>
                  <a:gd name="connsiteX5" fmla="*/ 125013 w 246387"/>
                  <a:gd name="connsiteY5" fmla="*/ 23040 h 259837"/>
                  <a:gd name="connsiteX6" fmla="*/ 140888 w 246387"/>
                  <a:gd name="connsiteY6" fmla="*/ 0 h 259837"/>
                  <a:gd name="connsiteX7" fmla="*/ 246388 w 246387"/>
                  <a:gd name="connsiteY7" fmla="*/ 182669 h 259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6387" h="259837">
                    <a:moveTo>
                      <a:pt x="246388" y="182669"/>
                    </a:moveTo>
                    <a:lnTo>
                      <a:pt x="146510" y="164038"/>
                    </a:lnTo>
                    <a:lnTo>
                      <a:pt x="112776" y="259837"/>
                    </a:lnTo>
                    <a:lnTo>
                      <a:pt x="0" y="64601"/>
                    </a:lnTo>
                    <a:cubicBezTo>
                      <a:pt x="19733" y="60191"/>
                      <a:pt x="36820" y="40128"/>
                      <a:pt x="55341" y="34064"/>
                    </a:cubicBezTo>
                    <a:cubicBezTo>
                      <a:pt x="76287" y="27229"/>
                      <a:pt x="106933" y="35608"/>
                      <a:pt x="125013" y="23040"/>
                    </a:cubicBezTo>
                    <a:cubicBezTo>
                      <a:pt x="132509" y="17859"/>
                      <a:pt x="137139" y="9481"/>
                      <a:pt x="140888" y="0"/>
                    </a:cubicBezTo>
                    <a:lnTo>
                      <a:pt x="246388" y="182669"/>
                    </a:lnTo>
                    <a:close/>
                  </a:path>
                </a:pathLst>
              </a:custGeom>
              <a:noFill/>
              <a:ln w="285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9" name="Полилиния: фигура 148">
                <a:extLst>
                  <a:ext uri="{FF2B5EF4-FFF2-40B4-BE49-F238E27FC236}">
                    <a16:creationId xmlns:a16="http://schemas.microsoft.com/office/drawing/2014/main" id="{591B875A-2659-4E19-AF84-E6B7454F947E}"/>
                  </a:ext>
                </a:extLst>
              </p:cNvPr>
              <p:cNvSpPr/>
              <p:nvPr/>
            </p:nvSpPr>
            <p:spPr>
              <a:xfrm>
                <a:off x="8486829" y="8682186"/>
                <a:ext cx="434136" cy="451986"/>
              </a:xfrm>
              <a:custGeom>
                <a:avLst/>
                <a:gdLst>
                  <a:gd name="connsiteX0" fmla="*/ 432495 w 434136"/>
                  <a:gd name="connsiteY0" fmla="*/ 296437 h 451986"/>
                  <a:gd name="connsiteX1" fmla="*/ 382997 w 434136"/>
                  <a:gd name="connsiteY1" fmla="*/ 346707 h 451986"/>
                  <a:gd name="connsiteX2" fmla="*/ 365799 w 434136"/>
                  <a:gd name="connsiteY2" fmla="*/ 386394 h 451986"/>
                  <a:gd name="connsiteX3" fmla="*/ 349924 w 434136"/>
                  <a:gd name="connsiteY3" fmla="*/ 409434 h 451986"/>
                  <a:gd name="connsiteX4" fmla="*/ 280252 w 434136"/>
                  <a:gd name="connsiteY4" fmla="*/ 420458 h 451986"/>
                  <a:gd name="connsiteX5" fmla="*/ 224911 w 434136"/>
                  <a:gd name="connsiteY5" fmla="*/ 450995 h 451986"/>
                  <a:gd name="connsiteX6" fmla="*/ 217084 w 434136"/>
                  <a:gd name="connsiteY6" fmla="*/ 451987 h 451986"/>
                  <a:gd name="connsiteX7" fmla="*/ 209257 w 434136"/>
                  <a:gd name="connsiteY7" fmla="*/ 450995 h 451986"/>
                  <a:gd name="connsiteX8" fmla="*/ 154468 w 434136"/>
                  <a:gd name="connsiteY8" fmla="*/ 419907 h 451986"/>
                  <a:gd name="connsiteX9" fmla="*/ 84796 w 434136"/>
                  <a:gd name="connsiteY9" fmla="*/ 408883 h 451986"/>
                  <a:gd name="connsiteX10" fmla="*/ 68700 w 434136"/>
                  <a:gd name="connsiteY10" fmla="*/ 385842 h 451986"/>
                  <a:gd name="connsiteX11" fmla="*/ 51723 w 434136"/>
                  <a:gd name="connsiteY11" fmla="*/ 346156 h 451986"/>
                  <a:gd name="connsiteX12" fmla="*/ 1674 w 434136"/>
                  <a:gd name="connsiteY12" fmla="*/ 295335 h 451986"/>
                  <a:gd name="connsiteX13" fmla="*/ 12147 w 434136"/>
                  <a:gd name="connsiteY13" fmla="*/ 225442 h 451986"/>
                  <a:gd name="connsiteX14" fmla="*/ 1674 w 434136"/>
                  <a:gd name="connsiteY14" fmla="*/ 155550 h 451986"/>
                  <a:gd name="connsiteX15" fmla="*/ 51172 w 434136"/>
                  <a:gd name="connsiteY15" fmla="*/ 105280 h 451986"/>
                  <a:gd name="connsiteX16" fmla="*/ 84244 w 434136"/>
                  <a:gd name="connsiteY16" fmla="*/ 42553 h 451986"/>
                  <a:gd name="connsiteX17" fmla="*/ 153916 w 434136"/>
                  <a:gd name="connsiteY17" fmla="*/ 31529 h 451986"/>
                  <a:gd name="connsiteX18" fmla="*/ 217084 w 434136"/>
                  <a:gd name="connsiteY18" fmla="*/ 0 h 451986"/>
                  <a:gd name="connsiteX19" fmla="*/ 279701 w 434136"/>
                  <a:gd name="connsiteY19" fmla="*/ 32080 h 451986"/>
                  <a:gd name="connsiteX20" fmla="*/ 349373 w 434136"/>
                  <a:gd name="connsiteY20" fmla="*/ 43104 h 451986"/>
                  <a:gd name="connsiteX21" fmla="*/ 382445 w 434136"/>
                  <a:gd name="connsiteY21" fmla="*/ 105831 h 451986"/>
                  <a:gd name="connsiteX22" fmla="*/ 432605 w 434136"/>
                  <a:gd name="connsiteY22" fmla="*/ 156101 h 451986"/>
                  <a:gd name="connsiteX23" fmla="*/ 421581 w 434136"/>
                  <a:gd name="connsiteY23" fmla="*/ 225993 h 451986"/>
                  <a:gd name="connsiteX24" fmla="*/ 432495 w 434136"/>
                  <a:gd name="connsiteY24" fmla="*/ 296437 h 451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34136" h="451986">
                    <a:moveTo>
                      <a:pt x="432495" y="296437"/>
                    </a:moveTo>
                    <a:cubicBezTo>
                      <a:pt x="425439" y="318155"/>
                      <a:pt x="396777" y="328076"/>
                      <a:pt x="382997" y="346707"/>
                    </a:cubicBezTo>
                    <a:cubicBezTo>
                      <a:pt x="374949" y="357621"/>
                      <a:pt x="371201" y="373054"/>
                      <a:pt x="365799" y="386394"/>
                    </a:cubicBezTo>
                    <a:cubicBezTo>
                      <a:pt x="362051" y="395874"/>
                      <a:pt x="357421" y="404253"/>
                      <a:pt x="349924" y="409434"/>
                    </a:cubicBezTo>
                    <a:cubicBezTo>
                      <a:pt x="331845" y="422001"/>
                      <a:pt x="301198" y="413623"/>
                      <a:pt x="280252" y="420458"/>
                    </a:cubicBezTo>
                    <a:cubicBezTo>
                      <a:pt x="261732" y="426521"/>
                      <a:pt x="244644" y="446585"/>
                      <a:pt x="224911" y="450995"/>
                    </a:cubicBezTo>
                    <a:cubicBezTo>
                      <a:pt x="222376" y="451656"/>
                      <a:pt x="219730" y="451987"/>
                      <a:pt x="217084" y="451987"/>
                    </a:cubicBezTo>
                    <a:cubicBezTo>
                      <a:pt x="214439" y="451987"/>
                      <a:pt x="211793" y="451656"/>
                      <a:pt x="209257" y="450995"/>
                    </a:cubicBezTo>
                    <a:cubicBezTo>
                      <a:pt x="189745" y="446365"/>
                      <a:pt x="173649" y="425529"/>
                      <a:pt x="154468" y="419907"/>
                    </a:cubicBezTo>
                    <a:cubicBezTo>
                      <a:pt x="132750" y="413513"/>
                      <a:pt x="103536" y="422222"/>
                      <a:pt x="84796" y="408883"/>
                    </a:cubicBezTo>
                    <a:cubicBezTo>
                      <a:pt x="77189" y="403481"/>
                      <a:pt x="72449" y="395103"/>
                      <a:pt x="68700" y="385842"/>
                    </a:cubicBezTo>
                    <a:cubicBezTo>
                      <a:pt x="63188" y="372283"/>
                      <a:pt x="59550" y="356959"/>
                      <a:pt x="51723" y="346156"/>
                    </a:cubicBezTo>
                    <a:cubicBezTo>
                      <a:pt x="38494" y="328076"/>
                      <a:pt x="8509" y="316281"/>
                      <a:pt x="1674" y="295335"/>
                    </a:cubicBezTo>
                    <a:cubicBezTo>
                      <a:pt x="-5161" y="274389"/>
                      <a:pt x="12147" y="248703"/>
                      <a:pt x="12147" y="225442"/>
                    </a:cubicBezTo>
                    <a:cubicBezTo>
                      <a:pt x="12147" y="202181"/>
                      <a:pt x="-5381" y="177267"/>
                      <a:pt x="1674" y="155550"/>
                    </a:cubicBezTo>
                    <a:cubicBezTo>
                      <a:pt x="8729" y="133832"/>
                      <a:pt x="37392" y="123911"/>
                      <a:pt x="51172" y="105280"/>
                    </a:cubicBezTo>
                    <a:cubicBezTo>
                      <a:pt x="64952" y="86649"/>
                      <a:pt x="66165" y="55120"/>
                      <a:pt x="84244" y="42553"/>
                    </a:cubicBezTo>
                    <a:cubicBezTo>
                      <a:pt x="102324" y="29985"/>
                      <a:pt x="132971" y="38364"/>
                      <a:pt x="153916" y="31529"/>
                    </a:cubicBezTo>
                    <a:cubicBezTo>
                      <a:pt x="174862" y="24694"/>
                      <a:pt x="193824" y="0"/>
                      <a:pt x="217084" y="0"/>
                    </a:cubicBezTo>
                    <a:cubicBezTo>
                      <a:pt x="240345" y="0"/>
                      <a:pt x="257984" y="25686"/>
                      <a:pt x="279701" y="32080"/>
                    </a:cubicBezTo>
                    <a:cubicBezTo>
                      <a:pt x="301418" y="38474"/>
                      <a:pt x="330632" y="29765"/>
                      <a:pt x="349373" y="43104"/>
                    </a:cubicBezTo>
                    <a:cubicBezTo>
                      <a:pt x="368114" y="56443"/>
                      <a:pt x="369216" y="87752"/>
                      <a:pt x="382445" y="105831"/>
                    </a:cubicBezTo>
                    <a:cubicBezTo>
                      <a:pt x="395674" y="123911"/>
                      <a:pt x="426321" y="135155"/>
                      <a:pt x="432605" y="156101"/>
                    </a:cubicBezTo>
                    <a:cubicBezTo>
                      <a:pt x="438889" y="177047"/>
                      <a:pt x="421581" y="202733"/>
                      <a:pt x="421581" y="225993"/>
                    </a:cubicBezTo>
                    <a:cubicBezTo>
                      <a:pt x="421581" y="249254"/>
                      <a:pt x="439550" y="274720"/>
                      <a:pt x="432495" y="296437"/>
                    </a:cubicBezTo>
                    <a:close/>
                  </a:path>
                </a:pathLst>
              </a:custGeom>
              <a:noFill/>
              <a:ln w="285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151" name="Freeform 22">
              <a:extLst>
                <a:ext uri="{FF2B5EF4-FFF2-40B4-BE49-F238E27FC236}">
                  <a16:creationId xmlns:a16="http://schemas.microsoft.com/office/drawing/2014/main" id="{56B81BB7-C6F1-43C0-8FA8-6E6FB7E9A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6101" y="8884467"/>
              <a:ext cx="165253" cy="129468"/>
            </a:xfrm>
            <a:custGeom>
              <a:avLst/>
              <a:gdLst>
                <a:gd name="T0" fmla="*/ 131 w 411"/>
                <a:gd name="T1" fmla="*/ 206 h 322"/>
                <a:gd name="T2" fmla="*/ 58 w 411"/>
                <a:gd name="T3" fmla="*/ 134 h 322"/>
                <a:gd name="T4" fmla="*/ 0 w 411"/>
                <a:gd name="T5" fmla="*/ 183 h 322"/>
                <a:gd name="T6" fmla="*/ 139 w 411"/>
                <a:gd name="T7" fmla="*/ 322 h 322"/>
                <a:gd name="T8" fmla="*/ 411 w 411"/>
                <a:gd name="T9" fmla="*/ 41 h 322"/>
                <a:gd name="T10" fmla="*/ 355 w 411"/>
                <a:gd name="T11" fmla="*/ 0 h 322"/>
                <a:gd name="T12" fmla="*/ 131 w 411"/>
                <a:gd name="T13" fmla="*/ 206 h 322"/>
                <a:gd name="T14" fmla="*/ 131 w 411"/>
                <a:gd name="T15" fmla="*/ 206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1" h="322">
                  <a:moveTo>
                    <a:pt x="131" y="206"/>
                  </a:moveTo>
                  <a:lnTo>
                    <a:pt x="58" y="134"/>
                  </a:lnTo>
                  <a:lnTo>
                    <a:pt x="0" y="183"/>
                  </a:lnTo>
                  <a:lnTo>
                    <a:pt x="139" y="322"/>
                  </a:lnTo>
                  <a:lnTo>
                    <a:pt x="411" y="41"/>
                  </a:lnTo>
                  <a:lnTo>
                    <a:pt x="355" y="0"/>
                  </a:lnTo>
                  <a:lnTo>
                    <a:pt x="131" y="206"/>
                  </a:lnTo>
                  <a:lnTo>
                    <a:pt x="131" y="206"/>
                  </a:lnTo>
                  <a:close/>
                </a:path>
              </a:pathLst>
            </a:custGeom>
            <a:solidFill>
              <a:schemeClr val="bg1"/>
            </a:solidFill>
            <a:ln w="31750" cap="flat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58" name="Рисунок 157">
            <a:extLst>
              <a:ext uri="{FF2B5EF4-FFF2-40B4-BE49-F238E27FC236}">
                <a16:creationId xmlns:a16="http://schemas.microsoft.com/office/drawing/2014/main" id="{3E3747AF-BE7B-4952-B7FE-6ED694D3B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1509" y="2120773"/>
            <a:ext cx="396453" cy="396453"/>
          </a:xfrm>
          <a:prstGeom prst="rect">
            <a:avLst/>
          </a:prstGeom>
        </p:spPr>
      </p:pic>
      <p:sp>
        <p:nvSpPr>
          <p:cNvPr id="159" name="Freeform 5">
            <a:extLst>
              <a:ext uri="{FF2B5EF4-FFF2-40B4-BE49-F238E27FC236}">
                <a16:creationId xmlns:a16="http://schemas.microsoft.com/office/drawing/2014/main" id="{9F064BCD-8330-457C-BF7F-DAECC44A9BAC}"/>
              </a:ext>
            </a:extLst>
          </p:cNvPr>
          <p:cNvSpPr>
            <a:spLocks noChangeAspect="1"/>
          </p:cNvSpPr>
          <p:nvPr/>
        </p:nvSpPr>
        <p:spPr bwMode="auto">
          <a:xfrm>
            <a:off x="13171707" y="4029828"/>
            <a:ext cx="441251" cy="473876"/>
          </a:xfrm>
          <a:custGeom>
            <a:avLst/>
            <a:gdLst>
              <a:gd name="T0" fmla="*/ 2324 w 2716"/>
              <a:gd name="T1" fmla="*/ 1920 h 2920"/>
              <a:gd name="T2" fmla="*/ 2324 w 2716"/>
              <a:gd name="T3" fmla="*/ 392 h 2920"/>
              <a:gd name="T4" fmla="*/ 1858 w 2716"/>
              <a:gd name="T5" fmla="*/ 392 h 2920"/>
              <a:gd name="T6" fmla="*/ 1858 w 2716"/>
              <a:gd name="T7" fmla="*/ 0 h 2920"/>
              <a:gd name="T8" fmla="*/ 858 w 2716"/>
              <a:gd name="T9" fmla="*/ 0 h 2920"/>
              <a:gd name="T10" fmla="*/ 858 w 2716"/>
              <a:gd name="T11" fmla="*/ 392 h 2920"/>
              <a:gd name="T12" fmla="*/ 392 w 2716"/>
              <a:gd name="T13" fmla="*/ 392 h 2920"/>
              <a:gd name="T14" fmla="*/ 392 w 2716"/>
              <a:gd name="T15" fmla="*/ 1920 h 2920"/>
              <a:gd name="T16" fmla="*/ 0 w 2716"/>
              <a:gd name="T17" fmla="*/ 1920 h 2920"/>
              <a:gd name="T18" fmla="*/ 0 w 2716"/>
              <a:gd name="T19" fmla="*/ 2920 h 2920"/>
              <a:gd name="T20" fmla="*/ 1000 w 2716"/>
              <a:gd name="T21" fmla="*/ 2920 h 2920"/>
              <a:gd name="T22" fmla="*/ 1000 w 2716"/>
              <a:gd name="T23" fmla="*/ 1920 h 2920"/>
              <a:gd name="T24" fmla="*/ 608 w 2716"/>
              <a:gd name="T25" fmla="*/ 1920 h 2920"/>
              <a:gd name="T26" fmla="*/ 608 w 2716"/>
              <a:gd name="T27" fmla="*/ 608 h 2920"/>
              <a:gd name="T28" fmla="*/ 858 w 2716"/>
              <a:gd name="T29" fmla="*/ 608 h 2920"/>
              <a:gd name="T30" fmla="*/ 858 w 2716"/>
              <a:gd name="T31" fmla="*/ 1000 h 2920"/>
              <a:gd name="T32" fmla="*/ 1858 w 2716"/>
              <a:gd name="T33" fmla="*/ 1000 h 2920"/>
              <a:gd name="T34" fmla="*/ 1858 w 2716"/>
              <a:gd name="T35" fmla="*/ 608 h 2920"/>
              <a:gd name="T36" fmla="*/ 2108 w 2716"/>
              <a:gd name="T37" fmla="*/ 608 h 2920"/>
              <a:gd name="T38" fmla="*/ 2108 w 2716"/>
              <a:gd name="T39" fmla="*/ 1920 h 2920"/>
              <a:gd name="T40" fmla="*/ 1716 w 2716"/>
              <a:gd name="T41" fmla="*/ 1920 h 2920"/>
              <a:gd name="T42" fmla="*/ 1716 w 2716"/>
              <a:gd name="T43" fmla="*/ 2920 h 2920"/>
              <a:gd name="T44" fmla="*/ 2716 w 2716"/>
              <a:gd name="T45" fmla="*/ 2920 h 2920"/>
              <a:gd name="T46" fmla="*/ 2716 w 2716"/>
              <a:gd name="T47" fmla="*/ 1920 h 2920"/>
              <a:gd name="T48" fmla="*/ 2324 w 2716"/>
              <a:gd name="T49" fmla="*/ 1920 h 2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716" h="2920">
                <a:moveTo>
                  <a:pt x="2324" y="1920"/>
                </a:moveTo>
                <a:lnTo>
                  <a:pt x="2324" y="392"/>
                </a:lnTo>
                <a:lnTo>
                  <a:pt x="1858" y="392"/>
                </a:lnTo>
                <a:lnTo>
                  <a:pt x="1858" y="0"/>
                </a:lnTo>
                <a:lnTo>
                  <a:pt x="858" y="0"/>
                </a:lnTo>
                <a:lnTo>
                  <a:pt x="858" y="392"/>
                </a:lnTo>
                <a:lnTo>
                  <a:pt x="392" y="392"/>
                </a:lnTo>
                <a:lnTo>
                  <a:pt x="392" y="1920"/>
                </a:lnTo>
                <a:lnTo>
                  <a:pt x="0" y="1920"/>
                </a:lnTo>
                <a:lnTo>
                  <a:pt x="0" y="2920"/>
                </a:lnTo>
                <a:lnTo>
                  <a:pt x="1000" y="2920"/>
                </a:lnTo>
                <a:lnTo>
                  <a:pt x="1000" y="1920"/>
                </a:lnTo>
                <a:lnTo>
                  <a:pt x="608" y="1920"/>
                </a:lnTo>
                <a:lnTo>
                  <a:pt x="608" y="608"/>
                </a:lnTo>
                <a:lnTo>
                  <a:pt x="858" y="608"/>
                </a:lnTo>
                <a:lnTo>
                  <a:pt x="858" y="1000"/>
                </a:lnTo>
                <a:lnTo>
                  <a:pt x="1858" y="1000"/>
                </a:lnTo>
                <a:lnTo>
                  <a:pt x="1858" y="608"/>
                </a:lnTo>
                <a:lnTo>
                  <a:pt x="2108" y="608"/>
                </a:lnTo>
                <a:lnTo>
                  <a:pt x="2108" y="1920"/>
                </a:lnTo>
                <a:lnTo>
                  <a:pt x="1716" y="1920"/>
                </a:lnTo>
                <a:lnTo>
                  <a:pt x="1716" y="2920"/>
                </a:lnTo>
                <a:lnTo>
                  <a:pt x="2716" y="2920"/>
                </a:lnTo>
                <a:lnTo>
                  <a:pt x="2716" y="1920"/>
                </a:lnTo>
                <a:lnTo>
                  <a:pt x="2324" y="192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0" name="Рисунок 69">
            <a:extLst>
              <a:ext uri="{FF2B5EF4-FFF2-40B4-BE49-F238E27FC236}">
                <a16:creationId xmlns:a16="http://schemas.microsoft.com/office/drawing/2014/main" id="{389C238F-1D55-4C73-9D62-EF9FFB77BCBA}"/>
              </a:ext>
            </a:extLst>
          </p:cNvPr>
          <p:cNvSpPr/>
          <p:nvPr/>
        </p:nvSpPr>
        <p:spPr>
          <a:xfrm rot="800772">
            <a:off x="13200290" y="6865178"/>
            <a:ext cx="445686" cy="388060"/>
          </a:xfrm>
          <a:custGeom>
            <a:avLst/>
            <a:gdLst>
              <a:gd name="connsiteX0" fmla="*/ 233401 w 318319"/>
              <a:gd name="connsiteY0" fmla="*/ 55392 h 269311"/>
              <a:gd name="connsiteX1" fmla="*/ 210958 w 318319"/>
              <a:gd name="connsiteY1" fmla="*/ 60932 h 269311"/>
              <a:gd name="connsiteX2" fmla="*/ 144902 w 318319"/>
              <a:gd name="connsiteY2" fmla="*/ 83473 h 269311"/>
              <a:gd name="connsiteX3" fmla="*/ 61977 w 318319"/>
              <a:gd name="connsiteY3" fmla="*/ 145291 h 269311"/>
              <a:gd name="connsiteX4" fmla="*/ 25442 w 318319"/>
              <a:gd name="connsiteY4" fmla="*/ 196347 h 269311"/>
              <a:gd name="connsiteX5" fmla="*/ 13718 w 318319"/>
              <a:gd name="connsiteY5" fmla="*/ 201195 h 269311"/>
              <a:gd name="connsiteX6" fmla="*/ 0 w 318319"/>
              <a:gd name="connsiteY6" fmla="*/ 183336 h 269311"/>
              <a:gd name="connsiteX7" fmla="*/ 6807 w 318319"/>
              <a:gd name="connsiteY7" fmla="*/ 151336 h 269311"/>
              <a:gd name="connsiteX8" fmla="*/ 120374 w 318319"/>
              <a:gd name="connsiteY8" fmla="*/ 28628 h 269311"/>
              <a:gd name="connsiteX9" fmla="*/ 196824 w 318319"/>
              <a:gd name="connsiteY9" fmla="*/ 3844 h 269311"/>
              <a:gd name="connsiteX10" fmla="*/ 301611 w 318319"/>
              <a:gd name="connsiteY10" fmla="*/ 8920 h 269311"/>
              <a:gd name="connsiteX11" fmla="*/ 314076 w 318319"/>
              <a:gd name="connsiteY11" fmla="*/ 13892 h 269311"/>
              <a:gd name="connsiteX12" fmla="*/ 317337 w 318319"/>
              <a:gd name="connsiteY12" fmla="*/ 24224 h 269311"/>
              <a:gd name="connsiteX13" fmla="*/ 313695 w 318319"/>
              <a:gd name="connsiteY13" fmla="*/ 30851 h 269311"/>
              <a:gd name="connsiteX14" fmla="*/ 263933 w 318319"/>
              <a:gd name="connsiteY14" fmla="*/ 132590 h 269311"/>
              <a:gd name="connsiteX15" fmla="*/ 230077 w 318319"/>
              <a:gd name="connsiteY15" fmla="*/ 207836 h 269311"/>
              <a:gd name="connsiteX16" fmla="*/ 154458 w 318319"/>
              <a:gd name="connsiteY16" fmla="*/ 262819 h 269311"/>
              <a:gd name="connsiteX17" fmla="*/ 93111 w 318319"/>
              <a:gd name="connsiteY17" fmla="*/ 268615 h 269311"/>
              <a:gd name="connsiteX18" fmla="*/ 58792 w 318319"/>
              <a:gd name="connsiteY18" fmla="*/ 257729 h 269311"/>
              <a:gd name="connsiteX19" fmla="*/ 39139 w 318319"/>
              <a:gd name="connsiteY19" fmla="*/ 212129 h 269311"/>
              <a:gd name="connsiteX20" fmla="*/ 61146 w 318319"/>
              <a:gd name="connsiteY20" fmla="*/ 165982 h 269311"/>
              <a:gd name="connsiteX21" fmla="*/ 167096 w 318319"/>
              <a:gd name="connsiteY21" fmla="*/ 83085 h 269311"/>
              <a:gd name="connsiteX22" fmla="*/ 230396 w 318319"/>
              <a:gd name="connsiteY22" fmla="*/ 56950 h 269311"/>
              <a:gd name="connsiteX23" fmla="*/ 233346 w 318319"/>
              <a:gd name="connsiteY23" fmla="*/ 55351 h 269311"/>
              <a:gd name="connsiteX24" fmla="*/ 234267 w 318319"/>
              <a:gd name="connsiteY24" fmla="*/ 54942 h 26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18319" h="269311">
                <a:moveTo>
                  <a:pt x="233401" y="55392"/>
                </a:moveTo>
                <a:cubicBezTo>
                  <a:pt x="225722" y="56445"/>
                  <a:pt x="218388" y="58903"/>
                  <a:pt x="210958" y="60932"/>
                </a:cubicBezTo>
                <a:cubicBezTo>
                  <a:pt x="188466" y="67054"/>
                  <a:pt x="166265" y="73999"/>
                  <a:pt x="144902" y="83473"/>
                </a:cubicBezTo>
                <a:cubicBezTo>
                  <a:pt x="112563" y="97814"/>
                  <a:pt x="85806" y="119593"/>
                  <a:pt x="61977" y="145291"/>
                </a:cubicBezTo>
                <a:cubicBezTo>
                  <a:pt x="47643" y="160747"/>
                  <a:pt x="35047" y="177477"/>
                  <a:pt x="25442" y="196347"/>
                </a:cubicBezTo>
                <a:cubicBezTo>
                  <a:pt x="23150" y="200862"/>
                  <a:pt x="18967" y="202476"/>
                  <a:pt x="13718" y="201195"/>
                </a:cubicBezTo>
                <a:cubicBezTo>
                  <a:pt x="5622" y="199045"/>
                  <a:pt x="-10" y="191712"/>
                  <a:pt x="0" y="183336"/>
                </a:cubicBezTo>
                <a:cubicBezTo>
                  <a:pt x="55" y="172256"/>
                  <a:pt x="3054" y="161633"/>
                  <a:pt x="6807" y="151336"/>
                </a:cubicBezTo>
                <a:cubicBezTo>
                  <a:pt x="27464" y="94552"/>
                  <a:pt x="65606" y="53862"/>
                  <a:pt x="120374" y="28628"/>
                </a:cubicBezTo>
                <a:cubicBezTo>
                  <a:pt x="144888" y="17347"/>
                  <a:pt x="170191" y="8546"/>
                  <a:pt x="196824" y="3844"/>
                </a:cubicBezTo>
                <a:cubicBezTo>
                  <a:pt x="232141" y="-2388"/>
                  <a:pt x="267097" y="-1280"/>
                  <a:pt x="301611" y="8920"/>
                </a:cubicBezTo>
                <a:cubicBezTo>
                  <a:pt x="305918" y="10194"/>
                  <a:pt x="310281" y="11399"/>
                  <a:pt x="314076" y="13892"/>
                </a:cubicBezTo>
                <a:cubicBezTo>
                  <a:pt x="318327" y="16662"/>
                  <a:pt x="319325" y="19598"/>
                  <a:pt x="317337" y="24224"/>
                </a:cubicBezTo>
                <a:cubicBezTo>
                  <a:pt x="316402" y="26575"/>
                  <a:pt x="315179" y="28801"/>
                  <a:pt x="313695" y="30851"/>
                </a:cubicBezTo>
                <a:cubicBezTo>
                  <a:pt x="290150" y="61355"/>
                  <a:pt x="275802" y="96387"/>
                  <a:pt x="263933" y="132590"/>
                </a:cubicBezTo>
                <a:cubicBezTo>
                  <a:pt x="255318" y="158905"/>
                  <a:pt x="243809" y="183834"/>
                  <a:pt x="230077" y="207836"/>
                </a:cubicBezTo>
                <a:cubicBezTo>
                  <a:pt x="213035" y="237668"/>
                  <a:pt x="187704" y="255416"/>
                  <a:pt x="154458" y="262819"/>
                </a:cubicBezTo>
                <a:cubicBezTo>
                  <a:pt x="134217" y="267327"/>
                  <a:pt x="113948" y="270866"/>
                  <a:pt x="93111" y="268615"/>
                </a:cubicBezTo>
                <a:cubicBezTo>
                  <a:pt x="80951" y="267306"/>
                  <a:pt x="69283" y="264315"/>
                  <a:pt x="58792" y="257729"/>
                </a:cubicBezTo>
                <a:cubicBezTo>
                  <a:pt x="41902" y="247127"/>
                  <a:pt x="35344" y="231754"/>
                  <a:pt x="39139" y="212129"/>
                </a:cubicBezTo>
                <a:cubicBezTo>
                  <a:pt x="42491" y="194817"/>
                  <a:pt x="50911" y="179922"/>
                  <a:pt x="61146" y="165982"/>
                </a:cubicBezTo>
                <a:cubicBezTo>
                  <a:pt x="88742" y="128526"/>
                  <a:pt x="123657" y="100397"/>
                  <a:pt x="167096" y="83085"/>
                </a:cubicBezTo>
                <a:cubicBezTo>
                  <a:pt x="188300" y="74637"/>
                  <a:pt x="209338" y="65690"/>
                  <a:pt x="230396" y="56950"/>
                </a:cubicBezTo>
                <a:cubicBezTo>
                  <a:pt x="231428" y="56521"/>
                  <a:pt x="232646" y="56403"/>
                  <a:pt x="233346" y="55351"/>
                </a:cubicBezTo>
                <a:cubicBezTo>
                  <a:pt x="233637" y="55178"/>
                  <a:pt x="234156" y="55531"/>
                  <a:pt x="234267" y="54942"/>
                </a:cubicBezTo>
                <a:close/>
              </a:path>
            </a:pathLst>
          </a:custGeom>
          <a:noFill/>
          <a:ln w="285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72" name="Freeform 9">
            <a:extLst>
              <a:ext uri="{FF2B5EF4-FFF2-40B4-BE49-F238E27FC236}">
                <a16:creationId xmlns:a16="http://schemas.microsoft.com/office/drawing/2014/main" id="{B6F019CB-4605-4397-A11B-1735A6504B53}"/>
              </a:ext>
            </a:extLst>
          </p:cNvPr>
          <p:cNvSpPr>
            <a:spLocks noEditPoints="1"/>
          </p:cNvSpPr>
          <p:nvPr/>
        </p:nvSpPr>
        <p:spPr bwMode="auto">
          <a:xfrm>
            <a:off x="11187541" y="8828914"/>
            <a:ext cx="503559" cy="313273"/>
          </a:xfrm>
          <a:custGeom>
            <a:avLst/>
            <a:gdLst>
              <a:gd name="T0" fmla="*/ 6666 w 6944"/>
              <a:gd name="T1" fmla="*/ 3619 h 4320"/>
              <a:gd name="T2" fmla="*/ 6574 w 6944"/>
              <a:gd name="T3" fmla="*/ 3541 h 4320"/>
              <a:gd name="T4" fmla="*/ 6522 w 6944"/>
              <a:gd name="T5" fmla="*/ 3432 h 4320"/>
              <a:gd name="T6" fmla="*/ 6512 w 6944"/>
              <a:gd name="T7" fmla="*/ 3287 h 4320"/>
              <a:gd name="T8" fmla="*/ 6473 w 6944"/>
              <a:gd name="T9" fmla="*/ 2795 h 4320"/>
              <a:gd name="T10" fmla="*/ 6359 w 6944"/>
              <a:gd name="T11" fmla="*/ 2330 h 4320"/>
              <a:gd name="T12" fmla="*/ 6176 w 6944"/>
              <a:gd name="T13" fmla="*/ 1895 h 4320"/>
              <a:gd name="T14" fmla="*/ 5931 w 6944"/>
              <a:gd name="T15" fmla="*/ 1497 h 4320"/>
              <a:gd name="T16" fmla="*/ 5630 w 6944"/>
              <a:gd name="T17" fmla="*/ 1142 h 4320"/>
              <a:gd name="T18" fmla="*/ 5279 w 6944"/>
              <a:gd name="T19" fmla="*/ 837 h 4320"/>
              <a:gd name="T20" fmla="*/ 4868 w 6944"/>
              <a:gd name="T21" fmla="*/ 2166 h 4320"/>
              <a:gd name="T22" fmla="*/ 4816 w 6944"/>
              <a:gd name="T23" fmla="*/ 2259 h 4320"/>
              <a:gd name="T24" fmla="*/ 4726 w 6944"/>
              <a:gd name="T25" fmla="*/ 2315 h 4320"/>
              <a:gd name="T26" fmla="*/ 4617 w 6944"/>
              <a:gd name="T27" fmla="*/ 2323 h 4320"/>
              <a:gd name="T28" fmla="*/ 4535 w 6944"/>
              <a:gd name="T29" fmla="*/ 2291 h 4320"/>
              <a:gd name="T30" fmla="*/ 4462 w 6944"/>
              <a:gd name="T31" fmla="*/ 2214 h 4320"/>
              <a:gd name="T32" fmla="*/ 4434 w 6944"/>
              <a:gd name="T33" fmla="*/ 2111 h 4320"/>
              <a:gd name="T34" fmla="*/ 4715 w 6944"/>
              <a:gd name="T35" fmla="*/ 301 h 4320"/>
              <a:gd name="T36" fmla="*/ 4690 w 6944"/>
              <a:gd name="T37" fmla="*/ 187 h 4320"/>
              <a:gd name="T38" fmla="*/ 4606 w 6944"/>
              <a:gd name="T39" fmla="*/ 71 h 4320"/>
              <a:gd name="T40" fmla="*/ 4475 w 6944"/>
              <a:gd name="T41" fmla="*/ 7 h 4320"/>
              <a:gd name="T42" fmla="*/ 3124 w 6944"/>
              <a:gd name="T43" fmla="*/ 0 h 4320"/>
              <a:gd name="T44" fmla="*/ 2435 w 6944"/>
              <a:gd name="T45" fmla="*/ 13 h 4320"/>
              <a:gd name="T46" fmla="*/ 2312 w 6944"/>
              <a:gd name="T47" fmla="*/ 88 h 4320"/>
              <a:gd name="T48" fmla="*/ 2235 w 6944"/>
              <a:gd name="T49" fmla="*/ 211 h 4320"/>
              <a:gd name="T50" fmla="*/ 2506 w 6944"/>
              <a:gd name="T51" fmla="*/ 2067 h 4320"/>
              <a:gd name="T52" fmla="*/ 2504 w 6944"/>
              <a:gd name="T53" fmla="*/ 2154 h 4320"/>
              <a:gd name="T54" fmla="*/ 2457 w 6944"/>
              <a:gd name="T55" fmla="*/ 2248 h 4320"/>
              <a:gd name="T56" fmla="*/ 2369 w 6944"/>
              <a:gd name="T57" fmla="*/ 2311 h 4320"/>
              <a:gd name="T58" fmla="*/ 2282 w 6944"/>
              <a:gd name="T59" fmla="*/ 2326 h 4320"/>
              <a:gd name="T60" fmla="*/ 2179 w 6944"/>
              <a:gd name="T61" fmla="*/ 2298 h 4320"/>
              <a:gd name="T62" fmla="*/ 2102 w 6944"/>
              <a:gd name="T63" fmla="*/ 2225 h 4320"/>
              <a:gd name="T64" fmla="*/ 1818 w 6944"/>
              <a:gd name="T65" fmla="*/ 731 h 4320"/>
              <a:gd name="T66" fmla="*/ 1517 w 6944"/>
              <a:gd name="T67" fmla="*/ 953 h 4320"/>
              <a:gd name="T68" fmla="*/ 1185 w 6944"/>
              <a:gd name="T69" fmla="*/ 1278 h 4320"/>
              <a:gd name="T70" fmla="*/ 903 w 6944"/>
              <a:gd name="T71" fmla="*/ 1650 h 4320"/>
              <a:gd name="T72" fmla="*/ 682 w 6944"/>
              <a:gd name="T73" fmla="*/ 2065 h 4320"/>
              <a:gd name="T74" fmla="*/ 523 w 6944"/>
              <a:gd name="T75" fmla="*/ 2513 h 4320"/>
              <a:gd name="T76" fmla="*/ 439 w 6944"/>
              <a:gd name="T77" fmla="*/ 2990 h 4320"/>
              <a:gd name="T78" fmla="*/ 424 w 6944"/>
              <a:gd name="T79" fmla="*/ 3356 h 4320"/>
              <a:gd name="T80" fmla="*/ 398 w 6944"/>
              <a:gd name="T81" fmla="*/ 3477 h 4320"/>
              <a:gd name="T82" fmla="*/ 329 w 6944"/>
              <a:gd name="T83" fmla="*/ 3576 h 4320"/>
              <a:gd name="T84" fmla="*/ 224 w 6944"/>
              <a:gd name="T85" fmla="*/ 3642 h 4320"/>
              <a:gd name="T86" fmla="*/ 6944 w 6944"/>
              <a:gd name="T87" fmla="*/ 3711 h 4320"/>
              <a:gd name="T88" fmla="*/ 1407 w 6944"/>
              <a:gd name="T89" fmla="*/ 3421 h 4320"/>
              <a:gd name="T90" fmla="*/ 1306 w 6944"/>
              <a:gd name="T91" fmla="*/ 3386 h 4320"/>
              <a:gd name="T92" fmla="*/ 1235 w 6944"/>
              <a:gd name="T93" fmla="*/ 3307 h 4320"/>
              <a:gd name="T94" fmla="*/ 1209 w 6944"/>
              <a:gd name="T95" fmla="*/ 3201 h 4320"/>
              <a:gd name="T96" fmla="*/ 1226 w 6944"/>
              <a:gd name="T97" fmla="*/ 3115 h 4320"/>
              <a:gd name="T98" fmla="*/ 1289 w 6944"/>
              <a:gd name="T99" fmla="*/ 3031 h 4320"/>
              <a:gd name="T100" fmla="*/ 1387 w 6944"/>
              <a:gd name="T101" fmla="*/ 2984 h 4320"/>
              <a:gd name="T102" fmla="*/ 5535 w 6944"/>
              <a:gd name="T103" fmla="*/ 2980 h 4320"/>
              <a:gd name="T104" fmla="*/ 5636 w 6944"/>
              <a:gd name="T105" fmla="*/ 3018 h 4320"/>
              <a:gd name="T106" fmla="*/ 5707 w 6944"/>
              <a:gd name="T107" fmla="*/ 3096 h 4320"/>
              <a:gd name="T108" fmla="*/ 5735 w 6944"/>
              <a:gd name="T109" fmla="*/ 3201 h 4320"/>
              <a:gd name="T110" fmla="*/ 5716 w 6944"/>
              <a:gd name="T111" fmla="*/ 3287 h 4320"/>
              <a:gd name="T112" fmla="*/ 5655 w 6944"/>
              <a:gd name="T113" fmla="*/ 3373 h 4320"/>
              <a:gd name="T114" fmla="*/ 5557 w 6944"/>
              <a:gd name="T115" fmla="*/ 3419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944" h="4320">
                <a:moveTo>
                  <a:pt x="6735" y="3649"/>
                </a:moveTo>
                <a:lnTo>
                  <a:pt x="6735" y="3649"/>
                </a:lnTo>
                <a:lnTo>
                  <a:pt x="6710" y="3642"/>
                </a:lnTo>
                <a:lnTo>
                  <a:pt x="6688" y="3632"/>
                </a:lnTo>
                <a:lnTo>
                  <a:pt x="6666" y="3619"/>
                </a:lnTo>
                <a:lnTo>
                  <a:pt x="6645" y="3606"/>
                </a:lnTo>
                <a:lnTo>
                  <a:pt x="6624" y="3593"/>
                </a:lnTo>
                <a:lnTo>
                  <a:pt x="6608" y="3576"/>
                </a:lnTo>
                <a:lnTo>
                  <a:pt x="6589" y="3560"/>
                </a:lnTo>
                <a:lnTo>
                  <a:pt x="6574" y="3541"/>
                </a:lnTo>
                <a:lnTo>
                  <a:pt x="6561" y="3520"/>
                </a:lnTo>
                <a:lnTo>
                  <a:pt x="6548" y="3500"/>
                </a:lnTo>
                <a:lnTo>
                  <a:pt x="6537" y="3477"/>
                </a:lnTo>
                <a:lnTo>
                  <a:pt x="6527" y="3455"/>
                </a:lnTo>
                <a:lnTo>
                  <a:pt x="6522" y="3432"/>
                </a:lnTo>
                <a:lnTo>
                  <a:pt x="6516" y="3406"/>
                </a:lnTo>
                <a:lnTo>
                  <a:pt x="6512" y="3382"/>
                </a:lnTo>
                <a:lnTo>
                  <a:pt x="6512" y="3356"/>
                </a:lnTo>
                <a:lnTo>
                  <a:pt x="6512" y="3287"/>
                </a:lnTo>
                <a:lnTo>
                  <a:pt x="6512" y="3287"/>
                </a:lnTo>
                <a:lnTo>
                  <a:pt x="6510" y="3188"/>
                </a:lnTo>
                <a:lnTo>
                  <a:pt x="6505" y="3089"/>
                </a:lnTo>
                <a:lnTo>
                  <a:pt x="6497" y="2990"/>
                </a:lnTo>
                <a:lnTo>
                  <a:pt x="6486" y="2892"/>
                </a:lnTo>
                <a:lnTo>
                  <a:pt x="6473" y="2795"/>
                </a:lnTo>
                <a:lnTo>
                  <a:pt x="6454" y="2700"/>
                </a:lnTo>
                <a:lnTo>
                  <a:pt x="6436" y="2607"/>
                </a:lnTo>
                <a:lnTo>
                  <a:pt x="6413" y="2513"/>
                </a:lnTo>
                <a:lnTo>
                  <a:pt x="6387" y="2420"/>
                </a:lnTo>
                <a:lnTo>
                  <a:pt x="6359" y="2330"/>
                </a:lnTo>
                <a:lnTo>
                  <a:pt x="6327" y="2240"/>
                </a:lnTo>
                <a:lnTo>
                  <a:pt x="6294" y="2151"/>
                </a:lnTo>
                <a:lnTo>
                  <a:pt x="6256" y="2065"/>
                </a:lnTo>
                <a:lnTo>
                  <a:pt x="6217" y="1979"/>
                </a:lnTo>
                <a:lnTo>
                  <a:pt x="6176" y="1895"/>
                </a:lnTo>
                <a:lnTo>
                  <a:pt x="6131" y="1812"/>
                </a:lnTo>
                <a:lnTo>
                  <a:pt x="6084" y="1730"/>
                </a:lnTo>
                <a:lnTo>
                  <a:pt x="6036" y="1652"/>
                </a:lnTo>
                <a:lnTo>
                  <a:pt x="5985" y="1573"/>
                </a:lnTo>
                <a:lnTo>
                  <a:pt x="5931" y="1497"/>
                </a:lnTo>
                <a:lnTo>
                  <a:pt x="5875" y="1422"/>
                </a:lnTo>
                <a:lnTo>
                  <a:pt x="5817" y="1349"/>
                </a:lnTo>
                <a:lnTo>
                  <a:pt x="5757" y="1278"/>
                </a:lnTo>
                <a:lnTo>
                  <a:pt x="5694" y="1209"/>
                </a:lnTo>
                <a:lnTo>
                  <a:pt x="5630" y="1142"/>
                </a:lnTo>
                <a:lnTo>
                  <a:pt x="5563" y="1078"/>
                </a:lnTo>
                <a:lnTo>
                  <a:pt x="5496" y="1015"/>
                </a:lnTo>
                <a:lnTo>
                  <a:pt x="5425" y="953"/>
                </a:lnTo>
                <a:lnTo>
                  <a:pt x="5352" y="895"/>
                </a:lnTo>
                <a:lnTo>
                  <a:pt x="5279" y="837"/>
                </a:lnTo>
                <a:lnTo>
                  <a:pt x="5202" y="783"/>
                </a:lnTo>
                <a:lnTo>
                  <a:pt x="5126" y="731"/>
                </a:lnTo>
                <a:lnTo>
                  <a:pt x="4874" y="2143"/>
                </a:lnTo>
                <a:lnTo>
                  <a:pt x="4874" y="2143"/>
                </a:lnTo>
                <a:lnTo>
                  <a:pt x="4868" y="2166"/>
                </a:lnTo>
                <a:lnTo>
                  <a:pt x="4862" y="2186"/>
                </a:lnTo>
                <a:lnTo>
                  <a:pt x="4853" y="2207"/>
                </a:lnTo>
                <a:lnTo>
                  <a:pt x="4842" y="2225"/>
                </a:lnTo>
                <a:lnTo>
                  <a:pt x="4829" y="2242"/>
                </a:lnTo>
                <a:lnTo>
                  <a:pt x="4816" y="2259"/>
                </a:lnTo>
                <a:lnTo>
                  <a:pt x="4799" y="2274"/>
                </a:lnTo>
                <a:lnTo>
                  <a:pt x="4782" y="2287"/>
                </a:lnTo>
                <a:lnTo>
                  <a:pt x="4765" y="2298"/>
                </a:lnTo>
                <a:lnTo>
                  <a:pt x="4745" y="2308"/>
                </a:lnTo>
                <a:lnTo>
                  <a:pt x="4726" y="2315"/>
                </a:lnTo>
                <a:lnTo>
                  <a:pt x="4705" y="2321"/>
                </a:lnTo>
                <a:lnTo>
                  <a:pt x="4683" y="2324"/>
                </a:lnTo>
                <a:lnTo>
                  <a:pt x="4660" y="2326"/>
                </a:lnTo>
                <a:lnTo>
                  <a:pt x="4640" y="2326"/>
                </a:lnTo>
                <a:lnTo>
                  <a:pt x="4617" y="2323"/>
                </a:lnTo>
                <a:lnTo>
                  <a:pt x="4617" y="2323"/>
                </a:lnTo>
                <a:lnTo>
                  <a:pt x="4595" y="2319"/>
                </a:lnTo>
                <a:lnTo>
                  <a:pt x="4573" y="2311"/>
                </a:lnTo>
                <a:lnTo>
                  <a:pt x="4554" y="2302"/>
                </a:lnTo>
                <a:lnTo>
                  <a:pt x="4535" y="2291"/>
                </a:lnTo>
                <a:lnTo>
                  <a:pt x="4517" y="2278"/>
                </a:lnTo>
                <a:lnTo>
                  <a:pt x="4502" y="2265"/>
                </a:lnTo>
                <a:lnTo>
                  <a:pt x="4487" y="2248"/>
                </a:lnTo>
                <a:lnTo>
                  <a:pt x="4474" y="2231"/>
                </a:lnTo>
                <a:lnTo>
                  <a:pt x="4462" y="2214"/>
                </a:lnTo>
                <a:lnTo>
                  <a:pt x="4453" y="2196"/>
                </a:lnTo>
                <a:lnTo>
                  <a:pt x="4446" y="2175"/>
                </a:lnTo>
                <a:lnTo>
                  <a:pt x="4440" y="2154"/>
                </a:lnTo>
                <a:lnTo>
                  <a:pt x="4436" y="2132"/>
                </a:lnTo>
                <a:lnTo>
                  <a:pt x="4434" y="2111"/>
                </a:lnTo>
                <a:lnTo>
                  <a:pt x="4434" y="2089"/>
                </a:lnTo>
                <a:lnTo>
                  <a:pt x="4436" y="2067"/>
                </a:lnTo>
                <a:lnTo>
                  <a:pt x="4715" y="510"/>
                </a:lnTo>
                <a:lnTo>
                  <a:pt x="4715" y="510"/>
                </a:lnTo>
                <a:lnTo>
                  <a:pt x="4715" y="301"/>
                </a:lnTo>
                <a:lnTo>
                  <a:pt x="4715" y="301"/>
                </a:lnTo>
                <a:lnTo>
                  <a:pt x="4713" y="271"/>
                </a:lnTo>
                <a:lnTo>
                  <a:pt x="4707" y="241"/>
                </a:lnTo>
                <a:lnTo>
                  <a:pt x="4700" y="213"/>
                </a:lnTo>
                <a:lnTo>
                  <a:pt x="4690" y="187"/>
                </a:lnTo>
                <a:lnTo>
                  <a:pt x="4677" y="159"/>
                </a:lnTo>
                <a:lnTo>
                  <a:pt x="4664" y="135"/>
                </a:lnTo>
                <a:lnTo>
                  <a:pt x="4646" y="112"/>
                </a:lnTo>
                <a:lnTo>
                  <a:pt x="4627" y="90"/>
                </a:lnTo>
                <a:lnTo>
                  <a:pt x="4606" y="71"/>
                </a:lnTo>
                <a:lnTo>
                  <a:pt x="4582" y="52"/>
                </a:lnTo>
                <a:lnTo>
                  <a:pt x="4558" y="37"/>
                </a:lnTo>
                <a:lnTo>
                  <a:pt x="4532" y="24"/>
                </a:lnTo>
                <a:lnTo>
                  <a:pt x="4504" y="15"/>
                </a:lnTo>
                <a:lnTo>
                  <a:pt x="4475" y="7"/>
                </a:lnTo>
                <a:lnTo>
                  <a:pt x="4444" y="2"/>
                </a:lnTo>
                <a:lnTo>
                  <a:pt x="4414" y="0"/>
                </a:lnTo>
                <a:lnTo>
                  <a:pt x="3803" y="0"/>
                </a:lnTo>
                <a:lnTo>
                  <a:pt x="3457" y="0"/>
                </a:lnTo>
                <a:lnTo>
                  <a:pt x="3124" y="0"/>
                </a:lnTo>
                <a:lnTo>
                  <a:pt x="2523" y="0"/>
                </a:lnTo>
                <a:lnTo>
                  <a:pt x="2523" y="0"/>
                </a:lnTo>
                <a:lnTo>
                  <a:pt x="2493" y="2"/>
                </a:lnTo>
                <a:lnTo>
                  <a:pt x="2463" y="6"/>
                </a:lnTo>
                <a:lnTo>
                  <a:pt x="2435" y="13"/>
                </a:lnTo>
                <a:lnTo>
                  <a:pt x="2407" y="24"/>
                </a:lnTo>
                <a:lnTo>
                  <a:pt x="2381" y="36"/>
                </a:lnTo>
                <a:lnTo>
                  <a:pt x="2356" y="50"/>
                </a:lnTo>
                <a:lnTo>
                  <a:pt x="2332" y="67"/>
                </a:lnTo>
                <a:lnTo>
                  <a:pt x="2312" y="88"/>
                </a:lnTo>
                <a:lnTo>
                  <a:pt x="2291" y="108"/>
                </a:lnTo>
                <a:lnTo>
                  <a:pt x="2274" y="131"/>
                </a:lnTo>
                <a:lnTo>
                  <a:pt x="2259" y="157"/>
                </a:lnTo>
                <a:lnTo>
                  <a:pt x="2246" y="183"/>
                </a:lnTo>
                <a:lnTo>
                  <a:pt x="2235" y="211"/>
                </a:lnTo>
                <a:lnTo>
                  <a:pt x="2227" y="239"/>
                </a:lnTo>
                <a:lnTo>
                  <a:pt x="2224" y="269"/>
                </a:lnTo>
                <a:lnTo>
                  <a:pt x="2222" y="301"/>
                </a:lnTo>
                <a:lnTo>
                  <a:pt x="2222" y="469"/>
                </a:lnTo>
                <a:lnTo>
                  <a:pt x="2506" y="2067"/>
                </a:lnTo>
                <a:lnTo>
                  <a:pt x="2506" y="2067"/>
                </a:lnTo>
                <a:lnTo>
                  <a:pt x="2510" y="2089"/>
                </a:lnTo>
                <a:lnTo>
                  <a:pt x="2510" y="2111"/>
                </a:lnTo>
                <a:lnTo>
                  <a:pt x="2508" y="2132"/>
                </a:lnTo>
                <a:lnTo>
                  <a:pt x="2504" y="2154"/>
                </a:lnTo>
                <a:lnTo>
                  <a:pt x="2498" y="2175"/>
                </a:lnTo>
                <a:lnTo>
                  <a:pt x="2491" y="2196"/>
                </a:lnTo>
                <a:lnTo>
                  <a:pt x="2482" y="2214"/>
                </a:lnTo>
                <a:lnTo>
                  <a:pt x="2470" y="2231"/>
                </a:lnTo>
                <a:lnTo>
                  <a:pt x="2457" y="2248"/>
                </a:lnTo>
                <a:lnTo>
                  <a:pt x="2442" y="2265"/>
                </a:lnTo>
                <a:lnTo>
                  <a:pt x="2426" y="2278"/>
                </a:lnTo>
                <a:lnTo>
                  <a:pt x="2409" y="2291"/>
                </a:lnTo>
                <a:lnTo>
                  <a:pt x="2390" y="2302"/>
                </a:lnTo>
                <a:lnTo>
                  <a:pt x="2369" y="2311"/>
                </a:lnTo>
                <a:lnTo>
                  <a:pt x="2349" y="2319"/>
                </a:lnTo>
                <a:lnTo>
                  <a:pt x="2327" y="2323"/>
                </a:lnTo>
                <a:lnTo>
                  <a:pt x="2327" y="2323"/>
                </a:lnTo>
                <a:lnTo>
                  <a:pt x="2304" y="2326"/>
                </a:lnTo>
                <a:lnTo>
                  <a:pt x="2282" y="2326"/>
                </a:lnTo>
                <a:lnTo>
                  <a:pt x="2259" y="2324"/>
                </a:lnTo>
                <a:lnTo>
                  <a:pt x="2239" y="2321"/>
                </a:lnTo>
                <a:lnTo>
                  <a:pt x="2218" y="2315"/>
                </a:lnTo>
                <a:lnTo>
                  <a:pt x="2198" y="2308"/>
                </a:lnTo>
                <a:lnTo>
                  <a:pt x="2179" y="2298"/>
                </a:lnTo>
                <a:lnTo>
                  <a:pt x="2160" y="2287"/>
                </a:lnTo>
                <a:lnTo>
                  <a:pt x="2143" y="2274"/>
                </a:lnTo>
                <a:lnTo>
                  <a:pt x="2128" y="2259"/>
                </a:lnTo>
                <a:lnTo>
                  <a:pt x="2113" y="2242"/>
                </a:lnTo>
                <a:lnTo>
                  <a:pt x="2102" y="2225"/>
                </a:lnTo>
                <a:lnTo>
                  <a:pt x="2091" y="2207"/>
                </a:lnTo>
                <a:lnTo>
                  <a:pt x="2082" y="2186"/>
                </a:lnTo>
                <a:lnTo>
                  <a:pt x="2074" y="2166"/>
                </a:lnTo>
                <a:lnTo>
                  <a:pt x="2069" y="2143"/>
                </a:lnTo>
                <a:lnTo>
                  <a:pt x="1818" y="731"/>
                </a:lnTo>
                <a:lnTo>
                  <a:pt x="1818" y="731"/>
                </a:lnTo>
                <a:lnTo>
                  <a:pt x="1740" y="783"/>
                </a:lnTo>
                <a:lnTo>
                  <a:pt x="1665" y="837"/>
                </a:lnTo>
                <a:lnTo>
                  <a:pt x="1590" y="895"/>
                </a:lnTo>
                <a:lnTo>
                  <a:pt x="1517" y="953"/>
                </a:lnTo>
                <a:lnTo>
                  <a:pt x="1446" y="1015"/>
                </a:lnTo>
                <a:lnTo>
                  <a:pt x="1379" y="1076"/>
                </a:lnTo>
                <a:lnTo>
                  <a:pt x="1312" y="1142"/>
                </a:lnTo>
                <a:lnTo>
                  <a:pt x="1246" y="1209"/>
                </a:lnTo>
                <a:lnTo>
                  <a:pt x="1185" y="1278"/>
                </a:lnTo>
                <a:lnTo>
                  <a:pt x="1123" y="1349"/>
                </a:lnTo>
                <a:lnTo>
                  <a:pt x="1065" y="1422"/>
                </a:lnTo>
                <a:lnTo>
                  <a:pt x="1009" y="1497"/>
                </a:lnTo>
                <a:lnTo>
                  <a:pt x="955" y="1573"/>
                </a:lnTo>
                <a:lnTo>
                  <a:pt x="903" y="1650"/>
                </a:lnTo>
                <a:lnTo>
                  <a:pt x="854" y="1730"/>
                </a:lnTo>
                <a:lnTo>
                  <a:pt x="807" y="1812"/>
                </a:lnTo>
                <a:lnTo>
                  <a:pt x="762" y="1895"/>
                </a:lnTo>
                <a:lnTo>
                  <a:pt x="721" y="1979"/>
                </a:lnTo>
                <a:lnTo>
                  <a:pt x="682" y="2065"/>
                </a:lnTo>
                <a:lnTo>
                  <a:pt x="645" y="2151"/>
                </a:lnTo>
                <a:lnTo>
                  <a:pt x="611" y="2240"/>
                </a:lnTo>
                <a:lnTo>
                  <a:pt x="579" y="2330"/>
                </a:lnTo>
                <a:lnTo>
                  <a:pt x="549" y="2420"/>
                </a:lnTo>
                <a:lnTo>
                  <a:pt x="523" y="2513"/>
                </a:lnTo>
                <a:lnTo>
                  <a:pt x="501" y="2607"/>
                </a:lnTo>
                <a:lnTo>
                  <a:pt x="480" y="2700"/>
                </a:lnTo>
                <a:lnTo>
                  <a:pt x="463" y="2795"/>
                </a:lnTo>
                <a:lnTo>
                  <a:pt x="450" y="2892"/>
                </a:lnTo>
                <a:lnTo>
                  <a:pt x="439" y="2990"/>
                </a:lnTo>
                <a:lnTo>
                  <a:pt x="430" y="3089"/>
                </a:lnTo>
                <a:lnTo>
                  <a:pt x="426" y="3188"/>
                </a:lnTo>
                <a:lnTo>
                  <a:pt x="424" y="3287"/>
                </a:lnTo>
                <a:lnTo>
                  <a:pt x="424" y="3356"/>
                </a:lnTo>
                <a:lnTo>
                  <a:pt x="424" y="3356"/>
                </a:lnTo>
                <a:lnTo>
                  <a:pt x="422" y="3382"/>
                </a:lnTo>
                <a:lnTo>
                  <a:pt x="420" y="3406"/>
                </a:lnTo>
                <a:lnTo>
                  <a:pt x="415" y="3432"/>
                </a:lnTo>
                <a:lnTo>
                  <a:pt x="407" y="3455"/>
                </a:lnTo>
                <a:lnTo>
                  <a:pt x="398" y="3477"/>
                </a:lnTo>
                <a:lnTo>
                  <a:pt x="389" y="3500"/>
                </a:lnTo>
                <a:lnTo>
                  <a:pt x="376" y="3520"/>
                </a:lnTo>
                <a:lnTo>
                  <a:pt x="361" y="3541"/>
                </a:lnTo>
                <a:lnTo>
                  <a:pt x="346" y="3560"/>
                </a:lnTo>
                <a:lnTo>
                  <a:pt x="329" y="3576"/>
                </a:lnTo>
                <a:lnTo>
                  <a:pt x="310" y="3593"/>
                </a:lnTo>
                <a:lnTo>
                  <a:pt x="292" y="3606"/>
                </a:lnTo>
                <a:lnTo>
                  <a:pt x="269" y="3619"/>
                </a:lnTo>
                <a:lnTo>
                  <a:pt x="247" y="3632"/>
                </a:lnTo>
                <a:lnTo>
                  <a:pt x="224" y="3642"/>
                </a:lnTo>
                <a:lnTo>
                  <a:pt x="200" y="3649"/>
                </a:lnTo>
                <a:lnTo>
                  <a:pt x="0" y="3711"/>
                </a:lnTo>
                <a:lnTo>
                  <a:pt x="0" y="4320"/>
                </a:lnTo>
                <a:lnTo>
                  <a:pt x="6944" y="4320"/>
                </a:lnTo>
                <a:lnTo>
                  <a:pt x="6944" y="3711"/>
                </a:lnTo>
                <a:lnTo>
                  <a:pt x="6735" y="3649"/>
                </a:lnTo>
                <a:close/>
                <a:moveTo>
                  <a:pt x="5513" y="3423"/>
                </a:moveTo>
                <a:lnTo>
                  <a:pt x="1431" y="3423"/>
                </a:lnTo>
                <a:lnTo>
                  <a:pt x="1431" y="3423"/>
                </a:lnTo>
                <a:lnTo>
                  <a:pt x="1407" y="3421"/>
                </a:lnTo>
                <a:lnTo>
                  <a:pt x="1387" y="3419"/>
                </a:lnTo>
                <a:lnTo>
                  <a:pt x="1364" y="3414"/>
                </a:lnTo>
                <a:lnTo>
                  <a:pt x="1344" y="3406"/>
                </a:lnTo>
                <a:lnTo>
                  <a:pt x="1325" y="3397"/>
                </a:lnTo>
                <a:lnTo>
                  <a:pt x="1306" y="3386"/>
                </a:lnTo>
                <a:lnTo>
                  <a:pt x="1289" y="3373"/>
                </a:lnTo>
                <a:lnTo>
                  <a:pt x="1274" y="3358"/>
                </a:lnTo>
                <a:lnTo>
                  <a:pt x="1259" y="3343"/>
                </a:lnTo>
                <a:lnTo>
                  <a:pt x="1246" y="3326"/>
                </a:lnTo>
                <a:lnTo>
                  <a:pt x="1235" y="3307"/>
                </a:lnTo>
                <a:lnTo>
                  <a:pt x="1226" y="3287"/>
                </a:lnTo>
                <a:lnTo>
                  <a:pt x="1218" y="3268"/>
                </a:lnTo>
                <a:lnTo>
                  <a:pt x="1213" y="3246"/>
                </a:lnTo>
                <a:lnTo>
                  <a:pt x="1209" y="3223"/>
                </a:lnTo>
                <a:lnTo>
                  <a:pt x="1209" y="3201"/>
                </a:lnTo>
                <a:lnTo>
                  <a:pt x="1209" y="3201"/>
                </a:lnTo>
                <a:lnTo>
                  <a:pt x="1209" y="3178"/>
                </a:lnTo>
                <a:lnTo>
                  <a:pt x="1213" y="3156"/>
                </a:lnTo>
                <a:lnTo>
                  <a:pt x="1218" y="3135"/>
                </a:lnTo>
                <a:lnTo>
                  <a:pt x="1226" y="3115"/>
                </a:lnTo>
                <a:lnTo>
                  <a:pt x="1235" y="3096"/>
                </a:lnTo>
                <a:lnTo>
                  <a:pt x="1246" y="3077"/>
                </a:lnTo>
                <a:lnTo>
                  <a:pt x="1259" y="3061"/>
                </a:lnTo>
                <a:lnTo>
                  <a:pt x="1274" y="3044"/>
                </a:lnTo>
                <a:lnTo>
                  <a:pt x="1289" y="3031"/>
                </a:lnTo>
                <a:lnTo>
                  <a:pt x="1306" y="3018"/>
                </a:lnTo>
                <a:lnTo>
                  <a:pt x="1325" y="3006"/>
                </a:lnTo>
                <a:lnTo>
                  <a:pt x="1344" y="2997"/>
                </a:lnTo>
                <a:lnTo>
                  <a:pt x="1364" y="2990"/>
                </a:lnTo>
                <a:lnTo>
                  <a:pt x="1387" y="2984"/>
                </a:lnTo>
                <a:lnTo>
                  <a:pt x="1407" y="2980"/>
                </a:lnTo>
                <a:lnTo>
                  <a:pt x="1431" y="2980"/>
                </a:lnTo>
                <a:lnTo>
                  <a:pt x="5513" y="2980"/>
                </a:lnTo>
                <a:lnTo>
                  <a:pt x="5513" y="2980"/>
                </a:lnTo>
                <a:lnTo>
                  <a:pt x="5535" y="2980"/>
                </a:lnTo>
                <a:lnTo>
                  <a:pt x="5557" y="2984"/>
                </a:lnTo>
                <a:lnTo>
                  <a:pt x="5578" y="2990"/>
                </a:lnTo>
                <a:lnTo>
                  <a:pt x="5599" y="2997"/>
                </a:lnTo>
                <a:lnTo>
                  <a:pt x="5619" y="3006"/>
                </a:lnTo>
                <a:lnTo>
                  <a:pt x="5636" y="3018"/>
                </a:lnTo>
                <a:lnTo>
                  <a:pt x="5655" y="3031"/>
                </a:lnTo>
                <a:lnTo>
                  <a:pt x="5670" y="3044"/>
                </a:lnTo>
                <a:lnTo>
                  <a:pt x="5685" y="3061"/>
                </a:lnTo>
                <a:lnTo>
                  <a:pt x="5696" y="3077"/>
                </a:lnTo>
                <a:lnTo>
                  <a:pt x="5707" y="3096"/>
                </a:lnTo>
                <a:lnTo>
                  <a:pt x="5716" y="3115"/>
                </a:lnTo>
                <a:lnTo>
                  <a:pt x="5724" y="3135"/>
                </a:lnTo>
                <a:lnTo>
                  <a:pt x="5729" y="3156"/>
                </a:lnTo>
                <a:lnTo>
                  <a:pt x="5733" y="3178"/>
                </a:lnTo>
                <a:lnTo>
                  <a:pt x="5735" y="3201"/>
                </a:lnTo>
                <a:lnTo>
                  <a:pt x="5735" y="3201"/>
                </a:lnTo>
                <a:lnTo>
                  <a:pt x="5733" y="3223"/>
                </a:lnTo>
                <a:lnTo>
                  <a:pt x="5729" y="3246"/>
                </a:lnTo>
                <a:lnTo>
                  <a:pt x="5724" y="3268"/>
                </a:lnTo>
                <a:lnTo>
                  <a:pt x="5716" y="3287"/>
                </a:lnTo>
                <a:lnTo>
                  <a:pt x="5707" y="3307"/>
                </a:lnTo>
                <a:lnTo>
                  <a:pt x="5696" y="3326"/>
                </a:lnTo>
                <a:lnTo>
                  <a:pt x="5685" y="3343"/>
                </a:lnTo>
                <a:lnTo>
                  <a:pt x="5670" y="3358"/>
                </a:lnTo>
                <a:lnTo>
                  <a:pt x="5655" y="3373"/>
                </a:lnTo>
                <a:lnTo>
                  <a:pt x="5636" y="3386"/>
                </a:lnTo>
                <a:lnTo>
                  <a:pt x="5619" y="3397"/>
                </a:lnTo>
                <a:lnTo>
                  <a:pt x="5599" y="3406"/>
                </a:lnTo>
                <a:lnTo>
                  <a:pt x="5578" y="3414"/>
                </a:lnTo>
                <a:lnTo>
                  <a:pt x="5557" y="3419"/>
                </a:lnTo>
                <a:lnTo>
                  <a:pt x="5535" y="3421"/>
                </a:lnTo>
                <a:lnTo>
                  <a:pt x="5513" y="3423"/>
                </a:lnTo>
                <a:lnTo>
                  <a:pt x="5513" y="3423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710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5">
            <a:extLst>
              <a:ext uri="{FF2B5EF4-FFF2-40B4-BE49-F238E27FC236}">
                <a16:creationId xmlns:a16="http://schemas.microsoft.com/office/drawing/2014/main" id="{17369553-46F0-F57D-28F6-76BBA4AFE42B}"/>
              </a:ext>
            </a:extLst>
          </p:cNvPr>
          <p:cNvSpPr/>
          <p:nvPr/>
        </p:nvSpPr>
        <p:spPr>
          <a:xfrm>
            <a:off x="884880" y="911932"/>
            <a:ext cx="9173520" cy="459182"/>
          </a:xfrm>
          <a:custGeom>
            <a:avLst/>
            <a:gdLst/>
            <a:ahLst/>
            <a:cxnLst/>
            <a:rect l="l" t="t" r="r" b="b"/>
            <a:pathLst>
              <a:path w="10647045" h="476250">
                <a:moveTo>
                  <a:pt x="10646471" y="0"/>
                </a:moveTo>
                <a:lnTo>
                  <a:pt x="0" y="0"/>
                </a:lnTo>
                <a:lnTo>
                  <a:pt x="0" y="476132"/>
                </a:lnTo>
                <a:lnTo>
                  <a:pt x="10646471" y="476132"/>
                </a:lnTo>
                <a:lnTo>
                  <a:pt x="10646471" y="0"/>
                </a:lnTo>
                <a:close/>
              </a:path>
            </a:pathLst>
          </a:custGeom>
          <a:solidFill>
            <a:srgbClr val="F8B41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B963402F-9067-8DE7-0081-054516EA57C2}"/>
              </a:ext>
            </a:extLst>
          </p:cNvPr>
          <p:cNvSpPr txBox="1">
            <a:spLocks/>
          </p:cNvSpPr>
          <p:nvPr/>
        </p:nvSpPr>
        <p:spPr>
          <a:xfrm>
            <a:off x="985392" y="545282"/>
            <a:ext cx="1641782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spcBef>
                <a:spcPts val="100"/>
              </a:spcBef>
              <a:defRPr/>
            </a:pPr>
            <a:r>
              <a:rPr lang="ru-RU" sz="4800" kern="0" dirty="0">
                <a:solidFill>
                  <a:srgbClr val="3E3D40"/>
                </a:solidFill>
              </a:rPr>
              <a:t>КОМПЛЕКТ ДОКУМЕНТОВ</a:t>
            </a:r>
          </a:p>
        </p:txBody>
      </p:sp>
      <p:sp>
        <p:nvSpPr>
          <p:cNvPr id="4" name="object 67">
            <a:extLst>
              <a:ext uri="{FF2B5EF4-FFF2-40B4-BE49-F238E27FC236}">
                <a16:creationId xmlns:a16="http://schemas.microsoft.com/office/drawing/2014/main" id="{D409B123-55C3-F5F1-9864-2250B867BC82}"/>
              </a:ext>
            </a:extLst>
          </p:cNvPr>
          <p:cNvSpPr txBox="1"/>
          <p:nvPr/>
        </p:nvSpPr>
        <p:spPr>
          <a:xfrm>
            <a:off x="985038" y="1630318"/>
            <a:ext cx="17634362" cy="4821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3050" spc="10" dirty="0">
                <a:solidFill>
                  <a:srgbClr val="3D3C40"/>
                </a:solidFill>
                <a:latin typeface="Microsoft Sans Serif"/>
                <a:cs typeface="Microsoft Sans Serif"/>
              </a:rPr>
              <a:t>ТР ЕАЭС «О БЕЗОПАСНОСТИ СТРОИТЕЛЬНЫХ МАТЕРИАЛОВ И ИЗДЕЛИЙ»</a:t>
            </a:r>
          </a:p>
        </p:txBody>
      </p:sp>
      <p:sp>
        <p:nvSpPr>
          <p:cNvPr id="20" name="AutoShape 16"/>
          <p:cNvSpPr>
            <a:spLocks noChangeAspect="1" noChangeArrowheads="1" noTextEdit="1"/>
          </p:cNvSpPr>
          <p:nvPr/>
        </p:nvSpPr>
        <p:spPr bwMode="auto">
          <a:xfrm>
            <a:off x="5969335" y="3353594"/>
            <a:ext cx="6449938" cy="644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Freeform 18"/>
          <p:cNvSpPr>
            <a:spLocks/>
          </p:cNvSpPr>
          <p:nvPr/>
        </p:nvSpPr>
        <p:spPr bwMode="auto">
          <a:xfrm>
            <a:off x="6112305" y="3496564"/>
            <a:ext cx="6164903" cy="6164903"/>
          </a:xfrm>
          <a:custGeom>
            <a:avLst/>
            <a:gdLst>
              <a:gd name="T0" fmla="*/ 22238 w 22238"/>
              <a:gd name="T1" fmla="*/ 11119 h 22238"/>
              <a:gd name="T2" fmla="*/ 18981 w 22238"/>
              <a:gd name="T3" fmla="*/ 18981 h 22238"/>
              <a:gd name="T4" fmla="*/ 11119 w 22238"/>
              <a:gd name="T5" fmla="*/ 22238 h 22238"/>
              <a:gd name="T6" fmla="*/ 3321 w 22238"/>
              <a:gd name="T7" fmla="*/ 19043 h 22238"/>
              <a:gd name="T8" fmla="*/ 3305 w 22238"/>
              <a:gd name="T9" fmla="*/ 19029 h 22238"/>
              <a:gd name="T10" fmla="*/ 0 w 22238"/>
              <a:gd name="T11" fmla="*/ 11119 h 22238"/>
              <a:gd name="T12" fmla="*/ 3257 w 22238"/>
              <a:gd name="T13" fmla="*/ 3256 h 22238"/>
              <a:gd name="T14" fmla="*/ 11119 w 22238"/>
              <a:gd name="T15" fmla="*/ 0 h 22238"/>
              <a:gd name="T16" fmla="*/ 18981 w 22238"/>
              <a:gd name="T17" fmla="*/ 3256 h 22238"/>
              <a:gd name="T18" fmla="*/ 22238 w 22238"/>
              <a:gd name="T19" fmla="*/ 11119 h 22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238" h="22238">
                <a:moveTo>
                  <a:pt x="22238" y="11119"/>
                </a:moveTo>
                <a:cubicBezTo>
                  <a:pt x="22238" y="14189"/>
                  <a:pt x="20993" y="16969"/>
                  <a:pt x="18981" y="18981"/>
                </a:cubicBezTo>
                <a:cubicBezTo>
                  <a:pt x="16969" y="20993"/>
                  <a:pt x="14190" y="22238"/>
                  <a:pt x="11119" y="22238"/>
                </a:cubicBezTo>
                <a:cubicBezTo>
                  <a:pt x="8080" y="22238"/>
                  <a:pt x="5327" y="21019"/>
                  <a:pt x="3321" y="19043"/>
                </a:cubicBezTo>
                <a:cubicBezTo>
                  <a:pt x="3315" y="19039"/>
                  <a:pt x="3310" y="19035"/>
                  <a:pt x="3305" y="19029"/>
                </a:cubicBezTo>
                <a:cubicBezTo>
                  <a:pt x="1265" y="17014"/>
                  <a:pt x="0" y="14214"/>
                  <a:pt x="0" y="11119"/>
                </a:cubicBezTo>
                <a:cubicBezTo>
                  <a:pt x="0" y="8048"/>
                  <a:pt x="1244" y="5268"/>
                  <a:pt x="3257" y="3256"/>
                </a:cubicBezTo>
                <a:cubicBezTo>
                  <a:pt x="5269" y="1244"/>
                  <a:pt x="8048" y="0"/>
                  <a:pt x="11119" y="0"/>
                </a:cubicBezTo>
                <a:cubicBezTo>
                  <a:pt x="14190" y="0"/>
                  <a:pt x="16969" y="1244"/>
                  <a:pt x="18981" y="3256"/>
                </a:cubicBezTo>
                <a:cubicBezTo>
                  <a:pt x="20993" y="5268"/>
                  <a:pt x="22238" y="8048"/>
                  <a:pt x="22238" y="11119"/>
                </a:cubicBezTo>
                <a:close/>
              </a:path>
            </a:pathLst>
          </a:custGeom>
          <a:noFill/>
          <a:ln w="76200">
            <a:solidFill>
              <a:srgbClr val="7C7B7C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Oval 19"/>
          <p:cNvSpPr>
            <a:spLocks noChangeArrowheads="1"/>
          </p:cNvSpPr>
          <p:nvPr/>
        </p:nvSpPr>
        <p:spPr bwMode="auto">
          <a:xfrm>
            <a:off x="7265114" y="4649373"/>
            <a:ext cx="3859285" cy="385838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Freeform 20"/>
          <p:cNvSpPr>
            <a:spLocks/>
          </p:cNvSpPr>
          <p:nvPr/>
        </p:nvSpPr>
        <p:spPr bwMode="auto">
          <a:xfrm>
            <a:off x="7478664" y="3292063"/>
            <a:ext cx="1170906" cy="1170906"/>
          </a:xfrm>
          <a:custGeom>
            <a:avLst/>
            <a:gdLst>
              <a:gd name="T0" fmla="*/ 2830 w 4224"/>
              <a:gd name="T1" fmla="*/ 3828 h 4224"/>
              <a:gd name="T2" fmla="*/ 397 w 4224"/>
              <a:gd name="T3" fmla="*/ 2830 h 4224"/>
              <a:gd name="T4" fmla="*/ 1394 w 4224"/>
              <a:gd name="T5" fmla="*/ 397 h 4224"/>
              <a:gd name="T6" fmla="*/ 3827 w 4224"/>
              <a:gd name="T7" fmla="*/ 1394 h 4224"/>
              <a:gd name="T8" fmla="*/ 2830 w 4224"/>
              <a:gd name="T9" fmla="*/ 3828 h 4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24" h="4224">
                <a:moveTo>
                  <a:pt x="2830" y="3828"/>
                </a:moveTo>
                <a:cubicBezTo>
                  <a:pt x="1882" y="4224"/>
                  <a:pt x="793" y="3778"/>
                  <a:pt x="397" y="2830"/>
                </a:cubicBezTo>
                <a:cubicBezTo>
                  <a:pt x="0" y="1883"/>
                  <a:pt x="447" y="793"/>
                  <a:pt x="1394" y="397"/>
                </a:cubicBezTo>
                <a:cubicBezTo>
                  <a:pt x="2341" y="0"/>
                  <a:pt x="3431" y="447"/>
                  <a:pt x="3827" y="1394"/>
                </a:cubicBezTo>
                <a:cubicBezTo>
                  <a:pt x="4224" y="2342"/>
                  <a:pt x="3777" y="3431"/>
                  <a:pt x="2830" y="3828"/>
                </a:cubicBezTo>
                <a:close/>
              </a:path>
            </a:pathLst>
          </a:custGeom>
          <a:solidFill>
            <a:schemeClr val="tx2"/>
          </a:solidFill>
          <a:ln w="762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Freeform 21"/>
          <p:cNvSpPr>
            <a:spLocks/>
          </p:cNvSpPr>
          <p:nvPr/>
        </p:nvSpPr>
        <p:spPr bwMode="auto">
          <a:xfrm>
            <a:off x="5900565" y="4885545"/>
            <a:ext cx="1164572" cy="1164572"/>
          </a:xfrm>
          <a:custGeom>
            <a:avLst/>
            <a:gdLst>
              <a:gd name="T0" fmla="*/ 3813 w 4201"/>
              <a:gd name="T1" fmla="*/ 2802 h 4200"/>
              <a:gd name="T2" fmla="*/ 1398 w 4201"/>
              <a:gd name="T3" fmla="*/ 3813 h 4200"/>
              <a:gd name="T4" fmla="*/ 388 w 4201"/>
              <a:gd name="T5" fmla="*/ 1398 h 4200"/>
              <a:gd name="T6" fmla="*/ 2803 w 4201"/>
              <a:gd name="T7" fmla="*/ 387 h 4200"/>
              <a:gd name="T8" fmla="*/ 3813 w 4201"/>
              <a:gd name="T9" fmla="*/ 2802 h 4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01" h="4200">
                <a:moveTo>
                  <a:pt x="3813" y="2802"/>
                </a:moveTo>
                <a:cubicBezTo>
                  <a:pt x="3425" y="3748"/>
                  <a:pt x="2344" y="4200"/>
                  <a:pt x="1398" y="3813"/>
                </a:cubicBezTo>
                <a:cubicBezTo>
                  <a:pt x="452" y="3425"/>
                  <a:pt x="0" y="2344"/>
                  <a:pt x="388" y="1398"/>
                </a:cubicBezTo>
                <a:cubicBezTo>
                  <a:pt x="776" y="452"/>
                  <a:pt x="1857" y="0"/>
                  <a:pt x="2803" y="387"/>
                </a:cubicBezTo>
                <a:cubicBezTo>
                  <a:pt x="3748" y="775"/>
                  <a:pt x="4201" y="1856"/>
                  <a:pt x="3813" y="2802"/>
                </a:cubicBezTo>
                <a:close/>
              </a:path>
            </a:pathLst>
          </a:custGeom>
          <a:solidFill>
            <a:schemeClr val="tx2"/>
          </a:solidFill>
          <a:ln w="762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Freeform 22"/>
          <p:cNvSpPr>
            <a:spLocks/>
          </p:cNvSpPr>
          <p:nvPr/>
        </p:nvSpPr>
        <p:spPr bwMode="auto">
          <a:xfrm>
            <a:off x="7498571" y="8703206"/>
            <a:ext cx="1170001" cy="1170001"/>
          </a:xfrm>
          <a:custGeom>
            <a:avLst/>
            <a:gdLst>
              <a:gd name="T0" fmla="*/ 2816 w 4220"/>
              <a:gd name="T1" fmla="*/ 389 h 4220"/>
              <a:gd name="T2" fmla="*/ 3831 w 4220"/>
              <a:gd name="T3" fmla="*/ 2815 h 4220"/>
              <a:gd name="T4" fmla="*/ 1405 w 4220"/>
              <a:gd name="T5" fmla="*/ 3830 h 4220"/>
              <a:gd name="T6" fmla="*/ 390 w 4220"/>
              <a:gd name="T7" fmla="*/ 1404 h 4220"/>
              <a:gd name="T8" fmla="*/ 2816 w 4220"/>
              <a:gd name="T9" fmla="*/ 389 h 4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20" h="4220">
                <a:moveTo>
                  <a:pt x="2816" y="389"/>
                </a:moveTo>
                <a:cubicBezTo>
                  <a:pt x="3766" y="779"/>
                  <a:pt x="4220" y="1865"/>
                  <a:pt x="3831" y="2815"/>
                </a:cubicBezTo>
                <a:cubicBezTo>
                  <a:pt x="3441" y="3765"/>
                  <a:pt x="2355" y="4220"/>
                  <a:pt x="1405" y="3830"/>
                </a:cubicBezTo>
                <a:cubicBezTo>
                  <a:pt x="455" y="3441"/>
                  <a:pt x="0" y="2355"/>
                  <a:pt x="390" y="1404"/>
                </a:cubicBezTo>
                <a:cubicBezTo>
                  <a:pt x="779" y="454"/>
                  <a:pt x="1865" y="0"/>
                  <a:pt x="2816" y="389"/>
                </a:cubicBezTo>
                <a:close/>
              </a:path>
            </a:pathLst>
          </a:custGeom>
          <a:solidFill>
            <a:schemeClr val="tx2"/>
          </a:solidFill>
          <a:ln w="762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Freeform 23"/>
          <p:cNvSpPr>
            <a:spLocks/>
          </p:cNvSpPr>
          <p:nvPr/>
        </p:nvSpPr>
        <p:spPr bwMode="auto">
          <a:xfrm>
            <a:off x="9720035" y="3284824"/>
            <a:ext cx="1170001" cy="1169097"/>
          </a:xfrm>
          <a:custGeom>
            <a:avLst/>
            <a:gdLst>
              <a:gd name="T0" fmla="*/ 1404 w 4220"/>
              <a:gd name="T1" fmla="*/ 3830 h 4220"/>
              <a:gd name="T2" fmla="*/ 389 w 4220"/>
              <a:gd name="T3" fmla="*/ 1404 h 4220"/>
              <a:gd name="T4" fmla="*/ 2815 w 4220"/>
              <a:gd name="T5" fmla="*/ 389 h 4220"/>
              <a:gd name="T6" fmla="*/ 3830 w 4220"/>
              <a:gd name="T7" fmla="*/ 2815 h 4220"/>
              <a:gd name="T8" fmla="*/ 1404 w 4220"/>
              <a:gd name="T9" fmla="*/ 3830 h 4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20" h="4220">
                <a:moveTo>
                  <a:pt x="1404" y="3830"/>
                </a:moveTo>
                <a:cubicBezTo>
                  <a:pt x="454" y="3441"/>
                  <a:pt x="0" y="2355"/>
                  <a:pt x="389" y="1404"/>
                </a:cubicBezTo>
                <a:cubicBezTo>
                  <a:pt x="779" y="454"/>
                  <a:pt x="1865" y="0"/>
                  <a:pt x="2815" y="389"/>
                </a:cubicBezTo>
                <a:cubicBezTo>
                  <a:pt x="3765" y="779"/>
                  <a:pt x="4220" y="1865"/>
                  <a:pt x="3830" y="2815"/>
                </a:cubicBezTo>
                <a:cubicBezTo>
                  <a:pt x="3441" y="3765"/>
                  <a:pt x="2355" y="4220"/>
                  <a:pt x="1404" y="3830"/>
                </a:cubicBezTo>
                <a:close/>
              </a:path>
            </a:pathLst>
          </a:custGeom>
          <a:solidFill>
            <a:schemeClr val="tx2"/>
          </a:solidFill>
          <a:ln w="762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Freeform 24"/>
          <p:cNvSpPr>
            <a:spLocks/>
          </p:cNvSpPr>
          <p:nvPr/>
        </p:nvSpPr>
        <p:spPr bwMode="auto">
          <a:xfrm>
            <a:off x="5907804" y="7124202"/>
            <a:ext cx="1170906" cy="1170906"/>
          </a:xfrm>
          <a:custGeom>
            <a:avLst/>
            <a:gdLst>
              <a:gd name="T0" fmla="*/ 3827 w 4223"/>
              <a:gd name="T1" fmla="*/ 1394 h 4224"/>
              <a:gd name="T2" fmla="*/ 2829 w 4223"/>
              <a:gd name="T3" fmla="*/ 3827 h 4224"/>
              <a:gd name="T4" fmla="*/ 396 w 4223"/>
              <a:gd name="T5" fmla="*/ 2830 h 4224"/>
              <a:gd name="T6" fmla="*/ 1394 w 4223"/>
              <a:gd name="T7" fmla="*/ 396 h 4224"/>
              <a:gd name="T8" fmla="*/ 3827 w 4223"/>
              <a:gd name="T9" fmla="*/ 1394 h 4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23" h="4224">
                <a:moveTo>
                  <a:pt x="3827" y="1394"/>
                </a:moveTo>
                <a:cubicBezTo>
                  <a:pt x="4223" y="2341"/>
                  <a:pt x="3777" y="3431"/>
                  <a:pt x="2829" y="3827"/>
                </a:cubicBezTo>
                <a:cubicBezTo>
                  <a:pt x="1882" y="4224"/>
                  <a:pt x="793" y="3777"/>
                  <a:pt x="396" y="2830"/>
                </a:cubicBezTo>
                <a:cubicBezTo>
                  <a:pt x="0" y="1882"/>
                  <a:pt x="446" y="793"/>
                  <a:pt x="1394" y="396"/>
                </a:cubicBezTo>
                <a:cubicBezTo>
                  <a:pt x="2341" y="0"/>
                  <a:pt x="3430" y="447"/>
                  <a:pt x="3827" y="1394"/>
                </a:cubicBezTo>
                <a:close/>
              </a:path>
            </a:pathLst>
          </a:custGeom>
          <a:solidFill>
            <a:schemeClr val="tx2"/>
          </a:solidFill>
          <a:ln w="762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Freeform 25"/>
          <p:cNvSpPr>
            <a:spLocks/>
          </p:cNvSpPr>
          <p:nvPr/>
        </p:nvSpPr>
        <p:spPr bwMode="auto">
          <a:xfrm>
            <a:off x="11318947" y="7104294"/>
            <a:ext cx="1170001" cy="1170001"/>
          </a:xfrm>
          <a:custGeom>
            <a:avLst/>
            <a:gdLst>
              <a:gd name="T0" fmla="*/ 389 w 4220"/>
              <a:gd name="T1" fmla="*/ 1405 h 4221"/>
              <a:gd name="T2" fmla="*/ 2815 w 4220"/>
              <a:gd name="T3" fmla="*/ 390 h 4221"/>
              <a:gd name="T4" fmla="*/ 3831 w 4220"/>
              <a:gd name="T5" fmla="*/ 2816 h 4221"/>
              <a:gd name="T6" fmla="*/ 1405 w 4220"/>
              <a:gd name="T7" fmla="*/ 3831 h 4221"/>
              <a:gd name="T8" fmla="*/ 389 w 4220"/>
              <a:gd name="T9" fmla="*/ 1405 h 4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20" h="4221">
                <a:moveTo>
                  <a:pt x="389" y="1405"/>
                </a:moveTo>
                <a:cubicBezTo>
                  <a:pt x="779" y="455"/>
                  <a:pt x="1865" y="0"/>
                  <a:pt x="2815" y="390"/>
                </a:cubicBezTo>
                <a:cubicBezTo>
                  <a:pt x="3766" y="779"/>
                  <a:pt x="4220" y="1865"/>
                  <a:pt x="3831" y="2816"/>
                </a:cubicBezTo>
                <a:cubicBezTo>
                  <a:pt x="3441" y="3766"/>
                  <a:pt x="2355" y="4221"/>
                  <a:pt x="1405" y="3831"/>
                </a:cubicBezTo>
                <a:cubicBezTo>
                  <a:pt x="454" y="3441"/>
                  <a:pt x="0" y="2355"/>
                  <a:pt x="389" y="1405"/>
                </a:cubicBezTo>
                <a:close/>
              </a:path>
            </a:pathLst>
          </a:custGeom>
          <a:solidFill>
            <a:schemeClr val="tx2"/>
          </a:solidFill>
          <a:ln w="762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Freeform 26"/>
          <p:cNvSpPr>
            <a:spLocks/>
          </p:cNvSpPr>
          <p:nvPr/>
        </p:nvSpPr>
        <p:spPr bwMode="auto">
          <a:xfrm>
            <a:off x="11310803" y="4862923"/>
            <a:ext cx="1170001" cy="1170906"/>
          </a:xfrm>
          <a:custGeom>
            <a:avLst/>
            <a:gdLst>
              <a:gd name="T0" fmla="*/ 396 w 4223"/>
              <a:gd name="T1" fmla="*/ 2829 h 4223"/>
              <a:gd name="T2" fmla="*/ 1394 w 4223"/>
              <a:gd name="T3" fmla="*/ 396 h 4223"/>
              <a:gd name="T4" fmla="*/ 3827 w 4223"/>
              <a:gd name="T5" fmla="*/ 1394 h 4223"/>
              <a:gd name="T6" fmla="*/ 2829 w 4223"/>
              <a:gd name="T7" fmla="*/ 3827 h 4223"/>
              <a:gd name="T8" fmla="*/ 396 w 4223"/>
              <a:gd name="T9" fmla="*/ 2829 h 4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23" h="4223">
                <a:moveTo>
                  <a:pt x="396" y="2829"/>
                </a:moveTo>
                <a:cubicBezTo>
                  <a:pt x="0" y="1882"/>
                  <a:pt x="446" y="793"/>
                  <a:pt x="1394" y="396"/>
                </a:cubicBezTo>
                <a:cubicBezTo>
                  <a:pt x="2341" y="0"/>
                  <a:pt x="3430" y="446"/>
                  <a:pt x="3827" y="1394"/>
                </a:cubicBezTo>
                <a:cubicBezTo>
                  <a:pt x="4223" y="2341"/>
                  <a:pt x="3777" y="3430"/>
                  <a:pt x="2829" y="3827"/>
                </a:cubicBezTo>
                <a:cubicBezTo>
                  <a:pt x="1882" y="4223"/>
                  <a:pt x="793" y="3777"/>
                  <a:pt x="396" y="2829"/>
                </a:cubicBezTo>
                <a:close/>
              </a:path>
            </a:pathLst>
          </a:custGeom>
          <a:solidFill>
            <a:schemeClr val="tx2"/>
          </a:solidFill>
          <a:ln w="762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Freeform 27"/>
          <p:cNvSpPr>
            <a:spLocks/>
          </p:cNvSpPr>
          <p:nvPr/>
        </p:nvSpPr>
        <p:spPr bwMode="auto">
          <a:xfrm>
            <a:off x="9739943" y="8694157"/>
            <a:ext cx="1170906" cy="1170906"/>
          </a:xfrm>
          <a:custGeom>
            <a:avLst/>
            <a:gdLst>
              <a:gd name="T0" fmla="*/ 1394 w 4224"/>
              <a:gd name="T1" fmla="*/ 397 h 4224"/>
              <a:gd name="T2" fmla="*/ 3827 w 4224"/>
              <a:gd name="T3" fmla="*/ 1394 h 4224"/>
              <a:gd name="T4" fmla="*/ 2830 w 4224"/>
              <a:gd name="T5" fmla="*/ 3828 h 4224"/>
              <a:gd name="T6" fmla="*/ 397 w 4224"/>
              <a:gd name="T7" fmla="*/ 2830 h 4224"/>
              <a:gd name="T8" fmla="*/ 1394 w 4224"/>
              <a:gd name="T9" fmla="*/ 397 h 4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24" h="4224">
                <a:moveTo>
                  <a:pt x="1394" y="397"/>
                </a:moveTo>
                <a:cubicBezTo>
                  <a:pt x="2342" y="0"/>
                  <a:pt x="3431" y="447"/>
                  <a:pt x="3827" y="1394"/>
                </a:cubicBezTo>
                <a:cubicBezTo>
                  <a:pt x="4224" y="2342"/>
                  <a:pt x="3777" y="3431"/>
                  <a:pt x="2830" y="3828"/>
                </a:cubicBezTo>
                <a:cubicBezTo>
                  <a:pt x="1883" y="4224"/>
                  <a:pt x="793" y="3777"/>
                  <a:pt x="397" y="2830"/>
                </a:cubicBezTo>
                <a:cubicBezTo>
                  <a:pt x="0" y="1883"/>
                  <a:pt x="447" y="793"/>
                  <a:pt x="1394" y="397"/>
                </a:cubicBezTo>
                <a:close/>
              </a:path>
            </a:pathLst>
          </a:custGeom>
          <a:solidFill>
            <a:schemeClr val="tx2"/>
          </a:solidFill>
          <a:ln w="762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6" name="object 39">
            <a:extLst>
              <a:ext uri="{FF2B5EF4-FFF2-40B4-BE49-F238E27FC236}">
                <a16:creationId xmlns:a16="http://schemas.microsoft.com/office/drawing/2014/main" id="{4C71E853-AC91-CFEF-4F61-C2E758FAFB27}"/>
              </a:ext>
            </a:extLst>
          </p:cNvPr>
          <p:cNvSpPr txBox="1"/>
          <p:nvPr/>
        </p:nvSpPr>
        <p:spPr>
          <a:xfrm>
            <a:off x="7361300" y="5592499"/>
            <a:ext cx="3666008" cy="1964013"/>
          </a:xfrm>
          <a:prstGeom prst="rect">
            <a:avLst/>
          </a:prstGeom>
        </p:spPr>
        <p:txBody>
          <a:bodyPr vert="horz" wrap="square" lIns="0" tIns="24779" rIns="0" bIns="0" rtlCol="0">
            <a:spAutoFit/>
          </a:bodyPr>
          <a:lstStyle/>
          <a:p>
            <a:pPr marR="5083" algn="ctr"/>
            <a:r>
              <a:rPr lang="ru-RU" spc="8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ПРОЕКТ</a:t>
            </a:r>
          </a:p>
          <a:p>
            <a:pPr marR="5083" algn="ctr"/>
            <a:r>
              <a:rPr lang="ru-RU" spc="8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ТЕХНИЧЕСКОГО РЕГЛАМЕНТА ЕАЭС </a:t>
            </a:r>
          </a:p>
          <a:p>
            <a:pPr marR="5083" algn="ctr"/>
            <a:r>
              <a:rPr lang="ru-RU" spc="8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«О БЕЗОПАСНОСТИ СТРОИТЕЛЬНЫХ МАТЕРИАЛОВ </a:t>
            </a:r>
          </a:p>
          <a:p>
            <a:pPr marR="5083" algn="ctr"/>
            <a:r>
              <a:rPr lang="ru-RU" spc="8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И ИЗДЕЛИЙ»</a:t>
            </a:r>
          </a:p>
        </p:txBody>
      </p:sp>
      <p:sp>
        <p:nvSpPr>
          <p:cNvPr id="168" name="object 15"/>
          <p:cNvSpPr txBox="1"/>
          <p:nvPr/>
        </p:nvSpPr>
        <p:spPr>
          <a:xfrm>
            <a:off x="4854248" y="2491792"/>
            <a:ext cx="4165232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ru-RU" sz="2000" spc="35" dirty="0">
                <a:solidFill>
                  <a:schemeClr val="accent1"/>
                </a:solidFill>
                <a:cs typeface="Microsoft Sans Serif"/>
              </a:rPr>
              <a:t>Проект Решения Совета ЕЭК</a:t>
            </a:r>
          </a:p>
          <a:p>
            <a:r>
              <a:rPr lang="ru-RU" sz="2000" spc="35" dirty="0">
                <a:solidFill>
                  <a:schemeClr val="accent1"/>
                </a:solidFill>
                <a:cs typeface="Microsoft Sans Serif"/>
              </a:rPr>
              <a:t>об утверждении ТР ЕАЭС </a:t>
            </a:r>
            <a:r>
              <a:rPr lang="ru-RU" sz="2000" spc="35" dirty="0" err="1">
                <a:solidFill>
                  <a:schemeClr val="accent1"/>
                </a:solidFill>
                <a:cs typeface="Microsoft Sans Serif"/>
              </a:rPr>
              <a:t>СМиИ</a:t>
            </a:r>
            <a:r>
              <a:rPr lang="ru-RU" sz="2000" spc="35" dirty="0">
                <a:solidFill>
                  <a:schemeClr val="accent1"/>
                </a:solidFill>
                <a:cs typeface="Microsoft Sans Serif"/>
              </a:rPr>
              <a:t> </a:t>
            </a:r>
          </a:p>
        </p:txBody>
      </p:sp>
      <p:sp>
        <p:nvSpPr>
          <p:cNvPr id="169" name="Прямоугольник 168"/>
          <p:cNvSpPr/>
          <p:nvPr/>
        </p:nvSpPr>
        <p:spPr>
          <a:xfrm>
            <a:off x="4470288" y="2555091"/>
            <a:ext cx="170579" cy="5004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object 15"/>
          <p:cNvSpPr txBox="1"/>
          <p:nvPr/>
        </p:nvSpPr>
        <p:spPr>
          <a:xfrm>
            <a:off x="10325395" y="2491792"/>
            <a:ext cx="5925693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ru-RU" sz="2000" spc="35" dirty="0">
                <a:solidFill>
                  <a:schemeClr val="accent1"/>
                </a:solidFill>
                <a:cs typeface="Microsoft Sans Serif"/>
              </a:rPr>
              <a:t>Проект Решения Коллегии ЕЭК о переходных положениях ТР ЕАЭС </a:t>
            </a:r>
            <a:r>
              <a:rPr lang="ru-RU" sz="2000" spc="35" dirty="0" err="1">
                <a:solidFill>
                  <a:schemeClr val="accent1"/>
                </a:solidFill>
                <a:cs typeface="Microsoft Sans Serif"/>
              </a:rPr>
              <a:t>СМиИ</a:t>
            </a:r>
            <a:endParaRPr lang="ru-RU" sz="2000" spc="35" dirty="0">
              <a:solidFill>
                <a:schemeClr val="accent1"/>
              </a:solidFill>
              <a:cs typeface="Microsoft Sans Serif"/>
            </a:endParaRPr>
          </a:p>
        </p:txBody>
      </p:sp>
      <p:sp>
        <p:nvSpPr>
          <p:cNvPr id="172" name="Прямоугольник 171"/>
          <p:cNvSpPr/>
          <p:nvPr/>
        </p:nvSpPr>
        <p:spPr>
          <a:xfrm>
            <a:off x="9935301" y="2555091"/>
            <a:ext cx="170579" cy="5004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object 15"/>
          <p:cNvSpPr txBox="1"/>
          <p:nvPr/>
        </p:nvSpPr>
        <p:spPr>
          <a:xfrm>
            <a:off x="13057302" y="4784375"/>
            <a:ext cx="6578162" cy="124264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ru-RU" sz="2000" spc="35" dirty="0">
                <a:solidFill>
                  <a:schemeClr val="accent1"/>
                </a:solidFill>
                <a:cs typeface="Microsoft Sans Serif"/>
              </a:rPr>
              <a:t>Проект Решения Коллегии ЕЭК о Перечнях международных и региональных (межгосударственных) стандартов по существенным характеристикам, методам и правилам </a:t>
            </a:r>
          </a:p>
        </p:txBody>
      </p:sp>
      <p:sp>
        <p:nvSpPr>
          <p:cNvPr id="174" name="Прямоугольник 173"/>
          <p:cNvSpPr/>
          <p:nvPr/>
        </p:nvSpPr>
        <p:spPr>
          <a:xfrm>
            <a:off x="12667208" y="5155451"/>
            <a:ext cx="170579" cy="5004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object 15"/>
          <p:cNvSpPr txBox="1"/>
          <p:nvPr/>
        </p:nvSpPr>
        <p:spPr>
          <a:xfrm>
            <a:off x="1280200" y="4072987"/>
            <a:ext cx="4627603" cy="124264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ru-RU" sz="2000" spc="35" dirty="0">
                <a:solidFill>
                  <a:schemeClr val="accent1"/>
                </a:solidFill>
                <a:cs typeface="Microsoft Sans Serif"/>
              </a:rPr>
              <a:t>Перечень международных </a:t>
            </a:r>
          </a:p>
          <a:p>
            <a:r>
              <a:rPr lang="ru-RU" sz="2000" spc="35" dirty="0">
                <a:solidFill>
                  <a:schemeClr val="accent1"/>
                </a:solidFill>
                <a:cs typeface="Microsoft Sans Serif"/>
              </a:rPr>
              <a:t>и региональных (межгосударственных) стандартов </a:t>
            </a:r>
          </a:p>
          <a:p>
            <a:r>
              <a:rPr lang="ru-RU" sz="2000" spc="35" dirty="0">
                <a:solidFill>
                  <a:schemeClr val="accent1"/>
                </a:solidFill>
                <a:cs typeface="Microsoft Sans Serif"/>
              </a:rPr>
              <a:t>по существенным характеристикам</a:t>
            </a:r>
          </a:p>
        </p:txBody>
      </p:sp>
      <p:sp>
        <p:nvSpPr>
          <p:cNvPr id="176" name="Прямоугольник 175"/>
          <p:cNvSpPr/>
          <p:nvPr/>
        </p:nvSpPr>
        <p:spPr>
          <a:xfrm>
            <a:off x="890106" y="4444063"/>
            <a:ext cx="170579" cy="5004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object 15"/>
          <p:cNvSpPr txBox="1"/>
          <p:nvPr/>
        </p:nvSpPr>
        <p:spPr>
          <a:xfrm>
            <a:off x="1284062" y="7472095"/>
            <a:ext cx="4108775" cy="124264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ru-RU" sz="2000" spc="35" dirty="0">
                <a:solidFill>
                  <a:schemeClr val="accent1"/>
                </a:solidFill>
                <a:cs typeface="Microsoft Sans Serif"/>
              </a:rPr>
              <a:t>Перечень международных </a:t>
            </a:r>
          </a:p>
          <a:p>
            <a:r>
              <a:rPr lang="ru-RU" sz="2000" spc="35" dirty="0">
                <a:solidFill>
                  <a:schemeClr val="accent1"/>
                </a:solidFill>
                <a:cs typeface="Microsoft Sans Serif"/>
              </a:rPr>
              <a:t>и региональных (межгосударственных) стандартов по методам</a:t>
            </a:r>
          </a:p>
        </p:txBody>
      </p:sp>
      <p:sp>
        <p:nvSpPr>
          <p:cNvPr id="178" name="Прямоугольник 177"/>
          <p:cNvSpPr/>
          <p:nvPr/>
        </p:nvSpPr>
        <p:spPr>
          <a:xfrm>
            <a:off x="893968" y="7843171"/>
            <a:ext cx="170579" cy="5004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object 15"/>
          <p:cNvSpPr txBox="1"/>
          <p:nvPr/>
        </p:nvSpPr>
        <p:spPr>
          <a:xfrm>
            <a:off x="13057362" y="7547151"/>
            <a:ext cx="6578102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ru-RU" sz="2000" spc="35" dirty="0">
                <a:solidFill>
                  <a:schemeClr val="accent1"/>
                </a:solidFill>
                <a:cs typeface="Microsoft Sans Serif"/>
              </a:rPr>
              <a:t>Уведомление о разработке проекта ТР ЕАЭС </a:t>
            </a:r>
            <a:r>
              <a:rPr lang="ru-RU" sz="2000" spc="35" dirty="0" err="1">
                <a:solidFill>
                  <a:schemeClr val="accent1"/>
                </a:solidFill>
                <a:cs typeface="Microsoft Sans Serif"/>
              </a:rPr>
              <a:t>СМиИ</a:t>
            </a:r>
            <a:r>
              <a:rPr lang="ru-RU" sz="2000" spc="35" dirty="0">
                <a:solidFill>
                  <a:schemeClr val="accent1"/>
                </a:solidFill>
                <a:cs typeface="Microsoft Sans Serif"/>
              </a:rPr>
              <a:t> 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12667267" y="7445222"/>
            <a:ext cx="170579" cy="5004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object 15"/>
          <p:cNvSpPr txBox="1"/>
          <p:nvPr/>
        </p:nvSpPr>
        <p:spPr>
          <a:xfrm>
            <a:off x="4910804" y="10082170"/>
            <a:ext cx="4335812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ru-RU" sz="2000" spc="35" dirty="0">
                <a:solidFill>
                  <a:schemeClr val="accent1"/>
                </a:solidFill>
                <a:cs typeface="Microsoft Sans Serif"/>
              </a:rPr>
              <a:t>Пояснительная записка к проекту ТР ЕАЭС </a:t>
            </a:r>
            <a:r>
              <a:rPr lang="ru-RU" sz="2000" spc="35" dirty="0" err="1">
                <a:solidFill>
                  <a:schemeClr val="accent1"/>
                </a:solidFill>
                <a:cs typeface="Microsoft Sans Serif"/>
              </a:rPr>
              <a:t>СМиИ</a:t>
            </a:r>
            <a:endParaRPr lang="ru-RU" sz="2000" spc="35" dirty="0">
              <a:solidFill>
                <a:schemeClr val="accent1"/>
              </a:solidFill>
              <a:cs typeface="Microsoft Sans Serif"/>
            </a:endParaRPr>
          </a:p>
        </p:txBody>
      </p:sp>
      <p:sp>
        <p:nvSpPr>
          <p:cNvPr id="182" name="Прямоугольник 181"/>
          <p:cNvSpPr/>
          <p:nvPr/>
        </p:nvSpPr>
        <p:spPr>
          <a:xfrm>
            <a:off x="4578283" y="10145469"/>
            <a:ext cx="170579" cy="5004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object 15"/>
          <p:cNvSpPr txBox="1"/>
          <p:nvPr/>
        </p:nvSpPr>
        <p:spPr>
          <a:xfrm>
            <a:off x="10325395" y="10082170"/>
            <a:ext cx="8878021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ru-RU" sz="2000" spc="35" dirty="0">
                <a:solidFill>
                  <a:schemeClr val="accent1"/>
                </a:solidFill>
                <a:cs typeface="Microsoft Sans Serif"/>
              </a:rPr>
              <a:t>Пояснительная записка к проектам перечней стандартов необходимых для применения и исполнения требований ТР ЕАЭС </a:t>
            </a:r>
            <a:r>
              <a:rPr lang="ru-RU" sz="2000" spc="35" dirty="0" err="1">
                <a:solidFill>
                  <a:schemeClr val="accent1"/>
                </a:solidFill>
                <a:cs typeface="Microsoft Sans Serif"/>
              </a:rPr>
              <a:t>СМиИ</a:t>
            </a:r>
            <a:endParaRPr lang="ru-RU" sz="2000" spc="35" dirty="0">
              <a:solidFill>
                <a:schemeClr val="accent1"/>
              </a:solidFill>
              <a:cs typeface="Microsoft Sans Serif"/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9988217" y="10145469"/>
            <a:ext cx="170579" cy="5004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Стрелка: пятиугольник 237">
            <a:extLst>
              <a:ext uri="{FF2B5EF4-FFF2-40B4-BE49-F238E27FC236}">
                <a16:creationId xmlns:a16="http://schemas.microsoft.com/office/drawing/2014/main" id="{4D09F7BF-BBF4-F9BC-1D7D-ECE9DB4E4FE2}"/>
              </a:ext>
            </a:extLst>
          </p:cNvPr>
          <p:cNvSpPr/>
          <p:nvPr/>
        </p:nvSpPr>
        <p:spPr>
          <a:xfrm>
            <a:off x="893968" y="6125184"/>
            <a:ext cx="2003916" cy="491915"/>
          </a:xfrm>
          <a:prstGeom prst="homePlate">
            <a:avLst>
              <a:gd name="adj" fmla="val 30976"/>
            </a:avLst>
          </a:prstGeom>
          <a:solidFill>
            <a:srgbClr val="F8B413"/>
          </a:solidFill>
          <a:ln w="57150">
            <a:solidFill>
              <a:srgbClr val="F8B4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6" name="Прямоугольник 185">
            <a:extLst>
              <a:ext uri="{FF2B5EF4-FFF2-40B4-BE49-F238E27FC236}">
                <a16:creationId xmlns:a16="http://schemas.microsoft.com/office/drawing/2014/main" id="{7AE47F22-7798-E5F7-FC11-0AC43D67D607}"/>
              </a:ext>
            </a:extLst>
          </p:cNvPr>
          <p:cNvSpPr/>
          <p:nvPr/>
        </p:nvSpPr>
        <p:spPr>
          <a:xfrm>
            <a:off x="985038" y="6201917"/>
            <a:ext cx="1728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+mj-lt"/>
                <a:ea typeface="Roboto" pitchFamily="2" charset="0"/>
                <a:cs typeface="Arial" panose="020B0604020202020204" pitchFamily="34" charset="0"/>
              </a:rPr>
              <a:t>ПРОЕКТ ТР</a:t>
            </a:r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985038" y="5560485"/>
            <a:ext cx="0" cy="354235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я со стрелкой 187"/>
          <p:cNvCxnSpPr/>
          <p:nvPr/>
        </p:nvCxnSpPr>
        <p:spPr>
          <a:xfrm flipV="1">
            <a:off x="989809" y="6828173"/>
            <a:ext cx="0" cy="354235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object 15">
            <a:extLst>
              <a:ext uri="{FF2B5EF4-FFF2-40B4-BE49-F238E27FC236}">
                <a16:creationId xmlns:a16="http://schemas.microsoft.com/office/drawing/2014/main" id="{C493E72B-BFDC-F504-48DA-B6C9B3CAA58A}"/>
              </a:ext>
            </a:extLst>
          </p:cNvPr>
          <p:cNvSpPr txBox="1"/>
          <p:nvPr/>
        </p:nvSpPr>
        <p:spPr>
          <a:xfrm>
            <a:off x="3069377" y="6110332"/>
            <a:ext cx="2596531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fontAlgn="base">
              <a:spcBef>
                <a:spcPts val="0"/>
              </a:spcBef>
            </a:pPr>
            <a:r>
              <a:rPr lang="ru-RU" dirty="0">
                <a:solidFill>
                  <a:schemeClr val="accent1"/>
                </a:solidFill>
                <a:latin typeface="+mj-lt"/>
              </a:rPr>
              <a:t>ПЕРСПЕКТИВНАЯ </a:t>
            </a:r>
          </a:p>
          <a:p>
            <a:pPr lvl="0" fontAlgn="base">
              <a:spcBef>
                <a:spcPts val="0"/>
              </a:spcBef>
            </a:pPr>
            <a:r>
              <a:rPr lang="ru-RU" dirty="0">
                <a:solidFill>
                  <a:schemeClr val="accent1"/>
                </a:solidFill>
                <a:latin typeface="+mj-lt"/>
              </a:rPr>
              <a:t>ПРОГРАММА</a:t>
            </a:r>
          </a:p>
        </p:txBody>
      </p:sp>
      <p:grpSp>
        <p:nvGrpSpPr>
          <p:cNvPr id="190" name="Группа 189"/>
          <p:cNvGrpSpPr/>
          <p:nvPr/>
        </p:nvGrpSpPr>
        <p:grpSpPr>
          <a:xfrm>
            <a:off x="7752153" y="3562486"/>
            <a:ext cx="613582" cy="613582"/>
            <a:chOff x="11426826" y="2060576"/>
            <a:chExt cx="1363663" cy="1363663"/>
          </a:xfrm>
          <a:solidFill>
            <a:schemeClr val="bg1"/>
          </a:solidFill>
        </p:grpSpPr>
        <p:sp>
          <p:nvSpPr>
            <p:cNvPr id="191" name="Freeform 21"/>
            <p:cNvSpPr>
              <a:spLocks noEditPoints="1"/>
            </p:cNvSpPr>
            <p:nvPr/>
          </p:nvSpPr>
          <p:spPr bwMode="auto">
            <a:xfrm>
              <a:off x="11426826" y="2060576"/>
              <a:ext cx="1363663" cy="1363663"/>
            </a:xfrm>
            <a:custGeom>
              <a:avLst/>
              <a:gdLst>
                <a:gd name="T0" fmla="*/ 803 w 859"/>
                <a:gd name="T1" fmla="*/ 342 h 859"/>
                <a:gd name="T2" fmla="*/ 778 w 859"/>
                <a:gd name="T3" fmla="*/ 273 h 859"/>
                <a:gd name="T4" fmla="*/ 743 w 859"/>
                <a:gd name="T5" fmla="*/ 210 h 859"/>
                <a:gd name="T6" fmla="*/ 697 w 859"/>
                <a:gd name="T7" fmla="*/ 156 h 859"/>
                <a:gd name="T8" fmla="*/ 641 w 859"/>
                <a:gd name="T9" fmla="*/ 111 h 859"/>
                <a:gd name="T10" fmla="*/ 578 w 859"/>
                <a:gd name="T11" fmla="*/ 76 h 859"/>
                <a:gd name="T12" fmla="*/ 509 w 859"/>
                <a:gd name="T13" fmla="*/ 55 h 859"/>
                <a:gd name="T14" fmla="*/ 375 w 859"/>
                <a:gd name="T15" fmla="*/ 52 h 859"/>
                <a:gd name="T16" fmla="*/ 304 w 859"/>
                <a:gd name="T17" fmla="*/ 68 h 859"/>
                <a:gd name="T18" fmla="*/ 238 w 859"/>
                <a:gd name="T19" fmla="*/ 98 h 859"/>
                <a:gd name="T20" fmla="*/ 180 w 859"/>
                <a:gd name="T21" fmla="*/ 141 h 859"/>
                <a:gd name="T22" fmla="*/ 131 w 859"/>
                <a:gd name="T23" fmla="*/ 192 h 859"/>
                <a:gd name="T24" fmla="*/ 91 w 859"/>
                <a:gd name="T25" fmla="*/ 251 h 859"/>
                <a:gd name="T26" fmla="*/ 63 w 859"/>
                <a:gd name="T27" fmla="*/ 317 h 859"/>
                <a:gd name="T28" fmla="*/ 50 w 859"/>
                <a:gd name="T29" fmla="*/ 390 h 859"/>
                <a:gd name="T30" fmla="*/ 58 w 859"/>
                <a:gd name="T31" fmla="*/ 522 h 859"/>
                <a:gd name="T32" fmla="*/ 81 w 859"/>
                <a:gd name="T33" fmla="*/ 590 h 859"/>
                <a:gd name="T34" fmla="*/ 116 w 859"/>
                <a:gd name="T35" fmla="*/ 649 h 859"/>
                <a:gd name="T36" fmla="*/ 162 w 859"/>
                <a:gd name="T37" fmla="*/ 702 h 859"/>
                <a:gd name="T38" fmla="*/ 215 w 859"/>
                <a:gd name="T39" fmla="*/ 747 h 859"/>
                <a:gd name="T40" fmla="*/ 276 w 859"/>
                <a:gd name="T41" fmla="*/ 780 h 859"/>
                <a:gd name="T42" fmla="*/ 344 w 859"/>
                <a:gd name="T43" fmla="*/ 803 h 859"/>
                <a:gd name="T44" fmla="*/ 476 w 859"/>
                <a:gd name="T45" fmla="*/ 809 h 859"/>
                <a:gd name="T46" fmla="*/ 545 w 859"/>
                <a:gd name="T47" fmla="*/ 794 h 859"/>
                <a:gd name="T48" fmla="*/ 611 w 859"/>
                <a:gd name="T49" fmla="*/ 766 h 859"/>
                <a:gd name="T50" fmla="*/ 669 w 859"/>
                <a:gd name="T51" fmla="*/ 728 h 859"/>
                <a:gd name="T52" fmla="*/ 719 w 859"/>
                <a:gd name="T53" fmla="*/ 681 h 859"/>
                <a:gd name="T54" fmla="*/ 760 w 859"/>
                <a:gd name="T55" fmla="*/ 624 h 859"/>
                <a:gd name="T56" fmla="*/ 790 w 859"/>
                <a:gd name="T57" fmla="*/ 560 h 859"/>
                <a:gd name="T58" fmla="*/ 808 w 859"/>
                <a:gd name="T59" fmla="*/ 491 h 859"/>
                <a:gd name="T60" fmla="*/ 725 w 859"/>
                <a:gd name="T61" fmla="*/ 580 h 859"/>
                <a:gd name="T62" fmla="*/ 686 w 859"/>
                <a:gd name="T63" fmla="*/ 641 h 859"/>
                <a:gd name="T64" fmla="*/ 641 w 859"/>
                <a:gd name="T65" fmla="*/ 686 h 859"/>
                <a:gd name="T66" fmla="*/ 580 w 859"/>
                <a:gd name="T67" fmla="*/ 725 h 859"/>
                <a:gd name="T68" fmla="*/ 507 w 859"/>
                <a:gd name="T69" fmla="*/ 752 h 859"/>
                <a:gd name="T70" fmla="*/ 362 w 859"/>
                <a:gd name="T71" fmla="*/ 755 h 859"/>
                <a:gd name="T72" fmla="*/ 286 w 859"/>
                <a:gd name="T73" fmla="*/ 728 h 859"/>
                <a:gd name="T74" fmla="*/ 225 w 859"/>
                <a:gd name="T75" fmla="*/ 690 h 859"/>
                <a:gd name="T76" fmla="*/ 179 w 859"/>
                <a:gd name="T77" fmla="*/ 646 h 859"/>
                <a:gd name="T78" fmla="*/ 137 w 859"/>
                <a:gd name="T79" fmla="*/ 588 h 859"/>
                <a:gd name="T80" fmla="*/ 111 w 859"/>
                <a:gd name="T81" fmla="*/ 522 h 859"/>
                <a:gd name="T82" fmla="*/ 101 w 859"/>
                <a:gd name="T83" fmla="*/ 385 h 859"/>
                <a:gd name="T84" fmla="*/ 113 w 859"/>
                <a:gd name="T85" fmla="*/ 334 h 859"/>
                <a:gd name="T86" fmla="*/ 131 w 859"/>
                <a:gd name="T87" fmla="*/ 286 h 859"/>
                <a:gd name="T88" fmla="*/ 169 w 859"/>
                <a:gd name="T89" fmla="*/ 225 h 859"/>
                <a:gd name="T90" fmla="*/ 213 w 859"/>
                <a:gd name="T91" fmla="*/ 179 h 859"/>
                <a:gd name="T92" fmla="*/ 271 w 859"/>
                <a:gd name="T93" fmla="*/ 137 h 859"/>
                <a:gd name="T94" fmla="*/ 342 w 859"/>
                <a:gd name="T95" fmla="*/ 109 h 859"/>
                <a:gd name="T96" fmla="*/ 486 w 859"/>
                <a:gd name="T97" fmla="*/ 103 h 859"/>
                <a:gd name="T98" fmla="*/ 567 w 859"/>
                <a:gd name="T99" fmla="*/ 128 h 859"/>
                <a:gd name="T100" fmla="*/ 628 w 859"/>
                <a:gd name="T101" fmla="*/ 164 h 859"/>
                <a:gd name="T102" fmla="*/ 676 w 859"/>
                <a:gd name="T103" fmla="*/ 207 h 859"/>
                <a:gd name="T104" fmla="*/ 717 w 859"/>
                <a:gd name="T105" fmla="*/ 265 h 859"/>
                <a:gd name="T106" fmla="*/ 742 w 859"/>
                <a:gd name="T107" fmla="*/ 317 h 859"/>
                <a:gd name="T108" fmla="*/ 755 w 859"/>
                <a:gd name="T109" fmla="*/ 367 h 859"/>
                <a:gd name="T110" fmla="*/ 755 w 859"/>
                <a:gd name="T111" fmla="*/ 492 h 859"/>
                <a:gd name="T112" fmla="*/ 735 w 859"/>
                <a:gd name="T113" fmla="*/ 55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59" h="859">
                  <a:moveTo>
                    <a:pt x="859" y="390"/>
                  </a:moveTo>
                  <a:lnTo>
                    <a:pt x="809" y="390"/>
                  </a:lnTo>
                  <a:lnTo>
                    <a:pt x="809" y="390"/>
                  </a:lnTo>
                  <a:lnTo>
                    <a:pt x="809" y="382"/>
                  </a:lnTo>
                  <a:lnTo>
                    <a:pt x="808" y="374"/>
                  </a:lnTo>
                  <a:lnTo>
                    <a:pt x="806" y="365"/>
                  </a:lnTo>
                  <a:lnTo>
                    <a:pt x="806" y="357"/>
                  </a:lnTo>
                  <a:lnTo>
                    <a:pt x="804" y="350"/>
                  </a:lnTo>
                  <a:lnTo>
                    <a:pt x="803" y="342"/>
                  </a:lnTo>
                  <a:lnTo>
                    <a:pt x="799" y="334"/>
                  </a:lnTo>
                  <a:lnTo>
                    <a:pt x="798" y="326"/>
                  </a:lnTo>
                  <a:lnTo>
                    <a:pt x="796" y="317"/>
                  </a:lnTo>
                  <a:lnTo>
                    <a:pt x="793" y="311"/>
                  </a:lnTo>
                  <a:lnTo>
                    <a:pt x="791" y="303"/>
                  </a:lnTo>
                  <a:lnTo>
                    <a:pt x="788" y="294"/>
                  </a:lnTo>
                  <a:lnTo>
                    <a:pt x="785" y="288"/>
                  </a:lnTo>
                  <a:lnTo>
                    <a:pt x="781" y="279"/>
                  </a:lnTo>
                  <a:lnTo>
                    <a:pt x="778" y="273"/>
                  </a:lnTo>
                  <a:lnTo>
                    <a:pt x="775" y="266"/>
                  </a:lnTo>
                  <a:lnTo>
                    <a:pt x="771" y="258"/>
                  </a:lnTo>
                  <a:lnTo>
                    <a:pt x="768" y="251"/>
                  </a:lnTo>
                  <a:lnTo>
                    <a:pt x="765" y="245"/>
                  </a:lnTo>
                  <a:lnTo>
                    <a:pt x="760" y="237"/>
                  </a:lnTo>
                  <a:lnTo>
                    <a:pt x="757" y="230"/>
                  </a:lnTo>
                  <a:lnTo>
                    <a:pt x="752" y="223"/>
                  </a:lnTo>
                  <a:lnTo>
                    <a:pt x="748" y="217"/>
                  </a:lnTo>
                  <a:lnTo>
                    <a:pt x="743" y="210"/>
                  </a:lnTo>
                  <a:lnTo>
                    <a:pt x="738" y="204"/>
                  </a:lnTo>
                  <a:lnTo>
                    <a:pt x="733" y="197"/>
                  </a:lnTo>
                  <a:lnTo>
                    <a:pt x="728" y="192"/>
                  </a:lnTo>
                  <a:lnTo>
                    <a:pt x="724" y="185"/>
                  </a:lnTo>
                  <a:lnTo>
                    <a:pt x="719" y="179"/>
                  </a:lnTo>
                  <a:lnTo>
                    <a:pt x="714" y="174"/>
                  </a:lnTo>
                  <a:lnTo>
                    <a:pt x="709" y="167"/>
                  </a:lnTo>
                  <a:lnTo>
                    <a:pt x="702" y="162"/>
                  </a:lnTo>
                  <a:lnTo>
                    <a:pt x="697" y="156"/>
                  </a:lnTo>
                  <a:lnTo>
                    <a:pt x="691" y="151"/>
                  </a:lnTo>
                  <a:lnTo>
                    <a:pt x="686" y="146"/>
                  </a:lnTo>
                  <a:lnTo>
                    <a:pt x="679" y="141"/>
                  </a:lnTo>
                  <a:lnTo>
                    <a:pt x="674" y="134"/>
                  </a:lnTo>
                  <a:lnTo>
                    <a:pt x="667" y="129"/>
                  </a:lnTo>
                  <a:lnTo>
                    <a:pt x="661" y="124"/>
                  </a:lnTo>
                  <a:lnTo>
                    <a:pt x="654" y="121"/>
                  </a:lnTo>
                  <a:lnTo>
                    <a:pt x="648" y="116"/>
                  </a:lnTo>
                  <a:lnTo>
                    <a:pt x="641" y="111"/>
                  </a:lnTo>
                  <a:lnTo>
                    <a:pt x="634" y="106"/>
                  </a:lnTo>
                  <a:lnTo>
                    <a:pt x="628" y="103"/>
                  </a:lnTo>
                  <a:lnTo>
                    <a:pt x="621" y="98"/>
                  </a:lnTo>
                  <a:lnTo>
                    <a:pt x="615" y="95"/>
                  </a:lnTo>
                  <a:lnTo>
                    <a:pt x="606" y="91"/>
                  </a:lnTo>
                  <a:lnTo>
                    <a:pt x="600" y="88"/>
                  </a:lnTo>
                  <a:lnTo>
                    <a:pt x="593" y="83"/>
                  </a:lnTo>
                  <a:lnTo>
                    <a:pt x="585" y="80"/>
                  </a:lnTo>
                  <a:lnTo>
                    <a:pt x="578" y="76"/>
                  </a:lnTo>
                  <a:lnTo>
                    <a:pt x="570" y="75"/>
                  </a:lnTo>
                  <a:lnTo>
                    <a:pt x="563" y="71"/>
                  </a:lnTo>
                  <a:lnTo>
                    <a:pt x="555" y="68"/>
                  </a:lnTo>
                  <a:lnTo>
                    <a:pt x="549" y="66"/>
                  </a:lnTo>
                  <a:lnTo>
                    <a:pt x="540" y="63"/>
                  </a:lnTo>
                  <a:lnTo>
                    <a:pt x="532" y="62"/>
                  </a:lnTo>
                  <a:lnTo>
                    <a:pt x="524" y="60"/>
                  </a:lnTo>
                  <a:lnTo>
                    <a:pt x="517" y="57"/>
                  </a:lnTo>
                  <a:lnTo>
                    <a:pt x="509" y="55"/>
                  </a:lnTo>
                  <a:lnTo>
                    <a:pt x="501" y="53"/>
                  </a:lnTo>
                  <a:lnTo>
                    <a:pt x="492" y="52"/>
                  </a:lnTo>
                  <a:lnTo>
                    <a:pt x="484" y="52"/>
                  </a:lnTo>
                  <a:lnTo>
                    <a:pt x="476" y="50"/>
                  </a:lnTo>
                  <a:lnTo>
                    <a:pt x="476" y="0"/>
                  </a:lnTo>
                  <a:lnTo>
                    <a:pt x="383" y="0"/>
                  </a:lnTo>
                  <a:lnTo>
                    <a:pt x="383" y="50"/>
                  </a:lnTo>
                  <a:lnTo>
                    <a:pt x="383" y="50"/>
                  </a:lnTo>
                  <a:lnTo>
                    <a:pt x="375" y="52"/>
                  </a:lnTo>
                  <a:lnTo>
                    <a:pt x="367" y="52"/>
                  </a:lnTo>
                  <a:lnTo>
                    <a:pt x="359" y="53"/>
                  </a:lnTo>
                  <a:lnTo>
                    <a:pt x="350" y="55"/>
                  </a:lnTo>
                  <a:lnTo>
                    <a:pt x="342" y="57"/>
                  </a:lnTo>
                  <a:lnTo>
                    <a:pt x="336" y="60"/>
                  </a:lnTo>
                  <a:lnTo>
                    <a:pt x="327" y="62"/>
                  </a:lnTo>
                  <a:lnTo>
                    <a:pt x="319" y="63"/>
                  </a:lnTo>
                  <a:lnTo>
                    <a:pt x="311" y="66"/>
                  </a:lnTo>
                  <a:lnTo>
                    <a:pt x="304" y="68"/>
                  </a:lnTo>
                  <a:lnTo>
                    <a:pt x="296" y="71"/>
                  </a:lnTo>
                  <a:lnTo>
                    <a:pt x="289" y="75"/>
                  </a:lnTo>
                  <a:lnTo>
                    <a:pt x="281" y="76"/>
                  </a:lnTo>
                  <a:lnTo>
                    <a:pt x="275" y="80"/>
                  </a:lnTo>
                  <a:lnTo>
                    <a:pt x="266" y="83"/>
                  </a:lnTo>
                  <a:lnTo>
                    <a:pt x="260" y="88"/>
                  </a:lnTo>
                  <a:lnTo>
                    <a:pt x="253" y="91"/>
                  </a:lnTo>
                  <a:lnTo>
                    <a:pt x="245" y="95"/>
                  </a:lnTo>
                  <a:lnTo>
                    <a:pt x="238" y="98"/>
                  </a:lnTo>
                  <a:lnTo>
                    <a:pt x="232" y="103"/>
                  </a:lnTo>
                  <a:lnTo>
                    <a:pt x="225" y="106"/>
                  </a:lnTo>
                  <a:lnTo>
                    <a:pt x="218" y="111"/>
                  </a:lnTo>
                  <a:lnTo>
                    <a:pt x="212" y="116"/>
                  </a:lnTo>
                  <a:lnTo>
                    <a:pt x="205" y="121"/>
                  </a:lnTo>
                  <a:lnTo>
                    <a:pt x="199" y="124"/>
                  </a:lnTo>
                  <a:lnTo>
                    <a:pt x="192" y="129"/>
                  </a:lnTo>
                  <a:lnTo>
                    <a:pt x="185" y="134"/>
                  </a:lnTo>
                  <a:lnTo>
                    <a:pt x="180" y="141"/>
                  </a:lnTo>
                  <a:lnTo>
                    <a:pt x="174" y="146"/>
                  </a:lnTo>
                  <a:lnTo>
                    <a:pt x="169" y="151"/>
                  </a:lnTo>
                  <a:lnTo>
                    <a:pt x="162" y="156"/>
                  </a:lnTo>
                  <a:lnTo>
                    <a:pt x="157" y="162"/>
                  </a:lnTo>
                  <a:lnTo>
                    <a:pt x="151" y="167"/>
                  </a:lnTo>
                  <a:lnTo>
                    <a:pt x="146" y="174"/>
                  </a:lnTo>
                  <a:lnTo>
                    <a:pt x="141" y="179"/>
                  </a:lnTo>
                  <a:lnTo>
                    <a:pt x="136" y="185"/>
                  </a:lnTo>
                  <a:lnTo>
                    <a:pt x="131" y="192"/>
                  </a:lnTo>
                  <a:lnTo>
                    <a:pt x="126" y="197"/>
                  </a:lnTo>
                  <a:lnTo>
                    <a:pt x="121" y="204"/>
                  </a:lnTo>
                  <a:lnTo>
                    <a:pt x="116" y="210"/>
                  </a:lnTo>
                  <a:lnTo>
                    <a:pt x="113" y="217"/>
                  </a:lnTo>
                  <a:lnTo>
                    <a:pt x="108" y="223"/>
                  </a:lnTo>
                  <a:lnTo>
                    <a:pt x="103" y="230"/>
                  </a:lnTo>
                  <a:lnTo>
                    <a:pt x="100" y="237"/>
                  </a:lnTo>
                  <a:lnTo>
                    <a:pt x="95" y="245"/>
                  </a:lnTo>
                  <a:lnTo>
                    <a:pt x="91" y="251"/>
                  </a:lnTo>
                  <a:lnTo>
                    <a:pt x="88" y="258"/>
                  </a:lnTo>
                  <a:lnTo>
                    <a:pt x="85" y="266"/>
                  </a:lnTo>
                  <a:lnTo>
                    <a:pt x="81" y="273"/>
                  </a:lnTo>
                  <a:lnTo>
                    <a:pt x="78" y="279"/>
                  </a:lnTo>
                  <a:lnTo>
                    <a:pt x="75" y="288"/>
                  </a:lnTo>
                  <a:lnTo>
                    <a:pt x="71" y="294"/>
                  </a:lnTo>
                  <a:lnTo>
                    <a:pt x="68" y="303"/>
                  </a:lnTo>
                  <a:lnTo>
                    <a:pt x="67" y="311"/>
                  </a:lnTo>
                  <a:lnTo>
                    <a:pt x="63" y="317"/>
                  </a:lnTo>
                  <a:lnTo>
                    <a:pt x="62" y="326"/>
                  </a:lnTo>
                  <a:lnTo>
                    <a:pt x="60" y="334"/>
                  </a:lnTo>
                  <a:lnTo>
                    <a:pt x="57" y="342"/>
                  </a:lnTo>
                  <a:lnTo>
                    <a:pt x="55" y="350"/>
                  </a:lnTo>
                  <a:lnTo>
                    <a:pt x="53" y="357"/>
                  </a:lnTo>
                  <a:lnTo>
                    <a:pt x="53" y="365"/>
                  </a:lnTo>
                  <a:lnTo>
                    <a:pt x="52" y="374"/>
                  </a:lnTo>
                  <a:lnTo>
                    <a:pt x="50" y="382"/>
                  </a:lnTo>
                  <a:lnTo>
                    <a:pt x="50" y="390"/>
                  </a:lnTo>
                  <a:lnTo>
                    <a:pt x="0" y="390"/>
                  </a:lnTo>
                  <a:lnTo>
                    <a:pt x="0" y="482"/>
                  </a:lnTo>
                  <a:lnTo>
                    <a:pt x="52" y="482"/>
                  </a:lnTo>
                  <a:lnTo>
                    <a:pt x="52" y="482"/>
                  </a:lnTo>
                  <a:lnTo>
                    <a:pt x="52" y="491"/>
                  </a:lnTo>
                  <a:lnTo>
                    <a:pt x="53" y="499"/>
                  </a:lnTo>
                  <a:lnTo>
                    <a:pt x="55" y="507"/>
                  </a:lnTo>
                  <a:lnTo>
                    <a:pt x="57" y="514"/>
                  </a:lnTo>
                  <a:lnTo>
                    <a:pt x="58" y="522"/>
                  </a:lnTo>
                  <a:lnTo>
                    <a:pt x="60" y="530"/>
                  </a:lnTo>
                  <a:lnTo>
                    <a:pt x="63" y="537"/>
                  </a:lnTo>
                  <a:lnTo>
                    <a:pt x="65" y="545"/>
                  </a:lnTo>
                  <a:lnTo>
                    <a:pt x="68" y="553"/>
                  </a:lnTo>
                  <a:lnTo>
                    <a:pt x="70" y="560"/>
                  </a:lnTo>
                  <a:lnTo>
                    <a:pt x="73" y="568"/>
                  </a:lnTo>
                  <a:lnTo>
                    <a:pt x="76" y="575"/>
                  </a:lnTo>
                  <a:lnTo>
                    <a:pt x="78" y="582"/>
                  </a:lnTo>
                  <a:lnTo>
                    <a:pt x="81" y="590"/>
                  </a:lnTo>
                  <a:lnTo>
                    <a:pt x="85" y="596"/>
                  </a:lnTo>
                  <a:lnTo>
                    <a:pt x="90" y="603"/>
                  </a:lnTo>
                  <a:lnTo>
                    <a:pt x="93" y="610"/>
                  </a:lnTo>
                  <a:lnTo>
                    <a:pt x="96" y="616"/>
                  </a:lnTo>
                  <a:lnTo>
                    <a:pt x="100" y="624"/>
                  </a:lnTo>
                  <a:lnTo>
                    <a:pt x="104" y="629"/>
                  </a:lnTo>
                  <a:lnTo>
                    <a:pt x="108" y="636"/>
                  </a:lnTo>
                  <a:lnTo>
                    <a:pt x="113" y="643"/>
                  </a:lnTo>
                  <a:lnTo>
                    <a:pt x="116" y="649"/>
                  </a:lnTo>
                  <a:lnTo>
                    <a:pt x="121" y="656"/>
                  </a:lnTo>
                  <a:lnTo>
                    <a:pt x="126" y="662"/>
                  </a:lnTo>
                  <a:lnTo>
                    <a:pt x="131" y="667"/>
                  </a:lnTo>
                  <a:lnTo>
                    <a:pt x="136" y="674"/>
                  </a:lnTo>
                  <a:lnTo>
                    <a:pt x="141" y="681"/>
                  </a:lnTo>
                  <a:lnTo>
                    <a:pt x="146" y="686"/>
                  </a:lnTo>
                  <a:lnTo>
                    <a:pt x="151" y="692"/>
                  </a:lnTo>
                  <a:lnTo>
                    <a:pt x="156" y="697"/>
                  </a:lnTo>
                  <a:lnTo>
                    <a:pt x="162" y="702"/>
                  </a:lnTo>
                  <a:lnTo>
                    <a:pt x="167" y="709"/>
                  </a:lnTo>
                  <a:lnTo>
                    <a:pt x="172" y="714"/>
                  </a:lnTo>
                  <a:lnTo>
                    <a:pt x="179" y="719"/>
                  </a:lnTo>
                  <a:lnTo>
                    <a:pt x="185" y="724"/>
                  </a:lnTo>
                  <a:lnTo>
                    <a:pt x="190" y="728"/>
                  </a:lnTo>
                  <a:lnTo>
                    <a:pt x="197" y="733"/>
                  </a:lnTo>
                  <a:lnTo>
                    <a:pt x="204" y="738"/>
                  </a:lnTo>
                  <a:lnTo>
                    <a:pt x="208" y="742"/>
                  </a:lnTo>
                  <a:lnTo>
                    <a:pt x="215" y="747"/>
                  </a:lnTo>
                  <a:lnTo>
                    <a:pt x="222" y="750"/>
                  </a:lnTo>
                  <a:lnTo>
                    <a:pt x="228" y="755"/>
                  </a:lnTo>
                  <a:lnTo>
                    <a:pt x="235" y="758"/>
                  </a:lnTo>
                  <a:lnTo>
                    <a:pt x="241" y="763"/>
                  </a:lnTo>
                  <a:lnTo>
                    <a:pt x="248" y="766"/>
                  </a:lnTo>
                  <a:lnTo>
                    <a:pt x="255" y="770"/>
                  </a:lnTo>
                  <a:lnTo>
                    <a:pt x="263" y="773"/>
                  </a:lnTo>
                  <a:lnTo>
                    <a:pt x="270" y="776"/>
                  </a:lnTo>
                  <a:lnTo>
                    <a:pt x="276" y="780"/>
                  </a:lnTo>
                  <a:lnTo>
                    <a:pt x="284" y="783"/>
                  </a:lnTo>
                  <a:lnTo>
                    <a:pt x="291" y="786"/>
                  </a:lnTo>
                  <a:lnTo>
                    <a:pt x="299" y="790"/>
                  </a:lnTo>
                  <a:lnTo>
                    <a:pt x="306" y="791"/>
                  </a:lnTo>
                  <a:lnTo>
                    <a:pt x="314" y="794"/>
                  </a:lnTo>
                  <a:lnTo>
                    <a:pt x="321" y="796"/>
                  </a:lnTo>
                  <a:lnTo>
                    <a:pt x="329" y="798"/>
                  </a:lnTo>
                  <a:lnTo>
                    <a:pt x="336" y="801"/>
                  </a:lnTo>
                  <a:lnTo>
                    <a:pt x="344" y="803"/>
                  </a:lnTo>
                  <a:lnTo>
                    <a:pt x="352" y="804"/>
                  </a:lnTo>
                  <a:lnTo>
                    <a:pt x="360" y="806"/>
                  </a:lnTo>
                  <a:lnTo>
                    <a:pt x="367" y="808"/>
                  </a:lnTo>
                  <a:lnTo>
                    <a:pt x="375" y="808"/>
                  </a:lnTo>
                  <a:lnTo>
                    <a:pt x="383" y="809"/>
                  </a:lnTo>
                  <a:lnTo>
                    <a:pt x="383" y="859"/>
                  </a:lnTo>
                  <a:lnTo>
                    <a:pt x="476" y="859"/>
                  </a:lnTo>
                  <a:lnTo>
                    <a:pt x="476" y="809"/>
                  </a:lnTo>
                  <a:lnTo>
                    <a:pt x="476" y="809"/>
                  </a:lnTo>
                  <a:lnTo>
                    <a:pt x="484" y="808"/>
                  </a:lnTo>
                  <a:lnTo>
                    <a:pt x="492" y="808"/>
                  </a:lnTo>
                  <a:lnTo>
                    <a:pt x="499" y="806"/>
                  </a:lnTo>
                  <a:lnTo>
                    <a:pt x="507" y="804"/>
                  </a:lnTo>
                  <a:lnTo>
                    <a:pt x="516" y="803"/>
                  </a:lnTo>
                  <a:lnTo>
                    <a:pt x="524" y="801"/>
                  </a:lnTo>
                  <a:lnTo>
                    <a:pt x="530" y="798"/>
                  </a:lnTo>
                  <a:lnTo>
                    <a:pt x="539" y="796"/>
                  </a:lnTo>
                  <a:lnTo>
                    <a:pt x="545" y="794"/>
                  </a:lnTo>
                  <a:lnTo>
                    <a:pt x="553" y="791"/>
                  </a:lnTo>
                  <a:lnTo>
                    <a:pt x="560" y="790"/>
                  </a:lnTo>
                  <a:lnTo>
                    <a:pt x="568" y="786"/>
                  </a:lnTo>
                  <a:lnTo>
                    <a:pt x="575" y="783"/>
                  </a:lnTo>
                  <a:lnTo>
                    <a:pt x="583" y="780"/>
                  </a:lnTo>
                  <a:lnTo>
                    <a:pt x="590" y="776"/>
                  </a:lnTo>
                  <a:lnTo>
                    <a:pt x="596" y="773"/>
                  </a:lnTo>
                  <a:lnTo>
                    <a:pt x="605" y="770"/>
                  </a:lnTo>
                  <a:lnTo>
                    <a:pt x="611" y="766"/>
                  </a:lnTo>
                  <a:lnTo>
                    <a:pt x="618" y="763"/>
                  </a:lnTo>
                  <a:lnTo>
                    <a:pt x="624" y="758"/>
                  </a:lnTo>
                  <a:lnTo>
                    <a:pt x="631" y="755"/>
                  </a:lnTo>
                  <a:lnTo>
                    <a:pt x="638" y="750"/>
                  </a:lnTo>
                  <a:lnTo>
                    <a:pt x="644" y="747"/>
                  </a:lnTo>
                  <a:lnTo>
                    <a:pt x="651" y="742"/>
                  </a:lnTo>
                  <a:lnTo>
                    <a:pt x="656" y="738"/>
                  </a:lnTo>
                  <a:lnTo>
                    <a:pt x="662" y="733"/>
                  </a:lnTo>
                  <a:lnTo>
                    <a:pt x="669" y="728"/>
                  </a:lnTo>
                  <a:lnTo>
                    <a:pt x="674" y="724"/>
                  </a:lnTo>
                  <a:lnTo>
                    <a:pt x="681" y="719"/>
                  </a:lnTo>
                  <a:lnTo>
                    <a:pt x="687" y="714"/>
                  </a:lnTo>
                  <a:lnTo>
                    <a:pt x="692" y="709"/>
                  </a:lnTo>
                  <a:lnTo>
                    <a:pt x="697" y="702"/>
                  </a:lnTo>
                  <a:lnTo>
                    <a:pt x="704" y="697"/>
                  </a:lnTo>
                  <a:lnTo>
                    <a:pt x="709" y="692"/>
                  </a:lnTo>
                  <a:lnTo>
                    <a:pt x="714" y="686"/>
                  </a:lnTo>
                  <a:lnTo>
                    <a:pt x="719" y="681"/>
                  </a:lnTo>
                  <a:lnTo>
                    <a:pt x="724" y="674"/>
                  </a:lnTo>
                  <a:lnTo>
                    <a:pt x="728" y="667"/>
                  </a:lnTo>
                  <a:lnTo>
                    <a:pt x="733" y="662"/>
                  </a:lnTo>
                  <a:lnTo>
                    <a:pt x="738" y="656"/>
                  </a:lnTo>
                  <a:lnTo>
                    <a:pt x="743" y="649"/>
                  </a:lnTo>
                  <a:lnTo>
                    <a:pt x="747" y="643"/>
                  </a:lnTo>
                  <a:lnTo>
                    <a:pt x="752" y="636"/>
                  </a:lnTo>
                  <a:lnTo>
                    <a:pt x="755" y="629"/>
                  </a:lnTo>
                  <a:lnTo>
                    <a:pt x="760" y="624"/>
                  </a:lnTo>
                  <a:lnTo>
                    <a:pt x="763" y="616"/>
                  </a:lnTo>
                  <a:lnTo>
                    <a:pt x="766" y="610"/>
                  </a:lnTo>
                  <a:lnTo>
                    <a:pt x="770" y="603"/>
                  </a:lnTo>
                  <a:lnTo>
                    <a:pt x="775" y="596"/>
                  </a:lnTo>
                  <a:lnTo>
                    <a:pt x="778" y="590"/>
                  </a:lnTo>
                  <a:lnTo>
                    <a:pt x="781" y="582"/>
                  </a:lnTo>
                  <a:lnTo>
                    <a:pt x="783" y="575"/>
                  </a:lnTo>
                  <a:lnTo>
                    <a:pt x="786" y="568"/>
                  </a:lnTo>
                  <a:lnTo>
                    <a:pt x="790" y="560"/>
                  </a:lnTo>
                  <a:lnTo>
                    <a:pt x="791" y="553"/>
                  </a:lnTo>
                  <a:lnTo>
                    <a:pt x="795" y="545"/>
                  </a:lnTo>
                  <a:lnTo>
                    <a:pt x="796" y="537"/>
                  </a:lnTo>
                  <a:lnTo>
                    <a:pt x="799" y="530"/>
                  </a:lnTo>
                  <a:lnTo>
                    <a:pt x="801" y="522"/>
                  </a:lnTo>
                  <a:lnTo>
                    <a:pt x="803" y="514"/>
                  </a:lnTo>
                  <a:lnTo>
                    <a:pt x="804" y="507"/>
                  </a:lnTo>
                  <a:lnTo>
                    <a:pt x="806" y="499"/>
                  </a:lnTo>
                  <a:lnTo>
                    <a:pt x="808" y="491"/>
                  </a:lnTo>
                  <a:lnTo>
                    <a:pt x="808" y="482"/>
                  </a:lnTo>
                  <a:lnTo>
                    <a:pt x="859" y="482"/>
                  </a:lnTo>
                  <a:lnTo>
                    <a:pt x="859" y="390"/>
                  </a:lnTo>
                  <a:lnTo>
                    <a:pt x="859" y="390"/>
                  </a:lnTo>
                  <a:close/>
                  <a:moveTo>
                    <a:pt x="735" y="558"/>
                  </a:moveTo>
                  <a:lnTo>
                    <a:pt x="735" y="558"/>
                  </a:lnTo>
                  <a:lnTo>
                    <a:pt x="732" y="567"/>
                  </a:lnTo>
                  <a:lnTo>
                    <a:pt x="728" y="573"/>
                  </a:lnTo>
                  <a:lnTo>
                    <a:pt x="725" y="580"/>
                  </a:lnTo>
                  <a:lnTo>
                    <a:pt x="722" y="588"/>
                  </a:lnTo>
                  <a:lnTo>
                    <a:pt x="717" y="595"/>
                  </a:lnTo>
                  <a:lnTo>
                    <a:pt x="714" y="601"/>
                  </a:lnTo>
                  <a:lnTo>
                    <a:pt x="709" y="608"/>
                  </a:lnTo>
                  <a:lnTo>
                    <a:pt x="705" y="615"/>
                  </a:lnTo>
                  <a:lnTo>
                    <a:pt x="700" y="621"/>
                  </a:lnTo>
                  <a:lnTo>
                    <a:pt x="695" y="628"/>
                  </a:lnTo>
                  <a:lnTo>
                    <a:pt x="691" y="634"/>
                  </a:lnTo>
                  <a:lnTo>
                    <a:pt x="686" y="641"/>
                  </a:lnTo>
                  <a:lnTo>
                    <a:pt x="681" y="646"/>
                  </a:lnTo>
                  <a:lnTo>
                    <a:pt x="676" y="653"/>
                  </a:lnTo>
                  <a:lnTo>
                    <a:pt x="671" y="659"/>
                  </a:lnTo>
                  <a:lnTo>
                    <a:pt x="664" y="664"/>
                  </a:lnTo>
                  <a:lnTo>
                    <a:pt x="664" y="664"/>
                  </a:lnTo>
                  <a:lnTo>
                    <a:pt x="659" y="671"/>
                  </a:lnTo>
                  <a:lnTo>
                    <a:pt x="653" y="676"/>
                  </a:lnTo>
                  <a:lnTo>
                    <a:pt x="646" y="681"/>
                  </a:lnTo>
                  <a:lnTo>
                    <a:pt x="641" y="686"/>
                  </a:lnTo>
                  <a:lnTo>
                    <a:pt x="634" y="690"/>
                  </a:lnTo>
                  <a:lnTo>
                    <a:pt x="628" y="695"/>
                  </a:lnTo>
                  <a:lnTo>
                    <a:pt x="621" y="700"/>
                  </a:lnTo>
                  <a:lnTo>
                    <a:pt x="615" y="705"/>
                  </a:lnTo>
                  <a:lnTo>
                    <a:pt x="608" y="709"/>
                  </a:lnTo>
                  <a:lnTo>
                    <a:pt x="601" y="714"/>
                  </a:lnTo>
                  <a:lnTo>
                    <a:pt x="595" y="717"/>
                  </a:lnTo>
                  <a:lnTo>
                    <a:pt x="588" y="722"/>
                  </a:lnTo>
                  <a:lnTo>
                    <a:pt x="580" y="725"/>
                  </a:lnTo>
                  <a:lnTo>
                    <a:pt x="573" y="728"/>
                  </a:lnTo>
                  <a:lnTo>
                    <a:pt x="567" y="732"/>
                  </a:lnTo>
                  <a:lnTo>
                    <a:pt x="558" y="735"/>
                  </a:lnTo>
                  <a:lnTo>
                    <a:pt x="558" y="735"/>
                  </a:lnTo>
                  <a:lnTo>
                    <a:pt x="549" y="740"/>
                  </a:lnTo>
                  <a:lnTo>
                    <a:pt x="539" y="743"/>
                  </a:lnTo>
                  <a:lnTo>
                    <a:pt x="529" y="747"/>
                  </a:lnTo>
                  <a:lnTo>
                    <a:pt x="519" y="750"/>
                  </a:lnTo>
                  <a:lnTo>
                    <a:pt x="507" y="752"/>
                  </a:lnTo>
                  <a:lnTo>
                    <a:pt x="497" y="755"/>
                  </a:lnTo>
                  <a:lnTo>
                    <a:pt x="486" y="757"/>
                  </a:lnTo>
                  <a:lnTo>
                    <a:pt x="476" y="758"/>
                  </a:lnTo>
                  <a:lnTo>
                    <a:pt x="476" y="709"/>
                  </a:lnTo>
                  <a:lnTo>
                    <a:pt x="383" y="709"/>
                  </a:lnTo>
                  <a:lnTo>
                    <a:pt x="383" y="758"/>
                  </a:lnTo>
                  <a:lnTo>
                    <a:pt x="383" y="758"/>
                  </a:lnTo>
                  <a:lnTo>
                    <a:pt x="374" y="757"/>
                  </a:lnTo>
                  <a:lnTo>
                    <a:pt x="362" y="755"/>
                  </a:lnTo>
                  <a:lnTo>
                    <a:pt x="352" y="752"/>
                  </a:lnTo>
                  <a:lnTo>
                    <a:pt x="342" y="750"/>
                  </a:lnTo>
                  <a:lnTo>
                    <a:pt x="331" y="747"/>
                  </a:lnTo>
                  <a:lnTo>
                    <a:pt x="321" y="743"/>
                  </a:lnTo>
                  <a:lnTo>
                    <a:pt x="311" y="740"/>
                  </a:lnTo>
                  <a:lnTo>
                    <a:pt x="301" y="735"/>
                  </a:lnTo>
                  <a:lnTo>
                    <a:pt x="301" y="735"/>
                  </a:lnTo>
                  <a:lnTo>
                    <a:pt x="293" y="732"/>
                  </a:lnTo>
                  <a:lnTo>
                    <a:pt x="286" y="728"/>
                  </a:lnTo>
                  <a:lnTo>
                    <a:pt x="279" y="725"/>
                  </a:lnTo>
                  <a:lnTo>
                    <a:pt x="271" y="722"/>
                  </a:lnTo>
                  <a:lnTo>
                    <a:pt x="265" y="717"/>
                  </a:lnTo>
                  <a:lnTo>
                    <a:pt x="258" y="714"/>
                  </a:lnTo>
                  <a:lnTo>
                    <a:pt x="251" y="709"/>
                  </a:lnTo>
                  <a:lnTo>
                    <a:pt x="245" y="705"/>
                  </a:lnTo>
                  <a:lnTo>
                    <a:pt x="238" y="700"/>
                  </a:lnTo>
                  <a:lnTo>
                    <a:pt x="232" y="695"/>
                  </a:lnTo>
                  <a:lnTo>
                    <a:pt x="225" y="690"/>
                  </a:lnTo>
                  <a:lnTo>
                    <a:pt x="218" y="686"/>
                  </a:lnTo>
                  <a:lnTo>
                    <a:pt x="213" y="681"/>
                  </a:lnTo>
                  <a:lnTo>
                    <a:pt x="207" y="676"/>
                  </a:lnTo>
                  <a:lnTo>
                    <a:pt x="200" y="671"/>
                  </a:lnTo>
                  <a:lnTo>
                    <a:pt x="195" y="664"/>
                  </a:lnTo>
                  <a:lnTo>
                    <a:pt x="195" y="664"/>
                  </a:lnTo>
                  <a:lnTo>
                    <a:pt x="189" y="659"/>
                  </a:lnTo>
                  <a:lnTo>
                    <a:pt x="184" y="653"/>
                  </a:lnTo>
                  <a:lnTo>
                    <a:pt x="179" y="646"/>
                  </a:lnTo>
                  <a:lnTo>
                    <a:pt x="174" y="641"/>
                  </a:lnTo>
                  <a:lnTo>
                    <a:pt x="169" y="634"/>
                  </a:lnTo>
                  <a:lnTo>
                    <a:pt x="164" y="628"/>
                  </a:lnTo>
                  <a:lnTo>
                    <a:pt x="159" y="621"/>
                  </a:lnTo>
                  <a:lnTo>
                    <a:pt x="154" y="615"/>
                  </a:lnTo>
                  <a:lnTo>
                    <a:pt x="151" y="608"/>
                  </a:lnTo>
                  <a:lnTo>
                    <a:pt x="146" y="601"/>
                  </a:lnTo>
                  <a:lnTo>
                    <a:pt x="142" y="595"/>
                  </a:lnTo>
                  <a:lnTo>
                    <a:pt x="137" y="588"/>
                  </a:lnTo>
                  <a:lnTo>
                    <a:pt x="134" y="580"/>
                  </a:lnTo>
                  <a:lnTo>
                    <a:pt x="131" y="573"/>
                  </a:lnTo>
                  <a:lnTo>
                    <a:pt x="128" y="567"/>
                  </a:lnTo>
                  <a:lnTo>
                    <a:pt x="124" y="558"/>
                  </a:lnTo>
                  <a:lnTo>
                    <a:pt x="124" y="558"/>
                  </a:lnTo>
                  <a:lnTo>
                    <a:pt x="121" y="550"/>
                  </a:lnTo>
                  <a:lnTo>
                    <a:pt x="116" y="540"/>
                  </a:lnTo>
                  <a:lnTo>
                    <a:pt x="114" y="530"/>
                  </a:lnTo>
                  <a:lnTo>
                    <a:pt x="111" y="522"/>
                  </a:lnTo>
                  <a:lnTo>
                    <a:pt x="108" y="512"/>
                  </a:lnTo>
                  <a:lnTo>
                    <a:pt x="106" y="502"/>
                  </a:lnTo>
                  <a:lnTo>
                    <a:pt x="104" y="492"/>
                  </a:lnTo>
                  <a:lnTo>
                    <a:pt x="103" y="482"/>
                  </a:lnTo>
                  <a:lnTo>
                    <a:pt x="151" y="482"/>
                  </a:lnTo>
                  <a:lnTo>
                    <a:pt x="151" y="390"/>
                  </a:lnTo>
                  <a:lnTo>
                    <a:pt x="100" y="390"/>
                  </a:lnTo>
                  <a:lnTo>
                    <a:pt x="100" y="390"/>
                  </a:lnTo>
                  <a:lnTo>
                    <a:pt x="101" y="385"/>
                  </a:lnTo>
                  <a:lnTo>
                    <a:pt x="101" y="378"/>
                  </a:lnTo>
                  <a:lnTo>
                    <a:pt x="103" y="374"/>
                  </a:lnTo>
                  <a:lnTo>
                    <a:pt x="104" y="367"/>
                  </a:lnTo>
                  <a:lnTo>
                    <a:pt x="104" y="362"/>
                  </a:lnTo>
                  <a:lnTo>
                    <a:pt x="106" y="355"/>
                  </a:lnTo>
                  <a:lnTo>
                    <a:pt x="108" y="350"/>
                  </a:lnTo>
                  <a:lnTo>
                    <a:pt x="109" y="345"/>
                  </a:lnTo>
                  <a:lnTo>
                    <a:pt x="111" y="339"/>
                  </a:lnTo>
                  <a:lnTo>
                    <a:pt x="113" y="334"/>
                  </a:lnTo>
                  <a:lnTo>
                    <a:pt x="114" y="327"/>
                  </a:lnTo>
                  <a:lnTo>
                    <a:pt x="116" y="322"/>
                  </a:lnTo>
                  <a:lnTo>
                    <a:pt x="118" y="317"/>
                  </a:lnTo>
                  <a:lnTo>
                    <a:pt x="119" y="311"/>
                  </a:lnTo>
                  <a:lnTo>
                    <a:pt x="121" y="306"/>
                  </a:lnTo>
                  <a:lnTo>
                    <a:pt x="124" y="301"/>
                  </a:lnTo>
                  <a:lnTo>
                    <a:pt x="124" y="301"/>
                  </a:lnTo>
                  <a:lnTo>
                    <a:pt x="128" y="293"/>
                  </a:lnTo>
                  <a:lnTo>
                    <a:pt x="131" y="286"/>
                  </a:lnTo>
                  <a:lnTo>
                    <a:pt x="134" y="279"/>
                  </a:lnTo>
                  <a:lnTo>
                    <a:pt x="137" y="271"/>
                  </a:lnTo>
                  <a:lnTo>
                    <a:pt x="142" y="265"/>
                  </a:lnTo>
                  <a:lnTo>
                    <a:pt x="146" y="258"/>
                  </a:lnTo>
                  <a:lnTo>
                    <a:pt x="151" y="251"/>
                  </a:lnTo>
                  <a:lnTo>
                    <a:pt x="154" y="245"/>
                  </a:lnTo>
                  <a:lnTo>
                    <a:pt x="159" y="238"/>
                  </a:lnTo>
                  <a:lnTo>
                    <a:pt x="164" y="232"/>
                  </a:lnTo>
                  <a:lnTo>
                    <a:pt x="169" y="225"/>
                  </a:lnTo>
                  <a:lnTo>
                    <a:pt x="174" y="218"/>
                  </a:lnTo>
                  <a:lnTo>
                    <a:pt x="179" y="213"/>
                  </a:lnTo>
                  <a:lnTo>
                    <a:pt x="184" y="207"/>
                  </a:lnTo>
                  <a:lnTo>
                    <a:pt x="189" y="200"/>
                  </a:lnTo>
                  <a:lnTo>
                    <a:pt x="195" y="195"/>
                  </a:lnTo>
                  <a:lnTo>
                    <a:pt x="195" y="195"/>
                  </a:lnTo>
                  <a:lnTo>
                    <a:pt x="200" y="189"/>
                  </a:lnTo>
                  <a:lnTo>
                    <a:pt x="207" y="184"/>
                  </a:lnTo>
                  <a:lnTo>
                    <a:pt x="213" y="179"/>
                  </a:lnTo>
                  <a:lnTo>
                    <a:pt x="218" y="174"/>
                  </a:lnTo>
                  <a:lnTo>
                    <a:pt x="225" y="169"/>
                  </a:lnTo>
                  <a:lnTo>
                    <a:pt x="232" y="164"/>
                  </a:lnTo>
                  <a:lnTo>
                    <a:pt x="238" y="159"/>
                  </a:lnTo>
                  <a:lnTo>
                    <a:pt x="245" y="154"/>
                  </a:lnTo>
                  <a:lnTo>
                    <a:pt x="251" y="151"/>
                  </a:lnTo>
                  <a:lnTo>
                    <a:pt x="258" y="146"/>
                  </a:lnTo>
                  <a:lnTo>
                    <a:pt x="265" y="142"/>
                  </a:lnTo>
                  <a:lnTo>
                    <a:pt x="271" y="137"/>
                  </a:lnTo>
                  <a:lnTo>
                    <a:pt x="279" y="134"/>
                  </a:lnTo>
                  <a:lnTo>
                    <a:pt x="286" y="131"/>
                  </a:lnTo>
                  <a:lnTo>
                    <a:pt x="293" y="128"/>
                  </a:lnTo>
                  <a:lnTo>
                    <a:pt x="301" y="124"/>
                  </a:lnTo>
                  <a:lnTo>
                    <a:pt x="301" y="124"/>
                  </a:lnTo>
                  <a:lnTo>
                    <a:pt x="311" y="119"/>
                  </a:lnTo>
                  <a:lnTo>
                    <a:pt x="321" y="116"/>
                  </a:lnTo>
                  <a:lnTo>
                    <a:pt x="331" y="113"/>
                  </a:lnTo>
                  <a:lnTo>
                    <a:pt x="342" y="109"/>
                  </a:lnTo>
                  <a:lnTo>
                    <a:pt x="352" y="108"/>
                  </a:lnTo>
                  <a:lnTo>
                    <a:pt x="362" y="104"/>
                  </a:lnTo>
                  <a:lnTo>
                    <a:pt x="374" y="103"/>
                  </a:lnTo>
                  <a:lnTo>
                    <a:pt x="383" y="101"/>
                  </a:lnTo>
                  <a:lnTo>
                    <a:pt x="383" y="151"/>
                  </a:lnTo>
                  <a:lnTo>
                    <a:pt x="476" y="151"/>
                  </a:lnTo>
                  <a:lnTo>
                    <a:pt x="476" y="101"/>
                  </a:lnTo>
                  <a:lnTo>
                    <a:pt x="476" y="101"/>
                  </a:lnTo>
                  <a:lnTo>
                    <a:pt x="486" y="103"/>
                  </a:lnTo>
                  <a:lnTo>
                    <a:pt x="497" y="104"/>
                  </a:lnTo>
                  <a:lnTo>
                    <a:pt x="507" y="108"/>
                  </a:lnTo>
                  <a:lnTo>
                    <a:pt x="519" y="109"/>
                  </a:lnTo>
                  <a:lnTo>
                    <a:pt x="529" y="113"/>
                  </a:lnTo>
                  <a:lnTo>
                    <a:pt x="539" y="116"/>
                  </a:lnTo>
                  <a:lnTo>
                    <a:pt x="549" y="119"/>
                  </a:lnTo>
                  <a:lnTo>
                    <a:pt x="558" y="124"/>
                  </a:lnTo>
                  <a:lnTo>
                    <a:pt x="558" y="124"/>
                  </a:lnTo>
                  <a:lnTo>
                    <a:pt x="567" y="128"/>
                  </a:lnTo>
                  <a:lnTo>
                    <a:pt x="573" y="131"/>
                  </a:lnTo>
                  <a:lnTo>
                    <a:pt x="580" y="134"/>
                  </a:lnTo>
                  <a:lnTo>
                    <a:pt x="588" y="137"/>
                  </a:lnTo>
                  <a:lnTo>
                    <a:pt x="595" y="142"/>
                  </a:lnTo>
                  <a:lnTo>
                    <a:pt x="601" y="146"/>
                  </a:lnTo>
                  <a:lnTo>
                    <a:pt x="608" y="151"/>
                  </a:lnTo>
                  <a:lnTo>
                    <a:pt x="615" y="154"/>
                  </a:lnTo>
                  <a:lnTo>
                    <a:pt x="621" y="159"/>
                  </a:lnTo>
                  <a:lnTo>
                    <a:pt x="628" y="164"/>
                  </a:lnTo>
                  <a:lnTo>
                    <a:pt x="634" y="169"/>
                  </a:lnTo>
                  <a:lnTo>
                    <a:pt x="641" y="174"/>
                  </a:lnTo>
                  <a:lnTo>
                    <a:pt x="646" y="179"/>
                  </a:lnTo>
                  <a:lnTo>
                    <a:pt x="653" y="184"/>
                  </a:lnTo>
                  <a:lnTo>
                    <a:pt x="659" y="189"/>
                  </a:lnTo>
                  <a:lnTo>
                    <a:pt x="664" y="195"/>
                  </a:lnTo>
                  <a:lnTo>
                    <a:pt x="664" y="195"/>
                  </a:lnTo>
                  <a:lnTo>
                    <a:pt x="671" y="200"/>
                  </a:lnTo>
                  <a:lnTo>
                    <a:pt x="676" y="207"/>
                  </a:lnTo>
                  <a:lnTo>
                    <a:pt x="681" y="213"/>
                  </a:lnTo>
                  <a:lnTo>
                    <a:pt x="686" y="218"/>
                  </a:lnTo>
                  <a:lnTo>
                    <a:pt x="691" y="225"/>
                  </a:lnTo>
                  <a:lnTo>
                    <a:pt x="695" y="232"/>
                  </a:lnTo>
                  <a:lnTo>
                    <a:pt x="700" y="238"/>
                  </a:lnTo>
                  <a:lnTo>
                    <a:pt x="705" y="245"/>
                  </a:lnTo>
                  <a:lnTo>
                    <a:pt x="709" y="251"/>
                  </a:lnTo>
                  <a:lnTo>
                    <a:pt x="714" y="258"/>
                  </a:lnTo>
                  <a:lnTo>
                    <a:pt x="717" y="265"/>
                  </a:lnTo>
                  <a:lnTo>
                    <a:pt x="722" y="271"/>
                  </a:lnTo>
                  <a:lnTo>
                    <a:pt x="725" y="279"/>
                  </a:lnTo>
                  <a:lnTo>
                    <a:pt x="728" y="286"/>
                  </a:lnTo>
                  <a:lnTo>
                    <a:pt x="732" y="293"/>
                  </a:lnTo>
                  <a:lnTo>
                    <a:pt x="735" y="301"/>
                  </a:lnTo>
                  <a:lnTo>
                    <a:pt x="735" y="301"/>
                  </a:lnTo>
                  <a:lnTo>
                    <a:pt x="738" y="306"/>
                  </a:lnTo>
                  <a:lnTo>
                    <a:pt x="740" y="311"/>
                  </a:lnTo>
                  <a:lnTo>
                    <a:pt x="742" y="317"/>
                  </a:lnTo>
                  <a:lnTo>
                    <a:pt x="743" y="322"/>
                  </a:lnTo>
                  <a:lnTo>
                    <a:pt x="745" y="327"/>
                  </a:lnTo>
                  <a:lnTo>
                    <a:pt x="747" y="334"/>
                  </a:lnTo>
                  <a:lnTo>
                    <a:pt x="748" y="339"/>
                  </a:lnTo>
                  <a:lnTo>
                    <a:pt x="750" y="345"/>
                  </a:lnTo>
                  <a:lnTo>
                    <a:pt x="752" y="350"/>
                  </a:lnTo>
                  <a:lnTo>
                    <a:pt x="753" y="355"/>
                  </a:lnTo>
                  <a:lnTo>
                    <a:pt x="755" y="362"/>
                  </a:lnTo>
                  <a:lnTo>
                    <a:pt x="755" y="367"/>
                  </a:lnTo>
                  <a:lnTo>
                    <a:pt x="757" y="374"/>
                  </a:lnTo>
                  <a:lnTo>
                    <a:pt x="758" y="378"/>
                  </a:lnTo>
                  <a:lnTo>
                    <a:pt x="758" y="385"/>
                  </a:lnTo>
                  <a:lnTo>
                    <a:pt x="760" y="390"/>
                  </a:lnTo>
                  <a:lnTo>
                    <a:pt x="709" y="390"/>
                  </a:lnTo>
                  <a:lnTo>
                    <a:pt x="709" y="482"/>
                  </a:lnTo>
                  <a:lnTo>
                    <a:pt x="757" y="482"/>
                  </a:lnTo>
                  <a:lnTo>
                    <a:pt x="757" y="482"/>
                  </a:lnTo>
                  <a:lnTo>
                    <a:pt x="755" y="492"/>
                  </a:lnTo>
                  <a:lnTo>
                    <a:pt x="753" y="502"/>
                  </a:lnTo>
                  <a:lnTo>
                    <a:pt x="752" y="512"/>
                  </a:lnTo>
                  <a:lnTo>
                    <a:pt x="748" y="522"/>
                  </a:lnTo>
                  <a:lnTo>
                    <a:pt x="745" y="530"/>
                  </a:lnTo>
                  <a:lnTo>
                    <a:pt x="743" y="540"/>
                  </a:lnTo>
                  <a:lnTo>
                    <a:pt x="738" y="550"/>
                  </a:lnTo>
                  <a:lnTo>
                    <a:pt x="735" y="558"/>
                  </a:lnTo>
                  <a:lnTo>
                    <a:pt x="735" y="558"/>
                  </a:lnTo>
                  <a:lnTo>
                    <a:pt x="735" y="558"/>
                  </a:lnTo>
                  <a:close/>
                </a:path>
              </a:pathLst>
            </a:custGeom>
            <a:grpFill/>
            <a:ln w="31750" cap="flat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2" name="Freeform 22"/>
            <p:cNvSpPr>
              <a:spLocks/>
            </p:cNvSpPr>
            <p:nvPr/>
          </p:nvSpPr>
          <p:spPr bwMode="auto">
            <a:xfrm>
              <a:off x="11804651" y="2498726"/>
              <a:ext cx="652463" cy="511175"/>
            </a:xfrm>
            <a:custGeom>
              <a:avLst/>
              <a:gdLst>
                <a:gd name="T0" fmla="*/ 131 w 411"/>
                <a:gd name="T1" fmla="*/ 206 h 322"/>
                <a:gd name="T2" fmla="*/ 58 w 411"/>
                <a:gd name="T3" fmla="*/ 134 h 322"/>
                <a:gd name="T4" fmla="*/ 0 w 411"/>
                <a:gd name="T5" fmla="*/ 183 h 322"/>
                <a:gd name="T6" fmla="*/ 139 w 411"/>
                <a:gd name="T7" fmla="*/ 322 h 322"/>
                <a:gd name="T8" fmla="*/ 411 w 411"/>
                <a:gd name="T9" fmla="*/ 41 h 322"/>
                <a:gd name="T10" fmla="*/ 355 w 411"/>
                <a:gd name="T11" fmla="*/ 0 h 322"/>
                <a:gd name="T12" fmla="*/ 131 w 411"/>
                <a:gd name="T13" fmla="*/ 206 h 322"/>
                <a:gd name="T14" fmla="*/ 131 w 411"/>
                <a:gd name="T15" fmla="*/ 206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1" h="322">
                  <a:moveTo>
                    <a:pt x="131" y="206"/>
                  </a:moveTo>
                  <a:lnTo>
                    <a:pt x="58" y="134"/>
                  </a:lnTo>
                  <a:lnTo>
                    <a:pt x="0" y="183"/>
                  </a:lnTo>
                  <a:lnTo>
                    <a:pt x="139" y="322"/>
                  </a:lnTo>
                  <a:lnTo>
                    <a:pt x="411" y="41"/>
                  </a:lnTo>
                  <a:lnTo>
                    <a:pt x="355" y="0"/>
                  </a:lnTo>
                  <a:lnTo>
                    <a:pt x="131" y="206"/>
                  </a:lnTo>
                  <a:lnTo>
                    <a:pt x="131" y="206"/>
                  </a:lnTo>
                  <a:close/>
                </a:path>
              </a:pathLst>
            </a:custGeom>
            <a:grpFill/>
            <a:ln w="31750" cap="flat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93" name="object 18">
            <a:extLst>
              <a:ext uri="{FF2B5EF4-FFF2-40B4-BE49-F238E27FC236}">
                <a16:creationId xmlns:a16="http://schemas.microsoft.com/office/drawing/2014/main" id="{147997DA-3BA6-4C8B-B8D3-D7E175DDC94A}"/>
              </a:ext>
            </a:extLst>
          </p:cNvPr>
          <p:cNvSpPr/>
          <p:nvPr/>
        </p:nvSpPr>
        <p:spPr>
          <a:xfrm>
            <a:off x="10073507" y="3611981"/>
            <a:ext cx="463055" cy="514591"/>
          </a:xfrm>
          <a:custGeom>
            <a:avLst/>
            <a:gdLst/>
            <a:ahLst/>
            <a:cxnLst/>
            <a:rect l="l" t="t" r="r" b="b"/>
            <a:pathLst>
              <a:path w="387985" h="431165">
                <a:moveTo>
                  <a:pt x="370230" y="232600"/>
                </a:moveTo>
                <a:lnTo>
                  <a:pt x="321894" y="232600"/>
                </a:lnTo>
                <a:lnTo>
                  <a:pt x="321894" y="383844"/>
                </a:lnTo>
                <a:lnTo>
                  <a:pt x="68224" y="383844"/>
                </a:lnTo>
                <a:lnTo>
                  <a:pt x="68224" y="347738"/>
                </a:lnTo>
                <a:lnTo>
                  <a:pt x="70929" y="346202"/>
                </a:lnTo>
                <a:lnTo>
                  <a:pt x="75450" y="342671"/>
                </a:lnTo>
                <a:lnTo>
                  <a:pt x="90805" y="312521"/>
                </a:lnTo>
                <a:lnTo>
                  <a:pt x="90589" y="304812"/>
                </a:lnTo>
                <a:lnTo>
                  <a:pt x="63246" y="268490"/>
                </a:lnTo>
                <a:lnTo>
                  <a:pt x="45402" y="264960"/>
                </a:lnTo>
                <a:lnTo>
                  <a:pt x="40894" y="265176"/>
                </a:lnTo>
                <a:lnTo>
                  <a:pt x="7912" y="284556"/>
                </a:lnTo>
                <a:lnTo>
                  <a:pt x="0" y="312293"/>
                </a:lnTo>
                <a:lnTo>
                  <a:pt x="1371" y="320230"/>
                </a:lnTo>
                <a:lnTo>
                  <a:pt x="4064" y="327926"/>
                </a:lnTo>
                <a:lnTo>
                  <a:pt x="7010" y="332549"/>
                </a:lnTo>
                <a:lnTo>
                  <a:pt x="8356" y="334962"/>
                </a:lnTo>
                <a:lnTo>
                  <a:pt x="13550" y="340918"/>
                </a:lnTo>
                <a:lnTo>
                  <a:pt x="15595" y="342671"/>
                </a:lnTo>
                <a:lnTo>
                  <a:pt x="20104" y="345757"/>
                </a:lnTo>
                <a:lnTo>
                  <a:pt x="20104" y="430733"/>
                </a:lnTo>
                <a:lnTo>
                  <a:pt x="370230" y="430733"/>
                </a:lnTo>
                <a:lnTo>
                  <a:pt x="370230" y="232600"/>
                </a:lnTo>
                <a:close/>
              </a:path>
              <a:path w="387985" h="431165">
                <a:moveTo>
                  <a:pt x="387451" y="123723"/>
                </a:moveTo>
                <a:lnTo>
                  <a:pt x="369582" y="90157"/>
                </a:lnTo>
                <a:lnTo>
                  <a:pt x="367550" y="88315"/>
                </a:lnTo>
                <a:lnTo>
                  <a:pt x="367550" y="0"/>
                </a:lnTo>
                <a:lnTo>
                  <a:pt x="17221" y="0"/>
                </a:lnTo>
                <a:lnTo>
                  <a:pt x="17221" y="206756"/>
                </a:lnTo>
                <a:lnTo>
                  <a:pt x="65366" y="206756"/>
                </a:lnTo>
                <a:lnTo>
                  <a:pt x="65366" y="48983"/>
                </a:lnTo>
                <a:lnTo>
                  <a:pt x="319189" y="48983"/>
                </a:lnTo>
                <a:lnTo>
                  <a:pt x="319189" y="86702"/>
                </a:lnTo>
                <a:lnTo>
                  <a:pt x="316699" y="88087"/>
                </a:lnTo>
                <a:lnTo>
                  <a:pt x="309918" y="93827"/>
                </a:lnTo>
                <a:lnTo>
                  <a:pt x="305854" y="98196"/>
                </a:lnTo>
                <a:lnTo>
                  <a:pt x="304266" y="100965"/>
                </a:lnTo>
                <a:lnTo>
                  <a:pt x="302691" y="103263"/>
                </a:lnTo>
                <a:lnTo>
                  <a:pt x="300189" y="108559"/>
                </a:lnTo>
                <a:lnTo>
                  <a:pt x="299072" y="111315"/>
                </a:lnTo>
                <a:lnTo>
                  <a:pt x="297484" y="117284"/>
                </a:lnTo>
                <a:lnTo>
                  <a:pt x="296583" y="123494"/>
                </a:lnTo>
                <a:lnTo>
                  <a:pt x="296811" y="131546"/>
                </a:lnTo>
                <a:lnTo>
                  <a:pt x="316471" y="165125"/>
                </a:lnTo>
                <a:lnTo>
                  <a:pt x="342011" y="173177"/>
                </a:lnTo>
                <a:lnTo>
                  <a:pt x="346544" y="172948"/>
                </a:lnTo>
                <a:lnTo>
                  <a:pt x="379768" y="152717"/>
                </a:lnTo>
                <a:lnTo>
                  <a:pt x="387223" y="131546"/>
                </a:lnTo>
                <a:lnTo>
                  <a:pt x="387451" y="1237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1"/>
          </a:p>
        </p:txBody>
      </p:sp>
      <p:grpSp>
        <p:nvGrpSpPr>
          <p:cNvPr id="194" name="Группа 193">
            <a:extLst>
              <a:ext uri="{FF2B5EF4-FFF2-40B4-BE49-F238E27FC236}">
                <a16:creationId xmlns:a16="http://schemas.microsoft.com/office/drawing/2014/main" id="{0681F429-F0B0-668E-81D1-D8D8B750C999}"/>
              </a:ext>
            </a:extLst>
          </p:cNvPr>
          <p:cNvGrpSpPr/>
          <p:nvPr/>
        </p:nvGrpSpPr>
        <p:grpSpPr>
          <a:xfrm>
            <a:off x="11750219" y="5183808"/>
            <a:ext cx="389725" cy="512074"/>
            <a:chOff x="12038314" y="7802605"/>
            <a:chExt cx="398657" cy="523810"/>
          </a:xfrm>
        </p:grpSpPr>
        <p:grpSp>
          <p:nvGrpSpPr>
            <p:cNvPr id="195" name="Группа 194">
              <a:extLst>
                <a:ext uri="{FF2B5EF4-FFF2-40B4-BE49-F238E27FC236}">
                  <a16:creationId xmlns:a16="http://schemas.microsoft.com/office/drawing/2014/main" id="{8E5FD83B-DD61-146E-02FA-646A5E272194}"/>
                </a:ext>
              </a:extLst>
            </p:cNvPr>
            <p:cNvGrpSpPr/>
            <p:nvPr/>
          </p:nvGrpSpPr>
          <p:grpSpPr>
            <a:xfrm>
              <a:off x="12038314" y="7802605"/>
              <a:ext cx="398657" cy="523810"/>
              <a:chOff x="16463225" y="3095895"/>
              <a:chExt cx="469265" cy="616585"/>
            </a:xfrm>
          </p:grpSpPr>
          <p:sp>
            <p:nvSpPr>
              <p:cNvPr id="197" name="object 57">
                <a:extLst>
                  <a:ext uri="{FF2B5EF4-FFF2-40B4-BE49-F238E27FC236}">
                    <a16:creationId xmlns:a16="http://schemas.microsoft.com/office/drawing/2014/main" id="{63877AF0-74AE-89AB-7CB6-CDF1164BE316}"/>
                  </a:ext>
                </a:extLst>
              </p:cNvPr>
              <p:cNvSpPr/>
              <p:nvPr/>
            </p:nvSpPr>
            <p:spPr>
              <a:xfrm>
                <a:off x="16463225" y="3095895"/>
                <a:ext cx="469265" cy="616585"/>
              </a:xfrm>
              <a:custGeom>
                <a:avLst/>
                <a:gdLst/>
                <a:ahLst/>
                <a:cxnLst/>
                <a:rect l="l" t="t" r="r" b="b"/>
                <a:pathLst>
                  <a:path w="469265" h="616585">
                    <a:moveTo>
                      <a:pt x="468676" y="146278"/>
                    </a:moveTo>
                    <a:lnTo>
                      <a:pt x="468676" y="616452"/>
                    </a:lnTo>
                    <a:lnTo>
                      <a:pt x="0" y="616452"/>
                    </a:lnTo>
                    <a:lnTo>
                      <a:pt x="0" y="0"/>
                    </a:lnTo>
                    <a:lnTo>
                      <a:pt x="319414" y="0"/>
                    </a:lnTo>
                    <a:lnTo>
                      <a:pt x="468676" y="146278"/>
                    </a:lnTo>
                    <a:close/>
                  </a:path>
                </a:pathLst>
              </a:custGeom>
              <a:ln w="28575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8" name="object 58">
                <a:extLst>
                  <a:ext uri="{FF2B5EF4-FFF2-40B4-BE49-F238E27FC236}">
                    <a16:creationId xmlns:a16="http://schemas.microsoft.com/office/drawing/2014/main" id="{5B57B799-EA07-A477-E3A3-62C1820EFFB2}"/>
                  </a:ext>
                </a:extLst>
              </p:cNvPr>
              <p:cNvSpPr/>
              <p:nvPr/>
            </p:nvSpPr>
            <p:spPr>
              <a:xfrm>
                <a:off x="16524416" y="3363073"/>
                <a:ext cx="3359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35915">
                    <a:moveTo>
                      <a:pt x="0" y="0"/>
                    </a:moveTo>
                    <a:lnTo>
                      <a:pt x="335843" y="0"/>
                    </a:lnTo>
                  </a:path>
                </a:pathLst>
              </a:custGeom>
              <a:ln w="28575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9" name="object 59">
                <a:extLst>
                  <a:ext uri="{FF2B5EF4-FFF2-40B4-BE49-F238E27FC236}">
                    <a16:creationId xmlns:a16="http://schemas.microsoft.com/office/drawing/2014/main" id="{C2A6CFE2-6F82-B593-5CD3-4DDAD5809245}"/>
                  </a:ext>
                </a:extLst>
              </p:cNvPr>
              <p:cNvSpPr/>
              <p:nvPr/>
            </p:nvSpPr>
            <p:spPr>
              <a:xfrm>
                <a:off x="16524416" y="3454122"/>
                <a:ext cx="3359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35915">
                    <a:moveTo>
                      <a:pt x="0" y="0"/>
                    </a:moveTo>
                    <a:lnTo>
                      <a:pt x="335843" y="0"/>
                    </a:lnTo>
                  </a:path>
                </a:pathLst>
              </a:custGeom>
              <a:ln w="28575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0" name="object 61">
                <a:extLst>
                  <a:ext uri="{FF2B5EF4-FFF2-40B4-BE49-F238E27FC236}">
                    <a16:creationId xmlns:a16="http://schemas.microsoft.com/office/drawing/2014/main" id="{6719C957-078F-640E-00DB-1624BDD09199}"/>
                  </a:ext>
                </a:extLst>
              </p:cNvPr>
              <p:cNvSpPr/>
              <p:nvPr/>
            </p:nvSpPr>
            <p:spPr>
              <a:xfrm>
                <a:off x="16524416" y="3591444"/>
                <a:ext cx="1701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70180">
                    <a:moveTo>
                      <a:pt x="0" y="0"/>
                    </a:moveTo>
                    <a:lnTo>
                      <a:pt x="170151" y="0"/>
                    </a:lnTo>
                  </a:path>
                </a:pathLst>
              </a:custGeom>
              <a:ln w="28575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1" name="object 64">
                <a:extLst>
                  <a:ext uri="{FF2B5EF4-FFF2-40B4-BE49-F238E27FC236}">
                    <a16:creationId xmlns:a16="http://schemas.microsoft.com/office/drawing/2014/main" id="{162AB906-4637-488C-A0A8-6F705C20E92F}"/>
                  </a:ext>
                </a:extLst>
              </p:cNvPr>
              <p:cNvSpPr/>
              <p:nvPr/>
            </p:nvSpPr>
            <p:spPr>
              <a:xfrm>
                <a:off x="16762912" y="3095898"/>
                <a:ext cx="169545" cy="144145"/>
              </a:xfrm>
              <a:custGeom>
                <a:avLst/>
                <a:gdLst/>
                <a:ahLst/>
                <a:cxnLst/>
                <a:rect l="l" t="t" r="r" b="b"/>
                <a:pathLst>
                  <a:path w="169544" h="144144">
                    <a:moveTo>
                      <a:pt x="168989" y="143733"/>
                    </a:moveTo>
                    <a:lnTo>
                      <a:pt x="0" y="143733"/>
                    </a:lnTo>
                    <a:lnTo>
                      <a:pt x="0" y="0"/>
                    </a:lnTo>
                  </a:path>
                </a:pathLst>
              </a:custGeom>
              <a:ln w="28575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96" name="Овал 195">
              <a:extLst>
                <a:ext uri="{FF2B5EF4-FFF2-40B4-BE49-F238E27FC236}">
                  <a16:creationId xmlns:a16="http://schemas.microsoft.com/office/drawing/2014/main" id="{8F93ABD9-4C9A-2FB0-66F6-BC5BC2F9DFD6}"/>
                </a:ext>
              </a:extLst>
            </p:cNvPr>
            <p:cNvSpPr/>
            <p:nvPr/>
          </p:nvSpPr>
          <p:spPr>
            <a:xfrm>
              <a:off x="12282717" y="8163810"/>
              <a:ext cx="86794" cy="8679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8" name="Группа 207"/>
          <p:cNvGrpSpPr/>
          <p:nvPr/>
        </p:nvGrpSpPr>
        <p:grpSpPr>
          <a:xfrm>
            <a:off x="11699692" y="7540081"/>
            <a:ext cx="444550" cy="333412"/>
            <a:chOff x="259015" y="5500402"/>
            <a:chExt cx="319259" cy="239444"/>
          </a:xfrm>
        </p:grpSpPr>
        <p:sp>
          <p:nvSpPr>
            <p:cNvPr id="209" name="Rectangle 15"/>
            <p:cNvSpPr>
              <a:spLocks noChangeArrowheads="1"/>
            </p:cNvSpPr>
            <p:nvPr/>
          </p:nvSpPr>
          <p:spPr bwMode="auto">
            <a:xfrm>
              <a:off x="259015" y="5500402"/>
              <a:ext cx="319259" cy="239444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" name="Прямоугольник 209"/>
            <p:cNvSpPr/>
            <p:nvPr/>
          </p:nvSpPr>
          <p:spPr>
            <a:xfrm>
              <a:off x="312822" y="5564659"/>
              <a:ext cx="211645" cy="5962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1" name="Овал 210"/>
            <p:cNvSpPr/>
            <p:nvPr/>
          </p:nvSpPr>
          <p:spPr>
            <a:xfrm>
              <a:off x="478748" y="5658914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2" name="Group 11"/>
          <p:cNvGrpSpPr>
            <a:grpSpLocks noChangeAspect="1"/>
          </p:cNvGrpSpPr>
          <p:nvPr/>
        </p:nvGrpSpPr>
        <p:grpSpPr bwMode="auto">
          <a:xfrm>
            <a:off x="7931785" y="9135225"/>
            <a:ext cx="305962" cy="305962"/>
            <a:chOff x="3685" y="1963"/>
            <a:chExt cx="330" cy="330"/>
          </a:xfrm>
          <a:noFill/>
        </p:grpSpPr>
        <p:sp>
          <p:nvSpPr>
            <p:cNvPr id="213" name="Freeform 13"/>
            <p:cNvSpPr>
              <a:spLocks/>
            </p:cNvSpPr>
            <p:nvPr/>
          </p:nvSpPr>
          <p:spPr bwMode="auto">
            <a:xfrm>
              <a:off x="3685" y="2036"/>
              <a:ext cx="260" cy="257"/>
            </a:xfrm>
            <a:custGeom>
              <a:avLst/>
              <a:gdLst>
                <a:gd name="T0" fmla="*/ 176 w 260"/>
                <a:gd name="T1" fmla="*/ 0 h 257"/>
                <a:gd name="T2" fmla="*/ 260 w 260"/>
                <a:gd name="T3" fmla="*/ 81 h 257"/>
                <a:gd name="T4" fmla="*/ 83 w 260"/>
                <a:gd name="T5" fmla="*/ 257 h 257"/>
                <a:gd name="T6" fmla="*/ 0 w 260"/>
                <a:gd name="T7" fmla="*/ 257 h 257"/>
                <a:gd name="T8" fmla="*/ 0 w 260"/>
                <a:gd name="T9" fmla="*/ 174 h 257"/>
                <a:gd name="T10" fmla="*/ 176 w 260"/>
                <a:gd name="T1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0" h="257">
                  <a:moveTo>
                    <a:pt x="176" y="0"/>
                  </a:moveTo>
                  <a:lnTo>
                    <a:pt x="260" y="81"/>
                  </a:lnTo>
                  <a:lnTo>
                    <a:pt x="83" y="257"/>
                  </a:lnTo>
                  <a:lnTo>
                    <a:pt x="0" y="257"/>
                  </a:lnTo>
                  <a:lnTo>
                    <a:pt x="0" y="174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" name="Freeform 14"/>
            <p:cNvSpPr>
              <a:spLocks/>
            </p:cNvSpPr>
            <p:nvPr/>
          </p:nvSpPr>
          <p:spPr bwMode="auto">
            <a:xfrm>
              <a:off x="3908" y="1963"/>
              <a:ext cx="107" cy="107"/>
            </a:xfrm>
            <a:custGeom>
              <a:avLst/>
              <a:gdLst>
                <a:gd name="T0" fmla="*/ 24 w 107"/>
                <a:gd name="T1" fmla="*/ 0 h 107"/>
                <a:gd name="T2" fmla="*/ 107 w 107"/>
                <a:gd name="T3" fmla="*/ 84 h 107"/>
                <a:gd name="T4" fmla="*/ 83 w 107"/>
                <a:gd name="T5" fmla="*/ 107 h 107"/>
                <a:gd name="T6" fmla="*/ 0 w 107"/>
                <a:gd name="T7" fmla="*/ 24 h 107"/>
                <a:gd name="T8" fmla="*/ 24 w 107"/>
                <a:gd name="T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7">
                  <a:moveTo>
                    <a:pt x="24" y="0"/>
                  </a:moveTo>
                  <a:lnTo>
                    <a:pt x="107" y="84"/>
                  </a:lnTo>
                  <a:lnTo>
                    <a:pt x="83" y="107"/>
                  </a:lnTo>
                  <a:lnTo>
                    <a:pt x="0" y="24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22" name="Группа 221"/>
          <p:cNvGrpSpPr/>
          <p:nvPr/>
        </p:nvGrpSpPr>
        <p:grpSpPr>
          <a:xfrm>
            <a:off x="10171216" y="9102790"/>
            <a:ext cx="308357" cy="370832"/>
            <a:chOff x="11138520" y="8515104"/>
            <a:chExt cx="308357" cy="370832"/>
          </a:xfrm>
        </p:grpSpPr>
        <p:sp>
          <p:nvSpPr>
            <p:cNvPr id="223" name="object 28">
              <a:extLst>
                <a:ext uri="{FF2B5EF4-FFF2-40B4-BE49-F238E27FC236}">
                  <a16:creationId xmlns:a16="http://schemas.microsoft.com/office/drawing/2014/main" id="{212E933F-BE0B-6941-639D-91A47AA00CBF}"/>
                </a:ext>
              </a:extLst>
            </p:cNvPr>
            <p:cNvSpPr/>
            <p:nvPr/>
          </p:nvSpPr>
          <p:spPr>
            <a:xfrm>
              <a:off x="11282536" y="8576059"/>
              <a:ext cx="164341" cy="0"/>
            </a:xfrm>
            <a:custGeom>
              <a:avLst/>
              <a:gdLst/>
              <a:ahLst/>
              <a:cxnLst/>
              <a:rect l="l" t="t" r="r" b="b"/>
              <a:pathLst>
                <a:path w="253364">
                  <a:moveTo>
                    <a:pt x="0" y="0"/>
                  </a:moveTo>
                  <a:lnTo>
                    <a:pt x="253259" y="0"/>
                  </a:lnTo>
                </a:path>
              </a:pathLst>
            </a:custGeom>
            <a:ln w="31412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30">
              <a:extLst>
                <a:ext uri="{FF2B5EF4-FFF2-40B4-BE49-F238E27FC236}">
                  <a16:creationId xmlns:a16="http://schemas.microsoft.com/office/drawing/2014/main" id="{ADFF12ED-2B1E-576B-C95C-D21DE72056B7}"/>
                </a:ext>
              </a:extLst>
            </p:cNvPr>
            <p:cNvSpPr/>
            <p:nvPr/>
          </p:nvSpPr>
          <p:spPr>
            <a:xfrm>
              <a:off x="11282536" y="8706980"/>
              <a:ext cx="164341" cy="0"/>
            </a:xfrm>
            <a:custGeom>
              <a:avLst/>
              <a:gdLst/>
              <a:ahLst/>
              <a:cxnLst/>
              <a:rect l="l" t="t" r="r" b="b"/>
              <a:pathLst>
                <a:path w="253364">
                  <a:moveTo>
                    <a:pt x="0" y="0"/>
                  </a:moveTo>
                  <a:lnTo>
                    <a:pt x="253259" y="0"/>
                  </a:lnTo>
                </a:path>
              </a:pathLst>
            </a:custGeom>
            <a:ln w="31412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32">
              <a:extLst>
                <a:ext uri="{FF2B5EF4-FFF2-40B4-BE49-F238E27FC236}">
                  <a16:creationId xmlns:a16="http://schemas.microsoft.com/office/drawing/2014/main" id="{48403376-7C59-22C5-E90D-05C813FBBE17}"/>
                </a:ext>
              </a:extLst>
            </p:cNvPr>
            <p:cNvSpPr/>
            <p:nvPr/>
          </p:nvSpPr>
          <p:spPr>
            <a:xfrm>
              <a:off x="11282536" y="8837898"/>
              <a:ext cx="164341" cy="0"/>
            </a:xfrm>
            <a:custGeom>
              <a:avLst/>
              <a:gdLst/>
              <a:ahLst/>
              <a:cxnLst/>
              <a:rect l="l" t="t" r="r" b="b"/>
              <a:pathLst>
                <a:path w="253364">
                  <a:moveTo>
                    <a:pt x="0" y="0"/>
                  </a:moveTo>
                  <a:lnTo>
                    <a:pt x="253259" y="0"/>
                  </a:lnTo>
                </a:path>
              </a:pathLst>
            </a:custGeom>
            <a:ln w="31412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Прямоугольник 225">
              <a:extLst>
                <a:ext uri="{FF2B5EF4-FFF2-40B4-BE49-F238E27FC236}">
                  <a16:creationId xmlns:a16="http://schemas.microsoft.com/office/drawing/2014/main" id="{EB366CF8-74D1-6E0E-A1AF-F2FBF7D4D183}"/>
                </a:ext>
              </a:extLst>
            </p:cNvPr>
            <p:cNvSpPr/>
            <p:nvPr/>
          </p:nvSpPr>
          <p:spPr>
            <a:xfrm>
              <a:off x="11138520" y="8515104"/>
              <a:ext cx="92913" cy="9505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7" name="Прямоугольник 226">
              <a:extLst>
                <a:ext uri="{FF2B5EF4-FFF2-40B4-BE49-F238E27FC236}">
                  <a16:creationId xmlns:a16="http://schemas.microsoft.com/office/drawing/2014/main" id="{84E758EC-7907-B87D-D4B3-A921DFD1320B}"/>
                </a:ext>
              </a:extLst>
            </p:cNvPr>
            <p:cNvSpPr/>
            <p:nvPr/>
          </p:nvSpPr>
          <p:spPr>
            <a:xfrm>
              <a:off x="11138520" y="8652992"/>
              <a:ext cx="92913" cy="9505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8" name="Прямоугольник 227">
              <a:extLst>
                <a:ext uri="{FF2B5EF4-FFF2-40B4-BE49-F238E27FC236}">
                  <a16:creationId xmlns:a16="http://schemas.microsoft.com/office/drawing/2014/main" id="{E6386DDC-01CE-5BE6-A4A6-4820AE4CAA35}"/>
                </a:ext>
              </a:extLst>
            </p:cNvPr>
            <p:cNvSpPr/>
            <p:nvPr/>
          </p:nvSpPr>
          <p:spPr>
            <a:xfrm>
              <a:off x="11138520" y="8790881"/>
              <a:ext cx="92913" cy="9505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9" name="Freeform 5">
            <a:extLst>
              <a:ext uri="{FF2B5EF4-FFF2-40B4-BE49-F238E27FC236}">
                <a16:creationId xmlns:a16="http://schemas.microsoft.com/office/drawing/2014/main" id="{A9CE3CF2-C65F-40FE-A067-FBCB09134CB0}"/>
              </a:ext>
            </a:extLst>
          </p:cNvPr>
          <p:cNvSpPr>
            <a:spLocks noChangeAspect="1"/>
          </p:cNvSpPr>
          <p:nvPr/>
        </p:nvSpPr>
        <p:spPr bwMode="auto">
          <a:xfrm>
            <a:off x="6268472" y="7455581"/>
            <a:ext cx="449569" cy="482809"/>
          </a:xfrm>
          <a:custGeom>
            <a:avLst/>
            <a:gdLst>
              <a:gd name="T0" fmla="*/ 2324 w 2716"/>
              <a:gd name="T1" fmla="*/ 1920 h 2920"/>
              <a:gd name="T2" fmla="*/ 2324 w 2716"/>
              <a:gd name="T3" fmla="*/ 392 h 2920"/>
              <a:gd name="T4" fmla="*/ 1858 w 2716"/>
              <a:gd name="T5" fmla="*/ 392 h 2920"/>
              <a:gd name="T6" fmla="*/ 1858 w 2716"/>
              <a:gd name="T7" fmla="*/ 0 h 2920"/>
              <a:gd name="T8" fmla="*/ 858 w 2716"/>
              <a:gd name="T9" fmla="*/ 0 h 2920"/>
              <a:gd name="T10" fmla="*/ 858 w 2716"/>
              <a:gd name="T11" fmla="*/ 392 h 2920"/>
              <a:gd name="T12" fmla="*/ 392 w 2716"/>
              <a:gd name="T13" fmla="*/ 392 h 2920"/>
              <a:gd name="T14" fmla="*/ 392 w 2716"/>
              <a:gd name="T15" fmla="*/ 1920 h 2920"/>
              <a:gd name="T16" fmla="*/ 0 w 2716"/>
              <a:gd name="T17" fmla="*/ 1920 h 2920"/>
              <a:gd name="T18" fmla="*/ 0 w 2716"/>
              <a:gd name="T19" fmla="*/ 2920 h 2920"/>
              <a:gd name="T20" fmla="*/ 1000 w 2716"/>
              <a:gd name="T21" fmla="*/ 2920 h 2920"/>
              <a:gd name="T22" fmla="*/ 1000 w 2716"/>
              <a:gd name="T23" fmla="*/ 1920 h 2920"/>
              <a:gd name="T24" fmla="*/ 608 w 2716"/>
              <a:gd name="T25" fmla="*/ 1920 h 2920"/>
              <a:gd name="T26" fmla="*/ 608 w 2716"/>
              <a:gd name="T27" fmla="*/ 608 h 2920"/>
              <a:gd name="T28" fmla="*/ 858 w 2716"/>
              <a:gd name="T29" fmla="*/ 608 h 2920"/>
              <a:gd name="T30" fmla="*/ 858 w 2716"/>
              <a:gd name="T31" fmla="*/ 1000 h 2920"/>
              <a:gd name="T32" fmla="*/ 1858 w 2716"/>
              <a:gd name="T33" fmla="*/ 1000 h 2920"/>
              <a:gd name="T34" fmla="*/ 1858 w 2716"/>
              <a:gd name="T35" fmla="*/ 608 h 2920"/>
              <a:gd name="T36" fmla="*/ 2108 w 2716"/>
              <a:gd name="T37" fmla="*/ 608 h 2920"/>
              <a:gd name="T38" fmla="*/ 2108 w 2716"/>
              <a:gd name="T39" fmla="*/ 1920 h 2920"/>
              <a:gd name="T40" fmla="*/ 1716 w 2716"/>
              <a:gd name="T41" fmla="*/ 1920 h 2920"/>
              <a:gd name="T42" fmla="*/ 1716 w 2716"/>
              <a:gd name="T43" fmla="*/ 2920 h 2920"/>
              <a:gd name="T44" fmla="*/ 2716 w 2716"/>
              <a:gd name="T45" fmla="*/ 2920 h 2920"/>
              <a:gd name="T46" fmla="*/ 2716 w 2716"/>
              <a:gd name="T47" fmla="*/ 1920 h 2920"/>
              <a:gd name="T48" fmla="*/ 2324 w 2716"/>
              <a:gd name="T49" fmla="*/ 1920 h 2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716" h="2920">
                <a:moveTo>
                  <a:pt x="2324" y="1920"/>
                </a:moveTo>
                <a:lnTo>
                  <a:pt x="2324" y="392"/>
                </a:lnTo>
                <a:lnTo>
                  <a:pt x="1858" y="392"/>
                </a:lnTo>
                <a:lnTo>
                  <a:pt x="1858" y="0"/>
                </a:lnTo>
                <a:lnTo>
                  <a:pt x="858" y="0"/>
                </a:lnTo>
                <a:lnTo>
                  <a:pt x="858" y="392"/>
                </a:lnTo>
                <a:lnTo>
                  <a:pt x="392" y="392"/>
                </a:lnTo>
                <a:lnTo>
                  <a:pt x="392" y="1920"/>
                </a:lnTo>
                <a:lnTo>
                  <a:pt x="0" y="1920"/>
                </a:lnTo>
                <a:lnTo>
                  <a:pt x="0" y="2920"/>
                </a:lnTo>
                <a:lnTo>
                  <a:pt x="1000" y="2920"/>
                </a:lnTo>
                <a:lnTo>
                  <a:pt x="1000" y="1920"/>
                </a:lnTo>
                <a:lnTo>
                  <a:pt x="608" y="1920"/>
                </a:lnTo>
                <a:lnTo>
                  <a:pt x="608" y="608"/>
                </a:lnTo>
                <a:lnTo>
                  <a:pt x="858" y="608"/>
                </a:lnTo>
                <a:lnTo>
                  <a:pt x="858" y="1000"/>
                </a:lnTo>
                <a:lnTo>
                  <a:pt x="1858" y="1000"/>
                </a:lnTo>
                <a:lnTo>
                  <a:pt x="1858" y="608"/>
                </a:lnTo>
                <a:lnTo>
                  <a:pt x="2108" y="608"/>
                </a:lnTo>
                <a:lnTo>
                  <a:pt x="2108" y="1920"/>
                </a:lnTo>
                <a:lnTo>
                  <a:pt x="1716" y="1920"/>
                </a:lnTo>
                <a:lnTo>
                  <a:pt x="1716" y="2920"/>
                </a:lnTo>
                <a:lnTo>
                  <a:pt x="2716" y="2920"/>
                </a:lnTo>
                <a:lnTo>
                  <a:pt x="2716" y="1920"/>
                </a:lnTo>
                <a:lnTo>
                  <a:pt x="2324" y="192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30" name="Freeform 6"/>
          <p:cNvSpPr>
            <a:spLocks noEditPoints="1"/>
          </p:cNvSpPr>
          <p:nvPr/>
        </p:nvSpPr>
        <p:spPr bwMode="auto">
          <a:xfrm>
            <a:off x="6217375" y="5202499"/>
            <a:ext cx="530665" cy="530664"/>
          </a:xfrm>
          <a:custGeom>
            <a:avLst/>
            <a:gdLst>
              <a:gd name="T0" fmla="*/ 407 w 704"/>
              <a:gd name="T1" fmla="*/ 72 h 704"/>
              <a:gd name="T2" fmla="*/ 502 w 704"/>
              <a:gd name="T3" fmla="*/ 118 h 704"/>
              <a:gd name="T4" fmla="*/ 548 w 704"/>
              <a:gd name="T5" fmla="*/ 83 h 704"/>
              <a:gd name="T6" fmla="*/ 618 w 704"/>
              <a:gd name="T7" fmla="*/ 165 h 704"/>
              <a:gd name="T8" fmla="*/ 620 w 704"/>
              <a:gd name="T9" fmla="*/ 288 h 704"/>
              <a:gd name="T10" fmla="*/ 684 w 704"/>
              <a:gd name="T11" fmla="*/ 308 h 704"/>
              <a:gd name="T12" fmla="*/ 632 w 704"/>
              <a:gd name="T13" fmla="*/ 407 h 704"/>
              <a:gd name="T14" fmla="*/ 589 w 704"/>
              <a:gd name="T15" fmla="*/ 510 h 704"/>
              <a:gd name="T16" fmla="*/ 556 w 704"/>
              <a:gd name="T17" fmla="*/ 618 h 704"/>
              <a:gd name="T18" fmla="*/ 510 w 704"/>
              <a:gd name="T19" fmla="*/ 589 h 704"/>
              <a:gd name="T20" fmla="*/ 416 w 704"/>
              <a:gd name="T21" fmla="*/ 620 h 704"/>
              <a:gd name="T22" fmla="*/ 396 w 704"/>
              <a:gd name="T23" fmla="*/ 684 h 704"/>
              <a:gd name="T24" fmla="*/ 297 w 704"/>
              <a:gd name="T25" fmla="*/ 632 h 704"/>
              <a:gd name="T26" fmla="*/ 202 w 704"/>
              <a:gd name="T27" fmla="*/ 586 h 704"/>
              <a:gd name="T28" fmla="*/ 156 w 704"/>
              <a:gd name="T29" fmla="*/ 621 h 704"/>
              <a:gd name="T30" fmla="*/ 86 w 704"/>
              <a:gd name="T31" fmla="*/ 539 h 704"/>
              <a:gd name="T32" fmla="*/ 84 w 704"/>
              <a:gd name="T33" fmla="*/ 416 h 704"/>
              <a:gd name="T34" fmla="*/ 20 w 704"/>
              <a:gd name="T35" fmla="*/ 396 h 704"/>
              <a:gd name="T36" fmla="*/ 72 w 704"/>
              <a:gd name="T37" fmla="*/ 297 h 704"/>
              <a:gd name="T38" fmla="*/ 115 w 704"/>
              <a:gd name="T39" fmla="*/ 194 h 704"/>
              <a:gd name="T40" fmla="*/ 148 w 704"/>
              <a:gd name="T41" fmla="*/ 86 h 704"/>
              <a:gd name="T42" fmla="*/ 194 w 704"/>
              <a:gd name="T43" fmla="*/ 115 h 704"/>
              <a:gd name="T44" fmla="*/ 288 w 704"/>
              <a:gd name="T45" fmla="*/ 84 h 704"/>
              <a:gd name="T46" fmla="*/ 308 w 704"/>
              <a:gd name="T47" fmla="*/ 20 h 704"/>
              <a:gd name="T48" fmla="*/ 556 w 704"/>
              <a:gd name="T49" fmla="*/ 352 h 704"/>
              <a:gd name="T50" fmla="*/ 352 w 704"/>
              <a:gd name="T51" fmla="*/ 556 h 704"/>
              <a:gd name="T52" fmla="*/ 277 w 704"/>
              <a:gd name="T53" fmla="*/ 31 h 704"/>
              <a:gd name="T54" fmla="*/ 179 w 704"/>
              <a:gd name="T55" fmla="*/ 72 h 704"/>
              <a:gd name="T56" fmla="*/ 72 w 704"/>
              <a:gd name="T57" fmla="*/ 134 h 704"/>
              <a:gd name="T58" fmla="*/ 66 w 704"/>
              <a:gd name="T59" fmla="*/ 277 h 704"/>
              <a:gd name="T60" fmla="*/ 0 w 704"/>
              <a:gd name="T61" fmla="*/ 396 h 704"/>
              <a:gd name="T62" fmla="*/ 96 w 704"/>
              <a:gd name="T63" fmla="*/ 501 h 704"/>
              <a:gd name="T64" fmla="*/ 134 w 704"/>
              <a:gd name="T65" fmla="*/ 632 h 704"/>
              <a:gd name="T66" fmla="*/ 203 w 704"/>
              <a:gd name="T67" fmla="*/ 608 h 704"/>
              <a:gd name="T68" fmla="*/ 308 w 704"/>
              <a:gd name="T69" fmla="*/ 704 h 704"/>
              <a:gd name="T70" fmla="*/ 427 w 704"/>
              <a:gd name="T71" fmla="*/ 638 h 704"/>
              <a:gd name="T72" fmla="*/ 548 w 704"/>
              <a:gd name="T73" fmla="*/ 641 h 704"/>
              <a:gd name="T74" fmla="*/ 632 w 704"/>
              <a:gd name="T75" fmla="*/ 525 h 704"/>
              <a:gd name="T76" fmla="*/ 673 w 704"/>
              <a:gd name="T77" fmla="*/ 427 h 704"/>
              <a:gd name="T78" fmla="*/ 673 w 704"/>
              <a:gd name="T79" fmla="*/ 277 h 704"/>
              <a:gd name="T80" fmla="*/ 632 w 704"/>
              <a:gd name="T81" fmla="*/ 179 h 704"/>
              <a:gd name="T82" fmla="*/ 548 w 704"/>
              <a:gd name="T83" fmla="*/ 63 h 704"/>
              <a:gd name="T84" fmla="*/ 427 w 704"/>
              <a:gd name="T85" fmla="*/ 66 h 704"/>
              <a:gd name="T86" fmla="*/ 352 w 704"/>
              <a:gd name="T87" fmla="*/ 536 h 704"/>
              <a:gd name="T88" fmla="*/ 536 w 704"/>
              <a:gd name="T89" fmla="*/ 352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04" h="704">
                <a:moveTo>
                  <a:pt x="396" y="20"/>
                </a:moveTo>
                <a:cubicBezTo>
                  <a:pt x="402" y="20"/>
                  <a:pt x="407" y="25"/>
                  <a:pt x="407" y="31"/>
                </a:cubicBezTo>
                <a:cubicBezTo>
                  <a:pt x="407" y="72"/>
                  <a:pt x="407" y="72"/>
                  <a:pt x="407" y="72"/>
                </a:cubicBezTo>
                <a:cubicBezTo>
                  <a:pt x="407" y="78"/>
                  <a:pt x="411" y="82"/>
                  <a:pt x="416" y="84"/>
                </a:cubicBezTo>
                <a:cubicBezTo>
                  <a:pt x="445" y="90"/>
                  <a:pt x="472" y="102"/>
                  <a:pt x="496" y="117"/>
                </a:cubicBezTo>
                <a:cubicBezTo>
                  <a:pt x="498" y="118"/>
                  <a:pt x="500" y="118"/>
                  <a:pt x="502" y="118"/>
                </a:cubicBezTo>
                <a:cubicBezTo>
                  <a:pt x="505" y="118"/>
                  <a:pt x="508" y="117"/>
                  <a:pt x="510" y="115"/>
                </a:cubicBezTo>
                <a:cubicBezTo>
                  <a:pt x="539" y="86"/>
                  <a:pt x="539" y="86"/>
                  <a:pt x="539" y="86"/>
                </a:cubicBezTo>
                <a:cubicBezTo>
                  <a:pt x="542" y="84"/>
                  <a:pt x="545" y="83"/>
                  <a:pt x="548" y="83"/>
                </a:cubicBezTo>
                <a:cubicBezTo>
                  <a:pt x="550" y="83"/>
                  <a:pt x="553" y="84"/>
                  <a:pt x="556" y="86"/>
                </a:cubicBezTo>
                <a:cubicBezTo>
                  <a:pt x="618" y="148"/>
                  <a:pt x="618" y="148"/>
                  <a:pt x="618" y="148"/>
                </a:cubicBezTo>
                <a:cubicBezTo>
                  <a:pt x="622" y="153"/>
                  <a:pt x="622" y="160"/>
                  <a:pt x="618" y="165"/>
                </a:cubicBezTo>
                <a:cubicBezTo>
                  <a:pt x="589" y="194"/>
                  <a:pt x="589" y="194"/>
                  <a:pt x="589" y="194"/>
                </a:cubicBezTo>
                <a:cubicBezTo>
                  <a:pt x="585" y="197"/>
                  <a:pt x="584" y="203"/>
                  <a:pt x="587" y="208"/>
                </a:cubicBezTo>
                <a:cubicBezTo>
                  <a:pt x="602" y="232"/>
                  <a:pt x="614" y="259"/>
                  <a:pt x="620" y="288"/>
                </a:cubicBezTo>
                <a:cubicBezTo>
                  <a:pt x="622" y="293"/>
                  <a:pt x="626" y="297"/>
                  <a:pt x="632" y="297"/>
                </a:cubicBezTo>
                <a:cubicBezTo>
                  <a:pt x="673" y="297"/>
                  <a:pt x="673" y="297"/>
                  <a:pt x="673" y="297"/>
                </a:cubicBezTo>
                <a:cubicBezTo>
                  <a:pt x="679" y="297"/>
                  <a:pt x="684" y="302"/>
                  <a:pt x="684" y="308"/>
                </a:cubicBezTo>
                <a:cubicBezTo>
                  <a:pt x="684" y="396"/>
                  <a:pt x="684" y="396"/>
                  <a:pt x="684" y="396"/>
                </a:cubicBezTo>
                <a:cubicBezTo>
                  <a:pt x="684" y="402"/>
                  <a:pt x="679" y="407"/>
                  <a:pt x="673" y="407"/>
                </a:cubicBezTo>
                <a:cubicBezTo>
                  <a:pt x="632" y="407"/>
                  <a:pt x="632" y="407"/>
                  <a:pt x="632" y="407"/>
                </a:cubicBezTo>
                <a:cubicBezTo>
                  <a:pt x="626" y="407"/>
                  <a:pt x="622" y="411"/>
                  <a:pt x="620" y="416"/>
                </a:cubicBezTo>
                <a:cubicBezTo>
                  <a:pt x="614" y="445"/>
                  <a:pt x="602" y="472"/>
                  <a:pt x="587" y="496"/>
                </a:cubicBezTo>
                <a:cubicBezTo>
                  <a:pt x="584" y="501"/>
                  <a:pt x="585" y="507"/>
                  <a:pt x="589" y="510"/>
                </a:cubicBezTo>
                <a:cubicBezTo>
                  <a:pt x="618" y="539"/>
                  <a:pt x="618" y="539"/>
                  <a:pt x="618" y="539"/>
                </a:cubicBezTo>
                <a:cubicBezTo>
                  <a:pt x="622" y="544"/>
                  <a:pt x="622" y="551"/>
                  <a:pt x="618" y="556"/>
                </a:cubicBezTo>
                <a:cubicBezTo>
                  <a:pt x="556" y="618"/>
                  <a:pt x="556" y="618"/>
                  <a:pt x="556" y="618"/>
                </a:cubicBezTo>
                <a:cubicBezTo>
                  <a:pt x="553" y="620"/>
                  <a:pt x="550" y="621"/>
                  <a:pt x="548" y="621"/>
                </a:cubicBezTo>
                <a:cubicBezTo>
                  <a:pt x="545" y="621"/>
                  <a:pt x="542" y="620"/>
                  <a:pt x="539" y="618"/>
                </a:cubicBezTo>
                <a:cubicBezTo>
                  <a:pt x="510" y="589"/>
                  <a:pt x="510" y="589"/>
                  <a:pt x="510" y="589"/>
                </a:cubicBezTo>
                <a:cubicBezTo>
                  <a:pt x="508" y="587"/>
                  <a:pt x="505" y="586"/>
                  <a:pt x="502" y="586"/>
                </a:cubicBezTo>
                <a:cubicBezTo>
                  <a:pt x="500" y="586"/>
                  <a:pt x="498" y="586"/>
                  <a:pt x="496" y="587"/>
                </a:cubicBezTo>
                <a:cubicBezTo>
                  <a:pt x="472" y="602"/>
                  <a:pt x="445" y="614"/>
                  <a:pt x="416" y="620"/>
                </a:cubicBezTo>
                <a:cubicBezTo>
                  <a:pt x="411" y="622"/>
                  <a:pt x="407" y="626"/>
                  <a:pt x="407" y="632"/>
                </a:cubicBezTo>
                <a:cubicBezTo>
                  <a:pt x="407" y="673"/>
                  <a:pt x="407" y="673"/>
                  <a:pt x="407" y="673"/>
                </a:cubicBezTo>
                <a:cubicBezTo>
                  <a:pt x="407" y="679"/>
                  <a:pt x="402" y="684"/>
                  <a:pt x="396" y="684"/>
                </a:cubicBezTo>
                <a:cubicBezTo>
                  <a:pt x="308" y="684"/>
                  <a:pt x="308" y="684"/>
                  <a:pt x="308" y="684"/>
                </a:cubicBezTo>
                <a:cubicBezTo>
                  <a:pt x="302" y="684"/>
                  <a:pt x="297" y="679"/>
                  <a:pt x="297" y="673"/>
                </a:cubicBezTo>
                <a:cubicBezTo>
                  <a:pt x="297" y="632"/>
                  <a:pt x="297" y="632"/>
                  <a:pt x="297" y="632"/>
                </a:cubicBezTo>
                <a:cubicBezTo>
                  <a:pt x="297" y="626"/>
                  <a:pt x="293" y="622"/>
                  <a:pt x="288" y="620"/>
                </a:cubicBezTo>
                <a:cubicBezTo>
                  <a:pt x="259" y="614"/>
                  <a:pt x="232" y="602"/>
                  <a:pt x="208" y="587"/>
                </a:cubicBezTo>
                <a:cubicBezTo>
                  <a:pt x="206" y="586"/>
                  <a:pt x="204" y="586"/>
                  <a:pt x="202" y="586"/>
                </a:cubicBezTo>
                <a:cubicBezTo>
                  <a:pt x="199" y="586"/>
                  <a:pt x="196" y="587"/>
                  <a:pt x="194" y="589"/>
                </a:cubicBezTo>
                <a:cubicBezTo>
                  <a:pt x="164" y="618"/>
                  <a:pt x="164" y="618"/>
                  <a:pt x="164" y="618"/>
                </a:cubicBezTo>
                <a:cubicBezTo>
                  <a:pt x="162" y="620"/>
                  <a:pt x="159" y="621"/>
                  <a:pt x="156" y="621"/>
                </a:cubicBezTo>
                <a:cubicBezTo>
                  <a:pt x="154" y="621"/>
                  <a:pt x="151" y="620"/>
                  <a:pt x="148" y="618"/>
                </a:cubicBezTo>
                <a:cubicBezTo>
                  <a:pt x="86" y="556"/>
                  <a:pt x="86" y="556"/>
                  <a:pt x="86" y="556"/>
                </a:cubicBezTo>
                <a:cubicBezTo>
                  <a:pt x="82" y="551"/>
                  <a:pt x="82" y="544"/>
                  <a:pt x="86" y="539"/>
                </a:cubicBezTo>
                <a:cubicBezTo>
                  <a:pt x="115" y="510"/>
                  <a:pt x="115" y="510"/>
                  <a:pt x="115" y="510"/>
                </a:cubicBezTo>
                <a:cubicBezTo>
                  <a:pt x="119" y="507"/>
                  <a:pt x="120" y="501"/>
                  <a:pt x="117" y="496"/>
                </a:cubicBezTo>
                <a:cubicBezTo>
                  <a:pt x="102" y="472"/>
                  <a:pt x="90" y="445"/>
                  <a:pt x="84" y="416"/>
                </a:cubicBezTo>
                <a:cubicBezTo>
                  <a:pt x="82" y="411"/>
                  <a:pt x="78" y="407"/>
                  <a:pt x="72" y="407"/>
                </a:cubicBezTo>
                <a:cubicBezTo>
                  <a:pt x="31" y="407"/>
                  <a:pt x="31" y="407"/>
                  <a:pt x="31" y="407"/>
                </a:cubicBezTo>
                <a:cubicBezTo>
                  <a:pt x="25" y="407"/>
                  <a:pt x="20" y="402"/>
                  <a:pt x="20" y="396"/>
                </a:cubicBezTo>
                <a:cubicBezTo>
                  <a:pt x="20" y="308"/>
                  <a:pt x="20" y="308"/>
                  <a:pt x="20" y="308"/>
                </a:cubicBezTo>
                <a:cubicBezTo>
                  <a:pt x="20" y="302"/>
                  <a:pt x="25" y="297"/>
                  <a:pt x="31" y="297"/>
                </a:cubicBezTo>
                <a:cubicBezTo>
                  <a:pt x="72" y="297"/>
                  <a:pt x="72" y="297"/>
                  <a:pt x="72" y="297"/>
                </a:cubicBezTo>
                <a:cubicBezTo>
                  <a:pt x="78" y="297"/>
                  <a:pt x="82" y="293"/>
                  <a:pt x="84" y="288"/>
                </a:cubicBezTo>
                <a:cubicBezTo>
                  <a:pt x="90" y="259"/>
                  <a:pt x="102" y="232"/>
                  <a:pt x="117" y="208"/>
                </a:cubicBezTo>
                <a:cubicBezTo>
                  <a:pt x="120" y="203"/>
                  <a:pt x="119" y="197"/>
                  <a:pt x="115" y="194"/>
                </a:cubicBezTo>
                <a:cubicBezTo>
                  <a:pt x="86" y="165"/>
                  <a:pt x="86" y="165"/>
                  <a:pt x="86" y="165"/>
                </a:cubicBezTo>
                <a:cubicBezTo>
                  <a:pt x="82" y="160"/>
                  <a:pt x="82" y="153"/>
                  <a:pt x="86" y="148"/>
                </a:cubicBezTo>
                <a:cubicBezTo>
                  <a:pt x="148" y="86"/>
                  <a:pt x="148" y="86"/>
                  <a:pt x="148" y="86"/>
                </a:cubicBezTo>
                <a:cubicBezTo>
                  <a:pt x="151" y="84"/>
                  <a:pt x="154" y="83"/>
                  <a:pt x="156" y="83"/>
                </a:cubicBezTo>
                <a:cubicBezTo>
                  <a:pt x="159" y="83"/>
                  <a:pt x="162" y="84"/>
                  <a:pt x="164" y="86"/>
                </a:cubicBezTo>
                <a:cubicBezTo>
                  <a:pt x="194" y="115"/>
                  <a:pt x="194" y="115"/>
                  <a:pt x="194" y="115"/>
                </a:cubicBezTo>
                <a:cubicBezTo>
                  <a:pt x="196" y="117"/>
                  <a:pt x="199" y="118"/>
                  <a:pt x="202" y="118"/>
                </a:cubicBezTo>
                <a:cubicBezTo>
                  <a:pt x="204" y="118"/>
                  <a:pt x="206" y="118"/>
                  <a:pt x="208" y="117"/>
                </a:cubicBezTo>
                <a:cubicBezTo>
                  <a:pt x="232" y="102"/>
                  <a:pt x="259" y="90"/>
                  <a:pt x="288" y="84"/>
                </a:cubicBezTo>
                <a:cubicBezTo>
                  <a:pt x="293" y="82"/>
                  <a:pt x="297" y="78"/>
                  <a:pt x="297" y="72"/>
                </a:cubicBezTo>
                <a:cubicBezTo>
                  <a:pt x="297" y="31"/>
                  <a:pt x="297" y="31"/>
                  <a:pt x="297" y="31"/>
                </a:cubicBezTo>
                <a:cubicBezTo>
                  <a:pt x="297" y="25"/>
                  <a:pt x="302" y="20"/>
                  <a:pt x="308" y="20"/>
                </a:cubicBezTo>
                <a:cubicBezTo>
                  <a:pt x="396" y="20"/>
                  <a:pt x="396" y="20"/>
                  <a:pt x="396" y="20"/>
                </a:cubicBezTo>
                <a:moveTo>
                  <a:pt x="352" y="556"/>
                </a:moveTo>
                <a:cubicBezTo>
                  <a:pt x="465" y="556"/>
                  <a:pt x="556" y="465"/>
                  <a:pt x="556" y="352"/>
                </a:cubicBezTo>
                <a:cubicBezTo>
                  <a:pt x="556" y="239"/>
                  <a:pt x="465" y="148"/>
                  <a:pt x="352" y="148"/>
                </a:cubicBezTo>
                <a:cubicBezTo>
                  <a:pt x="239" y="148"/>
                  <a:pt x="148" y="239"/>
                  <a:pt x="148" y="352"/>
                </a:cubicBezTo>
                <a:cubicBezTo>
                  <a:pt x="148" y="465"/>
                  <a:pt x="239" y="556"/>
                  <a:pt x="352" y="556"/>
                </a:cubicBezTo>
                <a:moveTo>
                  <a:pt x="396" y="0"/>
                </a:moveTo>
                <a:cubicBezTo>
                  <a:pt x="308" y="0"/>
                  <a:pt x="308" y="0"/>
                  <a:pt x="308" y="0"/>
                </a:cubicBezTo>
                <a:cubicBezTo>
                  <a:pt x="291" y="0"/>
                  <a:pt x="277" y="14"/>
                  <a:pt x="277" y="31"/>
                </a:cubicBezTo>
                <a:cubicBezTo>
                  <a:pt x="277" y="66"/>
                  <a:pt x="277" y="66"/>
                  <a:pt x="277" y="66"/>
                </a:cubicBezTo>
                <a:cubicBezTo>
                  <a:pt x="251" y="73"/>
                  <a:pt x="226" y="83"/>
                  <a:pt x="203" y="96"/>
                </a:cubicBezTo>
                <a:cubicBezTo>
                  <a:pt x="179" y="72"/>
                  <a:pt x="179" y="72"/>
                  <a:pt x="179" y="72"/>
                </a:cubicBezTo>
                <a:cubicBezTo>
                  <a:pt x="173" y="66"/>
                  <a:pt x="165" y="63"/>
                  <a:pt x="156" y="63"/>
                </a:cubicBezTo>
                <a:cubicBezTo>
                  <a:pt x="148" y="63"/>
                  <a:pt x="140" y="66"/>
                  <a:pt x="134" y="72"/>
                </a:cubicBezTo>
                <a:cubicBezTo>
                  <a:pt x="72" y="134"/>
                  <a:pt x="72" y="134"/>
                  <a:pt x="72" y="134"/>
                </a:cubicBezTo>
                <a:cubicBezTo>
                  <a:pt x="60" y="147"/>
                  <a:pt x="60" y="166"/>
                  <a:pt x="72" y="179"/>
                </a:cubicBezTo>
                <a:cubicBezTo>
                  <a:pt x="96" y="203"/>
                  <a:pt x="96" y="203"/>
                  <a:pt x="96" y="203"/>
                </a:cubicBezTo>
                <a:cubicBezTo>
                  <a:pt x="83" y="226"/>
                  <a:pt x="73" y="251"/>
                  <a:pt x="66" y="277"/>
                </a:cubicBezTo>
                <a:cubicBezTo>
                  <a:pt x="31" y="277"/>
                  <a:pt x="31" y="277"/>
                  <a:pt x="31" y="277"/>
                </a:cubicBezTo>
                <a:cubicBezTo>
                  <a:pt x="14" y="277"/>
                  <a:pt x="0" y="291"/>
                  <a:pt x="0" y="308"/>
                </a:cubicBezTo>
                <a:cubicBezTo>
                  <a:pt x="0" y="396"/>
                  <a:pt x="0" y="396"/>
                  <a:pt x="0" y="396"/>
                </a:cubicBezTo>
                <a:cubicBezTo>
                  <a:pt x="0" y="413"/>
                  <a:pt x="14" y="427"/>
                  <a:pt x="31" y="427"/>
                </a:cubicBezTo>
                <a:cubicBezTo>
                  <a:pt x="66" y="427"/>
                  <a:pt x="66" y="427"/>
                  <a:pt x="66" y="427"/>
                </a:cubicBezTo>
                <a:cubicBezTo>
                  <a:pt x="73" y="453"/>
                  <a:pt x="83" y="478"/>
                  <a:pt x="96" y="501"/>
                </a:cubicBezTo>
                <a:cubicBezTo>
                  <a:pt x="72" y="525"/>
                  <a:pt x="72" y="525"/>
                  <a:pt x="72" y="525"/>
                </a:cubicBezTo>
                <a:cubicBezTo>
                  <a:pt x="60" y="538"/>
                  <a:pt x="60" y="557"/>
                  <a:pt x="72" y="570"/>
                </a:cubicBezTo>
                <a:cubicBezTo>
                  <a:pt x="134" y="632"/>
                  <a:pt x="134" y="632"/>
                  <a:pt x="134" y="632"/>
                </a:cubicBezTo>
                <a:cubicBezTo>
                  <a:pt x="140" y="638"/>
                  <a:pt x="148" y="641"/>
                  <a:pt x="156" y="641"/>
                </a:cubicBezTo>
                <a:cubicBezTo>
                  <a:pt x="165" y="641"/>
                  <a:pt x="173" y="638"/>
                  <a:pt x="179" y="632"/>
                </a:cubicBezTo>
                <a:cubicBezTo>
                  <a:pt x="203" y="608"/>
                  <a:pt x="203" y="608"/>
                  <a:pt x="203" y="608"/>
                </a:cubicBezTo>
                <a:cubicBezTo>
                  <a:pt x="226" y="621"/>
                  <a:pt x="251" y="631"/>
                  <a:pt x="277" y="638"/>
                </a:cubicBezTo>
                <a:cubicBezTo>
                  <a:pt x="277" y="673"/>
                  <a:pt x="277" y="673"/>
                  <a:pt x="277" y="673"/>
                </a:cubicBezTo>
                <a:cubicBezTo>
                  <a:pt x="277" y="690"/>
                  <a:pt x="291" y="704"/>
                  <a:pt x="308" y="704"/>
                </a:cubicBezTo>
                <a:cubicBezTo>
                  <a:pt x="396" y="704"/>
                  <a:pt x="396" y="704"/>
                  <a:pt x="396" y="704"/>
                </a:cubicBezTo>
                <a:cubicBezTo>
                  <a:pt x="413" y="704"/>
                  <a:pt x="427" y="690"/>
                  <a:pt x="427" y="673"/>
                </a:cubicBezTo>
                <a:cubicBezTo>
                  <a:pt x="427" y="638"/>
                  <a:pt x="427" y="638"/>
                  <a:pt x="427" y="638"/>
                </a:cubicBezTo>
                <a:cubicBezTo>
                  <a:pt x="453" y="631"/>
                  <a:pt x="478" y="621"/>
                  <a:pt x="501" y="608"/>
                </a:cubicBezTo>
                <a:cubicBezTo>
                  <a:pt x="525" y="632"/>
                  <a:pt x="525" y="632"/>
                  <a:pt x="525" y="632"/>
                </a:cubicBezTo>
                <a:cubicBezTo>
                  <a:pt x="531" y="638"/>
                  <a:pt x="539" y="641"/>
                  <a:pt x="548" y="641"/>
                </a:cubicBezTo>
                <a:cubicBezTo>
                  <a:pt x="556" y="641"/>
                  <a:pt x="564" y="638"/>
                  <a:pt x="570" y="632"/>
                </a:cubicBezTo>
                <a:cubicBezTo>
                  <a:pt x="632" y="570"/>
                  <a:pt x="632" y="570"/>
                  <a:pt x="632" y="570"/>
                </a:cubicBezTo>
                <a:cubicBezTo>
                  <a:pt x="644" y="557"/>
                  <a:pt x="644" y="538"/>
                  <a:pt x="632" y="525"/>
                </a:cubicBezTo>
                <a:cubicBezTo>
                  <a:pt x="608" y="501"/>
                  <a:pt x="608" y="501"/>
                  <a:pt x="608" y="501"/>
                </a:cubicBezTo>
                <a:cubicBezTo>
                  <a:pt x="621" y="478"/>
                  <a:pt x="631" y="453"/>
                  <a:pt x="638" y="427"/>
                </a:cubicBezTo>
                <a:cubicBezTo>
                  <a:pt x="673" y="427"/>
                  <a:pt x="673" y="427"/>
                  <a:pt x="673" y="427"/>
                </a:cubicBezTo>
                <a:cubicBezTo>
                  <a:pt x="690" y="427"/>
                  <a:pt x="704" y="413"/>
                  <a:pt x="704" y="396"/>
                </a:cubicBezTo>
                <a:cubicBezTo>
                  <a:pt x="704" y="308"/>
                  <a:pt x="704" y="308"/>
                  <a:pt x="704" y="308"/>
                </a:cubicBezTo>
                <a:cubicBezTo>
                  <a:pt x="704" y="291"/>
                  <a:pt x="690" y="277"/>
                  <a:pt x="673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1" y="251"/>
                  <a:pt x="621" y="226"/>
                  <a:pt x="608" y="203"/>
                </a:cubicBezTo>
                <a:cubicBezTo>
                  <a:pt x="632" y="179"/>
                  <a:pt x="632" y="179"/>
                  <a:pt x="632" y="179"/>
                </a:cubicBezTo>
                <a:cubicBezTo>
                  <a:pt x="644" y="166"/>
                  <a:pt x="644" y="147"/>
                  <a:pt x="632" y="134"/>
                </a:cubicBezTo>
                <a:cubicBezTo>
                  <a:pt x="570" y="72"/>
                  <a:pt x="570" y="72"/>
                  <a:pt x="570" y="72"/>
                </a:cubicBezTo>
                <a:cubicBezTo>
                  <a:pt x="564" y="66"/>
                  <a:pt x="556" y="63"/>
                  <a:pt x="548" y="63"/>
                </a:cubicBezTo>
                <a:cubicBezTo>
                  <a:pt x="539" y="63"/>
                  <a:pt x="531" y="66"/>
                  <a:pt x="525" y="72"/>
                </a:cubicBezTo>
                <a:cubicBezTo>
                  <a:pt x="501" y="96"/>
                  <a:pt x="501" y="96"/>
                  <a:pt x="501" y="96"/>
                </a:cubicBezTo>
                <a:cubicBezTo>
                  <a:pt x="478" y="83"/>
                  <a:pt x="453" y="73"/>
                  <a:pt x="427" y="66"/>
                </a:cubicBezTo>
                <a:cubicBezTo>
                  <a:pt x="427" y="31"/>
                  <a:pt x="427" y="31"/>
                  <a:pt x="427" y="31"/>
                </a:cubicBezTo>
                <a:cubicBezTo>
                  <a:pt x="427" y="14"/>
                  <a:pt x="413" y="0"/>
                  <a:pt x="396" y="0"/>
                </a:cubicBezTo>
                <a:close/>
                <a:moveTo>
                  <a:pt x="352" y="536"/>
                </a:moveTo>
                <a:cubicBezTo>
                  <a:pt x="250" y="536"/>
                  <a:pt x="168" y="454"/>
                  <a:pt x="168" y="352"/>
                </a:cubicBezTo>
                <a:cubicBezTo>
                  <a:pt x="168" y="250"/>
                  <a:pt x="250" y="168"/>
                  <a:pt x="352" y="168"/>
                </a:cubicBezTo>
                <a:cubicBezTo>
                  <a:pt x="454" y="168"/>
                  <a:pt x="536" y="250"/>
                  <a:pt x="536" y="352"/>
                </a:cubicBezTo>
                <a:cubicBezTo>
                  <a:pt x="536" y="454"/>
                  <a:pt x="454" y="536"/>
                  <a:pt x="352" y="536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772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5">
            <a:extLst>
              <a:ext uri="{FF2B5EF4-FFF2-40B4-BE49-F238E27FC236}">
                <a16:creationId xmlns:a16="http://schemas.microsoft.com/office/drawing/2014/main" id="{D0D3819F-B93B-4654-A6EC-2D663F1A8289}"/>
              </a:ext>
            </a:extLst>
          </p:cNvPr>
          <p:cNvSpPr/>
          <p:nvPr/>
        </p:nvSpPr>
        <p:spPr>
          <a:xfrm>
            <a:off x="884880" y="911932"/>
            <a:ext cx="8725188" cy="459182"/>
          </a:xfrm>
          <a:custGeom>
            <a:avLst/>
            <a:gdLst/>
            <a:ahLst/>
            <a:cxnLst/>
            <a:rect l="l" t="t" r="r" b="b"/>
            <a:pathLst>
              <a:path w="10647045" h="476250">
                <a:moveTo>
                  <a:pt x="10646471" y="0"/>
                </a:moveTo>
                <a:lnTo>
                  <a:pt x="0" y="0"/>
                </a:lnTo>
                <a:lnTo>
                  <a:pt x="0" y="476132"/>
                </a:lnTo>
                <a:lnTo>
                  <a:pt x="10646471" y="476132"/>
                </a:lnTo>
                <a:lnTo>
                  <a:pt x="10646471" y="0"/>
                </a:lnTo>
                <a:close/>
              </a:path>
            </a:pathLst>
          </a:custGeom>
          <a:solidFill>
            <a:srgbClr val="F8B41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1C171C1C-49D3-46EC-A1A8-7727B9131F84}"/>
              </a:ext>
            </a:extLst>
          </p:cNvPr>
          <p:cNvSpPr txBox="1">
            <a:spLocks/>
          </p:cNvSpPr>
          <p:nvPr/>
        </p:nvSpPr>
        <p:spPr>
          <a:xfrm>
            <a:off x="985392" y="545282"/>
            <a:ext cx="1641782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spcBef>
                <a:spcPts val="100"/>
              </a:spcBef>
              <a:defRPr/>
            </a:pPr>
            <a:r>
              <a:rPr lang="ru-RU" sz="4800" kern="0" dirty="0">
                <a:solidFill>
                  <a:srgbClr val="3E3D40"/>
                </a:solidFill>
              </a:rPr>
              <a:t>ОБЛАСТЬ ПРИМЕНЕНИЯ </a:t>
            </a:r>
          </a:p>
        </p:txBody>
      </p:sp>
      <p:sp>
        <p:nvSpPr>
          <p:cNvPr id="4" name="object 67">
            <a:extLst>
              <a:ext uri="{FF2B5EF4-FFF2-40B4-BE49-F238E27FC236}">
                <a16:creationId xmlns:a16="http://schemas.microsoft.com/office/drawing/2014/main" id="{1560C647-0078-42CE-8FF6-E4ADD705663F}"/>
              </a:ext>
            </a:extLst>
          </p:cNvPr>
          <p:cNvSpPr txBox="1"/>
          <p:nvPr/>
        </p:nvSpPr>
        <p:spPr>
          <a:xfrm>
            <a:off x="985038" y="1630318"/>
            <a:ext cx="17634362" cy="4821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3050" spc="10" dirty="0">
                <a:solidFill>
                  <a:srgbClr val="3D3C40"/>
                </a:solidFill>
                <a:latin typeface="Microsoft Sans Serif"/>
                <a:cs typeface="Microsoft Sans Serif"/>
              </a:rPr>
              <a:t>ТР ЕАЭС «О БЕЗОПАСНОСТИ СТРОИТЕЛЬНЫХ МАТЕРИАЛОВ И ИЗДЕЛИЙ»</a:t>
            </a: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F16A69DC-BA6C-45B6-BE0A-C3700B6DC089}"/>
              </a:ext>
            </a:extLst>
          </p:cNvPr>
          <p:cNvSpPr/>
          <p:nvPr/>
        </p:nvSpPr>
        <p:spPr>
          <a:xfrm rot="16200000" flipV="1">
            <a:off x="-1901320" y="6543203"/>
            <a:ext cx="5895150" cy="45719"/>
          </a:xfrm>
          <a:custGeom>
            <a:avLst/>
            <a:gdLst/>
            <a:ahLst/>
            <a:cxnLst/>
            <a:rect l="l" t="t" r="r" b="b"/>
            <a:pathLst>
              <a:path w="1901190">
                <a:moveTo>
                  <a:pt x="1901062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7B7A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AA0D8F73-F284-4EEA-8B6D-5F75ADF45748}"/>
              </a:ext>
            </a:extLst>
          </p:cNvPr>
          <p:cNvSpPr/>
          <p:nvPr/>
        </p:nvSpPr>
        <p:spPr>
          <a:xfrm rot="5400000">
            <a:off x="5245136" y="-376232"/>
            <a:ext cx="995142" cy="7734722"/>
          </a:xfrm>
          <a:prstGeom prst="round2Same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FC7BAD6-4655-4DF1-AC88-39E408C2E82F}"/>
              </a:ext>
            </a:extLst>
          </p:cNvPr>
          <p:cNvGrpSpPr/>
          <p:nvPr/>
        </p:nvGrpSpPr>
        <p:grpSpPr>
          <a:xfrm>
            <a:off x="894966" y="3328835"/>
            <a:ext cx="338916" cy="338915"/>
            <a:chOff x="5991738" y="3096971"/>
            <a:chExt cx="338916" cy="338915"/>
          </a:xfrm>
        </p:grpSpPr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7A6F82AB-C380-4610-A914-D5327F8EB2C5}"/>
                </a:ext>
              </a:extLst>
            </p:cNvPr>
            <p:cNvSpPr/>
            <p:nvPr/>
          </p:nvSpPr>
          <p:spPr>
            <a:xfrm rot="16200000">
              <a:off x="5991738" y="3096971"/>
              <a:ext cx="338915" cy="338916"/>
            </a:xfrm>
            <a:custGeom>
              <a:avLst/>
              <a:gdLst/>
              <a:ahLst/>
              <a:cxnLst/>
              <a:rect l="l" t="t" r="r" b="b"/>
              <a:pathLst>
                <a:path w="673734" h="673735">
                  <a:moveTo>
                    <a:pt x="336607" y="0"/>
                  </a:moveTo>
                  <a:lnTo>
                    <a:pt x="290932" y="3072"/>
                  </a:lnTo>
                  <a:lnTo>
                    <a:pt x="247125" y="12023"/>
                  </a:lnTo>
                  <a:lnTo>
                    <a:pt x="205586" y="26451"/>
                  </a:lnTo>
                  <a:lnTo>
                    <a:pt x="166716" y="45955"/>
                  </a:lnTo>
                  <a:lnTo>
                    <a:pt x="130918" y="70134"/>
                  </a:lnTo>
                  <a:lnTo>
                    <a:pt x="98591" y="98587"/>
                  </a:lnTo>
                  <a:lnTo>
                    <a:pt x="70137" y="130913"/>
                  </a:lnTo>
                  <a:lnTo>
                    <a:pt x="45957" y="166712"/>
                  </a:lnTo>
                  <a:lnTo>
                    <a:pt x="26452" y="205581"/>
                  </a:lnTo>
                  <a:lnTo>
                    <a:pt x="12024" y="247121"/>
                  </a:lnTo>
                  <a:lnTo>
                    <a:pt x="3072" y="290930"/>
                  </a:lnTo>
                  <a:lnTo>
                    <a:pt x="0" y="336607"/>
                  </a:lnTo>
                  <a:lnTo>
                    <a:pt x="3072" y="382282"/>
                  </a:lnTo>
                  <a:lnTo>
                    <a:pt x="12024" y="426089"/>
                  </a:lnTo>
                  <a:lnTo>
                    <a:pt x="26452" y="467627"/>
                  </a:lnTo>
                  <a:lnTo>
                    <a:pt x="45957" y="506495"/>
                  </a:lnTo>
                  <a:lnTo>
                    <a:pt x="70137" y="542293"/>
                  </a:lnTo>
                  <a:lnTo>
                    <a:pt x="98591" y="574618"/>
                  </a:lnTo>
                  <a:lnTo>
                    <a:pt x="130918" y="603071"/>
                  </a:lnTo>
                  <a:lnTo>
                    <a:pt x="166716" y="627249"/>
                  </a:lnTo>
                  <a:lnTo>
                    <a:pt x="205586" y="646753"/>
                  </a:lnTo>
                  <a:lnTo>
                    <a:pt x="247125" y="661181"/>
                  </a:lnTo>
                  <a:lnTo>
                    <a:pt x="290932" y="670131"/>
                  </a:lnTo>
                  <a:lnTo>
                    <a:pt x="336607" y="673204"/>
                  </a:lnTo>
                  <a:lnTo>
                    <a:pt x="382282" y="670131"/>
                  </a:lnTo>
                  <a:lnTo>
                    <a:pt x="426090" y="661181"/>
                  </a:lnTo>
                  <a:lnTo>
                    <a:pt x="467629" y="646753"/>
                  </a:lnTo>
                  <a:lnTo>
                    <a:pt x="506498" y="627249"/>
                  </a:lnTo>
                  <a:lnTo>
                    <a:pt x="542297" y="603071"/>
                  </a:lnTo>
                  <a:lnTo>
                    <a:pt x="574623" y="574618"/>
                  </a:lnTo>
                  <a:lnTo>
                    <a:pt x="603077" y="542293"/>
                  </a:lnTo>
                  <a:lnTo>
                    <a:pt x="627257" y="506495"/>
                  </a:lnTo>
                  <a:lnTo>
                    <a:pt x="646762" y="467627"/>
                  </a:lnTo>
                  <a:lnTo>
                    <a:pt x="661190" y="426089"/>
                  </a:lnTo>
                  <a:lnTo>
                    <a:pt x="670142" y="382282"/>
                  </a:lnTo>
                  <a:lnTo>
                    <a:pt x="673215" y="336607"/>
                  </a:lnTo>
                  <a:lnTo>
                    <a:pt x="670142" y="290930"/>
                  </a:lnTo>
                  <a:lnTo>
                    <a:pt x="661190" y="247121"/>
                  </a:lnTo>
                  <a:lnTo>
                    <a:pt x="646762" y="205581"/>
                  </a:lnTo>
                  <a:lnTo>
                    <a:pt x="627257" y="166712"/>
                  </a:lnTo>
                  <a:lnTo>
                    <a:pt x="603077" y="130913"/>
                  </a:lnTo>
                  <a:lnTo>
                    <a:pt x="574623" y="98587"/>
                  </a:lnTo>
                  <a:lnTo>
                    <a:pt x="542297" y="70134"/>
                  </a:lnTo>
                  <a:lnTo>
                    <a:pt x="506498" y="45955"/>
                  </a:lnTo>
                  <a:lnTo>
                    <a:pt x="467629" y="26451"/>
                  </a:lnTo>
                  <a:lnTo>
                    <a:pt x="426090" y="12023"/>
                  </a:lnTo>
                  <a:lnTo>
                    <a:pt x="382282" y="3072"/>
                  </a:lnTo>
                  <a:lnTo>
                    <a:pt x="336607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2322F6F8-A95E-4EA1-A870-D98BF212B228}"/>
                </a:ext>
              </a:extLst>
            </p:cNvPr>
            <p:cNvSpPr/>
            <p:nvPr/>
          </p:nvSpPr>
          <p:spPr>
            <a:xfrm>
              <a:off x="6047159" y="3152392"/>
              <a:ext cx="228073" cy="228072"/>
            </a:xfrm>
            <a:prstGeom prst="ellipse">
              <a:avLst/>
            </a:prstGeom>
            <a:solidFill>
              <a:srgbClr val="F8B4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object 15">
            <a:extLst>
              <a:ext uri="{FF2B5EF4-FFF2-40B4-BE49-F238E27FC236}">
                <a16:creationId xmlns:a16="http://schemas.microsoft.com/office/drawing/2014/main" id="{341CD201-A9B9-4DA0-937D-DA3C11D75648}"/>
              </a:ext>
            </a:extLst>
          </p:cNvPr>
          <p:cNvSpPr txBox="1"/>
          <p:nvPr/>
        </p:nvSpPr>
        <p:spPr>
          <a:xfrm>
            <a:off x="2690304" y="3198925"/>
            <a:ext cx="5421739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fontAlgn="base">
              <a:spcBef>
                <a:spcPts val="0"/>
              </a:spcBef>
            </a:pPr>
            <a:r>
              <a:rPr lang="ru-RU" sz="2000" dirty="0">
                <a:solidFill>
                  <a:schemeClr val="accent1"/>
                </a:solidFill>
              </a:rPr>
              <a:t>СМиС, используемые в качестве образцов, экспонатов и рекламных материалов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A904FD3-F36E-4CBB-8B68-586485E3D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85445" y="2929352"/>
            <a:ext cx="995140" cy="1123545"/>
          </a:xfrm>
          <a:prstGeom prst="rect">
            <a:avLst/>
          </a:prstGeom>
        </p:spPr>
      </p:pic>
      <p:sp>
        <p:nvSpPr>
          <p:cNvPr id="39" name="object 6">
            <a:extLst>
              <a:ext uri="{FF2B5EF4-FFF2-40B4-BE49-F238E27FC236}">
                <a16:creationId xmlns:a16="http://schemas.microsoft.com/office/drawing/2014/main" id="{0B8929D2-9A0E-4E06-A5EE-A2896DBC5DC0}"/>
              </a:ext>
            </a:extLst>
          </p:cNvPr>
          <p:cNvSpPr/>
          <p:nvPr/>
        </p:nvSpPr>
        <p:spPr>
          <a:xfrm rot="5400000">
            <a:off x="5235050" y="1129396"/>
            <a:ext cx="995142" cy="7734721"/>
          </a:xfrm>
          <a:prstGeom prst="round2Same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37B010C1-0917-4167-A877-CFBD17B28492}"/>
              </a:ext>
            </a:extLst>
          </p:cNvPr>
          <p:cNvGrpSpPr/>
          <p:nvPr/>
        </p:nvGrpSpPr>
        <p:grpSpPr>
          <a:xfrm>
            <a:off x="884880" y="4834463"/>
            <a:ext cx="338916" cy="338915"/>
            <a:chOff x="5991738" y="3096971"/>
            <a:chExt cx="338916" cy="338915"/>
          </a:xfrm>
        </p:grpSpPr>
        <p:sp>
          <p:nvSpPr>
            <p:cNvPr id="44" name="object 10">
              <a:extLst>
                <a:ext uri="{FF2B5EF4-FFF2-40B4-BE49-F238E27FC236}">
                  <a16:creationId xmlns:a16="http://schemas.microsoft.com/office/drawing/2014/main" id="{B6D45ACF-12E4-4D52-BAAF-660951D9FB48}"/>
                </a:ext>
              </a:extLst>
            </p:cNvPr>
            <p:cNvSpPr/>
            <p:nvPr/>
          </p:nvSpPr>
          <p:spPr>
            <a:xfrm rot="16200000">
              <a:off x="5991738" y="3096971"/>
              <a:ext cx="338915" cy="338916"/>
            </a:xfrm>
            <a:custGeom>
              <a:avLst/>
              <a:gdLst/>
              <a:ahLst/>
              <a:cxnLst/>
              <a:rect l="l" t="t" r="r" b="b"/>
              <a:pathLst>
                <a:path w="673734" h="673735">
                  <a:moveTo>
                    <a:pt x="336607" y="0"/>
                  </a:moveTo>
                  <a:lnTo>
                    <a:pt x="290932" y="3072"/>
                  </a:lnTo>
                  <a:lnTo>
                    <a:pt x="247125" y="12023"/>
                  </a:lnTo>
                  <a:lnTo>
                    <a:pt x="205586" y="26451"/>
                  </a:lnTo>
                  <a:lnTo>
                    <a:pt x="166716" y="45955"/>
                  </a:lnTo>
                  <a:lnTo>
                    <a:pt x="130918" y="70134"/>
                  </a:lnTo>
                  <a:lnTo>
                    <a:pt x="98591" y="98587"/>
                  </a:lnTo>
                  <a:lnTo>
                    <a:pt x="70137" y="130913"/>
                  </a:lnTo>
                  <a:lnTo>
                    <a:pt x="45957" y="166712"/>
                  </a:lnTo>
                  <a:lnTo>
                    <a:pt x="26452" y="205581"/>
                  </a:lnTo>
                  <a:lnTo>
                    <a:pt x="12024" y="247121"/>
                  </a:lnTo>
                  <a:lnTo>
                    <a:pt x="3072" y="290930"/>
                  </a:lnTo>
                  <a:lnTo>
                    <a:pt x="0" y="336607"/>
                  </a:lnTo>
                  <a:lnTo>
                    <a:pt x="3072" y="382282"/>
                  </a:lnTo>
                  <a:lnTo>
                    <a:pt x="12024" y="426089"/>
                  </a:lnTo>
                  <a:lnTo>
                    <a:pt x="26452" y="467627"/>
                  </a:lnTo>
                  <a:lnTo>
                    <a:pt x="45957" y="506495"/>
                  </a:lnTo>
                  <a:lnTo>
                    <a:pt x="70137" y="542293"/>
                  </a:lnTo>
                  <a:lnTo>
                    <a:pt x="98591" y="574618"/>
                  </a:lnTo>
                  <a:lnTo>
                    <a:pt x="130918" y="603071"/>
                  </a:lnTo>
                  <a:lnTo>
                    <a:pt x="166716" y="627249"/>
                  </a:lnTo>
                  <a:lnTo>
                    <a:pt x="205586" y="646753"/>
                  </a:lnTo>
                  <a:lnTo>
                    <a:pt x="247125" y="661181"/>
                  </a:lnTo>
                  <a:lnTo>
                    <a:pt x="290932" y="670131"/>
                  </a:lnTo>
                  <a:lnTo>
                    <a:pt x="336607" y="673204"/>
                  </a:lnTo>
                  <a:lnTo>
                    <a:pt x="382282" y="670131"/>
                  </a:lnTo>
                  <a:lnTo>
                    <a:pt x="426090" y="661181"/>
                  </a:lnTo>
                  <a:lnTo>
                    <a:pt x="467629" y="646753"/>
                  </a:lnTo>
                  <a:lnTo>
                    <a:pt x="506498" y="627249"/>
                  </a:lnTo>
                  <a:lnTo>
                    <a:pt x="542297" y="603071"/>
                  </a:lnTo>
                  <a:lnTo>
                    <a:pt x="574623" y="574618"/>
                  </a:lnTo>
                  <a:lnTo>
                    <a:pt x="603077" y="542293"/>
                  </a:lnTo>
                  <a:lnTo>
                    <a:pt x="627257" y="506495"/>
                  </a:lnTo>
                  <a:lnTo>
                    <a:pt x="646762" y="467627"/>
                  </a:lnTo>
                  <a:lnTo>
                    <a:pt x="661190" y="426089"/>
                  </a:lnTo>
                  <a:lnTo>
                    <a:pt x="670142" y="382282"/>
                  </a:lnTo>
                  <a:lnTo>
                    <a:pt x="673215" y="336607"/>
                  </a:lnTo>
                  <a:lnTo>
                    <a:pt x="670142" y="290930"/>
                  </a:lnTo>
                  <a:lnTo>
                    <a:pt x="661190" y="247121"/>
                  </a:lnTo>
                  <a:lnTo>
                    <a:pt x="646762" y="205581"/>
                  </a:lnTo>
                  <a:lnTo>
                    <a:pt x="627257" y="166712"/>
                  </a:lnTo>
                  <a:lnTo>
                    <a:pt x="603077" y="130913"/>
                  </a:lnTo>
                  <a:lnTo>
                    <a:pt x="574623" y="98587"/>
                  </a:lnTo>
                  <a:lnTo>
                    <a:pt x="542297" y="70134"/>
                  </a:lnTo>
                  <a:lnTo>
                    <a:pt x="506498" y="45955"/>
                  </a:lnTo>
                  <a:lnTo>
                    <a:pt x="467629" y="26451"/>
                  </a:lnTo>
                  <a:lnTo>
                    <a:pt x="426090" y="12023"/>
                  </a:lnTo>
                  <a:lnTo>
                    <a:pt x="382282" y="3072"/>
                  </a:lnTo>
                  <a:lnTo>
                    <a:pt x="336607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74CDC54F-71E9-40C8-ACAA-34B01B97B855}"/>
                </a:ext>
              </a:extLst>
            </p:cNvPr>
            <p:cNvSpPr/>
            <p:nvPr/>
          </p:nvSpPr>
          <p:spPr>
            <a:xfrm>
              <a:off x="6047159" y="3152392"/>
              <a:ext cx="228073" cy="228072"/>
            </a:xfrm>
            <a:prstGeom prst="ellipse">
              <a:avLst/>
            </a:prstGeom>
            <a:solidFill>
              <a:srgbClr val="F8B4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object 15">
            <a:extLst>
              <a:ext uri="{FF2B5EF4-FFF2-40B4-BE49-F238E27FC236}">
                <a16:creationId xmlns:a16="http://schemas.microsoft.com/office/drawing/2014/main" id="{5EF2B783-D477-4205-8928-5A9A53A9FEFC}"/>
              </a:ext>
            </a:extLst>
          </p:cNvPr>
          <p:cNvSpPr txBox="1"/>
          <p:nvPr/>
        </p:nvSpPr>
        <p:spPr>
          <a:xfrm>
            <a:off x="2690304" y="4538755"/>
            <a:ext cx="6442078" cy="93487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fontAlgn="base">
              <a:spcBef>
                <a:spcPts val="0"/>
              </a:spcBef>
            </a:pPr>
            <a:r>
              <a:rPr lang="ru-RU" sz="2000" dirty="0">
                <a:solidFill>
                  <a:schemeClr val="accent1"/>
                </a:solidFill>
              </a:rPr>
              <a:t>СМиС, используемые для использования в научно-исследовательских целях, в том числе </a:t>
            </a:r>
          </a:p>
          <a:p>
            <a:pPr lvl="0" fontAlgn="base">
              <a:spcBef>
                <a:spcPts val="0"/>
              </a:spcBef>
            </a:pPr>
            <a:r>
              <a:rPr lang="ru-RU" sz="2000" dirty="0">
                <a:solidFill>
                  <a:schemeClr val="accent1"/>
                </a:solidFill>
              </a:rPr>
              <a:t>для выполнения научно-исследовательских программ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BF5EAA6-7325-453B-AE26-D38576EF9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75359" y="4434980"/>
            <a:ext cx="995140" cy="1123545"/>
          </a:xfrm>
          <a:prstGeom prst="rect">
            <a:avLst/>
          </a:prstGeom>
        </p:spPr>
      </p:pic>
      <p:sp>
        <p:nvSpPr>
          <p:cNvPr id="48" name="object 6">
            <a:extLst>
              <a:ext uri="{FF2B5EF4-FFF2-40B4-BE49-F238E27FC236}">
                <a16:creationId xmlns:a16="http://schemas.microsoft.com/office/drawing/2014/main" id="{76B28B07-3AD1-4EBE-94B1-961A64748513}"/>
              </a:ext>
            </a:extLst>
          </p:cNvPr>
          <p:cNvSpPr/>
          <p:nvPr/>
        </p:nvSpPr>
        <p:spPr>
          <a:xfrm rot="5400000">
            <a:off x="5235049" y="2635024"/>
            <a:ext cx="995142" cy="7734721"/>
          </a:xfrm>
          <a:prstGeom prst="round2Same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1D76025C-1FB7-4FB0-94E9-4698B5B8C93C}"/>
              </a:ext>
            </a:extLst>
          </p:cNvPr>
          <p:cNvGrpSpPr/>
          <p:nvPr/>
        </p:nvGrpSpPr>
        <p:grpSpPr>
          <a:xfrm>
            <a:off x="884879" y="6340091"/>
            <a:ext cx="338916" cy="338915"/>
            <a:chOff x="5991738" y="3096971"/>
            <a:chExt cx="338916" cy="338915"/>
          </a:xfrm>
        </p:grpSpPr>
        <p:sp>
          <p:nvSpPr>
            <p:cNvPr id="53" name="object 10">
              <a:extLst>
                <a:ext uri="{FF2B5EF4-FFF2-40B4-BE49-F238E27FC236}">
                  <a16:creationId xmlns:a16="http://schemas.microsoft.com/office/drawing/2014/main" id="{D156C364-43A4-4205-B5D7-C3DE5CE185C2}"/>
                </a:ext>
              </a:extLst>
            </p:cNvPr>
            <p:cNvSpPr/>
            <p:nvPr/>
          </p:nvSpPr>
          <p:spPr>
            <a:xfrm rot="16200000">
              <a:off x="5991738" y="3096971"/>
              <a:ext cx="338915" cy="338916"/>
            </a:xfrm>
            <a:custGeom>
              <a:avLst/>
              <a:gdLst/>
              <a:ahLst/>
              <a:cxnLst/>
              <a:rect l="l" t="t" r="r" b="b"/>
              <a:pathLst>
                <a:path w="673734" h="673735">
                  <a:moveTo>
                    <a:pt x="336607" y="0"/>
                  </a:moveTo>
                  <a:lnTo>
                    <a:pt x="290932" y="3072"/>
                  </a:lnTo>
                  <a:lnTo>
                    <a:pt x="247125" y="12023"/>
                  </a:lnTo>
                  <a:lnTo>
                    <a:pt x="205586" y="26451"/>
                  </a:lnTo>
                  <a:lnTo>
                    <a:pt x="166716" y="45955"/>
                  </a:lnTo>
                  <a:lnTo>
                    <a:pt x="130918" y="70134"/>
                  </a:lnTo>
                  <a:lnTo>
                    <a:pt x="98591" y="98587"/>
                  </a:lnTo>
                  <a:lnTo>
                    <a:pt x="70137" y="130913"/>
                  </a:lnTo>
                  <a:lnTo>
                    <a:pt x="45957" y="166712"/>
                  </a:lnTo>
                  <a:lnTo>
                    <a:pt x="26452" y="205581"/>
                  </a:lnTo>
                  <a:lnTo>
                    <a:pt x="12024" y="247121"/>
                  </a:lnTo>
                  <a:lnTo>
                    <a:pt x="3072" y="290930"/>
                  </a:lnTo>
                  <a:lnTo>
                    <a:pt x="0" y="336607"/>
                  </a:lnTo>
                  <a:lnTo>
                    <a:pt x="3072" y="382282"/>
                  </a:lnTo>
                  <a:lnTo>
                    <a:pt x="12024" y="426089"/>
                  </a:lnTo>
                  <a:lnTo>
                    <a:pt x="26452" y="467627"/>
                  </a:lnTo>
                  <a:lnTo>
                    <a:pt x="45957" y="506495"/>
                  </a:lnTo>
                  <a:lnTo>
                    <a:pt x="70137" y="542293"/>
                  </a:lnTo>
                  <a:lnTo>
                    <a:pt x="98591" y="574618"/>
                  </a:lnTo>
                  <a:lnTo>
                    <a:pt x="130918" y="603071"/>
                  </a:lnTo>
                  <a:lnTo>
                    <a:pt x="166716" y="627249"/>
                  </a:lnTo>
                  <a:lnTo>
                    <a:pt x="205586" y="646753"/>
                  </a:lnTo>
                  <a:lnTo>
                    <a:pt x="247125" y="661181"/>
                  </a:lnTo>
                  <a:lnTo>
                    <a:pt x="290932" y="670131"/>
                  </a:lnTo>
                  <a:lnTo>
                    <a:pt x="336607" y="673204"/>
                  </a:lnTo>
                  <a:lnTo>
                    <a:pt x="382282" y="670131"/>
                  </a:lnTo>
                  <a:lnTo>
                    <a:pt x="426090" y="661181"/>
                  </a:lnTo>
                  <a:lnTo>
                    <a:pt x="467629" y="646753"/>
                  </a:lnTo>
                  <a:lnTo>
                    <a:pt x="506498" y="627249"/>
                  </a:lnTo>
                  <a:lnTo>
                    <a:pt x="542297" y="603071"/>
                  </a:lnTo>
                  <a:lnTo>
                    <a:pt x="574623" y="574618"/>
                  </a:lnTo>
                  <a:lnTo>
                    <a:pt x="603077" y="542293"/>
                  </a:lnTo>
                  <a:lnTo>
                    <a:pt x="627257" y="506495"/>
                  </a:lnTo>
                  <a:lnTo>
                    <a:pt x="646762" y="467627"/>
                  </a:lnTo>
                  <a:lnTo>
                    <a:pt x="661190" y="426089"/>
                  </a:lnTo>
                  <a:lnTo>
                    <a:pt x="670142" y="382282"/>
                  </a:lnTo>
                  <a:lnTo>
                    <a:pt x="673215" y="336607"/>
                  </a:lnTo>
                  <a:lnTo>
                    <a:pt x="670142" y="290930"/>
                  </a:lnTo>
                  <a:lnTo>
                    <a:pt x="661190" y="247121"/>
                  </a:lnTo>
                  <a:lnTo>
                    <a:pt x="646762" y="205581"/>
                  </a:lnTo>
                  <a:lnTo>
                    <a:pt x="627257" y="166712"/>
                  </a:lnTo>
                  <a:lnTo>
                    <a:pt x="603077" y="130913"/>
                  </a:lnTo>
                  <a:lnTo>
                    <a:pt x="574623" y="98587"/>
                  </a:lnTo>
                  <a:lnTo>
                    <a:pt x="542297" y="70134"/>
                  </a:lnTo>
                  <a:lnTo>
                    <a:pt x="506498" y="45955"/>
                  </a:lnTo>
                  <a:lnTo>
                    <a:pt x="467629" y="26451"/>
                  </a:lnTo>
                  <a:lnTo>
                    <a:pt x="426090" y="12023"/>
                  </a:lnTo>
                  <a:lnTo>
                    <a:pt x="382282" y="3072"/>
                  </a:lnTo>
                  <a:lnTo>
                    <a:pt x="336607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id="{269DE46F-C67D-44AD-B4B0-E388BEC4DD8E}"/>
                </a:ext>
              </a:extLst>
            </p:cNvPr>
            <p:cNvSpPr/>
            <p:nvPr/>
          </p:nvSpPr>
          <p:spPr>
            <a:xfrm>
              <a:off x="6047159" y="3152392"/>
              <a:ext cx="228073" cy="228072"/>
            </a:xfrm>
            <a:prstGeom prst="ellipse">
              <a:avLst/>
            </a:prstGeom>
            <a:solidFill>
              <a:srgbClr val="F8B4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0" name="object 15">
            <a:extLst>
              <a:ext uri="{FF2B5EF4-FFF2-40B4-BE49-F238E27FC236}">
                <a16:creationId xmlns:a16="http://schemas.microsoft.com/office/drawing/2014/main" id="{0E7A75EF-2548-4494-86AD-4B71759F405E}"/>
              </a:ext>
            </a:extLst>
          </p:cNvPr>
          <p:cNvSpPr txBox="1"/>
          <p:nvPr/>
        </p:nvSpPr>
        <p:spPr>
          <a:xfrm>
            <a:off x="2690302" y="6188832"/>
            <a:ext cx="6792033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fontAlgn="base">
              <a:spcBef>
                <a:spcPts val="0"/>
              </a:spcBef>
            </a:pPr>
            <a:r>
              <a:rPr lang="ru-RU" sz="2000" dirty="0">
                <a:solidFill>
                  <a:schemeClr val="accent1"/>
                </a:solidFill>
              </a:rPr>
              <a:t>СМиС, используемые в качестве проб и образцов </a:t>
            </a:r>
          </a:p>
          <a:p>
            <a:pPr lvl="0" fontAlgn="base">
              <a:spcBef>
                <a:spcPts val="0"/>
              </a:spcBef>
            </a:pPr>
            <a:r>
              <a:rPr lang="ru-RU" sz="2000" dirty="0">
                <a:solidFill>
                  <a:schemeClr val="accent1"/>
                </a:solidFill>
              </a:rPr>
              <a:t>для проведения испытаний в целях оценки соответствия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CA993EFA-AB8B-4B0A-B5C1-2B11F1465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75358" y="5940608"/>
            <a:ext cx="995140" cy="1123545"/>
          </a:xfrm>
          <a:prstGeom prst="rect">
            <a:avLst/>
          </a:prstGeom>
        </p:spPr>
      </p:pic>
      <p:sp>
        <p:nvSpPr>
          <p:cNvPr id="56" name="object 6">
            <a:extLst>
              <a:ext uri="{FF2B5EF4-FFF2-40B4-BE49-F238E27FC236}">
                <a16:creationId xmlns:a16="http://schemas.microsoft.com/office/drawing/2014/main" id="{C5CA50C1-2BA6-4E05-B5BA-77DCC247CAD4}"/>
              </a:ext>
            </a:extLst>
          </p:cNvPr>
          <p:cNvSpPr/>
          <p:nvPr/>
        </p:nvSpPr>
        <p:spPr>
          <a:xfrm rot="5400000">
            <a:off x="5235048" y="4140652"/>
            <a:ext cx="995142" cy="7734721"/>
          </a:xfrm>
          <a:prstGeom prst="round2Same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2BF9AE2D-0288-45F4-A752-851FA83C4265}"/>
              </a:ext>
            </a:extLst>
          </p:cNvPr>
          <p:cNvGrpSpPr/>
          <p:nvPr/>
        </p:nvGrpSpPr>
        <p:grpSpPr>
          <a:xfrm>
            <a:off x="884878" y="7845719"/>
            <a:ext cx="338916" cy="338915"/>
            <a:chOff x="5991738" y="3096971"/>
            <a:chExt cx="338916" cy="338915"/>
          </a:xfrm>
        </p:grpSpPr>
        <p:sp>
          <p:nvSpPr>
            <p:cNvPr id="61" name="object 10">
              <a:extLst>
                <a:ext uri="{FF2B5EF4-FFF2-40B4-BE49-F238E27FC236}">
                  <a16:creationId xmlns:a16="http://schemas.microsoft.com/office/drawing/2014/main" id="{7EDC6088-B228-4B8A-81F5-82DDD2242475}"/>
                </a:ext>
              </a:extLst>
            </p:cNvPr>
            <p:cNvSpPr/>
            <p:nvPr/>
          </p:nvSpPr>
          <p:spPr>
            <a:xfrm rot="16200000">
              <a:off x="5991738" y="3096971"/>
              <a:ext cx="338915" cy="338916"/>
            </a:xfrm>
            <a:custGeom>
              <a:avLst/>
              <a:gdLst/>
              <a:ahLst/>
              <a:cxnLst/>
              <a:rect l="l" t="t" r="r" b="b"/>
              <a:pathLst>
                <a:path w="673734" h="673735">
                  <a:moveTo>
                    <a:pt x="336607" y="0"/>
                  </a:moveTo>
                  <a:lnTo>
                    <a:pt x="290932" y="3072"/>
                  </a:lnTo>
                  <a:lnTo>
                    <a:pt x="247125" y="12023"/>
                  </a:lnTo>
                  <a:lnTo>
                    <a:pt x="205586" y="26451"/>
                  </a:lnTo>
                  <a:lnTo>
                    <a:pt x="166716" y="45955"/>
                  </a:lnTo>
                  <a:lnTo>
                    <a:pt x="130918" y="70134"/>
                  </a:lnTo>
                  <a:lnTo>
                    <a:pt x="98591" y="98587"/>
                  </a:lnTo>
                  <a:lnTo>
                    <a:pt x="70137" y="130913"/>
                  </a:lnTo>
                  <a:lnTo>
                    <a:pt x="45957" y="166712"/>
                  </a:lnTo>
                  <a:lnTo>
                    <a:pt x="26452" y="205581"/>
                  </a:lnTo>
                  <a:lnTo>
                    <a:pt x="12024" y="247121"/>
                  </a:lnTo>
                  <a:lnTo>
                    <a:pt x="3072" y="290930"/>
                  </a:lnTo>
                  <a:lnTo>
                    <a:pt x="0" y="336607"/>
                  </a:lnTo>
                  <a:lnTo>
                    <a:pt x="3072" y="382282"/>
                  </a:lnTo>
                  <a:lnTo>
                    <a:pt x="12024" y="426089"/>
                  </a:lnTo>
                  <a:lnTo>
                    <a:pt x="26452" y="467627"/>
                  </a:lnTo>
                  <a:lnTo>
                    <a:pt x="45957" y="506495"/>
                  </a:lnTo>
                  <a:lnTo>
                    <a:pt x="70137" y="542293"/>
                  </a:lnTo>
                  <a:lnTo>
                    <a:pt x="98591" y="574618"/>
                  </a:lnTo>
                  <a:lnTo>
                    <a:pt x="130918" y="603071"/>
                  </a:lnTo>
                  <a:lnTo>
                    <a:pt x="166716" y="627249"/>
                  </a:lnTo>
                  <a:lnTo>
                    <a:pt x="205586" y="646753"/>
                  </a:lnTo>
                  <a:lnTo>
                    <a:pt x="247125" y="661181"/>
                  </a:lnTo>
                  <a:lnTo>
                    <a:pt x="290932" y="670131"/>
                  </a:lnTo>
                  <a:lnTo>
                    <a:pt x="336607" y="673204"/>
                  </a:lnTo>
                  <a:lnTo>
                    <a:pt x="382282" y="670131"/>
                  </a:lnTo>
                  <a:lnTo>
                    <a:pt x="426090" y="661181"/>
                  </a:lnTo>
                  <a:lnTo>
                    <a:pt x="467629" y="646753"/>
                  </a:lnTo>
                  <a:lnTo>
                    <a:pt x="506498" y="627249"/>
                  </a:lnTo>
                  <a:lnTo>
                    <a:pt x="542297" y="603071"/>
                  </a:lnTo>
                  <a:lnTo>
                    <a:pt x="574623" y="574618"/>
                  </a:lnTo>
                  <a:lnTo>
                    <a:pt x="603077" y="542293"/>
                  </a:lnTo>
                  <a:lnTo>
                    <a:pt x="627257" y="506495"/>
                  </a:lnTo>
                  <a:lnTo>
                    <a:pt x="646762" y="467627"/>
                  </a:lnTo>
                  <a:lnTo>
                    <a:pt x="661190" y="426089"/>
                  </a:lnTo>
                  <a:lnTo>
                    <a:pt x="670142" y="382282"/>
                  </a:lnTo>
                  <a:lnTo>
                    <a:pt x="673215" y="336607"/>
                  </a:lnTo>
                  <a:lnTo>
                    <a:pt x="670142" y="290930"/>
                  </a:lnTo>
                  <a:lnTo>
                    <a:pt x="661190" y="247121"/>
                  </a:lnTo>
                  <a:lnTo>
                    <a:pt x="646762" y="205581"/>
                  </a:lnTo>
                  <a:lnTo>
                    <a:pt x="627257" y="166712"/>
                  </a:lnTo>
                  <a:lnTo>
                    <a:pt x="603077" y="130913"/>
                  </a:lnTo>
                  <a:lnTo>
                    <a:pt x="574623" y="98587"/>
                  </a:lnTo>
                  <a:lnTo>
                    <a:pt x="542297" y="70134"/>
                  </a:lnTo>
                  <a:lnTo>
                    <a:pt x="506498" y="45955"/>
                  </a:lnTo>
                  <a:lnTo>
                    <a:pt x="467629" y="26451"/>
                  </a:lnTo>
                  <a:lnTo>
                    <a:pt x="426090" y="12023"/>
                  </a:lnTo>
                  <a:lnTo>
                    <a:pt x="382282" y="3072"/>
                  </a:lnTo>
                  <a:lnTo>
                    <a:pt x="336607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2C70F837-201A-453F-BB44-57A22B8AA7DC}"/>
                </a:ext>
              </a:extLst>
            </p:cNvPr>
            <p:cNvSpPr/>
            <p:nvPr/>
          </p:nvSpPr>
          <p:spPr>
            <a:xfrm>
              <a:off x="6047159" y="3152392"/>
              <a:ext cx="228073" cy="228072"/>
            </a:xfrm>
            <a:prstGeom prst="ellipse">
              <a:avLst/>
            </a:prstGeom>
            <a:solidFill>
              <a:srgbClr val="F8B4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8" name="object 15">
            <a:extLst>
              <a:ext uri="{FF2B5EF4-FFF2-40B4-BE49-F238E27FC236}">
                <a16:creationId xmlns:a16="http://schemas.microsoft.com/office/drawing/2014/main" id="{A903679D-C705-4F3F-A55A-05335565AB30}"/>
              </a:ext>
            </a:extLst>
          </p:cNvPr>
          <p:cNvSpPr txBox="1"/>
          <p:nvPr/>
        </p:nvSpPr>
        <p:spPr>
          <a:xfrm>
            <a:off x="2690301" y="7547740"/>
            <a:ext cx="6792033" cy="93487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fontAlgn="base">
              <a:spcBef>
                <a:spcPts val="0"/>
              </a:spcBef>
            </a:pPr>
            <a:r>
              <a:rPr lang="ru-RU" sz="2000" dirty="0">
                <a:solidFill>
                  <a:schemeClr val="accent1"/>
                </a:solidFill>
              </a:rPr>
              <a:t>Строительные материалы и изделия, поставляемые </a:t>
            </a:r>
          </a:p>
          <a:p>
            <a:pPr lvl="0" fontAlgn="base">
              <a:spcBef>
                <a:spcPts val="0"/>
              </a:spcBef>
            </a:pPr>
            <a:r>
              <a:rPr lang="ru-RU" sz="2000" dirty="0">
                <a:solidFill>
                  <a:schemeClr val="accent1"/>
                </a:solidFill>
              </a:rPr>
              <a:t>на экспорт за пределы таможенной территории Союза по внешнеторговым контрактам</a:t>
            </a: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41BC48F9-14F0-4A8F-B719-BD72379BD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75357" y="7446236"/>
            <a:ext cx="995140" cy="1123545"/>
          </a:xfrm>
          <a:prstGeom prst="rect">
            <a:avLst/>
          </a:prstGeom>
        </p:spPr>
      </p:pic>
      <p:sp>
        <p:nvSpPr>
          <p:cNvPr id="64" name="object 6">
            <a:extLst>
              <a:ext uri="{FF2B5EF4-FFF2-40B4-BE49-F238E27FC236}">
                <a16:creationId xmlns:a16="http://schemas.microsoft.com/office/drawing/2014/main" id="{4A46E9D7-586E-4D1F-8897-AAAE3B2CE69E}"/>
              </a:ext>
            </a:extLst>
          </p:cNvPr>
          <p:cNvSpPr/>
          <p:nvPr/>
        </p:nvSpPr>
        <p:spPr>
          <a:xfrm rot="5400000">
            <a:off x="5251332" y="5646278"/>
            <a:ext cx="995142" cy="7734721"/>
          </a:xfrm>
          <a:prstGeom prst="round2Same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16CA1E37-11CB-4DB4-B265-DD2588B5A7F8}"/>
              </a:ext>
            </a:extLst>
          </p:cNvPr>
          <p:cNvGrpSpPr/>
          <p:nvPr/>
        </p:nvGrpSpPr>
        <p:grpSpPr>
          <a:xfrm>
            <a:off x="884877" y="9351346"/>
            <a:ext cx="338916" cy="338915"/>
            <a:chOff x="5991738" y="3096971"/>
            <a:chExt cx="338916" cy="338915"/>
          </a:xfrm>
        </p:grpSpPr>
        <p:sp>
          <p:nvSpPr>
            <p:cNvPr id="69" name="object 10">
              <a:extLst>
                <a:ext uri="{FF2B5EF4-FFF2-40B4-BE49-F238E27FC236}">
                  <a16:creationId xmlns:a16="http://schemas.microsoft.com/office/drawing/2014/main" id="{601B620E-DD07-44DC-9BB6-8D040CE46BC1}"/>
                </a:ext>
              </a:extLst>
            </p:cNvPr>
            <p:cNvSpPr/>
            <p:nvPr/>
          </p:nvSpPr>
          <p:spPr>
            <a:xfrm rot="16200000">
              <a:off x="5991738" y="3096971"/>
              <a:ext cx="338915" cy="338916"/>
            </a:xfrm>
            <a:custGeom>
              <a:avLst/>
              <a:gdLst/>
              <a:ahLst/>
              <a:cxnLst/>
              <a:rect l="l" t="t" r="r" b="b"/>
              <a:pathLst>
                <a:path w="673734" h="673735">
                  <a:moveTo>
                    <a:pt x="336607" y="0"/>
                  </a:moveTo>
                  <a:lnTo>
                    <a:pt x="290932" y="3072"/>
                  </a:lnTo>
                  <a:lnTo>
                    <a:pt x="247125" y="12023"/>
                  </a:lnTo>
                  <a:lnTo>
                    <a:pt x="205586" y="26451"/>
                  </a:lnTo>
                  <a:lnTo>
                    <a:pt x="166716" y="45955"/>
                  </a:lnTo>
                  <a:lnTo>
                    <a:pt x="130918" y="70134"/>
                  </a:lnTo>
                  <a:lnTo>
                    <a:pt x="98591" y="98587"/>
                  </a:lnTo>
                  <a:lnTo>
                    <a:pt x="70137" y="130913"/>
                  </a:lnTo>
                  <a:lnTo>
                    <a:pt x="45957" y="166712"/>
                  </a:lnTo>
                  <a:lnTo>
                    <a:pt x="26452" y="205581"/>
                  </a:lnTo>
                  <a:lnTo>
                    <a:pt x="12024" y="247121"/>
                  </a:lnTo>
                  <a:lnTo>
                    <a:pt x="3072" y="290930"/>
                  </a:lnTo>
                  <a:lnTo>
                    <a:pt x="0" y="336607"/>
                  </a:lnTo>
                  <a:lnTo>
                    <a:pt x="3072" y="382282"/>
                  </a:lnTo>
                  <a:lnTo>
                    <a:pt x="12024" y="426089"/>
                  </a:lnTo>
                  <a:lnTo>
                    <a:pt x="26452" y="467627"/>
                  </a:lnTo>
                  <a:lnTo>
                    <a:pt x="45957" y="506495"/>
                  </a:lnTo>
                  <a:lnTo>
                    <a:pt x="70137" y="542293"/>
                  </a:lnTo>
                  <a:lnTo>
                    <a:pt x="98591" y="574618"/>
                  </a:lnTo>
                  <a:lnTo>
                    <a:pt x="130918" y="603071"/>
                  </a:lnTo>
                  <a:lnTo>
                    <a:pt x="166716" y="627249"/>
                  </a:lnTo>
                  <a:lnTo>
                    <a:pt x="205586" y="646753"/>
                  </a:lnTo>
                  <a:lnTo>
                    <a:pt x="247125" y="661181"/>
                  </a:lnTo>
                  <a:lnTo>
                    <a:pt x="290932" y="670131"/>
                  </a:lnTo>
                  <a:lnTo>
                    <a:pt x="336607" y="673204"/>
                  </a:lnTo>
                  <a:lnTo>
                    <a:pt x="382282" y="670131"/>
                  </a:lnTo>
                  <a:lnTo>
                    <a:pt x="426090" y="661181"/>
                  </a:lnTo>
                  <a:lnTo>
                    <a:pt x="467629" y="646753"/>
                  </a:lnTo>
                  <a:lnTo>
                    <a:pt x="506498" y="627249"/>
                  </a:lnTo>
                  <a:lnTo>
                    <a:pt x="542297" y="603071"/>
                  </a:lnTo>
                  <a:lnTo>
                    <a:pt x="574623" y="574618"/>
                  </a:lnTo>
                  <a:lnTo>
                    <a:pt x="603077" y="542293"/>
                  </a:lnTo>
                  <a:lnTo>
                    <a:pt x="627257" y="506495"/>
                  </a:lnTo>
                  <a:lnTo>
                    <a:pt x="646762" y="467627"/>
                  </a:lnTo>
                  <a:lnTo>
                    <a:pt x="661190" y="426089"/>
                  </a:lnTo>
                  <a:lnTo>
                    <a:pt x="670142" y="382282"/>
                  </a:lnTo>
                  <a:lnTo>
                    <a:pt x="673215" y="336607"/>
                  </a:lnTo>
                  <a:lnTo>
                    <a:pt x="670142" y="290930"/>
                  </a:lnTo>
                  <a:lnTo>
                    <a:pt x="661190" y="247121"/>
                  </a:lnTo>
                  <a:lnTo>
                    <a:pt x="646762" y="205581"/>
                  </a:lnTo>
                  <a:lnTo>
                    <a:pt x="627257" y="166712"/>
                  </a:lnTo>
                  <a:lnTo>
                    <a:pt x="603077" y="130913"/>
                  </a:lnTo>
                  <a:lnTo>
                    <a:pt x="574623" y="98587"/>
                  </a:lnTo>
                  <a:lnTo>
                    <a:pt x="542297" y="70134"/>
                  </a:lnTo>
                  <a:lnTo>
                    <a:pt x="506498" y="45955"/>
                  </a:lnTo>
                  <a:lnTo>
                    <a:pt x="467629" y="26451"/>
                  </a:lnTo>
                  <a:lnTo>
                    <a:pt x="426090" y="12023"/>
                  </a:lnTo>
                  <a:lnTo>
                    <a:pt x="382282" y="3072"/>
                  </a:lnTo>
                  <a:lnTo>
                    <a:pt x="336607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170BDD1A-E04D-4832-8626-B430E53FD28B}"/>
                </a:ext>
              </a:extLst>
            </p:cNvPr>
            <p:cNvSpPr/>
            <p:nvPr/>
          </p:nvSpPr>
          <p:spPr>
            <a:xfrm>
              <a:off x="6047159" y="3152392"/>
              <a:ext cx="228073" cy="228072"/>
            </a:xfrm>
            <a:prstGeom prst="ellipse">
              <a:avLst/>
            </a:prstGeom>
            <a:solidFill>
              <a:srgbClr val="F8B4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6" name="object 15">
            <a:extLst>
              <a:ext uri="{FF2B5EF4-FFF2-40B4-BE49-F238E27FC236}">
                <a16:creationId xmlns:a16="http://schemas.microsoft.com/office/drawing/2014/main" id="{1089DC0F-30D3-4F4F-AC78-539F95F5A890}"/>
              </a:ext>
            </a:extLst>
          </p:cNvPr>
          <p:cNvSpPr txBox="1"/>
          <p:nvPr/>
        </p:nvSpPr>
        <p:spPr>
          <a:xfrm>
            <a:off x="2690300" y="9207255"/>
            <a:ext cx="6792034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fontAlgn="base">
              <a:spcBef>
                <a:spcPts val="0"/>
              </a:spcBef>
            </a:pPr>
            <a:r>
              <a:rPr lang="ru-RU" sz="2000" dirty="0">
                <a:solidFill>
                  <a:schemeClr val="accent1"/>
                </a:solidFill>
              </a:rPr>
              <a:t>Строительные материалы и изделия, бывшие </a:t>
            </a:r>
          </a:p>
          <a:p>
            <a:pPr lvl="0" fontAlgn="base">
              <a:spcBef>
                <a:spcPts val="0"/>
              </a:spcBef>
            </a:pPr>
            <a:r>
              <a:rPr lang="ru-RU" sz="2000" dirty="0">
                <a:solidFill>
                  <a:schemeClr val="accent1"/>
                </a:solidFill>
              </a:rPr>
              <a:t>в употреблении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C23DF6F0-4520-4EDA-A7E7-4862B2E33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75356" y="8951863"/>
            <a:ext cx="995140" cy="1123545"/>
          </a:xfrm>
          <a:prstGeom prst="rect">
            <a:avLst/>
          </a:prstGeom>
        </p:spPr>
      </p:pic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A9C04271-36E8-4396-A584-39C4A8664C4C}"/>
              </a:ext>
            </a:extLst>
          </p:cNvPr>
          <p:cNvGrpSpPr/>
          <p:nvPr/>
        </p:nvGrpSpPr>
        <p:grpSpPr>
          <a:xfrm>
            <a:off x="1589439" y="3328835"/>
            <a:ext cx="689297" cy="353892"/>
            <a:chOff x="1589439" y="3328835"/>
            <a:chExt cx="689297" cy="353892"/>
          </a:xfrm>
        </p:grpSpPr>
        <p:sp>
          <p:nvSpPr>
            <p:cNvPr id="80" name="Полилиния: фигура 79">
              <a:extLst>
                <a:ext uri="{FF2B5EF4-FFF2-40B4-BE49-F238E27FC236}">
                  <a16:creationId xmlns:a16="http://schemas.microsoft.com/office/drawing/2014/main" id="{9799F65B-5BC0-44EB-A93C-1D45C199E08E}"/>
                </a:ext>
              </a:extLst>
            </p:cNvPr>
            <p:cNvSpPr/>
            <p:nvPr/>
          </p:nvSpPr>
          <p:spPr>
            <a:xfrm>
              <a:off x="1589439" y="3328835"/>
              <a:ext cx="137656" cy="136330"/>
            </a:xfrm>
            <a:custGeom>
              <a:avLst/>
              <a:gdLst>
                <a:gd name="connsiteX0" fmla="*/ 137656 w 137656"/>
                <a:gd name="connsiteY0" fmla="*/ 68165 h 136330"/>
                <a:gd name="connsiteX1" fmla="*/ 130561 w 137656"/>
                <a:gd name="connsiteY1" fmla="*/ 98307 h 136330"/>
                <a:gd name="connsiteX2" fmla="*/ 86665 w 137656"/>
                <a:gd name="connsiteY2" fmla="*/ 134010 h 136330"/>
                <a:gd name="connsiteX3" fmla="*/ 68828 w 137656"/>
                <a:gd name="connsiteY3" fmla="*/ 136330 h 136330"/>
                <a:gd name="connsiteX4" fmla="*/ 51013 w 137656"/>
                <a:gd name="connsiteY4" fmla="*/ 134010 h 136330"/>
                <a:gd name="connsiteX5" fmla="*/ 0 w 137656"/>
                <a:gd name="connsiteY5" fmla="*/ 68165 h 136330"/>
                <a:gd name="connsiteX6" fmla="*/ 68828 w 137656"/>
                <a:gd name="connsiteY6" fmla="*/ 0 h 136330"/>
                <a:gd name="connsiteX7" fmla="*/ 137634 w 137656"/>
                <a:gd name="connsiteY7" fmla="*/ 66698 h 136330"/>
                <a:gd name="connsiteX8" fmla="*/ 137656 w 137656"/>
                <a:gd name="connsiteY8" fmla="*/ 68165 h 13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656" h="136330">
                  <a:moveTo>
                    <a:pt x="137656" y="68165"/>
                  </a:moveTo>
                  <a:cubicBezTo>
                    <a:pt x="137656" y="78979"/>
                    <a:pt x="135114" y="89223"/>
                    <a:pt x="130561" y="98307"/>
                  </a:cubicBezTo>
                  <a:cubicBezTo>
                    <a:pt x="121897" y="115710"/>
                    <a:pt x="105961" y="128909"/>
                    <a:pt x="86665" y="134010"/>
                  </a:cubicBezTo>
                  <a:cubicBezTo>
                    <a:pt x="80985" y="135520"/>
                    <a:pt x="74995" y="136330"/>
                    <a:pt x="68828" y="136330"/>
                  </a:cubicBezTo>
                  <a:cubicBezTo>
                    <a:pt x="62661" y="136330"/>
                    <a:pt x="56694" y="135520"/>
                    <a:pt x="51013" y="134010"/>
                  </a:cubicBezTo>
                  <a:cubicBezTo>
                    <a:pt x="21639" y="126239"/>
                    <a:pt x="0" y="99708"/>
                    <a:pt x="0" y="68165"/>
                  </a:cubicBezTo>
                  <a:cubicBezTo>
                    <a:pt x="0" y="30514"/>
                    <a:pt x="30833" y="0"/>
                    <a:pt x="68828" y="0"/>
                  </a:cubicBezTo>
                  <a:cubicBezTo>
                    <a:pt x="106823" y="0"/>
                    <a:pt x="136838" y="29726"/>
                    <a:pt x="137634" y="66698"/>
                  </a:cubicBezTo>
                  <a:cubicBezTo>
                    <a:pt x="137656" y="67180"/>
                    <a:pt x="137656" y="67662"/>
                    <a:pt x="137656" y="68165"/>
                  </a:cubicBez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: фигура 80">
              <a:extLst>
                <a:ext uri="{FF2B5EF4-FFF2-40B4-BE49-F238E27FC236}">
                  <a16:creationId xmlns:a16="http://schemas.microsoft.com/office/drawing/2014/main" id="{5E0D4501-787E-4E1F-A01C-F77BCFC7A621}"/>
                </a:ext>
              </a:extLst>
            </p:cNvPr>
            <p:cNvSpPr/>
            <p:nvPr/>
          </p:nvSpPr>
          <p:spPr>
            <a:xfrm>
              <a:off x="1640452" y="3462844"/>
              <a:ext cx="35651" cy="219883"/>
            </a:xfrm>
            <a:custGeom>
              <a:avLst/>
              <a:gdLst>
                <a:gd name="connsiteX0" fmla="*/ 35652 w 35651"/>
                <a:gd name="connsiteY0" fmla="*/ 0 h 219883"/>
                <a:gd name="connsiteX1" fmla="*/ 35652 w 35651"/>
                <a:gd name="connsiteY1" fmla="*/ 219884 h 219883"/>
                <a:gd name="connsiteX2" fmla="*/ 0 w 35651"/>
                <a:gd name="connsiteY2" fmla="*/ 219884 h 219883"/>
                <a:gd name="connsiteX3" fmla="*/ 0 w 35651"/>
                <a:gd name="connsiteY3" fmla="*/ 0 h 219883"/>
                <a:gd name="connsiteX4" fmla="*/ 17815 w 35651"/>
                <a:gd name="connsiteY4" fmla="*/ 2320 h 219883"/>
                <a:gd name="connsiteX5" fmla="*/ 35652 w 35651"/>
                <a:gd name="connsiteY5" fmla="*/ 0 h 21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651" h="219883">
                  <a:moveTo>
                    <a:pt x="35652" y="0"/>
                  </a:moveTo>
                  <a:lnTo>
                    <a:pt x="35652" y="219884"/>
                  </a:lnTo>
                  <a:lnTo>
                    <a:pt x="0" y="219884"/>
                  </a:lnTo>
                  <a:lnTo>
                    <a:pt x="0" y="0"/>
                  </a:lnTo>
                  <a:cubicBezTo>
                    <a:pt x="5680" y="1510"/>
                    <a:pt x="11648" y="2320"/>
                    <a:pt x="17815" y="2320"/>
                  </a:cubicBezTo>
                  <a:cubicBezTo>
                    <a:pt x="23982" y="2320"/>
                    <a:pt x="29971" y="1510"/>
                    <a:pt x="35652" y="0"/>
                  </a:cubicBez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: фигура 81">
              <a:extLst>
                <a:ext uri="{FF2B5EF4-FFF2-40B4-BE49-F238E27FC236}">
                  <a16:creationId xmlns:a16="http://schemas.microsoft.com/office/drawing/2014/main" id="{7FBED648-55AE-4E57-9D03-EB6FEF9176B6}"/>
                </a:ext>
              </a:extLst>
            </p:cNvPr>
            <p:cNvSpPr/>
            <p:nvPr/>
          </p:nvSpPr>
          <p:spPr>
            <a:xfrm>
              <a:off x="1865259" y="3328835"/>
              <a:ext cx="137656" cy="136330"/>
            </a:xfrm>
            <a:custGeom>
              <a:avLst/>
              <a:gdLst>
                <a:gd name="connsiteX0" fmla="*/ 137656 w 137656"/>
                <a:gd name="connsiteY0" fmla="*/ 68165 h 136330"/>
                <a:gd name="connsiteX1" fmla="*/ 130583 w 137656"/>
                <a:gd name="connsiteY1" fmla="*/ 98329 h 136330"/>
                <a:gd name="connsiteX2" fmla="*/ 86643 w 137656"/>
                <a:gd name="connsiteY2" fmla="*/ 134010 h 136330"/>
                <a:gd name="connsiteX3" fmla="*/ 68828 w 137656"/>
                <a:gd name="connsiteY3" fmla="*/ 136330 h 136330"/>
                <a:gd name="connsiteX4" fmla="*/ 51013 w 137656"/>
                <a:gd name="connsiteY4" fmla="*/ 134010 h 136330"/>
                <a:gd name="connsiteX5" fmla="*/ 9018 w 137656"/>
                <a:gd name="connsiteY5" fmla="*/ 101941 h 136330"/>
                <a:gd name="connsiteX6" fmla="*/ 66 w 137656"/>
                <a:gd name="connsiteY6" fmla="*/ 71230 h 136330"/>
                <a:gd name="connsiteX7" fmla="*/ 66 w 137656"/>
                <a:gd name="connsiteY7" fmla="*/ 71230 h 136330"/>
                <a:gd name="connsiteX8" fmla="*/ 0 w 137656"/>
                <a:gd name="connsiteY8" fmla="*/ 68165 h 136330"/>
                <a:gd name="connsiteX9" fmla="*/ 68828 w 137656"/>
                <a:gd name="connsiteY9" fmla="*/ 0 h 136330"/>
                <a:gd name="connsiteX10" fmla="*/ 137634 w 137656"/>
                <a:gd name="connsiteY10" fmla="*/ 66698 h 136330"/>
                <a:gd name="connsiteX11" fmla="*/ 137656 w 137656"/>
                <a:gd name="connsiteY11" fmla="*/ 68165 h 13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656" h="136330">
                  <a:moveTo>
                    <a:pt x="137656" y="68165"/>
                  </a:moveTo>
                  <a:cubicBezTo>
                    <a:pt x="137656" y="79001"/>
                    <a:pt x="135114" y="89245"/>
                    <a:pt x="130583" y="98329"/>
                  </a:cubicBezTo>
                  <a:cubicBezTo>
                    <a:pt x="121897" y="115732"/>
                    <a:pt x="105939" y="128909"/>
                    <a:pt x="86643" y="134010"/>
                  </a:cubicBezTo>
                  <a:cubicBezTo>
                    <a:pt x="80963" y="135520"/>
                    <a:pt x="74995" y="136330"/>
                    <a:pt x="68828" y="136330"/>
                  </a:cubicBezTo>
                  <a:cubicBezTo>
                    <a:pt x="62661" y="136330"/>
                    <a:pt x="56694" y="135520"/>
                    <a:pt x="51013" y="134010"/>
                  </a:cubicBezTo>
                  <a:cubicBezTo>
                    <a:pt x="33066" y="129282"/>
                    <a:pt x="18036" y="117549"/>
                    <a:pt x="9018" y="101941"/>
                  </a:cubicBezTo>
                  <a:cubicBezTo>
                    <a:pt x="3757" y="92813"/>
                    <a:pt x="553" y="82393"/>
                    <a:pt x="66" y="71230"/>
                  </a:cubicBezTo>
                  <a:lnTo>
                    <a:pt x="66" y="71230"/>
                  </a:lnTo>
                  <a:cubicBezTo>
                    <a:pt x="22" y="70201"/>
                    <a:pt x="0" y="69194"/>
                    <a:pt x="0" y="68165"/>
                  </a:cubicBezTo>
                  <a:cubicBezTo>
                    <a:pt x="0" y="30514"/>
                    <a:pt x="30811" y="0"/>
                    <a:pt x="68828" y="0"/>
                  </a:cubicBezTo>
                  <a:cubicBezTo>
                    <a:pt x="106845" y="0"/>
                    <a:pt x="136838" y="29726"/>
                    <a:pt x="137634" y="66698"/>
                  </a:cubicBezTo>
                  <a:cubicBezTo>
                    <a:pt x="137656" y="67180"/>
                    <a:pt x="137656" y="67662"/>
                    <a:pt x="137656" y="68165"/>
                  </a:cubicBez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: фигура 82">
              <a:extLst>
                <a:ext uri="{FF2B5EF4-FFF2-40B4-BE49-F238E27FC236}">
                  <a16:creationId xmlns:a16="http://schemas.microsoft.com/office/drawing/2014/main" id="{A1C286A1-0B25-4071-B363-99868B4D9B2E}"/>
                </a:ext>
              </a:extLst>
            </p:cNvPr>
            <p:cNvSpPr/>
            <p:nvPr/>
          </p:nvSpPr>
          <p:spPr>
            <a:xfrm>
              <a:off x="1916272" y="3462844"/>
              <a:ext cx="35629" cy="219883"/>
            </a:xfrm>
            <a:custGeom>
              <a:avLst/>
              <a:gdLst>
                <a:gd name="connsiteX0" fmla="*/ 35630 w 35629"/>
                <a:gd name="connsiteY0" fmla="*/ 0 h 219883"/>
                <a:gd name="connsiteX1" fmla="*/ 35630 w 35629"/>
                <a:gd name="connsiteY1" fmla="*/ 219884 h 219883"/>
                <a:gd name="connsiteX2" fmla="*/ 0 w 35629"/>
                <a:gd name="connsiteY2" fmla="*/ 219884 h 219883"/>
                <a:gd name="connsiteX3" fmla="*/ 0 w 35629"/>
                <a:gd name="connsiteY3" fmla="*/ 0 h 219883"/>
                <a:gd name="connsiteX4" fmla="*/ 17815 w 35629"/>
                <a:gd name="connsiteY4" fmla="*/ 2320 h 219883"/>
                <a:gd name="connsiteX5" fmla="*/ 35630 w 35629"/>
                <a:gd name="connsiteY5" fmla="*/ 0 h 21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629" h="219883">
                  <a:moveTo>
                    <a:pt x="35630" y="0"/>
                  </a:moveTo>
                  <a:lnTo>
                    <a:pt x="35630" y="219884"/>
                  </a:lnTo>
                  <a:lnTo>
                    <a:pt x="0" y="219884"/>
                  </a:lnTo>
                  <a:lnTo>
                    <a:pt x="0" y="0"/>
                  </a:lnTo>
                  <a:cubicBezTo>
                    <a:pt x="5680" y="1510"/>
                    <a:pt x="11648" y="2320"/>
                    <a:pt x="17815" y="2320"/>
                  </a:cubicBezTo>
                  <a:cubicBezTo>
                    <a:pt x="23982" y="2320"/>
                    <a:pt x="29949" y="1510"/>
                    <a:pt x="35630" y="0"/>
                  </a:cubicBez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: фигура 83">
              <a:extLst>
                <a:ext uri="{FF2B5EF4-FFF2-40B4-BE49-F238E27FC236}">
                  <a16:creationId xmlns:a16="http://schemas.microsoft.com/office/drawing/2014/main" id="{607F2D96-73E1-4A1D-8492-43D8F51F9149}"/>
                </a:ext>
              </a:extLst>
            </p:cNvPr>
            <p:cNvSpPr/>
            <p:nvPr/>
          </p:nvSpPr>
          <p:spPr>
            <a:xfrm>
              <a:off x="2141058" y="3328835"/>
              <a:ext cx="137678" cy="136330"/>
            </a:xfrm>
            <a:custGeom>
              <a:avLst/>
              <a:gdLst>
                <a:gd name="connsiteX0" fmla="*/ 137678 w 137678"/>
                <a:gd name="connsiteY0" fmla="*/ 68165 h 136330"/>
                <a:gd name="connsiteX1" fmla="*/ 86665 w 137678"/>
                <a:gd name="connsiteY1" fmla="*/ 134010 h 136330"/>
                <a:gd name="connsiteX2" fmla="*/ 68828 w 137678"/>
                <a:gd name="connsiteY2" fmla="*/ 136330 h 136330"/>
                <a:gd name="connsiteX3" fmla="*/ 51013 w 137678"/>
                <a:gd name="connsiteY3" fmla="*/ 134010 h 136330"/>
                <a:gd name="connsiteX4" fmla="*/ 9040 w 137678"/>
                <a:gd name="connsiteY4" fmla="*/ 101941 h 136330"/>
                <a:gd name="connsiteX5" fmla="*/ 66 w 137678"/>
                <a:gd name="connsiteY5" fmla="*/ 71230 h 136330"/>
                <a:gd name="connsiteX6" fmla="*/ 0 w 137678"/>
                <a:gd name="connsiteY6" fmla="*/ 68165 h 136330"/>
                <a:gd name="connsiteX7" fmla="*/ 68828 w 137678"/>
                <a:gd name="connsiteY7" fmla="*/ 0 h 136330"/>
                <a:gd name="connsiteX8" fmla="*/ 137678 w 137678"/>
                <a:gd name="connsiteY8" fmla="*/ 68165 h 13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678" h="136330">
                  <a:moveTo>
                    <a:pt x="137678" y="68165"/>
                  </a:moveTo>
                  <a:cubicBezTo>
                    <a:pt x="137678" y="99708"/>
                    <a:pt x="116040" y="126239"/>
                    <a:pt x="86665" y="134010"/>
                  </a:cubicBezTo>
                  <a:cubicBezTo>
                    <a:pt x="80985" y="135520"/>
                    <a:pt x="74995" y="136330"/>
                    <a:pt x="68828" y="136330"/>
                  </a:cubicBezTo>
                  <a:cubicBezTo>
                    <a:pt x="62661" y="136330"/>
                    <a:pt x="56694" y="135520"/>
                    <a:pt x="51013" y="134010"/>
                  </a:cubicBezTo>
                  <a:cubicBezTo>
                    <a:pt x="33088" y="129282"/>
                    <a:pt x="18036" y="117549"/>
                    <a:pt x="9040" y="101941"/>
                  </a:cubicBezTo>
                  <a:cubicBezTo>
                    <a:pt x="3780" y="92835"/>
                    <a:pt x="575" y="82372"/>
                    <a:pt x="66" y="71230"/>
                  </a:cubicBezTo>
                  <a:cubicBezTo>
                    <a:pt x="22" y="70223"/>
                    <a:pt x="0" y="69194"/>
                    <a:pt x="0" y="68165"/>
                  </a:cubicBezTo>
                  <a:cubicBezTo>
                    <a:pt x="0" y="30514"/>
                    <a:pt x="30833" y="0"/>
                    <a:pt x="68828" y="0"/>
                  </a:cubicBezTo>
                  <a:cubicBezTo>
                    <a:pt x="106823" y="0"/>
                    <a:pt x="137678" y="30514"/>
                    <a:pt x="137678" y="68165"/>
                  </a:cubicBez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: фигура 84">
              <a:extLst>
                <a:ext uri="{FF2B5EF4-FFF2-40B4-BE49-F238E27FC236}">
                  <a16:creationId xmlns:a16="http://schemas.microsoft.com/office/drawing/2014/main" id="{641227DD-30C8-4BC2-BB9E-29659C1735A0}"/>
                </a:ext>
              </a:extLst>
            </p:cNvPr>
            <p:cNvSpPr/>
            <p:nvPr/>
          </p:nvSpPr>
          <p:spPr>
            <a:xfrm>
              <a:off x="2192071" y="3462844"/>
              <a:ext cx="35651" cy="219883"/>
            </a:xfrm>
            <a:custGeom>
              <a:avLst/>
              <a:gdLst>
                <a:gd name="connsiteX0" fmla="*/ 35652 w 35651"/>
                <a:gd name="connsiteY0" fmla="*/ 0 h 219883"/>
                <a:gd name="connsiteX1" fmla="*/ 35652 w 35651"/>
                <a:gd name="connsiteY1" fmla="*/ 219884 h 219883"/>
                <a:gd name="connsiteX2" fmla="*/ 0 w 35651"/>
                <a:gd name="connsiteY2" fmla="*/ 219884 h 219883"/>
                <a:gd name="connsiteX3" fmla="*/ 0 w 35651"/>
                <a:gd name="connsiteY3" fmla="*/ 0 h 219883"/>
                <a:gd name="connsiteX4" fmla="*/ 17815 w 35651"/>
                <a:gd name="connsiteY4" fmla="*/ 2320 h 219883"/>
                <a:gd name="connsiteX5" fmla="*/ 35652 w 35651"/>
                <a:gd name="connsiteY5" fmla="*/ 0 h 21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651" h="219883">
                  <a:moveTo>
                    <a:pt x="35652" y="0"/>
                  </a:moveTo>
                  <a:lnTo>
                    <a:pt x="35652" y="219884"/>
                  </a:lnTo>
                  <a:lnTo>
                    <a:pt x="0" y="219884"/>
                  </a:lnTo>
                  <a:lnTo>
                    <a:pt x="0" y="0"/>
                  </a:lnTo>
                  <a:cubicBezTo>
                    <a:pt x="5680" y="1510"/>
                    <a:pt x="11648" y="2320"/>
                    <a:pt x="17815" y="2320"/>
                  </a:cubicBezTo>
                  <a:cubicBezTo>
                    <a:pt x="23982" y="2320"/>
                    <a:pt x="29971" y="1510"/>
                    <a:pt x="35652" y="0"/>
                  </a:cubicBez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: фигура 85">
              <a:extLst>
                <a:ext uri="{FF2B5EF4-FFF2-40B4-BE49-F238E27FC236}">
                  <a16:creationId xmlns:a16="http://schemas.microsoft.com/office/drawing/2014/main" id="{7083DF18-1ED0-4990-9360-73F397809547}"/>
                </a:ext>
              </a:extLst>
            </p:cNvPr>
            <p:cNvSpPr/>
            <p:nvPr/>
          </p:nvSpPr>
          <p:spPr>
            <a:xfrm>
              <a:off x="1720000" y="3395533"/>
              <a:ext cx="154277" cy="58997"/>
            </a:xfrm>
            <a:custGeom>
              <a:avLst/>
              <a:gdLst>
                <a:gd name="connsiteX0" fmla="*/ 154277 w 154277"/>
                <a:gd name="connsiteY0" fmla="*/ 35243 h 58997"/>
                <a:gd name="connsiteX1" fmla="*/ 27385 w 154277"/>
                <a:gd name="connsiteY1" fmla="*/ 47151 h 58997"/>
                <a:gd name="connsiteX2" fmla="*/ 0 w 154277"/>
                <a:gd name="connsiteY2" fmla="*/ 31609 h 58997"/>
                <a:gd name="connsiteX3" fmla="*/ 7095 w 154277"/>
                <a:gd name="connsiteY3" fmla="*/ 1467 h 58997"/>
                <a:gd name="connsiteX4" fmla="*/ 7073 w 154277"/>
                <a:gd name="connsiteY4" fmla="*/ 0 h 58997"/>
                <a:gd name="connsiteX5" fmla="*/ 145326 w 154277"/>
                <a:gd name="connsiteY5" fmla="*/ 4531 h 58997"/>
                <a:gd name="connsiteX6" fmla="*/ 154277 w 154277"/>
                <a:gd name="connsiteY6" fmla="*/ 35243 h 5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77" h="58997">
                  <a:moveTo>
                    <a:pt x="154277" y="35243"/>
                  </a:moveTo>
                  <a:cubicBezTo>
                    <a:pt x="112945" y="62255"/>
                    <a:pt x="70641" y="66239"/>
                    <a:pt x="27385" y="47151"/>
                  </a:cubicBezTo>
                  <a:cubicBezTo>
                    <a:pt x="18124" y="43057"/>
                    <a:pt x="8996" y="37891"/>
                    <a:pt x="0" y="31609"/>
                  </a:cubicBezTo>
                  <a:cubicBezTo>
                    <a:pt x="4553" y="22525"/>
                    <a:pt x="7095" y="12280"/>
                    <a:pt x="7095" y="1467"/>
                  </a:cubicBezTo>
                  <a:cubicBezTo>
                    <a:pt x="7095" y="963"/>
                    <a:pt x="7095" y="482"/>
                    <a:pt x="7073" y="0"/>
                  </a:cubicBezTo>
                  <a:cubicBezTo>
                    <a:pt x="53069" y="27143"/>
                    <a:pt x="99153" y="28610"/>
                    <a:pt x="145326" y="4531"/>
                  </a:cubicBezTo>
                  <a:cubicBezTo>
                    <a:pt x="145812" y="15695"/>
                    <a:pt x="149017" y="26115"/>
                    <a:pt x="154277" y="35243"/>
                  </a:cubicBez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: фигура 86">
              <a:extLst>
                <a:ext uri="{FF2B5EF4-FFF2-40B4-BE49-F238E27FC236}">
                  <a16:creationId xmlns:a16="http://schemas.microsoft.com/office/drawing/2014/main" id="{82AFDDB2-7AC4-4020-8E33-BEAFEC374F36}"/>
                </a:ext>
              </a:extLst>
            </p:cNvPr>
            <p:cNvSpPr/>
            <p:nvPr/>
          </p:nvSpPr>
          <p:spPr>
            <a:xfrm>
              <a:off x="1995842" y="3395533"/>
              <a:ext cx="154255" cy="58997"/>
            </a:xfrm>
            <a:custGeom>
              <a:avLst/>
              <a:gdLst>
                <a:gd name="connsiteX0" fmla="*/ 154255 w 154255"/>
                <a:gd name="connsiteY0" fmla="*/ 35243 h 58997"/>
                <a:gd name="connsiteX1" fmla="*/ 27363 w 154255"/>
                <a:gd name="connsiteY1" fmla="*/ 47151 h 58997"/>
                <a:gd name="connsiteX2" fmla="*/ 0 w 154255"/>
                <a:gd name="connsiteY2" fmla="*/ 31631 h 58997"/>
                <a:gd name="connsiteX3" fmla="*/ 7073 w 154255"/>
                <a:gd name="connsiteY3" fmla="*/ 1467 h 58997"/>
                <a:gd name="connsiteX4" fmla="*/ 7051 w 154255"/>
                <a:gd name="connsiteY4" fmla="*/ 0 h 58997"/>
                <a:gd name="connsiteX5" fmla="*/ 145282 w 154255"/>
                <a:gd name="connsiteY5" fmla="*/ 4531 h 58997"/>
                <a:gd name="connsiteX6" fmla="*/ 154255 w 154255"/>
                <a:gd name="connsiteY6" fmla="*/ 35243 h 5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55" h="58997">
                  <a:moveTo>
                    <a:pt x="154255" y="35243"/>
                  </a:moveTo>
                  <a:cubicBezTo>
                    <a:pt x="112923" y="62255"/>
                    <a:pt x="70596" y="66239"/>
                    <a:pt x="27363" y="47151"/>
                  </a:cubicBezTo>
                  <a:cubicBezTo>
                    <a:pt x="18124" y="43057"/>
                    <a:pt x="8996" y="37913"/>
                    <a:pt x="0" y="31631"/>
                  </a:cubicBezTo>
                  <a:cubicBezTo>
                    <a:pt x="4531" y="22547"/>
                    <a:pt x="7073" y="12302"/>
                    <a:pt x="7073" y="1467"/>
                  </a:cubicBezTo>
                  <a:cubicBezTo>
                    <a:pt x="7073" y="963"/>
                    <a:pt x="7073" y="482"/>
                    <a:pt x="7051" y="0"/>
                  </a:cubicBezTo>
                  <a:cubicBezTo>
                    <a:pt x="53047" y="27143"/>
                    <a:pt x="99109" y="28610"/>
                    <a:pt x="145282" y="4531"/>
                  </a:cubicBezTo>
                  <a:cubicBezTo>
                    <a:pt x="145790" y="15673"/>
                    <a:pt x="148995" y="26137"/>
                    <a:pt x="154255" y="35243"/>
                  </a:cubicBez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90" name="Рисунок 68">
            <a:extLst>
              <a:ext uri="{FF2B5EF4-FFF2-40B4-BE49-F238E27FC236}">
                <a16:creationId xmlns:a16="http://schemas.microsoft.com/office/drawing/2014/main" id="{5BBAE6EC-D396-40F8-8BEC-F446D3231511}"/>
              </a:ext>
            </a:extLst>
          </p:cNvPr>
          <p:cNvSpPr/>
          <p:nvPr/>
        </p:nvSpPr>
        <p:spPr>
          <a:xfrm>
            <a:off x="1769929" y="4776949"/>
            <a:ext cx="328316" cy="449085"/>
          </a:xfrm>
          <a:custGeom>
            <a:avLst/>
            <a:gdLst>
              <a:gd name="connsiteX0" fmla="*/ 296598 w 328316"/>
              <a:gd name="connsiteY0" fmla="*/ 271631 h 449085"/>
              <a:gd name="connsiteX1" fmla="*/ 289114 w 328316"/>
              <a:gd name="connsiteY1" fmla="*/ 272535 h 449085"/>
              <a:gd name="connsiteX2" fmla="*/ 238488 w 328316"/>
              <a:gd name="connsiteY2" fmla="*/ 240570 h 449085"/>
              <a:gd name="connsiteX3" fmla="*/ 232294 w 328316"/>
              <a:gd name="connsiteY3" fmla="*/ 183628 h 449085"/>
              <a:gd name="connsiteX4" fmla="*/ 271082 w 328316"/>
              <a:gd name="connsiteY4" fmla="*/ 140211 h 449085"/>
              <a:gd name="connsiteX5" fmla="*/ 318771 w 328316"/>
              <a:gd name="connsiteY5" fmla="*/ 106300 h 449085"/>
              <a:gd name="connsiteX6" fmla="*/ 284861 w 328316"/>
              <a:gd name="connsiteY6" fmla="*/ 58610 h 449085"/>
              <a:gd name="connsiteX7" fmla="*/ 237170 w 328316"/>
              <a:gd name="connsiteY7" fmla="*/ 92521 h 449085"/>
              <a:gd name="connsiteX8" fmla="*/ 238202 w 328316"/>
              <a:gd name="connsiteY8" fmla="*/ 110836 h 449085"/>
              <a:gd name="connsiteX9" fmla="*/ 201718 w 328316"/>
              <a:gd name="connsiteY9" fmla="*/ 151718 h 449085"/>
              <a:gd name="connsiteX10" fmla="*/ 139992 w 328316"/>
              <a:gd name="connsiteY10" fmla="*/ 144399 h 449085"/>
              <a:gd name="connsiteX11" fmla="*/ 106219 w 328316"/>
              <a:gd name="connsiteY11" fmla="*/ 90764 h 449085"/>
              <a:gd name="connsiteX12" fmla="*/ 90764 w 328316"/>
              <a:gd name="connsiteY12" fmla="*/ 10035 h 449085"/>
              <a:gd name="connsiteX13" fmla="*/ 10035 w 328316"/>
              <a:gd name="connsiteY13" fmla="*/ 25490 h 449085"/>
              <a:gd name="connsiteX14" fmla="*/ 25490 w 328316"/>
              <a:gd name="connsiteY14" fmla="*/ 106219 h 449085"/>
              <a:gd name="connsiteX15" fmla="*/ 58129 w 328316"/>
              <a:gd name="connsiteY15" fmla="*/ 116248 h 449085"/>
              <a:gd name="connsiteX16" fmla="*/ 69460 w 328316"/>
              <a:gd name="connsiteY16" fmla="*/ 115146 h 449085"/>
              <a:gd name="connsiteX17" fmla="*/ 102902 w 328316"/>
              <a:gd name="connsiteY17" fmla="*/ 168252 h 449085"/>
              <a:gd name="connsiteX18" fmla="*/ 104346 w 328316"/>
              <a:gd name="connsiteY18" fmla="*/ 273494 h 449085"/>
              <a:gd name="connsiteX19" fmla="*/ 68930 w 328316"/>
              <a:gd name="connsiteY19" fmla="*/ 333478 h 449085"/>
              <a:gd name="connsiteX20" fmla="*/ 3120 w 328316"/>
              <a:gd name="connsiteY20" fmla="*/ 382671 h 449085"/>
              <a:gd name="connsiteX21" fmla="*/ 52313 w 328316"/>
              <a:gd name="connsiteY21" fmla="*/ 448481 h 449085"/>
              <a:gd name="connsiteX22" fmla="*/ 118124 w 328316"/>
              <a:gd name="connsiteY22" fmla="*/ 399288 h 449085"/>
              <a:gd name="connsiteX23" fmla="*/ 106925 w 328316"/>
              <a:gd name="connsiteY23" fmla="*/ 355886 h 449085"/>
              <a:gd name="connsiteX24" fmla="*/ 142108 w 328316"/>
              <a:gd name="connsiteY24" fmla="*/ 296277 h 449085"/>
              <a:gd name="connsiteX25" fmla="*/ 215584 w 328316"/>
              <a:gd name="connsiteY25" fmla="*/ 278255 h 449085"/>
              <a:gd name="connsiteX26" fmla="*/ 265603 w 328316"/>
              <a:gd name="connsiteY26" fmla="*/ 309813 h 449085"/>
              <a:gd name="connsiteX27" fmla="*/ 303113 w 328316"/>
              <a:gd name="connsiteY27" fmla="*/ 334337 h 449085"/>
              <a:gd name="connsiteX28" fmla="*/ 327638 w 328316"/>
              <a:gd name="connsiteY28" fmla="*/ 296828 h 449085"/>
              <a:gd name="connsiteX29" fmla="*/ 296621 w 328316"/>
              <a:gd name="connsiteY29" fmla="*/ 271631 h 44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28316" h="449085">
                <a:moveTo>
                  <a:pt x="296598" y="271631"/>
                </a:moveTo>
                <a:cubicBezTo>
                  <a:pt x="294077" y="271633"/>
                  <a:pt x="291565" y="271936"/>
                  <a:pt x="289114" y="272535"/>
                </a:cubicBezTo>
                <a:lnTo>
                  <a:pt x="238488" y="240570"/>
                </a:lnTo>
                <a:cubicBezTo>
                  <a:pt x="243640" y="221484"/>
                  <a:pt x="241429" y="201159"/>
                  <a:pt x="232294" y="183628"/>
                </a:cubicBezTo>
                <a:lnTo>
                  <a:pt x="271082" y="140211"/>
                </a:lnTo>
                <a:cubicBezTo>
                  <a:pt x="293615" y="144016"/>
                  <a:pt x="314966" y="128833"/>
                  <a:pt x="318771" y="106300"/>
                </a:cubicBezTo>
                <a:cubicBezTo>
                  <a:pt x="322576" y="83766"/>
                  <a:pt x="307394" y="62415"/>
                  <a:pt x="284861" y="58610"/>
                </a:cubicBezTo>
                <a:cubicBezTo>
                  <a:pt x="262326" y="54805"/>
                  <a:pt x="240975" y="69987"/>
                  <a:pt x="237170" y="92521"/>
                </a:cubicBezTo>
                <a:cubicBezTo>
                  <a:pt x="236139" y="98626"/>
                  <a:pt x="236492" y="104885"/>
                  <a:pt x="238202" y="110836"/>
                </a:cubicBezTo>
                <a:lnTo>
                  <a:pt x="201718" y="151718"/>
                </a:lnTo>
                <a:cubicBezTo>
                  <a:pt x="183015" y="140924"/>
                  <a:pt x="160701" y="138279"/>
                  <a:pt x="139992" y="144399"/>
                </a:cubicBezTo>
                <a:lnTo>
                  <a:pt x="106219" y="90764"/>
                </a:lnTo>
                <a:cubicBezTo>
                  <a:pt x="124244" y="64204"/>
                  <a:pt x="117325" y="28060"/>
                  <a:pt x="90764" y="10035"/>
                </a:cubicBezTo>
                <a:cubicBezTo>
                  <a:pt x="64204" y="-7991"/>
                  <a:pt x="28060" y="-1071"/>
                  <a:pt x="10035" y="25490"/>
                </a:cubicBezTo>
                <a:cubicBezTo>
                  <a:pt x="-7991" y="52050"/>
                  <a:pt x="-1071" y="88194"/>
                  <a:pt x="25490" y="106219"/>
                </a:cubicBezTo>
                <a:cubicBezTo>
                  <a:pt x="35120" y="112755"/>
                  <a:pt x="46490" y="116248"/>
                  <a:pt x="58129" y="116248"/>
                </a:cubicBezTo>
                <a:cubicBezTo>
                  <a:pt x="61932" y="116247"/>
                  <a:pt x="65727" y="115878"/>
                  <a:pt x="69460" y="115146"/>
                </a:cubicBezTo>
                <a:lnTo>
                  <a:pt x="102902" y="168252"/>
                </a:lnTo>
                <a:cubicBezTo>
                  <a:pt x="76449" y="198558"/>
                  <a:pt x="77072" y="243924"/>
                  <a:pt x="104346" y="273494"/>
                </a:cubicBezTo>
                <a:lnTo>
                  <a:pt x="68930" y="333478"/>
                </a:lnTo>
                <a:cubicBezTo>
                  <a:pt x="37173" y="328889"/>
                  <a:pt x="7709" y="350914"/>
                  <a:pt x="3120" y="382671"/>
                </a:cubicBezTo>
                <a:cubicBezTo>
                  <a:pt x="-1469" y="414428"/>
                  <a:pt x="20556" y="443892"/>
                  <a:pt x="52313" y="448481"/>
                </a:cubicBezTo>
                <a:cubicBezTo>
                  <a:pt x="84071" y="453071"/>
                  <a:pt x="113535" y="431046"/>
                  <a:pt x="118124" y="399288"/>
                </a:cubicBezTo>
                <a:cubicBezTo>
                  <a:pt x="120347" y="383905"/>
                  <a:pt x="116313" y="368273"/>
                  <a:pt x="106925" y="355886"/>
                </a:cubicBezTo>
                <a:lnTo>
                  <a:pt x="142108" y="296277"/>
                </a:lnTo>
                <a:cubicBezTo>
                  <a:pt x="168070" y="303176"/>
                  <a:pt x="195760" y="296384"/>
                  <a:pt x="215584" y="278255"/>
                </a:cubicBezTo>
                <a:lnTo>
                  <a:pt x="265603" y="309813"/>
                </a:lnTo>
                <a:cubicBezTo>
                  <a:pt x="269189" y="326942"/>
                  <a:pt x="285983" y="337923"/>
                  <a:pt x="303113" y="334337"/>
                </a:cubicBezTo>
                <a:cubicBezTo>
                  <a:pt x="320244" y="330752"/>
                  <a:pt x="331223" y="313958"/>
                  <a:pt x="327638" y="296828"/>
                </a:cubicBezTo>
                <a:cubicBezTo>
                  <a:pt x="324565" y="282146"/>
                  <a:pt x="311620" y="271631"/>
                  <a:pt x="296621" y="271631"/>
                </a:cubicBezTo>
                <a:close/>
              </a:path>
            </a:pathLst>
          </a:custGeom>
          <a:noFill/>
          <a:ln w="285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AE83FB1A-D8F0-4A13-A6B3-30A9DB511B7A}"/>
              </a:ext>
            </a:extLst>
          </p:cNvPr>
          <p:cNvGrpSpPr/>
          <p:nvPr/>
        </p:nvGrpSpPr>
        <p:grpSpPr>
          <a:xfrm>
            <a:off x="1688165" y="6308207"/>
            <a:ext cx="491844" cy="455071"/>
            <a:chOff x="1633464" y="6233914"/>
            <a:chExt cx="576064" cy="532994"/>
          </a:xfrm>
        </p:grpSpPr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3E554504-EE5C-4758-8564-9750D7A3E2A6}"/>
                </a:ext>
              </a:extLst>
            </p:cNvPr>
            <p:cNvSpPr/>
            <p:nvPr/>
          </p:nvSpPr>
          <p:spPr>
            <a:xfrm>
              <a:off x="1633464" y="6233914"/>
              <a:ext cx="208980" cy="241292"/>
            </a:xfrm>
            <a:custGeom>
              <a:avLst/>
              <a:gdLst>
                <a:gd name="connsiteX0" fmla="*/ 0 w 208980"/>
                <a:gd name="connsiteY0" fmla="*/ 180964 h 241292"/>
                <a:gd name="connsiteX1" fmla="*/ 104490 w 208980"/>
                <a:gd name="connsiteY1" fmla="*/ 241292 h 241292"/>
                <a:gd name="connsiteX2" fmla="*/ 208981 w 208980"/>
                <a:gd name="connsiteY2" fmla="*/ 180964 h 241292"/>
                <a:gd name="connsiteX3" fmla="*/ 208981 w 208980"/>
                <a:gd name="connsiteY3" fmla="*/ 60329 h 241292"/>
                <a:gd name="connsiteX4" fmla="*/ 104490 w 208980"/>
                <a:gd name="connsiteY4" fmla="*/ 0 h 241292"/>
                <a:gd name="connsiteX5" fmla="*/ 0 w 208980"/>
                <a:gd name="connsiteY5" fmla="*/ 60329 h 241292"/>
                <a:gd name="connsiteX6" fmla="*/ 0 w 208980"/>
                <a:gd name="connsiteY6" fmla="*/ 180964 h 241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980" h="241292">
                  <a:moveTo>
                    <a:pt x="0" y="180964"/>
                  </a:moveTo>
                  <a:lnTo>
                    <a:pt x="104490" y="241292"/>
                  </a:lnTo>
                  <a:lnTo>
                    <a:pt x="208981" y="180964"/>
                  </a:lnTo>
                  <a:lnTo>
                    <a:pt x="208981" y="60329"/>
                  </a:lnTo>
                  <a:lnTo>
                    <a:pt x="104490" y="0"/>
                  </a:lnTo>
                  <a:lnTo>
                    <a:pt x="0" y="60329"/>
                  </a:lnTo>
                  <a:lnTo>
                    <a:pt x="0" y="180964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: фигура 94">
              <a:extLst>
                <a:ext uri="{FF2B5EF4-FFF2-40B4-BE49-F238E27FC236}">
                  <a16:creationId xmlns:a16="http://schemas.microsoft.com/office/drawing/2014/main" id="{395D68B6-5D2B-454B-9462-756265DB4D1D}"/>
                </a:ext>
              </a:extLst>
            </p:cNvPr>
            <p:cNvSpPr/>
            <p:nvPr/>
          </p:nvSpPr>
          <p:spPr>
            <a:xfrm>
              <a:off x="1817252" y="6525616"/>
              <a:ext cx="208980" cy="241292"/>
            </a:xfrm>
            <a:custGeom>
              <a:avLst/>
              <a:gdLst>
                <a:gd name="connsiteX0" fmla="*/ 0 w 208980"/>
                <a:gd name="connsiteY0" fmla="*/ 180964 h 241292"/>
                <a:gd name="connsiteX1" fmla="*/ 104490 w 208980"/>
                <a:gd name="connsiteY1" fmla="*/ 241292 h 241292"/>
                <a:gd name="connsiteX2" fmla="*/ 208981 w 208980"/>
                <a:gd name="connsiteY2" fmla="*/ 180964 h 241292"/>
                <a:gd name="connsiteX3" fmla="*/ 208981 w 208980"/>
                <a:gd name="connsiteY3" fmla="*/ 60306 h 241292"/>
                <a:gd name="connsiteX4" fmla="*/ 104490 w 208980"/>
                <a:gd name="connsiteY4" fmla="*/ 0 h 241292"/>
                <a:gd name="connsiteX5" fmla="*/ 0 w 208980"/>
                <a:gd name="connsiteY5" fmla="*/ 60306 h 241292"/>
                <a:gd name="connsiteX6" fmla="*/ 0 w 208980"/>
                <a:gd name="connsiteY6" fmla="*/ 180964 h 241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980" h="241292">
                  <a:moveTo>
                    <a:pt x="0" y="180964"/>
                  </a:moveTo>
                  <a:lnTo>
                    <a:pt x="104490" y="241292"/>
                  </a:lnTo>
                  <a:lnTo>
                    <a:pt x="208981" y="180964"/>
                  </a:lnTo>
                  <a:lnTo>
                    <a:pt x="208981" y="60306"/>
                  </a:lnTo>
                  <a:lnTo>
                    <a:pt x="104490" y="0"/>
                  </a:lnTo>
                  <a:lnTo>
                    <a:pt x="0" y="60306"/>
                  </a:lnTo>
                  <a:lnTo>
                    <a:pt x="0" y="180964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: фигура 95">
              <a:extLst>
                <a:ext uri="{FF2B5EF4-FFF2-40B4-BE49-F238E27FC236}">
                  <a16:creationId xmlns:a16="http://schemas.microsoft.com/office/drawing/2014/main" id="{33A9FE2D-CB21-4BB5-BACE-D06C5046701F}"/>
                </a:ext>
              </a:extLst>
            </p:cNvPr>
            <p:cNvSpPr/>
            <p:nvPr/>
          </p:nvSpPr>
          <p:spPr>
            <a:xfrm>
              <a:off x="2000571" y="6233914"/>
              <a:ext cx="208957" cy="241292"/>
            </a:xfrm>
            <a:custGeom>
              <a:avLst/>
              <a:gdLst>
                <a:gd name="connsiteX0" fmla="*/ 0 w 208957"/>
                <a:gd name="connsiteY0" fmla="*/ 180964 h 241292"/>
                <a:gd name="connsiteX1" fmla="*/ 104490 w 208957"/>
                <a:gd name="connsiteY1" fmla="*/ 241292 h 241292"/>
                <a:gd name="connsiteX2" fmla="*/ 208958 w 208957"/>
                <a:gd name="connsiteY2" fmla="*/ 180964 h 241292"/>
                <a:gd name="connsiteX3" fmla="*/ 208958 w 208957"/>
                <a:gd name="connsiteY3" fmla="*/ 60306 h 241292"/>
                <a:gd name="connsiteX4" fmla="*/ 104490 w 208957"/>
                <a:gd name="connsiteY4" fmla="*/ 0 h 241292"/>
                <a:gd name="connsiteX5" fmla="*/ 0 w 208957"/>
                <a:gd name="connsiteY5" fmla="*/ 60306 h 241292"/>
                <a:gd name="connsiteX6" fmla="*/ 0 w 208957"/>
                <a:gd name="connsiteY6" fmla="*/ 180964 h 241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957" h="241292">
                  <a:moveTo>
                    <a:pt x="0" y="180964"/>
                  </a:moveTo>
                  <a:lnTo>
                    <a:pt x="104490" y="241292"/>
                  </a:lnTo>
                  <a:lnTo>
                    <a:pt x="208958" y="180964"/>
                  </a:lnTo>
                  <a:lnTo>
                    <a:pt x="208958" y="60306"/>
                  </a:lnTo>
                  <a:lnTo>
                    <a:pt x="104490" y="0"/>
                  </a:lnTo>
                  <a:lnTo>
                    <a:pt x="0" y="60306"/>
                  </a:lnTo>
                  <a:lnTo>
                    <a:pt x="0" y="180964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00" name="Рисунок 98">
            <a:extLst>
              <a:ext uri="{FF2B5EF4-FFF2-40B4-BE49-F238E27FC236}">
                <a16:creationId xmlns:a16="http://schemas.microsoft.com/office/drawing/2014/main" id="{D7F5AC09-D632-429F-B39D-F18F2D8BDC05}"/>
              </a:ext>
            </a:extLst>
          </p:cNvPr>
          <p:cNvSpPr/>
          <p:nvPr/>
        </p:nvSpPr>
        <p:spPr>
          <a:xfrm>
            <a:off x="1698983" y="7766683"/>
            <a:ext cx="434578" cy="482184"/>
          </a:xfrm>
          <a:custGeom>
            <a:avLst/>
            <a:gdLst>
              <a:gd name="connsiteX0" fmla="*/ 1047369 w 1047750"/>
              <a:gd name="connsiteY0" fmla="*/ 283559 h 1162526"/>
              <a:gd name="connsiteX1" fmla="*/ 1046417 w 1047750"/>
              <a:gd name="connsiteY1" fmla="*/ 281178 h 1162526"/>
              <a:gd name="connsiteX2" fmla="*/ 1043750 w 1047750"/>
              <a:gd name="connsiteY2" fmla="*/ 278225 h 1162526"/>
              <a:gd name="connsiteX3" fmla="*/ 1043559 w 1047750"/>
              <a:gd name="connsiteY3" fmla="*/ 278130 h 1162526"/>
              <a:gd name="connsiteX4" fmla="*/ 1042988 w 1047750"/>
              <a:gd name="connsiteY4" fmla="*/ 277654 h 1162526"/>
              <a:gd name="connsiteX5" fmla="*/ 1039844 w 1047750"/>
              <a:gd name="connsiteY5" fmla="*/ 276511 h 1162526"/>
              <a:gd name="connsiteX6" fmla="*/ 531495 w 1047750"/>
              <a:gd name="connsiteY6" fmla="*/ 1429 h 1162526"/>
              <a:gd name="connsiteX7" fmla="*/ 522923 w 1047750"/>
              <a:gd name="connsiteY7" fmla="*/ 1429 h 1162526"/>
              <a:gd name="connsiteX8" fmla="*/ 341948 w 1047750"/>
              <a:gd name="connsiteY8" fmla="*/ 97631 h 1162526"/>
              <a:gd name="connsiteX9" fmla="*/ 219266 w 1047750"/>
              <a:gd name="connsiteY9" fmla="*/ 162782 h 1162526"/>
              <a:gd name="connsiteX10" fmla="*/ 218123 w 1047750"/>
              <a:gd name="connsiteY10" fmla="*/ 163354 h 1162526"/>
              <a:gd name="connsiteX11" fmla="*/ 4763 w 1047750"/>
              <a:gd name="connsiteY11" fmla="*/ 277654 h 1162526"/>
              <a:gd name="connsiteX12" fmla="*/ 0 w 1047750"/>
              <a:gd name="connsiteY12" fmla="*/ 286226 h 1162526"/>
              <a:gd name="connsiteX13" fmla="*/ 0 w 1047750"/>
              <a:gd name="connsiteY13" fmla="*/ 845344 h 1162526"/>
              <a:gd name="connsiteX14" fmla="*/ 4763 w 1047750"/>
              <a:gd name="connsiteY14" fmla="*/ 853916 h 1162526"/>
              <a:gd name="connsiteX15" fmla="*/ 522923 w 1047750"/>
              <a:gd name="connsiteY15" fmla="*/ 1161574 h 1162526"/>
              <a:gd name="connsiteX16" fmla="*/ 527685 w 1047750"/>
              <a:gd name="connsiteY16" fmla="*/ 1162526 h 1162526"/>
              <a:gd name="connsiteX17" fmla="*/ 529590 w 1047750"/>
              <a:gd name="connsiteY17" fmla="*/ 1162431 h 1162526"/>
              <a:gd name="connsiteX18" fmla="*/ 530447 w 1047750"/>
              <a:gd name="connsiteY18" fmla="*/ 1162431 h 1162526"/>
              <a:gd name="connsiteX19" fmla="*/ 531019 w 1047750"/>
              <a:gd name="connsiteY19" fmla="*/ 1162241 h 1162526"/>
              <a:gd name="connsiteX20" fmla="*/ 532448 w 1047750"/>
              <a:gd name="connsiteY20" fmla="*/ 1161574 h 1162526"/>
              <a:gd name="connsiteX21" fmla="*/ 533305 w 1047750"/>
              <a:gd name="connsiteY21" fmla="*/ 1161002 h 1162526"/>
              <a:gd name="connsiteX22" fmla="*/ 1042988 w 1047750"/>
              <a:gd name="connsiteY22" fmla="*/ 853916 h 1162526"/>
              <a:gd name="connsiteX23" fmla="*/ 1047750 w 1047750"/>
              <a:gd name="connsiteY23" fmla="*/ 845344 h 1162526"/>
              <a:gd name="connsiteX24" fmla="*/ 1047750 w 1047750"/>
              <a:gd name="connsiteY24" fmla="*/ 286226 h 1162526"/>
              <a:gd name="connsiteX25" fmla="*/ 1047369 w 1047750"/>
              <a:gd name="connsiteY25" fmla="*/ 283559 h 1162526"/>
              <a:gd name="connsiteX26" fmla="*/ 527685 w 1047750"/>
              <a:gd name="connsiteY26" fmla="*/ 20479 h 1162526"/>
              <a:gd name="connsiteX27" fmla="*/ 1017842 w 1047750"/>
              <a:gd name="connsiteY27" fmla="*/ 286036 h 1162526"/>
              <a:gd name="connsiteX28" fmla="*/ 851154 w 1047750"/>
              <a:gd name="connsiteY28" fmla="*/ 376238 h 1162526"/>
              <a:gd name="connsiteX29" fmla="*/ 367189 w 1047750"/>
              <a:gd name="connsiteY29" fmla="*/ 106394 h 1162526"/>
              <a:gd name="connsiteX30" fmla="*/ 527685 w 1047750"/>
              <a:gd name="connsiteY30" fmla="*/ 20479 h 1162526"/>
              <a:gd name="connsiteX31" fmla="*/ 841058 w 1047750"/>
              <a:gd name="connsiteY31" fmla="*/ 393287 h 1162526"/>
              <a:gd name="connsiteX32" fmla="*/ 841058 w 1047750"/>
              <a:gd name="connsiteY32" fmla="*/ 497681 h 1162526"/>
              <a:gd name="connsiteX33" fmla="*/ 732473 w 1047750"/>
              <a:gd name="connsiteY33" fmla="*/ 556736 h 1162526"/>
              <a:gd name="connsiteX34" fmla="*/ 732473 w 1047750"/>
              <a:gd name="connsiteY34" fmla="*/ 457676 h 1162526"/>
              <a:gd name="connsiteX35" fmla="*/ 731234 w 1047750"/>
              <a:gd name="connsiteY35" fmla="*/ 452914 h 1162526"/>
              <a:gd name="connsiteX36" fmla="*/ 727710 w 1047750"/>
              <a:gd name="connsiteY36" fmla="*/ 449104 h 1162526"/>
              <a:gd name="connsiteX37" fmla="*/ 243269 w 1047750"/>
              <a:gd name="connsiteY37" fmla="*/ 173069 h 1162526"/>
              <a:gd name="connsiteX38" fmla="*/ 264224 w 1047750"/>
              <a:gd name="connsiteY38" fmla="*/ 161830 h 1162526"/>
              <a:gd name="connsiteX39" fmla="*/ 264319 w 1047750"/>
              <a:gd name="connsiteY39" fmla="*/ 161830 h 1162526"/>
              <a:gd name="connsiteX40" fmla="*/ 328327 w 1047750"/>
              <a:gd name="connsiteY40" fmla="*/ 127826 h 1162526"/>
              <a:gd name="connsiteX41" fmla="*/ 328422 w 1047750"/>
              <a:gd name="connsiteY41" fmla="*/ 127826 h 1162526"/>
              <a:gd name="connsiteX42" fmla="*/ 347663 w 1047750"/>
              <a:gd name="connsiteY42" fmla="*/ 117634 h 1162526"/>
              <a:gd name="connsiteX43" fmla="*/ 841058 w 1047750"/>
              <a:gd name="connsiteY43" fmla="*/ 392906 h 1162526"/>
              <a:gd name="connsiteX44" fmla="*/ 841058 w 1047750"/>
              <a:gd name="connsiteY44" fmla="*/ 393287 h 1162526"/>
              <a:gd name="connsiteX45" fmla="*/ 222694 w 1047750"/>
              <a:gd name="connsiteY45" fmla="*/ 183166 h 1162526"/>
              <a:gd name="connsiteX46" fmla="*/ 222790 w 1047750"/>
              <a:gd name="connsiteY46" fmla="*/ 183166 h 1162526"/>
              <a:gd name="connsiteX47" fmla="*/ 703612 w 1047750"/>
              <a:gd name="connsiteY47" fmla="*/ 456819 h 1162526"/>
              <a:gd name="connsiteX48" fmla="*/ 528257 w 1047750"/>
              <a:gd name="connsiteY48" fmla="*/ 551688 h 1162526"/>
              <a:gd name="connsiteX49" fmla="*/ 30099 w 1047750"/>
              <a:gd name="connsiteY49" fmla="*/ 286036 h 1162526"/>
              <a:gd name="connsiteX50" fmla="*/ 222694 w 1047750"/>
              <a:gd name="connsiteY50" fmla="*/ 183166 h 1162526"/>
              <a:gd name="connsiteX51" fmla="*/ 537210 w 1047750"/>
              <a:gd name="connsiteY51" fmla="*/ 569405 h 1162526"/>
              <a:gd name="connsiteX52" fmla="*/ 713423 w 1047750"/>
              <a:gd name="connsiteY52" fmla="*/ 473869 h 1162526"/>
              <a:gd name="connsiteX53" fmla="*/ 713423 w 1047750"/>
              <a:gd name="connsiteY53" fmla="*/ 571976 h 1162526"/>
              <a:gd name="connsiteX54" fmla="*/ 718185 w 1047750"/>
              <a:gd name="connsiteY54" fmla="*/ 580549 h 1162526"/>
              <a:gd name="connsiteX55" fmla="*/ 722948 w 1047750"/>
              <a:gd name="connsiteY55" fmla="*/ 581501 h 1162526"/>
              <a:gd name="connsiteX56" fmla="*/ 727710 w 1047750"/>
              <a:gd name="connsiteY56" fmla="*/ 580549 h 1162526"/>
              <a:gd name="connsiteX57" fmla="*/ 855345 w 1047750"/>
              <a:gd name="connsiteY57" fmla="*/ 511016 h 1162526"/>
              <a:gd name="connsiteX58" fmla="*/ 860108 w 1047750"/>
              <a:gd name="connsiteY58" fmla="*/ 502444 h 1162526"/>
              <a:gd name="connsiteX59" fmla="*/ 860108 w 1047750"/>
              <a:gd name="connsiteY59" fmla="*/ 393668 h 1162526"/>
              <a:gd name="connsiteX60" fmla="*/ 1028700 w 1047750"/>
              <a:gd name="connsiteY60" fmla="*/ 302419 h 1162526"/>
              <a:gd name="connsiteX61" fmla="*/ 1028700 w 1047750"/>
              <a:gd name="connsiteY61" fmla="*/ 839629 h 1162526"/>
              <a:gd name="connsiteX62" fmla="*/ 537210 w 1047750"/>
              <a:gd name="connsiteY62" fmla="*/ 1135856 h 1162526"/>
              <a:gd name="connsiteX63" fmla="*/ 537210 w 1047750"/>
              <a:gd name="connsiteY63" fmla="*/ 569405 h 1162526"/>
              <a:gd name="connsiteX64" fmla="*/ 19050 w 1047750"/>
              <a:gd name="connsiteY64" fmla="*/ 839629 h 1162526"/>
              <a:gd name="connsiteX65" fmla="*/ 19050 w 1047750"/>
              <a:gd name="connsiteY65" fmla="*/ 302419 h 1162526"/>
              <a:gd name="connsiteX66" fmla="*/ 518160 w 1047750"/>
              <a:gd name="connsiteY66" fmla="*/ 569405 h 1162526"/>
              <a:gd name="connsiteX67" fmla="*/ 518160 w 1047750"/>
              <a:gd name="connsiteY67" fmla="*/ 1135952 h 1162526"/>
              <a:gd name="connsiteX68" fmla="*/ 19050 w 1047750"/>
              <a:gd name="connsiteY68" fmla="*/ 839629 h 116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047750" h="1162526">
                <a:moveTo>
                  <a:pt x="1047369" y="283559"/>
                </a:moveTo>
                <a:cubicBezTo>
                  <a:pt x="1047179" y="282702"/>
                  <a:pt x="1046893" y="281940"/>
                  <a:pt x="1046417" y="281178"/>
                </a:cubicBezTo>
                <a:cubicBezTo>
                  <a:pt x="1045750" y="280035"/>
                  <a:pt x="1044797" y="279083"/>
                  <a:pt x="1043750" y="278225"/>
                </a:cubicBezTo>
                <a:cubicBezTo>
                  <a:pt x="1043750" y="278225"/>
                  <a:pt x="1043683" y="278194"/>
                  <a:pt x="1043559" y="278130"/>
                </a:cubicBezTo>
                <a:cubicBezTo>
                  <a:pt x="1043559" y="278130"/>
                  <a:pt x="1043178" y="277749"/>
                  <a:pt x="1042988" y="277654"/>
                </a:cubicBezTo>
                <a:cubicBezTo>
                  <a:pt x="1042035" y="276987"/>
                  <a:pt x="1040987" y="276606"/>
                  <a:pt x="1039844" y="276511"/>
                </a:cubicBezTo>
                <a:lnTo>
                  <a:pt x="531495" y="1429"/>
                </a:lnTo>
                <a:cubicBezTo>
                  <a:pt x="529590" y="-476"/>
                  <a:pt x="525780" y="-476"/>
                  <a:pt x="522923" y="1429"/>
                </a:cubicBezTo>
                <a:lnTo>
                  <a:pt x="341948" y="97631"/>
                </a:lnTo>
                <a:lnTo>
                  <a:pt x="219266" y="162782"/>
                </a:lnTo>
                <a:lnTo>
                  <a:pt x="218123" y="163354"/>
                </a:lnTo>
                <a:lnTo>
                  <a:pt x="4763" y="277654"/>
                </a:lnTo>
                <a:cubicBezTo>
                  <a:pt x="1905" y="279559"/>
                  <a:pt x="0" y="282416"/>
                  <a:pt x="0" y="286226"/>
                </a:cubicBezTo>
                <a:lnTo>
                  <a:pt x="0" y="845344"/>
                </a:lnTo>
                <a:cubicBezTo>
                  <a:pt x="0" y="848201"/>
                  <a:pt x="1905" y="852011"/>
                  <a:pt x="4763" y="853916"/>
                </a:cubicBezTo>
                <a:lnTo>
                  <a:pt x="522923" y="1161574"/>
                </a:lnTo>
                <a:cubicBezTo>
                  <a:pt x="523875" y="1162526"/>
                  <a:pt x="525780" y="1162526"/>
                  <a:pt x="527685" y="1162526"/>
                </a:cubicBezTo>
                <a:cubicBezTo>
                  <a:pt x="528352" y="1162526"/>
                  <a:pt x="529019" y="1162431"/>
                  <a:pt x="529590" y="1162431"/>
                </a:cubicBezTo>
                <a:cubicBezTo>
                  <a:pt x="529876" y="1162526"/>
                  <a:pt x="530162" y="1162431"/>
                  <a:pt x="530447" y="1162431"/>
                </a:cubicBezTo>
                <a:cubicBezTo>
                  <a:pt x="530638" y="1162431"/>
                  <a:pt x="530828" y="1162431"/>
                  <a:pt x="531019" y="1162241"/>
                </a:cubicBezTo>
                <a:cubicBezTo>
                  <a:pt x="531590" y="1162145"/>
                  <a:pt x="532067" y="1161955"/>
                  <a:pt x="532448" y="1161574"/>
                </a:cubicBezTo>
                <a:lnTo>
                  <a:pt x="533305" y="1161002"/>
                </a:lnTo>
                <a:lnTo>
                  <a:pt x="1042988" y="853916"/>
                </a:lnTo>
                <a:cubicBezTo>
                  <a:pt x="1045845" y="852011"/>
                  <a:pt x="1047750" y="849154"/>
                  <a:pt x="1047750" y="845344"/>
                </a:cubicBezTo>
                <a:lnTo>
                  <a:pt x="1047750" y="286226"/>
                </a:lnTo>
                <a:cubicBezTo>
                  <a:pt x="1047750" y="285274"/>
                  <a:pt x="1047655" y="284417"/>
                  <a:pt x="1047369" y="283559"/>
                </a:cubicBezTo>
                <a:close/>
                <a:moveTo>
                  <a:pt x="527685" y="20479"/>
                </a:moveTo>
                <a:lnTo>
                  <a:pt x="1017842" y="286036"/>
                </a:lnTo>
                <a:lnTo>
                  <a:pt x="851154" y="376238"/>
                </a:lnTo>
                <a:lnTo>
                  <a:pt x="367189" y="106394"/>
                </a:lnTo>
                <a:lnTo>
                  <a:pt x="527685" y="20479"/>
                </a:lnTo>
                <a:close/>
                <a:moveTo>
                  <a:pt x="841058" y="393287"/>
                </a:moveTo>
                <a:lnTo>
                  <a:pt x="841058" y="497681"/>
                </a:lnTo>
                <a:lnTo>
                  <a:pt x="732473" y="556736"/>
                </a:lnTo>
                <a:lnTo>
                  <a:pt x="732473" y="457676"/>
                </a:lnTo>
                <a:cubicBezTo>
                  <a:pt x="732473" y="455867"/>
                  <a:pt x="732092" y="454343"/>
                  <a:pt x="731234" y="452914"/>
                </a:cubicBezTo>
                <a:cubicBezTo>
                  <a:pt x="730472" y="451390"/>
                  <a:pt x="729234" y="450151"/>
                  <a:pt x="727710" y="449104"/>
                </a:cubicBezTo>
                <a:lnTo>
                  <a:pt x="243269" y="173069"/>
                </a:lnTo>
                <a:lnTo>
                  <a:pt x="264224" y="161830"/>
                </a:lnTo>
                <a:lnTo>
                  <a:pt x="264319" y="161830"/>
                </a:lnTo>
                <a:lnTo>
                  <a:pt x="328327" y="127826"/>
                </a:lnTo>
                <a:lnTo>
                  <a:pt x="328422" y="127826"/>
                </a:lnTo>
                <a:cubicBezTo>
                  <a:pt x="328422" y="127826"/>
                  <a:pt x="347663" y="117634"/>
                  <a:pt x="347663" y="117634"/>
                </a:cubicBezTo>
                <a:lnTo>
                  <a:pt x="841058" y="392906"/>
                </a:lnTo>
                <a:lnTo>
                  <a:pt x="841058" y="393287"/>
                </a:lnTo>
                <a:close/>
                <a:moveTo>
                  <a:pt x="222694" y="183166"/>
                </a:moveTo>
                <a:lnTo>
                  <a:pt x="222790" y="183166"/>
                </a:lnTo>
                <a:lnTo>
                  <a:pt x="703612" y="456819"/>
                </a:lnTo>
                <a:lnTo>
                  <a:pt x="528257" y="551688"/>
                </a:lnTo>
                <a:lnTo>
                  <a:pt x="30099" y="286036"/>
                </a:lnTo>
                <a:lnTo>
                  <a:pt x="222694" y="183166"/>
                </a:lnTo>
                <a:close/>
                <a:moveTo>
                  <a:pt x="537210" y="569405"/>
                </a:moveTo>
                <a:lnTo>
                  <a:pt x="713423" y="473869"/>
                </a:lnTo>
                <a:lnTo>
                  <a:pt x="713423" y="571976"/>
                </a:lnTo>
                <a:cubicBezTo>
                  <a:pt x="713423" y="575786"/>
                  <a:pt x="715328" y="578644"/>
                  <a:pt x="718185" y="580549"/>
                </a:cubicBezTo>
                <a:cubicBezTo>
                  <a:pt x="719138" y="581501"/>
                  <a:pt x="721043" y="581501"/>
                  <a:pt x="722948" y="581501"/>
                </a:cubicBezTo>
                <a:cubicBezTo>
                  <a:pt x="724853" y="581501"/>
                  <a:pt x="726758" y="581501"/>
                  <a:pt x="727710" y="580549"/>
                </a:cubicBezTo>
                <a:lnTo>
                  <a:pt x="855345" y="511016"/>
                </a:lnTo>
                <a:cubicBezTo>
                  <a:pt x="858203" y="509111"/>
                  <a:pt x="860108" y="506254"/>
                  <a:pt x="860108" y="502444"/>
                </a:cubicBezTo>
                <a:lnTo>
                  <a:pt x="860108" y="393668"/>
                </a:lnTo>
                <a:lnTo>
                  <a:pt x="1028700" y="302419"/>
                </a:lnTo>
                <a:lnTo>
                  <a:pt x="1028700" y="839629"/>
                </a:lnTo>
                <a:lnTo>
                  <a:pt x="537210" y="1135856"/>
                </a:lnTo>
                <a:lnTo>
                  <a:pt x="537210" y="569405"/>
                </a:lnTo>
                <a:close/>
                <a:moveTo>
                  <a:pt x="19050" y="839629"/>
                </a:moveTo>
                <a:lnTo>
                  <a:pt x="19050" y="302419"/>
                </a:lnTo>
                <a:lnTo>
                  <a:pt x="518160" y="569405"/>
                </a:lnTo>
                <a:lnTo>
                  <a:pt x="518160" y="1135952"/>
                </a:lnTo>
                <a:lnTo>
                  <a:pt x="19050" y="839629"/>
                </a:lnTo>
                <a:close/>
              </a:path>
            </a:pathLst>
          </a:custGeom>
          <a:noFill/>
          <a:ln w="285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87DB25C-A5B1-48DB-BF2A-6DAFBC07C16D}"/>
              </a:ext>
            </a:extLst>
          </p:cNvPr>
          <p:cNvGrpSpPr/>
          <p:nvPr/>
        </p:nvGrpSpPr>
        <p:grpSpPr>
          <a:xfrm>
            <a:off x="1703465" y="9295286"/>
            <a:ext cx="425613" cy="390096"/>
            <a:chOff x="8396074" y="2768574"/>
            <a:chExt cx="425613" cy="390096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24E07C70-BA65-4185-B01F-A91068E452C7}"/>
                </a:ext>
              </a:extLst>
            </p:cNvPr>
            <p:cNvSpPr/>
            <p:nvPr/>
          </p:nvSpPr>
          <p:spPr>
            <a:xfrm>
              <a:off x="8396074" y="2768574"/>
              <a:ext cx="425613" cy="390096"/>
            </a:xfrm>
            <a:custGeom>
              <a:avLst/>
              <a:gdLst>
                <a:gd name="connsiteX0" fmla="*/ 320107 w 425613"/>
                <a:gd name="connsiteY0" fmla="*/ 159439 h 390096"/>
                <a:gd name="connsiteX1" fmla="*/ 350688 w 425613"/>
                <a:gd name="connsiteY1" fmla="*/ 159439 h 390096"/>
                <a:gd name="connsiteX2" fmla="*/ 349938 w 425613"/>
                <a:gd name="connsiteY2" fmla="*/ 155970 h 390096"/>
                <a:gd name="connsiteX3" fmla="*/ 162397 w 425613"/>
                <a:gd name="connsiteY3" fmla="*/ 38923 h 390096"/>
                <a:gd name="connsiteX4" fmla="*/ 37902 w 425613"/>
                <a:gd name="connsiteY4" fmla="*/ 222937 h 390096"/>
                <a:gd name="connsiteX5" fmla="*/ 192452 w 425613"/>
                <a:gd name="connsiteY5" fmla="*/ 354332 h 390096"/>
                <a:gd name="connsiteX6" fmla="*/ 322395 w 425613"/>
                <a:gd name="connsiteY6" fmla="*/ 291020 h 390096"/>
                <a:gd name="connsiteX7" fmla="*/ 364957 w 425613"/>
                <a:gd name="connsiteY7" fmla="*/ 291020 h 390096"/>
                <a:gd name="connsiteX8" fmla="*/ 344804 w 425613"/>
                <a:gd name="connsiteY8" fmla="*/ 320069 h 390096"/>
                <a:gd name="connsiteX9" fmla="*/ 145825 w 425613"/>
                <a:gd name="connsiteY9" fmla="*/ 383764 h 390096"/>
                <a:gd name="connsiteX10" fmla="*/ 9625 w 425613"/>
                <a:gd name="connsiteY10" fmla="*/ 134572 h 390096"/>
                <a:gd name="connsiteX11" fmla="*/ 255875 w 425613"/>
                <a:gd name="connsiteY11" fmla="*/ 9763 h 390096"/>
                <a:gd name="connsiteX12" fmla="*/ 386494 w 425613"/>
                <a:gd name="connsiteY12" fmla="*/ 157023 h 390096"/>
                <a:gd name="connsiteX13" fmla="*/ 389851 w 425613"/>
                <a:gd name="connsiteY13" fmla="*/ 159609 h 390096"/>
                <a:gd name="connsiteX14" fmla="*/ 422305 w 425613"/>
                <a:gd name="connsiteY14" fmla="*/ 159572 h 390096"/>
                <a:gd name="connsiteX15" fmla="*/ 425614 w 425613"/>
                <a:gd name="connsiteY15" fmla="*/ 159726 h 390096"/>
                <a:gd name="connsiteX16" fmla="*/ 372485 w 425613"/>
                <a:gd name="connsiteY16" fmla="*/ 230486 h 390096"/>
                <a:gd name="connsiteX17" fmla="*/ 319671 w 425613"/>
                <a:gd name="connsiteY17" fmla="*/ 160141 h 39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5613" h="390096">
                  <a:moveTo>
                    <a:pt x="320107" y="159439"/>
                  </a:moveTo>
                  <a:lnTo>
                    <a:pt x="350688" y="159439"/>
                  </a:lnTo>
                  <a:cubicBezTo>
                    <a:pt x="350385" y="158029"/>
                    <a:pt x="350199" y="156986"/>
                    <a:pt x="349938" y="155970"/>
                  </a:cubicBezTo>
                  <a:cubicBezTo>
                    <a:pt x="328513" y="72792"/>
                    <a:pt x="246490" y="21611"/>
                    <a:pt x="162397" y="38923"/>
                  </a:cubicBezTo>
                  <a:cubicBezTo>
                    <a:pt x="78305" y="56236"/>
                    <a:pt x="22761" y="138360"/>
                    <a:pt x="37902" y="222937"/>
                  </a:cubicBezTo>
                  <a:cubicBezTo>
                    <a:pt x="51395" y="298134"/>
                    <a:pt x="115877" y="353539"/>
                    <a:pt x="192452" y="354332"/>
                  </a:cubicBezTo>
                  <a:cubicBezTo>
                    <a:pt x="246453" y="354864"/>
                    <a:pt x="289776" y="333051"/>
                    <a:pt x="322395" y="291020"/>
                  </a:cubicBezTo>
                  <a:lnTo>
                    <a:pt x="364957" y="291020"/>
                  </a:lnTo>
                  <a:cubicBezTo>
                    <a:pt x="359124" y="301288"/>
                    <a:pt x="352378" y="311010"/>
                    <a:pt x="344804" y="320069"/>
                  </a:cubicBezTo>
                  <a:cubicBezTo>
                    <a:pt x="296677" y="377848"/>
                    <a:pt x="218452" y="402890"/>
                    <a:pt x="145825" y="383764"/>
                  </a:cubicBezTo>
                  <a:cubicBezTo>
                    <a:pt x="37078" y="355130"/>
                    <a:pt x="-25047" y="241451"/>
                    <a:pt x="9625" y="134572"/>
                  </a:cubicBezTo>
                  <a:cubicBezTo>
                    <a:pt x="42755" y="32406"/>
                    <a:pt x="153906" y="-23915"/>
                    <a:pt x="255875" y="9763"/>
                  </a:cubicBezTo>
                  <a:cubicBezTo>
                    <a:pt x="323102" y="31964"/>
                    <a:pt x="372230" y="87311"/>
                    <a:pt x="386494" y="157023"/>
                  </a:cubicBezTo>
                  <a:cubicBezTo>
                    <a:pt x="386941" y="159152"/>
                    <a:pt x="387840" y="159630"/>
                    <a:pt x="389851" y="159609"/>
                  </a:cubicBezTo>
                  <a:cubicBezTo>
                    <a:pt x="400667" y="159519"/>
                    <a:pt x="411489" y="159566"/>
                    <a:pt x="422305" y="159572"/>
                  </a:cubicBezTo>
                  <a:cubicBezTo>
                    <a:pt x="423225" y="159572"/>
                    <a:pt x="424135" y="159657"/>
                    <a:pt x="425614" y="159726"/>
                  </a:cubicBezTo>
                  <a:lnTo>
                    <a:pt x="372485" y="230486"/>
                  </a:lnTo>
                  <a:lnTo>
                    <a:pt x="319671" y="160141"/>
                  </a:lnTo>
                  <a:close/>
                </a:path>
              </a:pathLst>
            </a:custGeom>
            <a:solidFill>
              <a:schemeClr val="bg1"/>
            </a:solidFill>
            <a:ln w="5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9BA36F97-FEF2-4F1C-8EB5-04D88CFF8E34}"/>
                </a:ext>
              </a:extLst>
            </p:cNvPr>
            <p:cNvSpPr/>
            <p:nvPr/>
          </p:nvSpPr>
          <p:spPr>
            <a:xfrm>
              <a:off x="8560615" y="2861462"/>
              <a:ext cx="114524" cy="176516"/>
            </a:xfrm>
            <a:custGeom>
              <a:avLst/>
              <a:gdLst>
                <a:gd name="connsiteX0" fmla="*/ 42068 w 114524"/>
                <a:gd name="connsiteY0" fmla="*/ 82438 h 176516"/>
                <a:gd name="connsiteX1" fmla="*/ 42068 w 114524"/>
                <a:gd name="connsiteY1" fmla="*/ 0 h 176516"/>
                <a:gd name="connsiteX2" fmla="*/ 0 w 114524"/>
                <a:gd name="connsiteY2" fmla="*/ 0 h 176516"/>
                <a:gd name="connsiteX3" fmla="*/ 0 w 114524"/>
                <a:gd name="connsiteY3" fmla="*/ 70233 h 176516"/>
                <a:gd name="connsiteX4" fmla="*/ 0 w 114524"/>
                <a:gd name="connsiteY4" fmla="*/ 101777 h 176516"/>
                <a:gd name="connsiteX5" fmla="*/ 42068 w 114524"/>
                <a:gd name="connsiteY5" fmla="*/ 137860 h 176516"/>
                <a:gd name="connsiteX6" fmla="*/ 87136 w 114524"/>
                <a:gd name="connsiteY6" fmla="*/ 176517 h 176516"/>
                <a:gd name="connsiteX7" fmla="*/ 114525 w 114524"/>
                <a:gd name="connsiteY7" fmla="*/ 144584 h 176516"/>
                <a:gd name="connsiteX8" fmla="*/ 42068 w 114524"/>
                <a:gd name="connsiteY8" fmla="*/ 82438 h 17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524" h="176516">
                  <a:moveTo>
                    <a:pt x="42068" y="82438"/>
                  </a:moveTo>
                  <a:lnTo>
                    <a:pt x="42068" y="0"/>
                  </a:lnTo>
                  <a:lnTo>
                    <a:pt x="0" y="0"/>
                  </a:lnTo>
                  <a:lnTo>
                    <a:pt x="0" y="70233"/>
                  </a:lnTo>
                  <a:lnTo>
                    <a:pt x="0" y="101777"/>
                  </a:lnTo>
                  <a:lnTo>
                    <a:pt x="42068" y="137860"/>
                  </a:lnTo>
                  <a:lnTo>
                    <a:pt x="87136" y="176517"/>
                  </a:lnTo>
                  <a:lnTo>
                    <a:pt x="114525" y="144584"/>
                  </a:lnTo>
                  <a:lnTo>
                    <a:pt x="42068" y="82438"/>
                  </a:lnTo>
                  <a:close/>
                </a:path>
              </a:pathLst>
            </a:custGeom>
            <a:solidFill>
              <a:schemeClr val="bg1"/>
            </a:solidFill>
            <a:ln w="5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04" name="object 15">
            <a:extLst>
              <a:ext uri="{FF2B5EF4-FFF2-40B4-BE49-F238E27FC236}">
                <a16:creationId xmlns:a16="http://schemas.microsoft.com/office/drawing/2014/main" id="{F84525B2-63FA-4508-A2CA-9FA31B5CBDAC}"/>
              </a:ext>
            </a:extLst>
          </p:cNvPr>
          <p:cNvSpPr/>
          <p:nvPr/>
        </p:nvSpPr>
        <p:spPr>
          <a:xfrm>
            <a:off x="10014608" y="3438083"/>
            <a:ext cx="504819" cy="1124992"/>
          </a:xfrm>
          <a:custGeom>
            <a:avLst/>
            <a:gdLst/>
            <a:ahLst/>
            <a:cxnLst/>
            <a:rect l="l" t="t" r="r" b="b"/>
            <a:pathLst>
              <a:path w="661035" h="1321434">
                <a:moveTo>
                  <a:pt x="660492" y="0"/>
                </a:moveTo>
                <a:lnTo>
                  <a:pt x="613321" y="1658"/>
                </a:lnTo>
                <a:lnTo>
                  <a:pt x="567045" y="6558"/>
                </a:lnTo>
                <a:lnTo>
                  <a:pt x="521776" y="14588"/>
                </a:lnTo>
                <a:lnTo>
                  <a:pt x="477626" y="25637"/>
                </a:lnTo>
                <a:lnTo>
                  <a:pt x="434707" y="39593"/>
                </a:lnTo>
                <a:lnTo>
                  <a:pt x="393130" y="56343"/>
                </a:lnTo>
                <a:lnTo>
                  <a:pt x="353008" y="75777"/>
                </a:lnTo>
                <a:lnTo>
                  <a:pt x="314451" y="97782"/>
                </a:lnTo>
                <a:lnTo>
                  <a:pt x="277572" y="122247"/>
                </a:lnTo>
                <a:lnTo>
                  <a:pt x="242483" y="149060"/>
                </a:lnTo>
                <a:lnTo>
                  <a:pt x="209294" y="178109"/>
                </a:lnTo>
                <a:lnTo>
                  <a:pt x="178119" y="209283"/>
                </a:lnTo>
                <a:lnTo>
                  <a:pt x="149068" y="242469"/>
                </a:lnTo>
                <a:lnTo>
                  <a:pt x="122253" y="277556"/>
                </a:lnTo>
                <a:lnTo>
                  <a:pt x="97787" y="314432"/>
                </a:lnTo>
                <a:lnTo>
                  <a:pt x="75781" y="352985"/>
                </a:lnTo>
                <a:lnTo>
                  <a:pt x="56346" y="393105"/>
                </a:lnTo>
                <a:lnTo>
                  <a:pt x="39595" y="434678"/>
                </a:lnTo>
                <a:lnTo>
                  <a:pt x="25638" y="477593"/>
                </a:lnTo>
                <a:lnTo>
                  <a:pt x="14589" y="521739"/>
                </a:lnTo>
                <a:lnTo>
                  <a:pt x="6558" y="567003"/>
                </a:lnTo>
                <a:lnTo>
                  <a:pt x="1658" y="613274"/>
                </a:lnTo>
                <a:lnTo>
                  <a:pt x="0" y="660440"/>
                </a:lnTo>
                <a:lnTo>
                  <a:pt x="1658" y="707604"/>
                </a:lnTo>
                <a:lnTo>
                  <a:pt x="6558" y="753874"/>
                </a:lnTo>
                <a:lnTo>
                  <a:pt x="14589" y="799137"/>
                </a:lnTo>
                <a:lnTo>
                  <a:pt x="25638" y="843282"/>
                </a:lnTo>
                <a:lnTo>
                  <a:pt x="39595" y="886198"/>
                </a:lnTo>
                <a:lnTo>
                  <a:pt x="56346" y="927772"/>
                </a:lnTo>
                <a:lnTo>
                  <a:pt x="75781" y="967893"/>
                </a:lnTo>
                <a:lnTo>
                  <a:pt x="97787" y="1006448"/>
                </a:lnTo>
                <a:lnTo>
                  <a:pt x="122253" y="1043326"/>
                </a:lnTo>
                <a:lnTo>
                  <a:pt x="149068" y="1078415"/>
                </a:lnTo>
                <a:lnTo>
                  <a:pt x="178119" y="1111604"/>
                </a:lnTo>
                <a:lnTo>
                  <a:pt x="209294" y="1142780"/>
                </a:lnTo>
                <a:lnTo>
                  <a:pt x="242483" y="1171832"/>
                </a:lnTo>
                <a:lnTo>
                  <a:pt x="277572" y="1198648"/>
                </a:lnTo>
                <a:lnTo>
                  <a:pt x="314451" y="1223115"/>
                </a:lnTo>
                <a:lnTo>
                  <a:pt x="353008" y="1245123"/>
                </a:lnTo>
                <a:lnTo>
                  <a:pt x="393130" y="1264560"/>
                </a:lnTo>
                <a:lnTo>
                  <a:pt x="434707" y="1281313"/>
                </a:lnTo>
                <a:lnTo>
                  <a:pt x="477626" y="1295270"/>
                </a:lnTo>
                <a:lnTo>
                  <a:pt x="521776" y="1306321"/>
                </a:lnTo>
                <a:lnTo>
                  <a:pt x="567045" y="1314353"/>
                </a:lnTo>
                <a:lnTo>
                  <a:pt x="613321" y="1319254"/>
                </a:lnTo>
                <a:lnTo>
                  <a:pt x="660492" y="1320912"/>
                </a:lnTo>
                <a:lnTo>
                  <a:pt x="660492" y="0"/>
                </a:lnTo>
                <a:close/>
              </a:path>
            </a:pathLst>
          </a:custGeom>
          <a:solidFill>
            <a:srgbClr val="878892"/>
          </a:solid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05" name="Прямоугольник: скругленные углы 7">
            <a:extLst>
              <a:ext uri="{FF2B5EF4-FFF2-40B4-BE49-F238E27FC236}">
                <a16:creationId xmlns:a16="http://schemas.microsoft.com/office/drawing/2014/main" id="{B1A3A080-D18D-4ACC-9B68-DA26E9158347}"/>
              </a:ext>
            </a:extLst>
          </p:cNvPr>
          <p:cNvSpPr/>
          <p:nvPr/>
        </p:nvSpPr>
        <p:spPr>
          <a:xfrm>
            <a:off x="10121701" y="3515084"/>
            <a:ext cx="9549235" cy="9731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: скругленные углы 8">
            <a:extLst>
              <a:ext uri="{FF2B5EF4-FFF2-40B4-BE49-F238E27FC236}">
                <a16:creationId xmlns:a16="http://schemas.microsoft.com/office/drawing/2014/main" id="{55B3BE85-2F76-49DA-B898-CAB1FF8FDD96}"/>
              </a:ext>
            </a:extLst>
          </p:cNvPr>
          <p:cNvSpPr/>
          <p:nvPr/>
        </p:nvSpPr>
        <p:spPr>
          <a:xfrm>
            <a:off x="10255709" y="3611412"/>
            <a:ext cx="3341091" cy="734009"/>
          </a:xfrm>
          <a:prstGeom prst="roundRect">
            <a:avLst>
              <a:gd name="adj" fmla="val 50000"/>
            </a:avLst>
          </a:prstGeom>
          <a:solidFill>
            <a:srgbClr val="F8B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60BC634-D463-46F0-81E5-8AE87BC4B3E0}"/>
              </a:ext>
            </a:extLst>
          </p:cNvPr>
          <p:cNvSpPr txBox="1"/>
          <p:nvPr/>
        </p:nvSpPr>
        <p:spPr>
          <a:xfrm>
            <a:off x="10408553" y="3650766"/>
            <a:ext cx="30354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j-lt"/>
                <a:cs typeface="Arial"/>
              </a:rPr>
              <a:t>ГРУППЫ ПРОДУКЦИИ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+mj-lt"/>
                <a:cs typeface="Arial"/>
              </a:rPr>
              <a:t>(32 ГРУППЫ)</a:t>
            </a:r>
          </a:p>
        </p:txBody>
      </p:sp>
      <p:sp>
        <p:nvSpPr>
          <p:cNvPr id="108" name="object 15">
            <a:extLst>
              <a:ext uri="{FF2B5EF4-FFF2-40B4-BE49-F238E27FC236}">
                <a16:creationId xmlns:a16="http://schemas.microsoft.com/office/drawing/2014/main" id="{90CB2B28-C6AE-4F1A-B207-8420509F0CBA}"/>
              </a:ext>
            </a:extLst>
          </p:cNvPr>
          <p:cNvSpPr txBox="1"/>
          <p:nvPr/>
        </p:nvSpPr>
        <p:spPr>
          <a:xfrm>
            <a:off x="13730808" y="3533143"/>
            <a:ext cx="5435605" cy="93487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fontAlgn="base">
              <a:spcBef>
                <a:spcPts val="0"/>
              </a:spcBef>
            </a:pPr>
            <a:r>
              <a:rPr lang="ru-RU" sz="2000" dirty="0">
                <a:solidFill>
                  <a:schemeClr val="accent1"/>
                </a:solidFill>
              </a:rPr>
              <a:t>Перечень строительных материалов  изделий, на которые распространяется действие технического регламента</a:t>
            </a:r>
          </a:p>
        </p:txBody>
      </p:sp>
      <p:sp>
        <p:nvSpPr>
          <p:cNvPr id="109" name="object 15">
            <a:extLst>
              <a:ext uri="{FF2B5EF4-FFF2-40B4-BE49-F238E27FC236}">
                <a16:creationId xmlns:a16="http://schemas.microsoft.com/office/drawing/2014/main" id="{C59D5013-8668-4B9F-8120-35B2461FDC5D}"/>
              </a:ext>
            </a:extLst>
          </p:cNvPr>
          <p:cNvSpPr/>
          <p:nvPr/>
        </p:nvSpPr>
        <p:spPr>
          <a:xfrm>
            <a:off x="10014608" y="5611257"/>
            <a:ext cx="504819" cy="1124992"/>
          </a:xfrm>
          <a:custGeom>
            <a:avLst/>
            <a:gdLst/>
            <a:ahLst/>
            <a:cxnLst/>
            <a:rect l="l" t="t" r="r" b="b"/>
            <a:pathLst>
              <a:path w="661035" h="1321434">
                <a:moveTo>
                  <a:pt x="660492" y="0"/>
                </a:moveTo>
                <a:lnTo>
                  <a:pt x="613321" y="1658"/>
                </a:lnTo>
                <a:lnTo>
                  <a:pt x="567045" y="6558"/>
                </a:lnTo>
                <a:lnTo>
                  <a:pt x="521776" y="14588"/>
                </a:lnTo>
                <a:lnTo>
                  <a:pt x="477626" y="25637"/>
                </a:lnTo>
                <a:lnTo>
                  <a:pt x="434707" y="39593"/>
                </a:lnTo>
                <a:lnTo>
                  <a:pt x="393130" y="56343"/>
                </a:lnTo>
                <a:lnTo>
                  <a:pt x="353008" y="75777"/>
                </a:lnTo>
                <a:lnTo>
                  <a:pt x="314451" y="97782"/>
                </a:lnTo>
                <a:lnTo>
                  <a:pt x="277572" y="122247"/>
                </a:lnTo>
                <a:lnTo>
                  <a:pt x="242483" y="149060"/>
                </a:lnTo>
                <a:lnTo>
                  <a:pt x="209294" y="178109"/>
                </a:lnTo>
                <a:lnTo>
                  <a:pt x="178119" y="209283"/>
                </a:lnTo>
                <a:lnTo>
                  <a:pt x="149068" y="242469"/>
                </a:lnTo>
                <a:lnTo>
                  <a:pt x="122253" y="277556"/>
                </a:lnTo>
                <a:lnTo>
                  <a:pt x="97787" y="314432"/>
                </a:lnTo>
                <a:lnTo>
                  <a:pt x="75781" y="352985"/>
                </a:lnTo>
                <a:lnTo>
                  <a:pt x="56346" y="393105"/>
                </a:lnTo>
                <a:lnTo>
                  <a:pt x="39595" y="434678"/>
                </a:lnTo>
                <a:lnTo>
                  <a:pt x="25638" y="477593"/>
                </a:lnTo>
                <a:lnTo>
                  <a:pt x="14589" y="521739"/>
                </a:lnTo>
                <a:lnTo>
                  <a:pt x="6558" y="567003"/>
                </a:lnTo>
                <a:lnTo>
                  <a:pt x="1658" y="613274"/>
                </a:lnTo>
                <a:lnTo>
                  <a:pt x="0" y="660440"/>
                </a:lnTo>
                <a:lnTo>
                  <a:pt x="1658" y="707604"/>
                </a:lnTo>
                <a:lnTo>
                  <a:pt x="6558" y="753874"/>
                </a:lnTo>
                <a:lnTo>
                  <a:pt x="14589" y="799137"/>
                </a:lnTo>
                <a:lnTo>
                  <a:pt x="25638" y="843282"/>
                </a:lnTo>
                <a:lnTo>
                  <a:pt x="39595" y="886198"/>
                </a:lnTo>
                <a:lnTo>
                  <a:pt x="56346" y="927772"/>
                </a:lnTo>
                <a:lnTo>
                  <a:pt x="75781" y="967893"/>
                </a:lnTo>
                <a:lnTo>
                  <a:pt x="97787" y="1006448"/>
                </a:lnTo>
                <a:lnTo>
                  <a:pt x="122253" y="1043326"/>
                </a:lnTo>
                <a:lnTo>
                  <a:pt x="149068" y="1078415"/>
                </a:lnTo>
                <a:lnTo>
                  <a:pt x="178119" y="1111604"/>
                </a:lnTo>
                <a:lnTo>
                  <a:pt x="209294" y="1142780"/>
                </a:lnTo>
                <a:lnTo>
                  <a:pt x="242483" y="1171832"/>
                </a:lnTo>
                <a:lnTo>
                  <a:pt x="277572" y="1198648"/>
                </a:lnTo>
                <a:lnTo>
                  <a:pt x="314451" y="1223115"/>
                </a:lnTo>
                <a:lnTo>
                  <a:pt x="353008" y="1245123"/>
                </a:lnTo>
                <a:lnTo>
                  <a:pt x="393130" y="1264560"/>
                </a:lnTo>
                <a:lnTo>
                  <a:pt x="434707" y="1281313"/>
                </a:lnTo>
                <a:lnTo>
                  <a:pt x="477626" y="1295270"/>
                </a:lnTo>
                <a:lnTo>
                  <a:pt x="521776" y="1306321"/>
                </a:lnTo>
                <a:lnTo>
                  <a:pt x="567045" y="1314353"/>
                </a:lnTo>
                <a:lnTo>
                  <a:pt x="613321" y="1319254"/>
                </a:lnTo>
                <a:lnTo>
                  <a:pt x="660492" y="1320912"/>
                </a:lnTo>
                <a:lnTo>
                  <a:pt x="660492" y="0"/>
                </a:lnTo>
                <a:close/>
              </a:path>
            </a:pathLst>
          </a:custGeom>
          <a:solidFill>
            <a:srgbClr val="878892"/>
          </a:solid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10" name="Прямоугольник: скругленные углы 7">
            <a:extLst>
              <a:ext uri="{FF2B5EF4-FFF2-40B4-BE49-F238E27FC236}">
                <a16:creationId xmlns:a16="http://schemas.microsoft.com/office/drawing/2014/main" id="{76A1AEBE-011B-4E51-BD25-87046AFEACEB}"/>
              </a:ext>
            </a:extLst>
          </p:cNvPr>
          <p:cNvSpPr/>
          <p:nvPr/>
        </p:nvSpPr>
        <p:spPr>
          <a:xfrm>
            <a:off x="10121701" y="5688258"/>
            <a:ext cx="9549235" cy="9731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: скругленные углы 8">
            <a:extLst>
              <a:ext uri="{FF2B5EF4-FFF2-40B4-BE49-F238E27FC236}">
                <a16:creationId xmlns:a16="http://schemas.microsoft.com/office/drawing/2014/main" id="{6807AB74-B67B-4783-B134-DA197D6D460A}"/>
              </a:ext>
            </a:extLst>
          </p:cNvPr>
          <p:cNvSpPr/>
          <p:nvPr/>
        </p:nvSpPr>
        <p:spPr>
          <a:xfrm>
            <a:off x="10255709" y="5784586"/>
            <a:ext cx="3341091" cy="734009"/>
          </a:xfrm>
          <a:prstGeom prst="roundRect">
            <a:avLst>
              <a:gd name="adj" fmla="val 50000"/>
            </a:avLst>
          </a:prstGeom>
          <a:solidFill>
            <a:srgbClr val="F8B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3007232-3948-43BE-97B1-D3076E620086}"/>
              </a:ext>
            </a:extLst>
          </p:cNvPr>
          <p:cNvSpPr txBox="1"/>
          <p:nvPr/>
        </p:nvSpPr>
        <p:spPr>
          <a:xfrm>
            <a:off x="10408553" y="5823940"/>
            <a:ext cx="30354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j-lt"/>
                <a:cs typeface="Arial"/>
              </a:rPr>
              <a:t>ВИДЫ ПРОДУКЦИИ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+mj-lt"/>
                <a:cs typeface="Arial"/>
              </a:rPr>
              <a:t>(310 ВИДОВ)</a:t>
            </a:r>
          </a:p>
        </p:txBody>
      </p:sp>
      <p:sp>
        <p:nvSpPr>
          <p:cNvPr id="113" name="object 15">
            <a:extLst>
              <a:ext uri="{FF2B5EF4-FFF2-40B4-BE49-F238E27FC236}">
                <a16:creationId xmlns:a16="http://schemas.microsoft.com/office/drawing/2014/main" id="{90C76E7B-0BEC-4D81-B466-00989471FB28}"/>
              </a:ext>
            </a:extLst>
          </p:cNvPr>
          <p:cNvSpPr txBox="1"/>
          <p:nvPr/>
        </p:nvSpPr>
        <p:spPr>
          <a:xfrm>
            <a:off x="13730808" y="5860205"/>
            <a:ext cx="5770648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fontAlgn="base">
              <a:spcBef>
                <a:spcPts val="0"/>
              </a:spcBef>
            </a:pPr>
            <a:r>
              <a:rPr lang="ru-RU" sz="2000" dirty="0">
                <a:solidFill>
                  <a:schemeClr val="accent1"/>
                </a:solidFill>
              </a:rPr>
              <a:t>Перечень существенных характеристик </a:t>
            </a:r>
          </a:p>
          <a:p>
            <a:pPr lvl="0" fontAlgn="base">
              <a:spcBef>
                <a:spcPts val="0"/>
              </a:spcBef>
            </a:pPr>
            <a:r>
              <a:rPr lang="ru-RU" sz="2000" dirty="0">
                <a:solidFill>
                  <a:schemeClr val="accent1"/>
                </a:solidFill>
              </a:rPr>
              <a:t>для строительных материалов и изделий </a:t>
            </a:r>
          </a:p>
        </p:txBody>
      </p:sp>
      <p:sp>
        <p:nvSpPr>
          <p:cNvPr id="114" name="Стрелка: пятиугольник 237">
            <a:extLst>
              <a:ext uri="{FF2B5EF4-FFF2-40B4-BE49-F238E27FC236}">
                <a16:creationId xmlns:a16="http://schemas.microsoft.com/office/drawing/2014/main" id="{28395A64-34E8-4FA9-9721-FE1852FD43F4}"/>
              </a:ext>
            </a:extLst>
          </p:cNvPr>
          <p:cNvSpPr/>
          <p:nvPr/>
        </p:nvSpPr>
        <p:spPr>
          <a:xfrm rot="5400000">
            <a:off x="14715980" y="4870056"/>
            <a:ext cx="360676" cy="491915"/>
          </a:xfrm>
          <a:prstGeom prst="homePlate">
            <a:avLst>
              <a:gd name="adj" fmla="val 30976"/>
            </a:avLst>
          </a:prstGeom>
          <a:solidFill>
            <a:srgbClr val="F8B413"/>
          </a:solidFill>
          <a:ln w="57150">
            <a:solidFill>
              <a:srgbClr val="F8B4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рямоугольник: скругленные углы 114">
            <a:extLst>
              <a:ext uri="{FF2B5EF4-FFF2-40B4-BE49-F238E27FC236}">
                <a16:creationId xmlns:a16="http://schemas.microsoft.com/office/drawing/2014/main" id="{37A2EFDD-5C0F-423D-929D-755876794FA6}"/>
              </a:ext>
            </a:extLst>
          </p:cNvPr>
          <p:cNvSpPr/>
          <p:nvPr/>
        </p:nvSpPr>
        <p:spPr>
          <a:xfrm>
            <a:off x="10014608" y="7452252"/>
            <a:ext cx="9656328" cy="1973614"/>
          </a:xfrm>
          <a:prstGeom prst="roundRect">
            <a:avLst>
              <a:gd name="adj" fmla="val 18127"/>
            </a:avLst>
          </a:prstGeom>
          <a:noFill/>
          <a:ln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object 39">
            <a:extLst>
              <a:ext uri="{FF2B5EF4-FFF2-40B4-BE49-F238E27FC236}">
                <a16:creationId xmlns:a16="http://schemas.microsoft.com/office/drawing/2014/main" id="{E942C8D7-27C3-4B08-8AA3-61073545A23F}"/>
              </a:ext>
            </a:extLst>
          </p:cNvPr>
          <p:cNvSpPr txBox="1"/>
          <p:nvPr/>
        </p:nvSpPr>
        <p:spPr>
          <a:xfrm>
            <a:off x="10218353" y="7789359"/>
            <a:ext cx="432048" cy="640574"/>
          </a:xfrm>
          <a:prstGeom prst="rect">
            <a:avLst/>
          </a:prstGeom>
        </p:spPr>
        <p:txBody>
          <a:bodyPr vert="horz" wrap="square" lIns="0" tIns="24779" rIns="0" bIns="0" rtlCol="0">
            <a:spAutoFit/>
          </a:bodyPr>
          <a:lstStyle/>
          <a:p>
            <a:pPr marR="5083" algn="ctr"/>
            <a:r>
              <a:rPr lang="ru-RU" sz="4000" spc="80" dirty="0">
                <a:solidFill>
                  <a:srgbClr val="3E3D40"/>
                </a:solidFill>
                <a:latin typeface="+mj-lt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17" name="object 15">
            <a:extLst>
              <a:ext uri="{FF2B5EF4-FFF2-40B4-BE49-F238E27FC236}">
                <a16:creationId xmlns:a16="http://schemas.microsoft.com/office/drawing/2014/main" id="{57D4797D-63DA-43F5-9EDC-030C820AB33A}"/>
              </a:ext>
            </a:extLst>
          </p:cNvPr>
          <p:cNvSpPr txBox="1"/>
          <p:nvPr/>
        </p:nvSpPr>
        <p:spPr>
          <a:xfrm>
            <a:off x="10752758" y="7803651"/>
            <a:ext cx="8558498" cy="124264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fontAlgn="base">
              <a:spcBef>
                <a:spcPts val="0"/>
              </a:spcBef>
            </a:pPr>
            <a:r>
              <a:rPr lang="ru-RU" sz="2000">
                <a:solidFill>
                  <a:schemeClr val="accent1"/>
                </a:solidFill>
              </a:rPr>
              <a:t>Если в отношении строительных материалов и изделий приняты иные технические регламенты Союза, то строительные материалы и изделия должны соответствовать требованиям всех технических регламентов Союза, действие которых на них распространяется</a:t>
            </a:r>
            <a:endParaRPr lang="ru-RU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92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9">
            <a:extLst>
              <a:ext uri="{FF2B5EF4-FFF2-40B4-BE49-F238E27FC236}">
                <a16:creationId xmlns:a16="http://schemas.microsoft.com/office/drawing/2014/main" id="{0F0D93AA-8D3F-4B84-A6BC-2CD4098F2BE2}"/>
              </a:ext>
            </a:extLst>
          </p:cNvPr>
          <p:cNvSpPr/>
          <p:nvPr/>
        </p:nvSpPr>
        <p:spPr>
          <a:xfrm rot="10800000" flipV="1">
            <a:off x="5371450" y="6218233"/>
            <a:ext cx="539339" cy="45719"/>
          </a:xfrm>
          <a:custGeom>
            <a:avLst/>
            <a:gdLst/>
            <a:ahLst/>
            <a:cxnLst/>
            <a:rect l="l" t="t" r="r" b="b"/>
            <a:pathLst>
              <a:path w="1901190">
                <a:moveTo>
                  <a:pt x="1901062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7B7A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65">
            <a:extLst>
              <a:ext uri="{FF2B5EF4-FFF2-40B4-BE49-F238E27FC236}">
                <a16:creationId xmlns:a16="http://schemas.microsoft.com/office/drawing/2014/main" id="{345B379B-8C32-46CF-A601-3DEAC98D3211}"/>
              </a:ext>
            </a:extLst>
          </p:cNvPr>
          <p:cNvSpPr/>
          <p:nvPr/>
        </p:nvSpPr>
        <p:spPr>
          <a:xfrm>
            <a:off x="884880" y="911932"/>
            <a:ext cx="16806368" cy="459182"/>
          </a:xfrm>
          <a:custGeom>
            <a:avLst/>
            <a:gdLst/>
            <a:ahLst/>
            <a:cxnLst/>
            <a:rect l="l" t="t" r="r" b="b"/>
            <a:pathLst>
              <a:path w="10647045" h="476250">
                <a:moveTo>
                  <a:pt x="10646471" y="0"/>
                </a:moveTo>
                <a:lnTo>
                  <a:pt x="0" y="0"/>
                </a:lnTo>
                <a:lnTo>
                  <a:pt x="0" y="476132"/>
                </a:lnTo>
                <a:lnTo>
                  <a:pt x="10646471" y="476132"/>
                </a:lnTo>
                <a:lnTo>
                  <a:pt x="10646471" y="0"/>
                </a:lnTo>
                <a:close/>
              </a:path>
            </a:pathLst>
          </a:custGeom>
          <a:solidFill>
            <a:srgbClr val="F8B41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51471EA7-58B5-49AA-AAB2-524BE78D3DA9}"/>
              </a:ext>
            </a:extLst>
          </p:cNvPr>
          <p:cNvSpPr txBox="1">
            <a:spLocks/>
          </p:cNvSpPr>
          <p:nvPr/>
        </p:nvSpPr>
        <p:spPr>
          <a:xfrm>
            <a:off x="985392" y="545282"/>
            <a:ext cx="1807400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spcBef>
                <a:spcPts val="100"/>
              </a:spcBef>
              <a:defRPr/>
            </a:pPr>
            <a:r>
              <a:rPr lang="ru-RU" sz="4800" kern="0" dirty="0">
                <a:solidFill>
                  <a:srgbClr val="3E3D40"/>
                </a:solidFill>
              </a:rPr>
              <a:t>ПЕРЕМЕЩЕНИЕ СТРОИТЕЛЬНЫХ МАТЕРИАЛОВ </a:t>
            </a:r>
          </a:p>
        </p:txBody>
      </p:sp>
      <p:sp>
        <p:nvSpPr>
          <p:cNvPr id="4" name="object 67">
            <a:extLst>
              <a:ext uri="{FF2B5EF4-FFF2-40B4-BE49-F238E27FC236}">
                <a16:creationId xmlns:a16="http://schemas.microsoft.com/office/drawing/2014/main" id="{16DEF3D1-F12B-4992-B927-FCB042A69F95}"/>
              </a:ext>
            </a:extLst>
          </p:cNvPr>
          <p:cNvSpPr txBox="1"/>
          <p:nvPr/>
        </p:nvSpPr>
        <p:spPr>
          <a:xfrm>
            <a:off x="985038" y="1630318"/>
            <a:ext cx="17634362" cy="4821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3050" spc="10" dirty="0">
                <a:solidFill>
                  <a:srgbClr val="3D3C40"/>
                </a:solidFill>
                <a:latin typeface="Microsoft Sans Serif"/>
                <a:cs typeface="Microsoft Sans Serif"/>
              </a:rPr>
              <a:t>МЕЖДУ ГРАНИЦАМИ СТРАН-УЧАСТНИКОВ СОЮЗА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79055D1B-8CF1-4E50-93F9-055A4404CDC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89906" y="3569619"/>
            <a:ext cx="3522593" cy="5388207"/>
            <a:chOff x="1604" y="2236"/>
            <a:chExt cx="2330" cy="3564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74DA98B1-7F22-4D19-AA0D-75FF9E7A175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04" y="2236"/>
              <a:ext cx="2330" cy="3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76BACEE9-496B-4E94-B104-0C8B205C6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" y="2254"/>
              <a:ext cx="2254" cy="3530"/>
            </a:xfrm>
            <a:custGeom>
              <a:avLst/>
              <a:gdLst>
                <a:gd name="T0" fmla="*/ 0 w 3317"/>
                <a:gd name="T1" fmla="*/ 100 h 5198"/>
                <a:gd name="T2" fmla="*/ 718 w 3317"/>
                <a:gd name="T3" fmla="*/ 0 h 5198"/>
                <a:gd name="T4" fmla="*/ 3317 w 3317"/>
                <a:gd name="T5" fmla="*/ 2599 h 5198"/>
                <a:gd name="T6" fmla="*/ 718 w 3317"/>
                <a:gd name="T7" fmla="*/ 5198 h 5198"/>
                <a:gd name="T8" fmla="*/ 0 w 3317"/>
                <a:gd name="T9" fmla="*/ 5097 h 5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7" h="5198">
                  <a:moveTo>
                    <a:pt x="0" y="100"/>
                  </a:moveTo>
                  <a:cubicBezTo>
                    <a:pt x="228" y="35"/>
                    <a:pt x="469" y="0"/>
                    <a:pt x="718" y="0"/>
                  </a:cubicBezTo>
                  <a:cubicBezTo>
                    <a:pt x="2154" y="0"/>
                    <a:pt x="3317" y="1163"/>
                    <a:pt x="3317" y="2599"/>
                  </a:cubicBezTo>
                  <a:cubicBezTo>
                    <a:pt x="3317" y="4034"/>
                    <a:pt x="2154" y="5198"/>
                    <a:pt x="718" y="5198"/>
                  </a:cubicBezTo>
                  <a:cubicBezTo>
                    <a:pt x="469" y="5198"/>
                    <a:pt x="228" y="5163"/>
                    <a:pt x="0" y="5097"/>
                  </a:cubicBezTo>
                </a:path>
              </a:pathLst>
            </a:custGeom>
            <a:noFill/>
            <a:ln w="52388" cap="flat">
              <a:solidFill>
                <a:srgbClr val="7C7B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78FA8515-3693-42D5-8C68-832F1FB74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" y="2251"/>
              <a:ext cx="139" cy="140"/>
            </a:xfrm>
            <a:custGeom>
              <a:avLst/>
              <a:gdLst>
                <a:gd name="T0" fmla="*/ 129 w 205"/>
                <a:gd name="T1" fmla="*/ 191 h 206"/>
                <a:gd name="T2" fmla="*/ 15 w 205"/>
                <a:gd name="T3" fmla="*/ 130 h 206"/>
                <a:gd name="T4" fmla="*/ 76 w 205"/>
                <a:gd name="T5" fmla="*/ 15 h 206"/>
                <a:gd name="T6" fmla="*/ 191 w 205"/>
                <a:gd name="T7" fmla="*/ 76 h 206"/>
                <a:gd name="T8" fmla="*/ 129 w 205"/>
                <a:gd name="T9" fmla="*/ 19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206">
                  <a:moveTo>
                    <a:pt x="129" y="191"/>
                  </a:moveTo>
                  <a:cubicBezTo>
                    <a:pt x="81" y="206"/>
                    <a:pt x="29" y="178"/>
                    <a:pt x="15" y="130"/>
                  </a:cubicBezTo>
                  <a:cubicBezTo>
                    <a:pt x="0" y="81"/>
                    <a:pt x="27" y="30"/>
                    <a:pt x="76" y="15"/>
                  </a:cubicBezTo>
                  <a:cubicBezTo>
                    <a:pt x="125" y="0"/>
                    <a:pt x="176" y="28"/>
                    <a:pt x="191" y="76"/>
                  </a:cubicBezTo>
                  <a:cubicBezTo>
                    <a:pt x="205" y="125"/>
                    <a:pt x="178" y="176"/>
                    <a:pt x="129" y="191"/>
                  </a:cubicBezTo>
                  <a:close/>
                </a:path>
              </a:pathLst>
            </a:custGeom>
            <a:solidFill>
              <a:srgbClr val="7C7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4FDDB83-AC45-4EAF-9B5A-F30B96604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" y="5647"/>
              <a:ext cx="139" cy="139"/>
            </a:xfrm>
            <a:custGeom>
              <a:avLst/>
              <a:gdLst>
                <a:gd name="T0" fmla="*/ 129 w 205"/>
                <a:gd name="T1" fmla="*/ 14 h 205"/>
                <a:gd name="T2" fmla="*/ 15 w 205"/>
                <a:gd name="T3" fmla="*/ 76 h 205"/>
                <a:gd name="T4" fmla="*/ 76 w 205"/>
                <a:gd name="T5" fmla="*/ 190 h 205"/>
                <a:gd name="T6" fmla="*/ 191 w 205"/>
                <a:gd name="T7" fmla="*/ 129 h 205"/>
                <a:gd name="T8" fmla="*/ 129 w 205"/>
                <a:gd name="T9" fmla="*/ 1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205">
                  <a:moveTo>
                    <a:pt x="129" y="14"/>
                  </a:moveTo>
                  <a:cubicBezTo>
                    <a:pt x="81" y="0"/>
                    <a:pt x="29" y="27"/>
                    <a:pt x="15" y="76"/>
                  </a:cubicBezTo>
                  <a:cubicBezTo>
                    <a:pt x="0" y="124"/>
                    <a:pt x="27" y="176"/>
                    <a:pt x="76" y="190"/>
                  </a:cubicBezTo>
                  <a:cubicBezTo>
                    <a:pt x="125" y="205"/>
                    <a:pt x="176" y="178"/>
                    <a:pt x="191" y="129"/>
                  </a:cubicBezTo>
                  <a:cubicBezTo>
                    <a:pt x="205" y="80"/>
                    <a:pt x="178" y="29"/>
                    <a:pt x="129" y="14"/>
                  </a:cubicBezTo>
                  <a:close/>
                </a:path>
              </a:pathLst>
            </a:custGeom>
            <a:solidFill>
              <a:srgbClr val="7C7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8" name="object 15">
            <a:extLst>
              <a:ext uri="{FF2B5EF4-FFF2-40B4-BE49-F238E27FC236}">
                <a16:creationId xmlns:a16="http://schemas.microsoft.com/office/drawing/2014/main" id="{763908D6-A899-44DB-8AE2-BF4D088DAA9A}"/>
              </a:ext>
            </a:extLst>
          </p:cNvPr>
          <p:cNvSpPr txBox="1"/>
          <p:nvPr/>
        </p:nvSpPr>
        <p:spPr>
          <a:xfrm>
            <a:off x="449746" y="5345770"/>
            <a:ext cx="4423199" cy="216597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/>
            <a:r>
              <a:rPr lang="ru-RU" sz="2000" spc="35" dirty="0">
                <a:solidFill>
                  <a:schemeClr val="accent1"/>
                </a:solidFill>
                <a:latin typeface="+mj-lt"/>
                <a:cs typeface="Microsoft Sans Serif"/>
              </a:rPr>
              <a:t>ТЕХНИЧЕСКИЙ РЕГЛАМЕНТ </a:t>
            </a:r>
          </a:p>
          <a:p>
            <a:pPr algn="ctr"/>
            <a:r>
              <a:rPr lang="ru-RU" sz="2000" spc="35" dirty="0">
                <a:solidFill>
                  <a:schemeClr val="accent1"/>
                </a:solidFill>
                <a:latin typeface="+mj-lt"/>
                <a:cs typeface="Microsoft Sans Serif"/>
              </a:rPr>
              <a:t>И КОМПЛЕКТ ДОКУМЕНТОВ </a:t>
            </a:r>
          </a:p>
          <a:p>
            <a:pPr algn="ctr"/>
            <a:r>
              <a:rPr lang="ru-RU" sz="2000" spc="35" dirty="0">
                <a:solidFill>
                  <a:schemeClr val="accent1"/>
                </a:solidFill>
                <a:cs typeface="Microsoft Sans Serif"/>
              </a:rPr>
              <a:t>к нему, в соответствии с которыми обеспечивается свободное перемещение строительных материалов и изделий между границами Союза</a:t>
            </a:r>
            <a:endParaRPr lang="ru-RU" sz="2000" b="0" i="0" baseline="0" dirty="0"/>
          </a:p>
        </p:txBody>
      </p:sp>
      <p:sp>
        <p:nvSpPr>
          <p:cNvPr id="30" name="object 8">
            <a:extLst>
              <a:ext uri="{FF2B5EF4-FFF2-40B4-BE49-F238E27FC236}">
                <a16:creationId xmlns:a16="http://schemas.microsoft.com/office/drawing/2014/main" id="{A43C34B5-D399-440E-BC2E-18410B79FCDC}"/>
              </a:ext>
            </a:extLst>
          </p:cNvPr>
          <p:cNvSpPr/>
          <p:nvPr/>
        </p:nvSpPr>
        <p:spPr>
          <a:xfrm flipV="1">
            <a:off x="5652611" y="8328630"/>
            <a:ext cx="264250" cy="528247"/>
          </a:xfrm>
          <a:custGeom>
            <a:avLst/>
            <a:gdLst/>
            <a:ahLst/>
            <a:cxnLst/>
            <a:rect l="l" t="t" r="r" b="b"/>
            <a:pathLst>
              <a:path w="661035" h="1321435">
                <a:moveTo>
                  <a:pt x="660492" y="0"/>
                </a:moveTo>
                <a:lnTo>
                  <a:pt x="613321" y="1658"/>
                </a:lnTo>
                <a:lnTo>
                  <a:pt x="567045" y="6558"/>
                </a:lnTo>
                <a:lnTo>
                  <a:pt x="521776" y="14588"/>
                </a:lnTo>
                <a:lnTo>
                  <a:pt x="477626" y="25637"/>
                </a:lnTo>
                <a:lnTo>
                  <a:pt x="434707" y="39593"/>
                </a:lnTo>
                <a:lnTo>
                  <a:pt x="393130" y="56343"/>
                </a:lnTo>
                <a:lnTo>
                  <a:pt x="353008" y="75777"/>
                </a:lnTo>
                <a:lnTo>
                  <a:pt x="314451" y="97782"/>
                </a:lnTo>
                <a:lnTo>
                  <a:pt x="277572" y="122247"/>
                </a:lnTo>
                <a:lnTo>
                  <a:pt x="242483" y="149060"/>
                </a:lnTo>
                <a:lnTo>
                  <a:pt x="209294" y="178109"/>
                </a:lnTo>
                <a:lnTo>
                  <a:pt x="178119" y="209283"/>
                </a:lnTo>
                <a:lnTo>
                  <a:pt x="149068" y="242469"/>
                </a:lnTo>
                <a:lnTo>
                  <a:pt x="122253" y="277556"/>
                </a:lnTo>
                <a:lnTo>
                  <a:pt x="97787" y="314432"/>
                </a:lnTo>
                <a:lnTo>
                  <a:pt x="75781" y="352985"/>
                </a:lnTo>
                <a:lnTo>
                  <a:pt x="56346" y="393105"/>
                </a:lnTo>
                <a:lnTo>
                  <a:pt x="39595" y="434678"/>
                </a:lnTo>
                <a:lnTo>
                  <a:pt x="25638" y="477593"/>
                </a:lnTo>
                <a:lnTo>
                  <a:pt x="14589" y="521739"/>
                </a:lnTo>
                <a:lnTo>
                  <a:pt x="6558" y="567003"/>
                </a:lnTo>
                <a:lnTo>
                  <a:pt x="1658" y="613274"/>
                </a:lnTo>
                <a:lnTo>
                  <a:pt x="0" y="660440"/>
                </a:lnTo>
                <a:lnTo>
                  <a:pt x="1658" y="707604"/>
                </a:lnTo>
                <a:lnTo>
                  <a:pt x="6558" y="753874"/>
                </a:lnTo>
                <a:lnTo>
                  <a:pt x="14589" y="799137"/>
                </a:lnTo>
                <a:lnTo>
                  <a:pt x="25638" y="843282"/>
                </a:lnTo>
                <a:lnTo>
                  <a:pt x="39595" y="886198"/>
                </a:lnTo>
                <a:lnTo>
                  <a:pt x="56346" y="927772"/>
                </a:lnTo>
                <a:lnTo>
                  <a:pt x="75781" y="967893"/>
                </a:lnTo>
                <a:lnTo>
                  <a:pt x="97787" y="1006448"/>
                </a:lnTo>
                <a:lnTo>
                  <a:pt x="122253" y="1043326"/>
                </a:lnTo>
                <a:lnTo>
                  <a:pt x="149068" y="1078415"/>
                </a:lnTo>
                <a:lnTo>
                  <a:pt x="178119" y="1111604"/>
                </a:lnTo>
                <a:lnTo>
                  <a:pt x="209294" y="1142780"/>
                </a:lnTo>
                <a:lnTo>
                  <a:pt x="242483" y="1171832"/>
                </a:lnTo>
                <a:lnTo>
                  <a:pt x="277572" y="1198648"/>
                </a:lnTo>
                <a:lnTo>
                  <a:pt x="314451" y="1223115"/>
                </a:lnTo>
                <a:lnTo>
                  <a:pt x="353008" y="1245123"/>
                </a:lnTo>
                <a:lnTo>
                  <a:pt x="393130" y="1264560"/>
                </a:lnTo>
                <a:lnTo>
                  <a:pt x="434707" y="1281313"/>
                </a:lnTo>
                <a:lnTo>
                  <a:pt x="477626" y="1295270"/>
                </a:lnTo>
                <a:lnTo>
                  <a:pt x="521776" y="1306321"/>
                </a:lnTo>
                <a:lnTo>
                  <a:pt x="567045" y="1314353"/>
                </a:lnTo>
                <a:lnTo>
                  <a:pt x="613321" y="1319254"/>
                </a:lnTo>
                <a:lnTo>
                  <a:pt x="660492" y="1320912"/>
                </a:lnTo>
                <a:lnTo>
                  <a:pt x="660492" y="0"/>
                </a:lnTo>
                <a:close/>
              </a:path>
            </a:pathLst>
          </a:custGeom>
          <a:solidFill>
            <a:srgbClr val="878892"/>
          </a:solid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31" name="Прямоугольник: скругленные верхние углы 30">
            <a:extLst>
              <a:ext uri="{FF2B5EF4-FFF2-40B4-BE49-F238E27FC236}">
                <a16:creationId xmlns:a16="http://schemas.microsoft.com/office/drawing/2014/main" id="{4584CA9D-9224-4071-AB20-3F81DA937688}"/>
              </a:ext>
            </a:extLst>
          </p:cNvPr>
          <p:cNvSpPr/>
          <p:nvPr/>
        </p:nvSpPr>
        <p:spPr>
          <a:xfrm rot="5400000" flipV="1">
            <a:off x="9211732" y="4442079"/>
            <a:ext cx="1693337" cy="8301348"/>
          </a:xfrm>
          <a:prstGeom prst="round2SameRect">
            <a:avLst>
              <a:gd name="adj1" fmla="val 9917"/>
              <a:gd name="adj2" fmla="val 446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4CD11538-38B5-400B-8DAF-14273EA66200}"/>
              </a:ext>
            </a:extLst>
          </p:cNvPr>
          <p:cNvSpPr/>
          <p:nvPr/>
        </p:nvSpPr>
        <p:spPr>
          <a:xfrm rot="10800000" flipV="1">
            <a:off x="4054492" y="8599234"/>
            <a:ext cx="1862818" cy="45719"/>
          </a:xfrm>
          <a:custGeom>
            <a:avLst/>
            <a:gdLst/>
            <a:ahLst/>
            <a:cxnLst/>
            <a:rect l="l" t="t" r="r" b="b"/>
            <a:pathLst>
              <a:path w="1901190">
                <a:moveTo>
                  <a:pt x="1901062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7B7A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7453FD65-4405-4B55-B7A9-437211B5FE26}"/>
              </a:ext>
            </a:extLst>
          </p:cNvPr>
          <p:cNvGrpSpPr/>
          <p:nvPr/>
        </p:nvGrpSpPr>
        <p:grpSpPr>
          <a:xfrm flipV="1">
            <a:off x="3813562" y="8448738"/>
            <a:ext cx="288031" cy="288031"/>
            <a:chOff x="8115435" y="9419205"/>
            <a:chExt cx="288031" cy="288031"/>
          </a:xfrm>
        </p:grpSpPr>
        <p:sp>
          <p:nvSpPr>
            <p:cNvPr id="35" name="object 10">
              <a:extLst>
                <a:ext uri="{FF2B5EF4-FFF2-40B4-BE49-F238E27FC236}">
                  <a16:creationId xmlns:a16="http://schemas.microsoft.com/office/drawing/2014/main" id="{BF4B6903-D622-4F86-8553-7FFE35F6C893}"/>
                </a:ext>
              </a:extLst>
            </p:cNvPr>
            <p:cNvSpPr/>
            <p:nvPr/>
          </p:nvSpPr>
          <p:spPr>
            <a:xfrm rot="16200000">
              <a:off x="8115435" y="9419205"/>
              <a:ext cx="288031" cy="288031"/>
            </a:xfrm>
            <a:custGeom>
              <a:avLst/>
              <a:gdLst/>
              <a:ahLst/>
              <a:cxnLst/>
              <a:rect l="l" t="t" r="r" b="b"/>
              <a:pathLst>
                <a:path w="673734" h="673735">
                  <a:moveTo>
                    <a:pt x="336607" y="0"/>
                  </a:moveTo>
                  <a:lnTo>
                    <a:pt x="290932" y="3072"/>
                  </a:lnTo>
                  <a:lnTo>
                    <a:pt x="247125" y="12023"/>
                  </a:lnTo>
                  <a:lnTo>
                    <a:pt x="205586" y="26451"/>
                  </a:lnTo>
                  <a:lnTo>
                    <a:pt x="166716" y="45955"/>
                  </a:lnTo>
                  <a:lnTo>
                    <a:pt x="130918" y="70134"/>
                  </a:lnTo>
                  <a:lnTo>
                    <a:pt x="98591" y="98587"/>
                  </a:lnTo>
                  <a:lnTo>
                    <a:pt x="70137" y="130913"/>
                  </a:lnTo>
                  <a:lnTo>
                    <a:pt x="45957" y="166712"/>
                  </a:lnTo>
                  <a:lnTo>
                    <a:pt x="26452" y="205581"/>
                  </a:lnTo>
                  <a:lnTo>
                    <a:pt x="12024" y="247121"/>
                  </a:lnTo>
                  <a:lnTo>
                    <a:pt x="3072" y="290930"/>
                  </a:lnTo>
                  <a:lnTo>
                    <a:pt x="0" y="336607"/>
                  </a:lnTo>
                  <a:lnTo>
                    <a:pt x="3072" y="382282"/>
                  </a:lnTo>
                  <a:lnTo>
                    <a:pt x="12024" y="426089"/>
                  </a:lnTo>
                  <a:lnTo>
                    <a:pt x="26452" y="467627"/>
                  </a:lnTo>
                  <a:lnTo>
                    <a:pt x="45957" y="506495"/>
                  </a:lnTo>
                  <a:lnTo>
                    <a:pt x="70137" y="542293"/>
                  </a:lnTo>
                  <a:lnTo>
                    <a:pt x="98591" y="574618"/>
                  </a:lnTo>
                  <a:lnTo>
                    <a:pt x="130918" y="603071"/>
                  </a:lnTo>
                  <a:lnTo>
                    <a:pt x="166716" y="627249"/>
                  </a:lnTo>
                  <a:lnTo>
                    <a:pt x="205586" y="646753"/>
                  </a:lnTo>
                  <a:lnTo>
                    <a:pt x="247125" y="661181"/>
                  </a:lnTo>
                  <a:lnTo>
                    <a:pt x="290932" y="670131"/>
                  </a:lnTo>
                  <a:lnTo>
                    <a:pt x="336607" y="673204"/>
                  </a:lnTo>
                  <a:lnTo>
                    <a:pt x="382282" y="670131"/>
                  </a:lnTo>
                  <a:lnTo>
                    <a:pt x="426090" y="661181"/>
                  </a:lnTo>
                  <a:lnTo>
                    <a:pt x="467629" y="646753"/>
                  </a:lnTo>
                  <a:lnTo>
                    <a:pt x="506498" y="627249"/>
                  </a:lnTo>
                  <a:lnTo>
                    <a:pt x="542297" y="603071"/>
                  </a:lnTo>
                  <a:lnTo>
                    <a:pt x="574623" y="574618"/>
                  </a:lnTo>
                  <a:lnTo>
                    <a:pt x="603077" y="542293"/>
                  </a:lnTo>
                  <a:lnTo>
                    <a:pt x="627257" y="506495"/>
                  </a:lnTo>
                  <a:lnTo>
                    <a:pt x="646762" y="467627"/>
                  </a:lnTo>
                  <a:lnTo>
                    <a:pt x="661190" y="426089"/>
                  </a:lnTo>
                  <a:lnTo>
                    <a:pt x="670142" y="382282"/>
                  </a:lnTo>
                  <a:lnTo>
                    <a:pt x="673215" y="336607"/>
                  </a:lnTo>
                  <a:lnTo>
                    <a:pt x="670142" y="290930"/>
                  </a:lnTo>
                  <a:lnTo>
                    <a:pt x="661190" y="247121"/>
                  </a:lnTo>
                  <a:lnTo>
                    <a:pt x="646762" y="205581"/>
                  </a:lnTo>
                  <a:lnTo>
                    <a:pt x="627257" y="166712"/>
                  </a:lnTo>
                  <a:lnTo>
                    <a:pt x="603077" y="130913"/>
                  </a:lnTo>
                  <a:lnTo>
                    <a:pt x="574623" y="98587"/>
                  </a:lnTo>
                  <a:lnTo>
                    <a:pt x="542297" y="70134"/>
                  </a:lnTo>
                  <a:lnTo>
                    <a:pt x="506498" y="45955"/>
                  </a:lnTo>
                  <a:lnTo>
                    <a:pt x="467629" y="26451"/>
                  </a:lnTo>
                  <a:lnTo>
                    <a:pt x="426090" y="12023"/>
                  </a:lnTo>
                  <a:lnTo>
                    <a:pt x="382282" y="3072"/>
                  </a:lnTo>
                  <a:lnTo>
                    <a:pt x="336607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39296E6C-628E-4526-877F-B615E203CC0D}"/>
                </a:ext>
              </a:extLst>
            </p:cNvPr>
            <p:cNvSpPr/>
            <p:nvPr/>
          </p:nvSpPr>
          <p:spPr>
            <a:xfrm>
              <a:off x="8162535" y="9466305"/>
              <a:ext cx="193830" cy="193830"/>
            </a:xfrm>
            <a:prstGeom prst="ellipse">
              <a:avLst/>
            </a:prstGeom>
            <a:solidFill>
              <a:srgbClr val="F8B4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Овал 33">
            <a:extLst>
              <a:ext uri="{FF2B5EF4-FFF2-40B4-BE49-F238E27FC236}">
                <a16:creationId xmlns:a16="http://schemas.microsoft.com/office/drawing/2014/main" id="{E706719C-32C3-42DE-B202-D94DC7FBBEEC}"/>
              </a:ext>
            </a:extLst>
          </p:cNvPr>
          <p:cNvSpPr/>
          <p:nvPr/>
        </p:nvSpPr>
        <p:spPr>
          <a:xfrm rot="5400000" flipV="1">
            <a:off x="5755876" y="8448586"/>
            <a:ext cx="288335" cy="288335"/>
          </a:xfrm>
          <a:prstGeom prst="ellipse">
            <a:avLst/>
          </a:prstGeom>
          <a:solidFill>
            <a:srgbClr val="F8B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object 15">
            <a:extLst>
              <a:ext uri="{FF2B5EF4-FFF2-40B4-BE49-F238E27FC236}">
                <a16:creationId xmlns:a16="http://schemas.microsoft.com/office/drawing/2014/main" id="{445F6047-4262-42C4-AB8F-F545CF1F6FF0}"/>
              </a:ext>
            </a:extLst>
          </p:cNvPr>
          <p:cNvSpPr txBox="1"/>
          <p:nvPr/>
        </p:nvSpPr>
        <p:spPr>
          <a:xfrm>
            <a:off x="6530862" y="7985167"/>
            <a:ext cx="7300308" cy="124264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fontAlgn="base">
              <a:spcBef>
                <a:spcPts val="0"/>
              </a:spcBef>
            </a:pPr>
            <a:r>
              <a:rPr lang="ru-RU" sz="2000" dirty="0">
                <a:solidFill>
                  <a:schemeClr val="accent1"/>
                </a:solidFill>
                <a:latin typeface="+mj-lt"/>
              </a:rPr>
              <a:t>ПЕРЕЧЕНЬ КОДОВ ТН ВЭД</a:t>
            </a:r>
            <a:r>
              <a:rPr lang="ru-RU" sz="2000" dirty="0">
                <a:solidFill>
                  <a:schemeClr val="accent1"/>
                </a:solidFill>
              </a:rPr>
              <a:t>, в соответствии с которым обеспечивается идентификация всех строительных материалов и изделий, включенных в проект Технического регламента, на территории Союза</a:t>
            </a:r>
          </a:p>
        </p:txBody>
      </p:sp>
      <p:sp>
        <p:nvSpPr>
          <p:cNvPr id="39" name="object 8">
            <a:extLst>
              <a:ext uri="{FF2B5EF4-FFF2-40B4-BE49-F238E27FC236}">
                <a16:creationId xmlns:a16="http://schemas.microsoft.com/office/drawing/2014/main" id="{90307391-A2DB-4D2B-AECE-604863EE81F8}"/>
              </a:ext>
            </a:extLst>
          </p:cNvPr>
          <p:cNvSpPr/>
          <p:nvPr/>
        </p:nvSpPr>
        <p:spPr>
          <a:xfrm flipV="1">
            <a:off x="5652611" y="3597317"/>
            <a:ext cx="264250" cy="528247"/>
          </a:xfrm>
          <a:custGeom>
            <a:avLst/>
            <a:gdLst/>
            <a:ahLst/>
            <a:cxnLst/>
            <a:rect l="l" t="t" r="r" b="b"/>
            <a:pathLst>
              <a:path w="661035" h="1321435">
                <a:moveTo>
                  <a:pt x="660492" y="0"/>
                </a:moveTo>
                <a:lnTo>
                  <a:pt x="613321" y="1658"/>
                </a:lnTo>
                <a:lnTo>
                  <a:pt x="567045" y="6558"/>
                </a:lnTo>
                <a:lnTo>
                  <a:pt x="521776" y="14588"/>
                </a:lnTo>
                <a:lnTo>
                  <a:pt x="477626" y="25637"/>
                </a:lnTo>
                <a:lnTo>
                  <a:pt x="434707" y="39593"/>
                </a:lnTo>
                <a:lnTo>
                  <a:pt x="393130" y="56343"/>
                </a:lnTo>
                <a:lnTo>
                  <a:pt x="353008" y="75777"/>
                </a:lnTo>
                <a:lnTo>
                  <a:pt x="314451" y="97782"/>
                </a:lnTo>
                <a:lnTo>
                  <a:pt x="277572" y="122247"/>
                </a:lnTo>
                <a:lnTo>
                  <a:pt x="242483" y="149060"/>
                </a:lnTo>
                <a:lnTo>
                  <a:pt x="209294" y="178109"/>
                </a:lnTo>
                <a:lnTo>
                  <a:pt x="178119" y="209283"/>
                </a:lnTo>
                <a:lnTo>
                  <a:pt x="149068" y="242469"/>
                </a:lnTo>
                <a:lnTo>
                  <a:pt x="122253" y="277556"/>
                </a:lnTo>
                <a:lnTo>
                  <a:pt x="97787" y="314432"/>
                </a:lnTo>
                <a:lnTo>
                  <a:pt x="75781" y="352985"/>
                </a:lnTo>
                <a:lnTo>
                  <a:pt x="56346" y="393105"/>
                </a:lnTo>
                <a:lnTo>
                  <a:pt x="39595" y="434678"/>
                </a:lnTo>
                <a:lnTo>
                  <a:pt x="25638" y="477593"/>
                </a:lnTo>
                <a:lnTo>
                  <a:pt x="14589" y="521739"/>
                </a:lnTo>
                <a:lnTo>
                  <a:pt x="6558" y="567003"/>
                </a:lnTo>
                <a:lnTo>
                  <a:pt x="1658" y="613274"/>
                </a:lnTo>
                <a:lnTo>
                  <a:pt x="0" y="660440"/>
                </a:lnTo>
                <a:lnTo>
                  <a:pt x="1658" y="707604"/>
                </a:lnTo>
                <a:lnTo>
                  <a:pt x="6558" y="753874"/>
                </a:lnTo>
                <a:lnTo>
                  <a:pt x="14589" y="799137"/>
                </a:lnTo>
                <a:lnTo>
                  <a:pt x="25638" y="843282"/>
                </a:lnTo>
                <a:lnTo>
                  <a:pt x="39595" y="886198"/>
                </a:lnTo>
                <a:lnTo>
                  <a:pt x="56346" y="927772"/>
                </a:lnTo>
                <a:lnTo>
                  <a:pt x="75781" y="967893"/>
                </a:lnTo>
                <a:lnTo>
                  <a:pt x="97787" y="1006448"/>
                </a:lnTo>
                <a:lnTo>
                  <a:pt x="122253" y="1043326"/>
                </a:lnTo>
                <a:lnTo>
                  <a:pt x="149068" y="1078415"/>
                </a:lnTo>
                <a:lnTo>
                  <a:pt x="178119" y="1111604"/>
                </a:lnTo>
                <a:lnTo>
                  <a:pt x="209294" y="1142780"/>
                </a:lnTo>
                <a:lnTo>
                  <a:pt x="242483" y="1171832"/>
                </a:lnTo>
                <a:lnTo>
                  <a:pt x="277572" y="1198648"/>
                </a:lnTo>
                <a:lnTo>
                  <a:pt x="314451" y="1223115"/>
                </a:lnTo>
                <a:lnTo>
                  <a:pt x="353008" y="1245123"/>
                </a:lnTo>
                <a:lnTo>
                  <a:pt x="393130" y="1264560"/>
                </a:lnTo>
                <a:lnTo>
                  <a:pt x="434707" y="1281313"/>
                </a:lnTo>
                <a:lnTo>
                  <a:pt x="477626" y="1295270"/>
                </a:lnTo>
                <a:lnTo>
                  <a:pt x="521776" y="1306321"/>
                </a:lnTo>
                <a:lnTo>
                  <a:pt x="567045" y="1314353"/>
                </a:lnTo>
                <a:lnTo>
                  <a:pt x="613321" y="1319254"/>
                </a:lnTo>
                <a:lnTo>
                  <a:pt x="660492" y="1320912"/>
                </a:lnTo>
                <a:lnTo>
                  <a:pt x="660492" y="0"/>
                </a:lnTo>
                <a:close/>
              </a:path>
            </a:pathLst>
          </a:custGeom>
          <a:solidFill>
            <a:srgbClr val="878892"/>
          </a:solid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40" name="Прямоугольник: скругленные верхние углы 39">
            <a:extLst>
              <a:ext uri="{FF2B5EF4-FFF2-40B4-BE49-F238E27FC236}">
                <a16:creationId xmlns:a16="http://schemas.microsoft.com/office/drawing/2014/main" id="{7BA62808-2FA8-432A-B292-83C92A2D329A}"/>
              </a:ext>
            </a:extLst>
          </p:cNvPr>
          <p:cNvSpPr/>
          <p:nvPr/>
        </p:nvSpPr>
        <p:spPr>
          <a:xfrm rot="5400000" flipV="1">
            <a:off x="9211732" y="-289234"/>
            <a:ext cx="1693337" cy="8301348"/>
          </a:xfrm>
          <a:prstGeom prst="round2SameRect">
            <a:avLst>
              <a:gd name="adj1" fmla="val 9917"/>
              <a:gd name="adj2" fmla="val 446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object 9">
            <a:extLst>
              <a:ext uri="{FF2B5EF4-FFF2-40B4-BE49-F238E27FC236}">
                <a16:creationId xmlns:a16="http://schemas.microsoft.com/office/drawing/2014/main" id="{44A1E0B2-B265-46D0-8879-E4EE885001A7}"/>
              </a:ext>
            </a:extLst>
          </p:cNvPr>
          <p:cNvSpPr/>
          <p:nvPr/>
        </p:nvSpPr>
        <p:spPr>
          <a:xfrm rot="10800000" flipV="1">
            <a:off x="4054492" y="3883939"/>
            <a:ext cx="1862818" cy="45719"/>
          </a:xfrm>
          <a:custGeom>
            <a:avLst/>
            <a:gdLst/>
            <a:ahLst/>
            <a:cxnLst/>
            <a:rect l="l" t="t" r="r" b="b"/>
            <a:pathLst>
              <a:path w="1901190">
                <a:moveTo>
                  <a:pt x="1901062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7B7A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0">
            <a:extLst>
              <a:ext uri="{FF2B5EF4-FFF2-40B4-BE49-F238E27FC236}">
                <a16:creationId xmlns:a16="http://schemas.microsoft.com/office/drawing/2014/main" id="{B81E077D-E7A5-4604-9E59-13DB0DDC1B87}"/>
              </a:ext>
            </a:extLst>
          </p:cNvPr>
          <p:cNvSpPr/>
          <p:nvPr/>
        </p:nvSpPr>
        <p:spPr>
          <a:xfrm rot="5400000" flipV="1">
            <a:off x="3813562" y="3717425"/>
            <a:ext cx="288031" cy="288031"/>
          </a:xfrm>
          <a:custGeom>
            <a:avLst/>
            <a:gdLst/>
            <a:ahLst/>
            <a:cxnLst/>
            <a:rect l="l" t="t" r="r" b="b"/>
            <a:pathLst>
              <a:path w="673734" h="673735">
                <a:moveTo>
                  <a:pt x="336607" y="0"/>
                </a:moveTo>
                <a:lnTo>
                  <a:pt x="290932" y="3072"/>
                </a:lnTo>
                <a:lnTo>
                  <a:pt x="247125" y="12023"/>
                </a:lnTo>
                <a:lnTo>
                  <a:pt x="205586" y="26451"/>
                </a:lnTo>
                <a:lnTo>
                  <a:pt x="166716" y="45955"/>
                </a:lnTo>
                <a:lnTo>
                  <a:pt x="130918" y="70134"/>
                </a:lnTo>
                <a:lnTo>
                  <a:pt x="98591" y="98587"/>
                </a:lnTo>
                <a:lnTo>
                  <a:pt x="70137" y="130913"/>
                </a:lnTo>
                <a:lnTo>
                  <a:pt x="45957" y="166712"/>
                </a:lnTo>
                <a:lnTo>
                  <a:pt x="26452" y="205581"/>
                </a:lnTo>
                <a:lnTo>
                  <a:pt x="12024" y="247121"/>
                </a:lnTo>
                <a:lnTo>
                  <a:pt x="3072" y="290930"/>
                </a:lnTo>
                <a:lnTo>
                  <a:pt x="0" y="336607"/>
                </a:lnTo>
                <a:lnTo>
                  <a:pt x="3072" y="382282"/>
                </a:lnTo>
                <a:lnTo>
                  <a:pt x="12024" y="426089"/>
                </a:lnTo>
                <a:lnTo>
                  <a:pt x="26452" y="467627"/>
                </a:lnTo>
                <a:lnTo>
                  <a:pt x="45957" y="506495"/>
                </a:lnTo>
                <a:lnTo>
                  <a:pt x="70137" y="542293"/>
                </a:lnTo>
                <a:lnTo>
                  <a:pt x="98591" y="574618"/>
                </a:lnTo>
                <a:lnTo>
                  <a:pt x="130918" y="603071"/>
                </a:lnTo>
                <a:lnTo>
                  <a:pt x="166716" y="627249"/>
                </a:lnTo>
                <a:lnTo>
                  <a:pt x="205586" y="646753"/>
                </a:lnTo>
                <a:lnTo>
                  <a:pt x="247125" y="661181"/>
                </a:lnTo>
                <a:lnTo>
                  <a:pt x="290932" y="670131"/>
                </a:lnTo>
                <a:lnTo>
                  <a:pt x="336607" y="673204"/>
                </a:lnTo>
                <a:lnTo>
                  <a:pt x="382282" y="670131"/>
                </a:lnTo>
                <a:lnTo>
                  <a:pt x="426090" y="661181"/>
                </a:lnTo>
                <a:lnTo>
                  <a:pt x="467629" y="646753"/>
                </a:lnTo>
                <a:lnTo>
                  <a:pt x="506498" y="627249"/>
                </a:lnTo>
                <a:lnTo>
                  <a:pt x="542297" y="603071"/>
                </a:lnTo>
                <a:lnTo>
                  <a:pt x="574623" y="574618"/>
                </a:lnTo>
                <a:lnTo>
                  <a:pt x="603077" y="542293"/>
                </a:lnTo>
                <a:lnTo>
                  <a:pt x="627257" y="506495"/>
                </a:lnTo>
                <a:lnTo>
                  <a:pt x="646762" y="467627"/>
                </a:lnTo>
                <a:lnTo>
                  <a:pt x="661190" y="426089"/>
                </a:lnTo>
                <a:lnTo>
                  <a:pt x="670142" y="382282"/>
                </a:lnTo>
                <a:lnTo>
                  <a:pt x="673215" y="336607"/>
                </a:lnTo>
                <a:lnTo>
                  <a:pt x="670142" y="290930"/>
                </a:lnTo>
                <a:lnTo>
                  <a:pt x="661190" y="247121"/>
                </a:lnTo>
                <a:lnTo>
                  <a:pt x="646762" y="205581"/>
                </a:lnTo>
                <a:lnTo>
                  <a:pt x="627257" y="166712"/>
                </a:lnTo>
                <a:lnTo>
                  <a:pt x="603077" y="130913"/>
                </a:lnTo>
                <a:lnTo>
                  <a:pt x="574623" y="98587"/>
                </a:lnTo>
                <a:lnTo>
                  <a:pt x="542297" y="70134"/>
                </a:lnTo>
                <a:lnTo>
                  <a:pt x="506498" y="45955"/>
                </a:lnTo>
                <a:lnTo>
                  <a:pt x="467629" y="26451"/>
                </a:lnTo>
                <a:lnTo>
                  <a:pt x="426090" y="12023"/>
                </a:lnTo>
                <a:lnTo>
                  <a:pt x="382282" y="3072"/>
                </a:lnTo>
                <a:lnTo>
                  <a:pt x="336607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83E47BCD-5528-4F6B-A777-81420CB4DF4D}"/>
              </a:ext>
            </a:extLst>
          </p:cNvPr>
          <p:cNvSpPr/>
          <p:nvPr/>
        </p:nvSpPr>
        <p:spPr>
          <a:xfrm flipV="1">
            <a:off x="3860662" y="3764526"/>
            <a:ext cx="193830" cy="193830"/>
          </a:xfrm>
          <a:prstGeom prst="ellipse">
            <a:avLst/>
          </a:prstGeom>
          <a:solidFill>
            <a:srgbClr val="F8B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4F374FDA-CBC6-46B5-96F3-D088C6D4ED7D}"/>
              </a:ext>
            </a:extLst>
          </p:cNvPr>
          <p:cNvSpPr/>
          <p:nvPr/>
        </p:nvSpPr>
        <p:spPr>
          <a:xfrm rot="5400000" flipV="1">
            <a:off x="5755876" y="3717273"/>
            <a:ext cx="288335" cy="288335"/>
          </a:xfrm>
          <a:prstGeom prst="ellipse">
            <a:avLst/>
          </a:prstGeom>
          <a:solidFill>
            <a:srgbClr val="F8B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object 15">
            <a:extLst>
              <a:ext uri="{FF2B5EF4-FFF2-40B4-BE49-F238E27FC236}">
                <a16:creationId xmlns:a16="http://schemas.microsoft.com/office/drawing/2014/main" id="{52D0D130-2063-4B49-8071-8EC1445CF4B5}"/>
              </a:ext>
            </a:extLst>
          </p:cNvPr>
          <p:cNvSpPr txBox="1"/>
          <p:nvPr/>
        </p:nvSpPr>
        <p:spPr>
          <a:xfrm>
            <a:off x="6530862" y="3547892"/>
            <a:ext cx="7300308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fontAlgn="base">
              <a:spcBef>
                <a:spcPts val="0"/>
              </a:spcBef>
            </a:pPr>
            <a:r>
              <a:rPr lang="ru-RU" sz="2000" dirty="0">
                <a:solidFill>
                  <a:schemeClr val="accent1"/>
                </a:solidFill>
                <a:latin typeface="+mj-lt"/>
              </a:rPr>
              <a:t>ПЕРЕЧЕНЬ СУЩЕСТВЕННЫХ ХАРАКТЕРИСТИК </a:t>
            </a:r>
          </a:p>
          <a:p>
            <a:pPr lvl="0" fontAlgn="base">
              <a:spcBef>
                <a:spcPts val="0"/>
              </a:spcBef>
            </a:pPr>
            <a:r>
              <a:rPr lang="ru-RU" sz="2000" dirty="0">
                <a:solidFill>
                  <a:schemeClr val="accent1"/>
                </a:solidFill>
              </a:rPr>
              <a:t>для строительных материалов и изделий</a:t>
            </a:r>
          </a:p>
        </p:txBody>
      </p:sp>
      <p:sp>
        <p:nvSpPr>
          <p:cNvPr id="47" name="object 8">
            <a:extLst>
              <a:ext uri="{FF2B5EF4-FFF2-40B4-BE49-F238E27FC236}">
                <a16:creationId xmlns:a16="http://schemas.microsoft.com/office/drawing/2014/main" id="{E1982F67-3DE2-443A-92A4-061D2F5F77AE}"/>
              </a:ext>
            </a:extLst>
          </p:cNvPr>
          <p:cNvSpPr/>
          <p:nvPr/>
        </p:nvSpPr>
        <p:spPr>
          <a:xfrm flipV="1">
            <a:off x="5646091" y="5947629"/>
            <a:ext cx="264250" cy="528247"/>
          </a:xfrm>
          <a:custGeom>
            <a:avLst/>
            <a:gdLst/>
            <a:ahLst/>
            <a:cxnLst/>
            <a:rect l="l" t="t" r="r" b="b"/>
            <a:pathLst>
              <a:path w="661035" h="1321435">
                <a:moveTo>
                  <a:pt x="660492" y="0"/>
                </a:moveTo>
                <a:lnTo>
                  <a:pt x="613321" y="1658"/>
                </a:lnTo>
                <a:lnTo>
                  <a:pt x="567045" y="6558"/>
                </a:lnTo>
                <a:lnTo>
                  <a:pt x="521776" y="14588"/>
                </a:lnTo>
                <a:lnTo>
                  <a:pt x="477626" y="25637"/>
                </a:lnTo>
                <a:lnTo>
                  <a:pt x="434707" y="39593"/>
                </a:lnTo>
                <a:lnTo>
                  <a:pt x="393130" y="56343"/>
                </a:lnTo>
                <a:lnTo>
                  <a:pt x="353008" y="75777"/>
                </a:lnTo>
                <a:lnTo>
                  <a:pt x="314451" y="97782"/>
                </a:lnTo>
                <a:lnTo>
                  <a:pt x="277572" y="122247"/>
                </a:lnTo>
                <a:lnTo>
                  <a:pt x="242483" y="149060"/>
                </a:lnTo>
                <a:lnTo>
                  <a:pt x="209294" y="178109"/>
                </a:lnTo>
                <a:lnTo>
                  <a:pt x="178119" y="209283"/>
                </a:lnTo>
                <a:lnTo>
                  <a:pt x="149068" y="242469"/>
                </a:lnTo>
                <a:lnTo>
                  <a:pt x="122253" y="277556"/>
                </a:lnTo>
                <a:lnTo>
                  <a:pt x="97787" y="314432"/>
                </a:lnTo>
                <a:lnTo>
                  <a:pt x="75781" y="352985"/>
                </a:lnTo>
                <a:lnTo>
                  <a:pt x="56346" y="393105"/>
                </a:lnTo>
                <a:lnTo>
                  <a:pt x="39595" y="434678"/>
                </a:lnTo>
                <a:lnTo>
                  <a:pt x="25638" y="477593"/>
                </a:lnTo>
                <a:lnTo>
                  <a:pt x="14589" y="521739"/>
                </a:lnTo>
                <a:lnTo>
                  <a:pt x="6558" y="567003"/>
                </a:lnTo>
                <a:lnTo>
                  <a:pt x="1658" y="613274"/>
                </a:lnTo>
                <a:lnTo>
                  <a:pt x="0" y="660440"/>
                </a:lnTo>
                <a:lnTo>
                  <a:pt x="1658" y="707604"/>
                </a:lnTo>
                <a:lnTo>
                  <a:pt x="6558" y="753874"/>
                </a:lnTo>
                <a:lnTo>
                  <a:pt x="14589" y="799137"/>
                </a:lnTo>
                <a:lnTo>
                  <a:pt x="25638" y="843282"/>
                </a:lnTo>
                <a:lnTo>
                  <a:pt x="39595" y="886198"/>
                </a:lnTo>
                <a:lnTo>
                  <a:pt x="56346" y="927772"/>
                </a:lnTo>
                <a:lnTo>
                  <a:pt x="75781" y="967893"/>
                </a:lnTo>
                <a:lnTo>
                  <a:pt x="97787" y="1006448"/>
                </a:lnTo>
                <a:lnTo>
                  <a:pt x="122253" y="1043326"/>
                </a:lnTo>
                <a:lnTo>
                  <a:pt x="149068" y="1078415"/>
                </a:lnTo>
                <a:lnTo>
                  <a:pt x="178119" y="1111604"/>
                </a:lnTo>
                <a:lnTo>
                  <a:pt x="209294" y="1142780"/>
                </a:lnTo>
                <a:lnTo>
                  <a:pt x="242483" y="1171832"/>
                </a:lnTo>
                <a:lnTo>
                  <a:pt x="277572" y="1198648"/>
                </a:lnTo>
                <a:lnTo>
                  <a:pt x="314451" y="1223115"/>
                </a:lnTo>
                <a:lnTo>
                  <a:pt x="353008" y="1245123"/>
                </a:lnTo>
                <a:lnTo>
                  <a:pt x="393130" y="1264560"/>
                </a:lnTo>
                <a:lnTo>
                  <a:pt x="434707" y="1281313"/>
                </a:lnTo>
                <a:lnTo>
                  <a:pt x="477626" y="1295270"/>
                </a:lnTo>
                <a:lnTo>
                  <a:pt x="521776" y="1306321"/>
                </a:lnTo>
                <a:lnTo>
                  <a:pt x="567045" y="1314353"/>
                </a:lnTo>
                <a:lnTo>
                  <a:pt x="613321" y="1319254"/>
                </a:lnTo>
                <a:lnTo>
                  <a:pt x="660492" y="1320912"/>
                </a:lnTo>
                <a:lnTo>
                  <a:pt x="660492" y="0"/>
                </a:lnTo>
                <a:close/>
              </a:path>
            </a:pathLst>
          </a:custGeom>
          <a:solidFill>
            <a:srgbClr val="878892"/>
          </a:solid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48" name="Прямоугольник: скругленные верхние углы 47">
            <a:extLst>
              <a:ext uri="{FF2B5EF4-FFF2-40B4-BE49-F238E27FC236}">
                <a16:creationId xmlns:a16="http://schemas.microsoft.com/office/drawing/2014/main" id="{07429AC8-8C88-48BF-AE5D-1C9ED90D3463}"/>
              </a:ext>
            </a:extLst>
          </p:cNvPr>
          <p:cNvSpPr/>
          <p:nvPr/>
        </p:nvSpPr>
        <p:spPr>
          <a:xfrm rot="5400000" flipV="1">
            <a:off x="9205212" y="2061078"/>
            <a:ext cx="1693337" cy="8301348"/>
          </a:xfrm>
          <a:prstGeom prst="round2SameRect">
            <a:avLst>
              <a:gd name="adj1" fmla="val 9917"/>
              <a:gd name="adj2" fmla="val 446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05D39319-B2E1-439E-A3CF-DB41E78B6CD6}"/>
              </a:ext>
            </a:extLst>
          </p:cNvPr>
          <p:cNvGrpSpPr/>
          <p:nvPr/>
        </p:nvGrpSpPr>
        <p:grpSpPr>
          <a:xfrm flipV="1">
            <a:off x="5235543" y="6067737"/>
            <a:ext cx="288031" cy="288031"/>
            <a:chOff x="8115435" y="9419205"/>
            <a:chExt cx="288031" cy="288031"/>
          </a:xfrm>
        </p:grpSpPr>
        <p:sp>
          <p:nvSpPr>
            <p:cNvPr id="51" name="object 10">
              <a:extLst>
                <a:ext uri="{FF2B5EF4-FFF2-40B4-BE49-F238E27FC236}">
                  <a16:creationId xmlns:a16="http://schemas.microsoft.com/office/drawing/2014/main" id="{B3241EF2-1BA2-4279-903A-6BD98D132A01}"/>
                </a:ext>
              </a:extLst>
            </p:cNvPr>
            <p:cNvSpPr/>
            <p:nvPr/>
          </p:nvSpPr>
          <p:spPr>
            <a:xfrm rot="16200000">
              <a:off x="8115435" y="9419205"/>
              <a:ext cx="288031" cy="288031"/>
            </a:xfrm>
            <a:custGeom>
              <a:avLst/>
              <a:gdLst/>
              <a:ahLst/>
              <a:cxnLst/>
              <a:rect l="l" t="t" r="r" b="b"/>
              <a:pathLst>
                <a:path w="673734" h="673735">
                  <a:moveTo>
                    <a:pt x="336607" y="0"/>
                  </a:moveTo>
                  <a:lnTo>
                    <a:pt x="290932" y="3072"/>
                  </a:lnTo>
                  <a:lnTo>
                    <a:pt x="247125" y="12023"/>
                  </a:lnTo>
                  <a:lnTo>
                    <a:pt x="205586" y="26451"/>
                  </a:lnTo>
                  <a:lnTo>
                    <a:pt x="166716" y="45955"/>
                  </a:lnTo>
                  <a:lnTo>
                    <a:pt x="130918" y="70134"/>
                  </a:lnTo>
                  <a:lnTo>
                    <a:pt x="98591" y="98587"/>
                  </a:lnTo>
                  <a:lnTo>
                    <a:pt x="70137" y="130913"/>
                  </a:lnTo>
                  <a:lnTo>
                    <a:pt x="45957" y="166712"/>
                  </a:lnTo>
                  <a:lnTo>
                    <a:pt x="26452" y="205581"/>
                  </a:lnTo>
                  <a:lnTo>
                    <a:pt x="12024" y="247121"/>
                  </a:lnTo>
                  <a:lnTo>
                    <a:pt x="3072" y="290930"/>
                  </a:lnTo>
                  <a:lnTo>
                    <a:pt x="0" y="336607"/>
                  </a:lnTo>
                  <a:lnTo>
                    <a:pt x="3072" y="382282"/>
                  </a:lnTo>
                  <a:lnTo>
                    <a:pt x="12024" y="426089"/>
                  </a:lnTo>
                  <a:lnTo>
                    <a:pt x="26452" y="467627"/>
                  </a:lnTo>
                  <a:lnTo>
                    <a:pt x="45957" y="506495"/>
                  </a:lnTo>
                  <a:lnTo>
                    <a:pt x="70137" y="542293"/>
                  </a:lnTo>
                  <a:lnTo>
                    <a:pt x="98591" y="574618"/>
                  </a:lnTo>
                  <a:lnTo>
                    <a:pt x="130918" y="603071"/>
                  </a:lnTo>
                  <a:lnTo>
                    <a:pt x="166716" y="627249"/>
                  </a:lnTo>
                  <a:lnTo>
                    <a:pt x="205586" y="646753"/>
                  </a:lnTo>
                  <a:lnTo>
                    <a:pt x="247125" y="661181"/>
                  </a:lnTo>
                  <a:lnTo>
                    <a:pt x="290932" y="670131"/>
                  </a:lnTo>
                  <a:lnTo>
                    <a:pt x="336607" y="673204"/>
                  </a:lnTo>
                  <a:lnTo>
                    <a:pt x="382282" y="670131"/>
                  </a:lnTo>
                  <a:lnTo>
                    <a:pt x="426090" y="661181"/>
                  </a:lnTo>
                  <a:lnTo>
                    <a:pt x="467629" y="646753"/>
                  </a:lnTo>
                  <a:lnTo>
                    <a:pt x="506498" y="627249"/>
                  </a:lnTo>
                  <a:lnTo>
                    <a:pt x="542297" y="603071"/>
                  </a:lnTo>
                  <a:lnTo>
                    <a:pt x="574623" y="574618"/>
                  </a:lnTo>
                  <a:lnTo>
                    <a:pt x="603077" y="542293"/>
                  </a:lnTo>
                  <a:lnTo>
                    <a:pt x="627257" y="506495"/>
                  </a:lnTo>
                  <a:lnTo>
                    <a:pt x="646762" y="467627"/>
                  </a:lnTo>
                  <a:lnTo>
                    <a:pt x="661190" y="426089"/>
                  </a:lnTo>
                  <a:lnTo>
                    <a:pt x="670142" y="382282"/>
                  </a:lnTo>
                  <a:lnTo>
                    <a:pt x="673215" y="336607"/>
                  </a:lnTo>
                  <a:lnTo>
                    <a:pt x="670142" y="290930"/>
                  </a:lnTo>
                  <a:lnTo>
                    <a:pt x="661190" y="247121"/>
                  </a:lnTo>
                  <a:lnTo>
                    <a:pt x="646762" y="205581"/>
                  </a:lnTo>
                  <a:lnTo>
                    <a:pt x="627257" y="166712"/>
                  </a:lnTo>
                  <a:lnTo>
                    <a:pt x="603077" y="130913"/>
                  </a:lnTo>
                  <a:lnTo>
                    <a:pt x="574623" y="98587"/>
                  </a:lnTo>
                  <a:lnTo>
                    <a:pt x="542297" y="70134"/>
                  </a:lnTo>
                  <a:lnTo>
                    <a:pt x="506498" y="45955"/>
                  </a:lnTo>
                  <a:lnTo>
                    <a:pt x="467629" y="26451"/>
                  </a:lnTo>
                  <a:lnTo>
                    <a:pt x="426090" y="12023"/>
                  </a:lnTo>
                  <a:lnTo>
                    <a:pt x="382282" y="3072"/>
                  </a:lnTo>
                  <a:lnTo>
                    <a:pt x="336607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C4E8B656-1A8B-404F-AC4F-5B03FAD10C18}"/>
                </a:ext>
              </a:extLst>
            </p:cNvPr>
            <p:cNvSpPr/>
            <p:nvPr/>
          </p:nvSpPr>
          <p:spPr>
            <a:xfrm>
              <a:off x="8162535" y="9466305"/>
              <a:ext cx="193830" cy="193830"/>
            </a:xfrm>
            <a:prstGeom prst="ellipse">
              <a:avLst/>
            </a:prstGeom>
            <a:solidFill>
              <a:srgbClr val="F8B4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" name="Овал 52">
            <a:extLst>
              <a:ext uri="{FF2B5EF4-FFF2-40B4-BE49-F238E27FC236}">
                <a16:creationId xmlns:a16="http://schemas.microsoft.com/office/drawing/2014/main" id="{33872255-EEEF-4A30-BC8C-618C5AF0E4F5}"/>
              </a:ext>
            </a:extLst>
          </p:cNvPr>
          <p:cNvSpPr/>
          <p:nvPr/>
        </p:nvSpPr>
        <p:spPr>
          <a:xfrm rot="5400000" flipV="1">
            <a:off x="5749356" y="6067585"/>
            <a:ext cx="288335" cy="288335"/>
          </a:xfrm>
          <a:prstGeom prst="ellipse">
            <a:avLst/>
          </a:prstGeom>
          <a:solidFill>
            <a:srgbClr val="F8B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object 15">
            <a:extLst>
              <a:ext uri="{FF2B5EF4-FFF2-40B4-BE49-F238E27FC236}">
                <a16:creationId xmlns:a16="http://schemas.microsoft.com/office/drawing/2014/main" id="{CDE36B21-2018-4AF0-9079-313C613CA88A}"/>
              </a:ext>
            </a:extLst>
          </p:cNvPr>
          <p:cNvSpPr txBox="1"/>
          <p:nvPr/>
        </p:nvSpPr>
        <p:spPr>
          <a:xfrm>
            <a:off x="6524342" y="5750797"/>
            <a:ext cx="7300308" cy="93487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fontAlgn="base">
              <a:spcBef>
                <a:spcPts val="0"/>
              </a:spcBef>
            </a:pPr>
            <a:r>
              <a:rPr lang="ru-RU" sz="2000" dirty="0">
                <a:solidFill>
                  <a:schemeClr val="accent1"/>
                </a:solidFill>
                <a:latin typeface="+mj-lt"/>
              </a:rPr>
              <a:t>ПЕРЕЧНИ МЕЖГОСУДАРСТВЕННЫХ СТАНДАРТОВ (ГОСТ) </a:t>
            </a:r>
            <a:r>
              <a:rPr lang="ru-RU" sz="2000" dirty="0">
                <a:solidFill>
                  <a:schemeClr val="accent1"/>
                </a:solidFill>
              </a:rPr>
              <a:t>по существенным характеристикам и методам </a:t>
            </a:r>
          </a:p>
          <a:p>
            <a:pPr lvl="0" fontAlgn="base">
              <a:spcBef>
                <a:spcPts val="0"/>
              </a:spcBef>
            </a:pPr>
            <a:r>
              <a:rPr lang="ru-RU" sz="2000" dirty="0">
                <a:solidFill>
                  <a:schemeClr val="accent1"/>
                </a:solidFill>
              </a:rPr>
              <a:t>и правилам испытаний</a:t>
            </a:r>
          </a:p>
        </p:txBody>
      </p:sp>
      <p:sp>
        <p:nvSpPr>
          <p:cNvPr id="57" name="object 9">
            <a:extLst>
              <a:ext uri="{FF2B5EF4-FFF2-40B4-BE49-F238E27FC236}">
                <a16:creationId xmlns:a16="http://schemas.microsoft.com/office/drawing/2014/main" id="{73709D72-D84E-471D-8A16-E0E0BEB96149}"/>
              </a:ext>
            </a:extLst>
          </p:cNvPr>
          <p:cNvSpPr/>
          <p:nvPr/>
        </p:nvSpPr>
        <p:spPr>
          <a:xfrm rot="16200000">
            <a:off x="13531367" y="6188385"/>
            <a:ext cx="3727608" cy="395897"/>
          </a:xfrm>
          <a:custGeom>
            <a:avLst/>
            <a:gdLst/>
            <a:ahLst/>
            <a:cxnLst/>
            <a:rect l="l" t="t" r="r" b="b"/>
            <a:pathLst>
              <a:path w="1901190">
                <a:moveTo>
                  <a:pt x="1901062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7B7A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90D1036B-E7BA-49E3-87C7-7D6A9E2E4C46}"/>
              </a:ext>
            </a:extLst>
          </p:cNvPr>
          <p:cNvSpPr/>
          <p:nvPr/>
        </p:nvSpPr>
        <p:spPr>
          <a:xfrm>
            <a:off x="15100306" y="4500490"/>
            <a:ext cx="193830" cy="193830"/>
          </a:xfrm>
          <a:prstGeom prst="ellipse">
            <a:avLst/>
          </a:prstGeom>
          <a:solidFill>
            <a:srgbClr val="F8B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D6F0D1DB-5176-419E-854D-5171A945DAD2}"/>
              </a:ext>
            </a:extLst>
          </p:cNvPr>
          <p:cNvSpPr/>
          <p:nvPr/>
        </p:nvSpPr>
        <p:spPr>
          <a:xfrm>
            <a:off x="15100306" y="6306870"/>
            <a:ext cx="193830" cy="193830"/>
          </a:xfrm>
          <a:prstGeom prst="ellipse">
            <a:avLst/>
          </a:prstGeom>
          <a:solidFill>
            <a:srgbClr val="F8B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0F1EEF17-E764-4A46-83ED-3F73640E5048}"/>
              </a:ext>
            </a:extLst>
          </p:cNvPr>
          <p:cNvSpPr/>
          <p:nvPr/>
        </p:nvSpPr>
        <p:spPr>
          <a:xfrm>
            <a:off x="15100306" y="8113250"/>
            <a:ext cx="193830" cy="193830"/>
          </a:xfrm>
          <a:prstGeom prst="ellipse">
            <a:avLst/>
          </a:prstGeom>
          <a:solidFill>
            <a:srgbClr val="F8B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B9F6A8DD-3F55-4655-BE9D-FCC3E4746D08}"/>
              </a:ext>
            </a:extLst>
          </p:cNvPr>
          <p:cNvGrpSpPr/>
          <p:nvPr/>
        </p:nvGrpSpPr>
        <p:grpSpPr>
          <a:xfrm>
            <a:off x="15407830" y="4077772"/>
            <a:ext cx="4011609" cy="1004014"/>
            <a:chOff x="13858274" y="7635290"/>
            <a:chExt cx="4011609" cy="756366"/>
          </a:xfrm>
        </p:grpSpPr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id="{34849D43-5DD9-4B17-94E5-FB122EF64DDE}"/>
                </a:ext>
              </a:extLst>
            </p:cNvPr>
            <p:cNvGrpSpPr/>
            <p:nvPr/>
          </p:nvGrpSpPr>
          <p:grpSpPr>
            <a:xfrm rot="16200000">
              <a:off x="15559209" y="6080981"/>
              <a:ext cx="756366" cy="3864983"/>
              <a:chOff x="14750211" y="8121097"/>
              <a:chExt cx="1810379" cy="1797206"/>
            </a:xfrm>
          </p:grpSpPr>
          <p:sp>
            <p:nvSpPr>
              <p:cNvPr id="91" name="object 16">
                <a:extLst>
                  <a:ext uri="{FF2B5EF4-FFF2-40B4-BE49-F238E27FC236}">
                    <a16:creationId xmlns:a16="http://schemas.microsoft.com/office/drawing/2014/main" id="{A83BDE77-F04E-4412-9CE0-A236F7C56E12}"/>
                  </a:ext>
                </a:extLst>
              </p:cNvPr>
              <p:cNvSpPr/>
              <p:nvPr/>
            </p:nvSpPr>
            <p:spPr>
              <a:xfrm>
                <a:off x="14750211" y="8121097"/>
                <a:ext cx="1810378" cy="266961"/>
              </a:xfrm>
              <a:prstGeom prst="round2SameRect">
                <a:avLst/>
              </a:prstGeom>
              <a:solidFill>
                <a:srgbClr val="F8B41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2" name="object 9">
                <a:extLst>
                  <a:ext uri="{FF2B5EF4-FFF2-40B4-BE49-F238E27FC236}">
                    <a16:creationId xmlns:a16="http://schemas.microsoft.com/office/drawing/2014/main" id="{E0862EC7-C549-4D02-AEC6-9129363B0F31}"/>
                  </a:ext>
                </a:extLst>
              </p:cNvPr>
              <p:cNvSpPr/>
              <p:nvPr/>
            </p:nvSpPr>
            <p:spPr>
              <a:xfrm flipV="1">
                <a:off x="14750213" y="8286628"/>
                <a:ext cx="1810377" cy="1631675"/>
              </a:xfrm>
              <a:prstGeom prst="round2SameRect">
                <a:avLst>
                  <a:gd name="adj1" fmla="val 21780"/>
                  <a:gd name="adj2" fmla="val 0"/>
                </a:avLst>
              </a:prstGeom>
              <a:solidFill>
                <a:srgbClr val="F4F4F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0" name="Равнобедренный треугольник 89">
              <a:extLst>
                <a:ext uri="{FF2B5EF4-FFF2-40B4-BE49-F238E27FC236}">
                  <a16:creationId xmlns:a16="http://schemas.microsoft.com/office/drawing/2014/main" id="{4267192B-F5FA-4F2D-A31D-A7C92158C51D}"/>
                </a:ext>
              </a:extLst>
            </p:cNvPr>
            <p:cNvSpPr/>
            <p:nvPr/>
          </p:nvSpPr>
          <p:spPr>
            <a:xfrm rot="5400000" flipV="1">
              <a:off x="13775937" y="7922031"/>
              <a:ext cx="397248" cy="232574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3" name="object 15">
            <a:extLst>
              <a:ext uri="{FF2B5EF4-FFF2-40B4-BE49-F238E27FC236}">
                <a16:creationId xmlns:a16="http://schemas.microsoft.com/office/drawing/2014/main" id="{589A8C44-47A9-42D6-8495-EE42174DC7E7}"/>
              </a:ext>
            </a:extLst>
          </p:cNvPr>
          <p:cNvSpPr txBox="1"/>
          <p:nvPr/>
        </p:nvSpPr>
        <p:spPr>
          <a:xfrm>
            <a:off x="16090144" y="4112342"/>
            <a:ext cx="3329296" cy="93487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ru-RU" sz="2000" spc="35" dirty="0">
                <a:solidFill>
                  <a:schemeClr val="accent1"/>
                </a:solidFill>
                <a:cs typeface="Microsoft Sans Serif"/>
              </a:rPr>
              <a:t>Свободное перемещение продукции на территории Союза</a:t>
            </a:r>
          </a:p>
        </p:txBody>
      </p:sp>
      <p:sp>
        <p:nvSpPr>
          <p:cNvPr id="94" name="Freeform 6">
            <a:extLst>
              <a:ext uri="{FF2B5EF4-FFF2-40B4-BE49-F238E27FC236}">
                <a16:creationId xmlns:a16="http://schemas.microsoft.com/office/drawing/2014/main" id="{6778D547-2352-4F91-A3C3-4AD3A6E20F44}"/>
              </a:ext>
            </a:extLst>
          </p:cNvPr>
          <p:cNvSpPr>
            <a:spLocks noChangeAspect="1"/>
          </p:cNvSpPr>
          <p:nvPr/>
        </p:nvSpPr>
        <p:spPr bwMode="auto">
          <a:xfrm>
            <a:off x="15634579" y="4539527"/>
            <a:ext cx="185529" cy="146463"/>
          </a:xfrm>
          <a:custGeom>
            <a:avLst/>
            <a:gdLst>
              <a:gd name="T0" fmla="*/ 1300 w 3754"/>
              <a:gd name="T1" fmla="*/ 3218 h 3218"/>
              <a:gd name="T2" fmla="*/ 0 w 3754"/>
              <a:gd name="T3" fmla="*/ 2185 h 3218"/>
              <a:gd name="T4" fmla="*/ 648 w 3754"/>
              <a:gd name="T5" fmla="*/ 1380 h 3218"/>
              <a:gd name="T6" fmla="*/ 1215 w 3754"/>
              <a:gd name="T7" fmla="*/ 1831 h 3218"/>
              <a:gd name="T8" fmla="*/ 3012 w 3754"/>
              <a:gd name="T9" fmla="*/ 0 h 3218"/>
              <a:gd name="T10" fmla="*/ 3754 w 3754"/>
              <a:gd name="T11" fmla="*/ 720 h 3218"/>
              <a:gd name="T12" fmla="*/ 1300 w 3754"/>
              <a:gd name="T13" fmla="*/ 3218 h 3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54" h="3218">
                <a:moveTo>
                  <a:pt x="1300" y="3218"/>
                </a:moveTo>
                <a:lnTo>
                  <a:pt x="0" y="2185"/>
                </a:lnTo>
                <a:lnTo>
                  <a:pt x="648" y="1380"/>
                </a:lnTo>
                <a:lnTo>
                  <a:pt x="1215" y="1831"/>
                </a:lnTo>
                <a:lnTo>
                  <a:pt x="3012" y="0"/>
                </a:lnTo>
                <a:lnTo>
                  <a:pt x="3754" y="720"/>
                </a:lnTo>
                <a:lnTo>
                  <a:pt x="1300" y="321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53E95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BC26E40E-2C9D-4951-87F1-0C7D9653D8C2}"/>
              </a:ext>
            </a:extLst>
          </p:cNvPr>
          <p:cNvGrpSpPr/>
          <p:nvPr/>
        </p:nvGrpSpPr>
        <p:grpSpPr>
          <a:xfrm>
            <a:off x="15446255" y="5902710"/>
            <a:ext cx="4011609" cy="1004014"/>
            <a:chOff x="13858274" y="7635290"/>
            <a:chExt cx="4011609" cy="756366"/>
          </a:xfrm>
        </p:grpSpPr>
        <p:grpSp>
          <p:nvGrpSpPr>
            <p:cNvPr id="96" name="Группа 95">
              <a:extLst>
                <a:ext uri="{FF2B5EF4-FFF2-40B4-BE49-F238E27FC236}">
                  <a16:creationId xmlns:a16="http://schemas.microsoft.com/office/drawing/2014/main" id="{ECA01B2E-438F-4616-AE69-1BC53C864689}"/>
                </a:ext>
              </a:extLst>
            </p:cNvPr>
            <p:cNvGrpSpPr/>
            <p:nvPr/>
          </p:nvGrpSpPr>
          <p:grpSpPr>
            <a:xfrm rot="16200000">
              <a:off x="15559209" y="6080981"/>
              <a:ext cx="756366" cy="3864983"/>
              <a:chOff x="14750211" y="8121097"/>
              <a:chExt cx="1810379" cy="1797206"/>
            </a:xfrm>
          </p:grpSpPr>
          <p:sp>
            <p:nvSpPr>
              <p:cNvPr id="98" name="object 16">
                <a:extLst>
                  <a:ext uri="{FF2B5EF4-FFF2-40B4-BE49-F238E27FC236}">
                    <a16:creationId xmlns:a16="http://schemas.microsoft.com/office/drawing/2014/main" id="{C91A216C-9972-4C08-BFCB-6DC20C2EEFCC}"/>
                  </a:ext>
                </a:extLst>
              </p:cNvPr>
              <p:cNvSpPr/>
              <p:nvPr/>
            </p:nvSpPr>
            <p:spPr>
              <a:xfrm>
                <a:off x="14750211" y="8121097"/>
                <a:ext cx="1810378" cy="266961"/>
              </a:xfrm>
              <a:prstGeom prst="round2SameRect">
                <a:avLst/>
              </a:prstGeom>
              <a:solidFill>
                <a:srgbClr val="F8B41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9" name="object 9">
                <a:extLst>
                  <a:ext uri="{FF2B5EF4-FFF2-40B4-BE49-F238E27FC236}">
                    <a16:creationId xmlns:a16="http://schemas.microsoft.com/office/drawing/2014/main" id="{022A530C-AC54-46D5-A807-EF44D273ABD4}"/>
                  </a:ext>
                </a:extLst>
              </p:cNvPr>
              <p:cNvSpPr/>
              <p:nvPr/>
            </p:nvSpPr>
            <p:spPr>
              <a:xfrm flipV="1">
                <a:off x="14750213" y="8286628"/>
                <a:ext cx="1810377" cy="1631675"/>
              </a:xfrm>
              <a:prstGeom prst="round2SameRect">
                <a:avLst>
                  <a:gd name="adj1" fmla="val 21780"/>
                  <a:gd name="adj2" fmla="val 0"/>
                </a:avLst>
              </a:prstGeom>
              <a:solidFill>
                <a:srgbClr val="F4F4F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7" name="Равнобедренный треугольник 96">
              <a:extLst>
                <a:ext uri="{FF2B5EF4-FFF2-40B4-BE49-F238E27FC236}">
                  <a16:creationId xmlns:a16="http://schemas.microsoft.com/office/drawing/2014/main" id="{A145F873-C6F1-4C70-BB56-AC291859FD60}"/>
                </a:ext>
              </a:extLst>
            </p:cNvPr>
            <p:cNvSpPr/>
            <p:nvPr/>
          </p:nvSpPr>
          <p:spPr>
            <a:xfrm rot="5400000" flipV="1">
              <a:off x="13775937" y="7922031"/>
              <a:ext cx="397248" cy="232574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0" name="object 15">
            <a:extLst>
              <a:ext uri="{FF2B5EF4-FFF2-40B4-BE49-F238E27FC236}">
                <a16:creationId xmlns:a16="http://schemas.microsoft.com/office/drawing/2014/main" id="{1A7CB9AE-3318-46D6-96D6-E403D74D1BE3}"/>
              </a:ext>
            </a:extLst>
          </p:cNvPr>
          <p:cNvSpPr txBox="1"/>
          <p:nvPr/>
        </p:nvSpPr>
        <p:spPr>
          <a:xfrm>
            <a:off x="16128569" y="5918897"/>
            <a:ext cx="3329296" cy="93487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ru-RU" sz="2000" spc="35" dirty="0">
                <a:solidFill>
                  <a:schemeClr val="accent1"/>
                </a:solidFill>
                <a:cs typeface="Microsoft Sans Serif"/>
              </a:rPr>
              <a:t>Установление взаимоотношений между странами</a:t>
            </a:r>
          </a:p>
        </p:txBody>
      </p:sp>
      <p:sp>
        <p:nvSpPr>
          <p:cNvPr id="101" name="Freeform 6">
            <a:extLst>
              <a:ext uri="{FF2B5EF4-FFF2-40B4-BE49-F238E27FC236}">
                <a16:creationId xmlns:a16="http://schemas.microsoft.com/office/drawing/2014/main" id="{864B604C-29BC-41A9-B5F5-671ED6032340}"/>
              </a:ext>
            </a:extLst>
          </p:cNvPr>
          <p:cNvSpPr>
            <a:spLocks noChangeAspect="1"/>
          </p:cNvSpPr>
          <p:nvPr/>
        </p:nvSpPr>
        <p:spPr bwMode="auto">
          <a:xfrm>
            <a:off x="15673004" y="6364465"/>
            <a:ext cx="185529" cy="146463"/>
          </a:xfrm>
          <a:custGeom>
            <a:avLst/>
            <a:gdLst>
              <a:gd name="T0" fmla="*/ 1300 w 3754"/>
              <a:gd name="T1" fmla="*/ 3218 h 3218"/>
              <a:gd name="T2" fmla="*/ 0 w 3754"/>
              <a:gd name="T3" fmla="*/ 2185 h 3218"/>
              <a:gd name="T4" fmla="*/ 648 w 3754"/>
              <a:gd name="T5" fmla="*/ 1380 h 3218"/>
              <a:gd name="T6" fmla="*/ 1215 w 3754"/>
              <a:gd name="T7" fmla="*/ 1831 h 3218"/>
              <a:gd name="T8" fmla="*/ 3012 w 3754"/>
              <a:gd name="T9" fmla="*/ 0 h 3218"/>
              <a:gd name="T10" fmla="*/ 3754 w 3754"/>
              <a:gd name="T11" fmla="*/ 720 h 3218"/>
              <a:gd name="T12" fmla="*/ 1300 w 3754"/>
              <a:gd name="T13" fmla="*/ 3218 h 3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54" h="3218">
                <a:moveTo>
                  <a:pt x="1300" y="3218"/>
                </a:moveTo>
                <a:lnTo>
                  <a:pt x="0" y="2185"/>
                </a:lnTo>
                <a:lnTo>
                  <a:pt x="648" y="1380"/>
                </a:lnTo>
                <a:lnTo>
                  <a:pt x="1215" y="1831"/>
                </a:lnTo>
                <a:lnTo>
                  <a:pt x="3012" y="0"/>
                </a:lnTo>
                <a:lnTo>
                  <a:pt x="3754" y="720"/>
                </a:lnTo>
                <a:lnTo>
                  <a:pt x="1300" y="321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53E95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5F9361F2-DBCE-4866-993B-7A54CD9264E7}"/>
              </a:ext>
            </a:extLst>
          </p:cNvPr>
          <p:cNvGrpSpPr/>
          <p:nvPr/>
        </p:nvGrpSpPr>
        <p:grpSpPr>
          <a:xfrm>
            <a:off x="15450698" y="7712298"/>
            <a:ext cx="4011609" cy="1004014"/>
            <a:chOff x="13858274" y="7635290"/>
            <a:chExt cx="4011609" cy="756366"/>
          </a:xfrm>
        </p:grpSpPr>
        <p:grpSp>
          <p:nvGrpSpPr>
            <p:cNvPr id="103" name="Группа 102">
              <a:extLst>
                <a:ext uri="{FF2B5EF4-FFF2-40B4-BE49-F238E27FC236}">
                  <a16:creationId xmlns:a16="http://schemas.microsoft.com/office/drawing/2014/main" id="{40919C74-1C57-4B7B-B69B-B25ECDB4A7D2}"/>
                </a:ext>
              </a:extLst>
            </p:cNvPr>
            <p:cNvGrpSpPr/>
            <p:nvPr/>
          </p:nvGrpSpPr>
          <p:grpSpPr>
            <a:xfrm rot="16200000">
              <a:off x="15559209" y="6080981"/>
              <a:ext cx="756366" cy="3864983"/>
              <a:chOff x="14750211" y="8121097"/>
              <a:chExt cx="1810379" cy="1797206"/>
            </a:xfrm>
          </p:grpSpPr>
          <p:sp>
            <p:nvSpPr>
              <p:cNvPr id="105" name="object 16">
                <a:extLst>
                  <a:ext uri="{FF2B5EF4-FFF2-40B4-BE49-F238E27FC236}">
                    <a16:creationId xmlns:a16="http://schemas.microsoft.com/office/drawing/2014/main" id="{51A2992A-3310-46C2-B554-CBC38BE8B6F5}"/>
                  </a:ext>
                </a:extLst>
              </p:cNvPr>
              <p:cNvSpPr/>
              <p:nvPr/>
            </p:nvSpPr>
            <p:spPr>
              <a:xfrm>
                <a:off x="14750211" y="8121097"/>
                <a:ext cx="1810378" cy="266961"/>
              </a:xfrm>
              <a:prstGeom prst="round2SameRect">
                <a:avLst/>
              </a:prstGeom>
              <a:solidFill>
                <a:srgbClr val="F8B41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6" name="object 9">
                <a:extLst>
                  <a:ext uri="{FF2B5EF4-FFF2-40B4-BE49-F238E27FC236}">
                    <a16:creationId xmlns:a16="http://schemas.microsoft.com/office/drawing/2014/main" id="{4142032E-F1AD-4E82-ADC2-FF117D3F8E11}"/>
                  </a:ext>
                </a:extLst>
              </p:cNvPr>
              <p:cNvSpPr/>
              <p:nvPr/>
            </p:nvSpPr>
            <p:spPr>
              <a:xfrm flipV="1">
                <a:off x="14750213" y="8286628"/>
                <a:ext cx="1810377" cy="1631675"/>
              </a:xfrm>
              <a:prstGeom prst="round2SameRect">
                <a:avLst>
                  <a:gd name="adj1" fmla="val 21780"/>
                  <a:gd name="adj2" fmla="val 0"/>
                </a:avLst>
              </a:prstGeom>
              <a:solidFill>
                <a:srgbClr val="F4F4F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4" name="Равнобедренный треугольник 103">
              <a:extLst>
                <a:ext uri="{FF2B5EF4-FFF2-40B4-BE49-F238E27FC236}">
                  <a16:creationId xmlns:a16="http://schemas.microsoft.com/office/drawing/2014/main" id="{15BA7F5A-DD7E-4F17-B839-B64769A5AB6E}"/>
                </a:ext>
              </a:extLst>
            </p:cNvPr>
            <p:cNvSpPr/>
            <p:nvPr/>
          </p:nvSpPr>
          <p:spPr>
            <a:xfrm rot="5400000" flipV="1">
              <a:off x="13775937" y="7922031"/>
              <a:ext cx="397248" cy="232574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7" name="object 15">
            <a:extLst>
              <a:ext uri="{FF2B5EF4-FFF2-40B4-BE49-F238E27FC236}">
                <a16:creationId xmlns:a16="http://schemas.microsoft.com/office/drawing/2014/main" id="{2CA9AAC0-8ED2-4F20-8EBF-0BBCBC399B92}"/>
              </a:ext>
            </a:extLst>
          </p:cNvPr>
          <p:cNvSpPr txBox="1"/>
          <p:nvPr/>
        </p:nvSpPr>
        <p:spPr>
          <a:xfrm>
            <a:off x="16133012" y="7920300"/>
            <a:ext cx="3329296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ru-RU" sz="2000" spc="35" dirty="0">
                <a:solidFill>
                  <a:schemeClr val="accent1"/>
                </a:solidFill>
                <a:cs typeface="Microsoft Sans Serif"/>
              </a:rPr>
              <a:t>Рост уровня доверия между странами Союза</a:t>
            </a:r>
          </a:p>
        </p:txBody>
      </p:sp>
      <p:sp>
        <p:nvSpPr>
          <p:cNvPr id="108" name="Freeform 6">
            <a:extLst>
              <a:ext uri="{FF2B5EF4-FFF2-40B4-BE49-F238E27FC236}">
                <a16:creationId xmlns:a16="http://schemas.microsoft.com/office/drawing/2014/main" id="{857CA704-4F2A-4ACE-A06C-A32C326A656B}"/>
              </a:ext>
            </a:extLst>
          </p:cNvPr>
          <p:cNvSpPr>
            <a:spLocks noChangeAspect="1"/>
          </p:cNvSpPr>
          <p:nvPr/>
        </p:nvSpPr>
        <p:spPr bwMode="auto">
          <a:xfrm>
            <a:off x="15680449" y="8160617"/>
            <a:ext cx="185529" cy="146463"/>
          </a:xfrm>
          <a:custGeom>
            <a:avLst/>
            <a:gdLst>
              <a:gd name="T0" fmla="*/ 1300 w 3754"/>
              <a:gd name="T1" fmla="*/ 3218 h 3218"/>
              <a:gd name="T2" fmla="*/ 0 w 3754"/>
              <a:gd name="T3" fmla="*/ 2185 h 3218"/>
              <a:gd name="T4" fmla="*/ 648 w 3754"/>
              <a:gd name="T5" fmla="*/ 1380 h 3218"/>
              <a:gd name="T6" fmla="*/ 1215 w 3754"/>
              <a:gd name="T7" fmla="*/ 1831 h 3218"/>
              <a:gd name="T8" fmla="*/ 3012 w 3754"/>
              <a:gd name="T9" fmla="*/ 0 h 3218"/>
              <a:gd name="T10" fmla="*/ 3754 w 3754"/>
              <a:gd name="T11" fmla="*/ 720 h 3218"/>
              <a:gd name="T12" fmla="*/ 1300 w 3754"/>
              <a:gd name="T13" fmla="*/ 3218 h 3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54" h="3218">
                <a:moveTo>
                  <a:pt x="1300" y="3218"/>
                </a:moveTo>
                <a:lnTo>
                  <a:pt x="0" y="2185"/>
                </a:lnTo>
                <a:lnTo>
                  <a:pt x="648" y="1380"/>
                </a:lnTo>
                <a:lnTo>
                  <a:pt x="1215" y="1831"/>
                </a:lnTo>
                <a:lnTo>
                  <a:pt x="3012" y="0"/>
                </a:lnTo>
                <a:lnTo>
                  <a:pt x="3754" y="720"/>
                </a:lnTo>
                <a:lnTo>
                  <a:pt x="1300" y="321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53E95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9" name="Прямоугольник: скругленные углы 108">
            <a:extLst>
              <a:ext uri="{FF2B5EF4-FFF2-40B4-BE49-F238E27FC236}">
                <a16:creationId xmlns:a16="http://schemas.microsoft.com/office/drawing/2014/main" id="{7391F86A-A445-41CF-99A2-7555F11D668D}"/>
              </a:ext>
            </a:extLst>
          </p:cNvPr>
          <p:cNvSpPr/>
          <p:nvPr/>
        </p:nvSpPr>
        <p:spPr>
          <a:xfrm>
            <a:off x="14882936" y="3764525"/>
            <a:ext cx="4788000" cy="5388208"/>
          </a:xfrm>
          <a:prstGeom prst="roundRect">
            <a:avLst>
              <a:gd name="adj" fmla="val 6042"/>
            </a:avLst>
          </a:prstGeom>
          <a:noFill/>
          <a:ln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901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object 9">
            <a:extLst>
              <a:ext uri="{FF2B5EF4-FFF2-40B4-BE49-F238E27FC236}">
                <a16:creationId xmlns:a16="http://schemas.microsoft.com/office/drawing/2014/main" id="{A7D51740-23CB-4E15-911A-681AD61C99E0}"/>
              </a:ext>
            </a:extLst>
          </p:cNvPr>
          <p:cNvSpPr/>
          <p:nvPr/>
        </p:nvSpPr>
        <p:spPr>
          <a:xfrm rot="10800000" flipV="1">
            <a:off x="3887903" y="9426485"/>
            <a:ext cx="15329380" cy="153292"/>
          </a:xfrm>
          <a:custGeom>
            <a:avLst/>
            <a:gdLst/>
            <a:ahLst/>
            <a:cxnLst/>
            <a:rect l="l" t="t" r="r" b="b"/>
            <a:pathLst>
              <a:path w="1901190">
                <a:moveTo>
                  <a:pt x="1901062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7B7A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Прямоугольник: скругленные углы 7">
            <a:extLst>
              <a:ext uri="{FF2B5EF4-FFF2-40B4-BE49-F238E27FC236}">
                <a16:creationId xmlns:a16="http://schemas.microsoft.com/office/drawing/2014/main" id="{7E7E09FA-B123-4DB9-AA76-D202183A395A}"/>
              </a:ext>
            </a:extLst>
          </p:cNvPr>
          <p:cNvSpPr/>
          <p:nvPr/>
        </p:nvSpPr>
        <p:spPr>
          <a:xfrm>
            <a:off x="3737784" y="6816122"/>
            <a:ext cx="6389654" cy="1267005"/>
          </a:xfrm>
          <a:prstGeom prst="roundRect">
            <a:avLst>
              <a:gd name="adj" fmla="val 199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: скругленные углы 7">
            <a:extLst>
              <a:ext uri="{FF2B5EF4-FFF2-40B4-BE49-F238E27FC236}">
                <a16:creationId xmlns:a16="http://schemas.microsoft.com/office/drawing/2014/main" id="{1B445C12-5860-4D7E-BB4B-BB84626B9A74}"/>
              </a:ext>
            </a:extLst>
          </p:cNvPr>
          <p:cNvSpPr/>
          <p:nvPr/>
        </p:nvSpPr>
        <p:spPr>
          <a:xfrm>
            <a:off x="3752022" y="5477849"/>
            <a:ext cx="6389654" cy="1267005"/>
          </a:xfrm>
          <a:prstGeom prst="roundRect">
            <a:avLst>
              <a:gd name="adj" fmla="val 199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: скругленные углы 7">
            <a:extLst>
              <a:ext uri="{FF2B5EF4-FFF2-40B4-BE49-F238E27FC236}">
                <a16:creationId xmlns:a16="http://schemas.microsoft.com/office/drawing/2014/main" id="{7647FC70-20C6-4E55-97BE-1888CBCDF148}"/>
              </a:ext>
            </a:extLst>
          </p:cNvPr>
          <p:cNvSpPr/>
          <p:nvPr/>
        </p:nvSpPr>
        <p:spPr>
          <a:xfrm>
            <a:off x="3758057" y="3547602"/>
            <a:ext cx="6389654" cy="1267005"/>
          </a:xfrm>
          <a:prstGeom prst="roundRect">
            <a:avLst>
              <a:gd name="adj" fmla="val 199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65">
            <a:extLst>
              <a:ext uri="{FF2B5EF4-FFF2-40B4-BE49-F238E27FC236}">
                <a16:creationId xmlns:a16="http://schemas.microsoft.com/office/drawing/2014/main" id="{8464A3A8-5D5A-4945-9E1D-19BDA2F8A4AA}"/>
              </a:ext>
            </a:extLst>
          </p:cNvPr>
          <p:cNvSpPr/>
          <p:nvPr/>
        </p:nvSpPr>
        <p:spPr>
          <a:xfrm>
            <a:off x="884880" y="911932"/>
            <a:ext cx="14862152" cy="459182"/>
          </a:xfrm>
          <a:custGeom>
            <a:avLst/>
            <a:gdLst/>
            <a:ahLst/>
            <a:cxnLst/>
            <a:rect l="l" t="t" r="r" b="b"/>
            <a:pathLst>
              <a:path w="10647045" h="476250">
                <a:moveTo>
                  <a:pt x="10646471" y="0"/>
                </a:moveTo>
                <a:lnTo>
                  <a:pt x="0" y="0"/>
                </a:lnTo>
                <a:lnTo>
                  <a:pt x="0" y="476132"/>
                </a:lnTo>
                <a:lnTo>
                  <a:pt x="10646471" y="476132"/>
                </a:lnTo>
                <a:lnTo>
                  <a:pt x="10646471" y="0"/>
                </a:lnTo>
                <a:close/>
              </a:path>
            </a:pathLst>
          </a:custGeom>
          <a:solidFill>
            <a:srgbClr val="F8B41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344F227A-C125-4BB5-92BB-75CB0623E8DC}"/>
              </a:ext>
            </a:extLst>
          </p:cNvPr>
          <p:cNvSpPr txBox="1">
            <a:spLocks/>
          </p:cNvSpPr>
          <p:nvPr/>
        </p:nvSpPr>
        <p:spPr>
          <a:xfrm>
            <a:off x="985392" y="545282"/>
            <a:ext cx="1641782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spcBef>
                <a:spcPts val="100"/>
              </a:spcBef>
              <a:defRPr/>
            </a:pPr>
            <a:r>
              <a:rPr lang="ru-RU" sz="4800" kern="0" dirty="0">
                <a:solidFill>
                  <a:srgbClr val="3E3D40"/>
                </a:solidFill>
              </a:rPr>
              <a:t>ИЗМЕНЕНИЯ ПО ПЕРЕЧНЯМ СТАНДАРТОВ </a:t>
            </a:r>
          </a:p>
        </p:txBody>
      </p: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361C0110-10C1-4550-B631-CF7104511546}"/>
              </a:ext>
            </a:extLst>
          </p:cNvPr>
          <p:cNvGrpSpPr/>
          <p:nvPr/>
        </p:nvGrpSpPr>
        <p:grpSpPr>
          <a:xfrm>
            <a:off x="897458" y="6020504"/>
            <a:ext cx="1788045" cy="1456502"/>
            <a:chOff x="3843956" y="6830015"/>
            <a:chExt cx="1788045" cy="1456502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ED25698-6B10-4188-9734-9348ED26F36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009728" y="6664243"/>
              <a:ext cx="1456502" cy="1788045"/>
            </a:xfrm>
            <a:custGeom>
              <a:avLst/>
              <a:gdLst>
                <a:gd name="T0" fmla="*/ 1034 w 1034"/>
                <a:gd name="T1" fmla="*/ 742 h 1268"/>
                <a:gd name="T2" fmla="*/ 497 w 1034"/>
                <a:gd name="T3" fmla="*/ 1255 h 1268"/>
                <a:gd name="T4" fmla="*/ 9 w 1034"/>
                <a:gd name="T5" fmla="*/ 762 h 1268"/>
                <a:gd name="T6" fmla="*/ 355 w 1034"/>
                <a:gd name="T7" fmla="*/ 257 h 1268"/>
                <a:gd name="T8" fmla="*/ 433 w 1034"/>
                <a:gd name="T9" fmla="*/ 187 h 1268"/>
                <a:gd name="T10" fmla="*/ 521 w 1034"/>
                <a:gd name="T11" fmla="*/ 0 h 1268"/>
                <a:gd name="T12" fmla="*/ 609 w 1034"/>
                <a:gd name="T13" fmla="*/ 187 h 1268"/>
                <a:gd name="T14" fmla="*/ 686 w 1034"/>
                <a:gd name="T15" fmla="*/ 257 h 1268"/>
                <a:gd name="T16" fmla="*/ 1034 w 1034"/>
                <a:gd name="T17" fmla="*/ 742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4" h="1268">
                  <a:moveTo>
                    <a:pt x="1034" y="742"/>
                  </a:moveTo>
                  <a:cubicBezTo>
                    <a:pt x="1034" y="1034"/>
                    <a:pt x="791" y="1268"/>
                    <a:pt x="497" y="1255"/>
                  </a:cubicBezTo>
                  <a:cubicBezTo>
                    <a:pt x="232" y="1242"/>
                    <a:pt x="18" y="1026"/>
                    <a:pt x="9" y="762"/>
                  </a:cubicBezTo>
                  <a:cubicBezTo>
                    <a:pt x="0" y="528"/>
                    <a:pt x="148" y="328"/>
                    <a:pt x="355" y="257"/>
                  </a:cubicBezTo>
                  <a:cubicBezTo>
                    <a:pt x="389" y="246"/>
                    <a:pt x="417" y="220"/>
                    <a:pt x="433" y="18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609" y="187"/>
                    <a:pt x="609" y="187"/>
                    <a:pt x="609" y="187"/>
                  </a:cubicBezTo>
                  <a:cubicBezTo>
                    <a:pt x="624" y="220"/>
                    <a:pt x="652" y="245"/>
                    <a:pt x="686" y="257"/>
                  </a:cubicBezTo>
                  <a:cubicBezTo>
                    <a:pt x="888" y="326"/>
                    <a:pt x="1034" y="517"/>
                    <a:pt x="1034" y="742"/>
                  </a:cubicBezTo>
                  <a:close/>
                </a:path>
              </a:pathLst>
            </a:custGeom>
            <a:solidFill>
              <a:srgbClr val="F8B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grpSp>
          <p:nvGrpSpPr>
            <p:cNvPr id="76" name="Группа 75">
              <a:extLst>
                <a:ext uri="{FF2B5EF4-FFF2-40B4-BE49-F238E27FC236}">
                  <a16:creationId xmlns:a16="http://schemas.microsoft.com/office/drawing/2014/main" id="{561AF185-9682-494B-97E3-F1B60AAAF10D}"/>
                </a:ext>
              </a:extLst>
            </p:cNvPr>
            <p:cNvGrpSpPr/>
            <p:nvPr/>
          </p:nvGrpSpPr>
          <p:grpSpPr>
            <a:xfrm rot="16200000">
              <a:off x="4087469" y="7076957"/>
              <a:ext cx="975192" cy="974050"/>
              <a:chOff x="4087469" y="7076957"/>
              <a:chExt cx="975192" cy="974050"/>
            </a:xfrm>
          </p:grpSpPr>
          <p:sp>
            <p:nvSpPr>
              <p:cNvPr id="6" name="Freeform 10">
                <a:extLst>
                  <a:ext uri="{FF2B5EF4-FFF2-40B4-BE49-F238E27FC236}">
                    <a16:creationId xmlns:a16="http://schemas.microsoft.com/office/drawing/2014/main" id="{9A093251-7E9D-4786-912B-2C2D1B2718B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790795" y="7401069"/>
                <a:ext cx="918031" cy="324683"/>
              </a:xfrm>
              <a:custGeom>
                <a:avLst/>
                <a:gdLst>
                  <a:gd name="T0" fmla="*/ 652 w 652"/>
                  <a:gd name="T1" fmla="*/ 0 h 230"/>
                  <a:gd name="T2" fmla="*/ 326 w 652"/>
                  <a:gd name="T3" fmla="*/ 230 h 230"/>
                  <a:gd name="T4" fmla="*/ 0 w 652"/>
                  <a:gd name="T5" fmla="*/ 0 h 230"/>
                  <a:gd name="T6" fmla="*/ 652 w 652"/>
                  <a:gd name="T7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2" h="230">
                    <a:moveTo>
                      <a:pt x="652" y="0"/>
                    </a:moveTo>
                    <a:cubicBezTo>
                      <a:pt x="604" y="134"/>
                      <a:pt x="476" y="230"/>
                      <a:pt x="326" y="230"/>
                    </a:cubicBezTo>
                    <a:cubicBezTo>
                      <a:pt x="176" y="230"/>
                      <a:pt x="48" y="134"/>
                      <a:pt x="0" y="0"/>
                    </a:cubicBezTo>
                    <a:lnTo>
                      <a:pt x="652" y="0"/>
                    </a:lnTo>
                    <a:close/>
                  </a:path>
                </a:pathLst>
              </a:custGeom>
              <a:solidFill>
                <a:srgbClr val="FF78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" name="Freeform 11">
                <a:extLst>
                  <a:ext uri="{FF2B5EF4-FFF2-40B4-BE49-F238E27FC236}">
                    <a16:creationId xmlns:a16="http://schemas.microsoft.com/office/drawing/2014/main" id="{02E6811F-1D89-45A8-8245-D050605AA51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087469" y="7401640"/>
                <a:ext cx="974050" cy="324683"/>
              </a:xfrm>
              <a:custGeom>
                <a:avLst/>
                <a:gdLst>
                  <a:gd name="T0" fmla="*/ 692 w 692"/>
                  <a:gd name="T1" fmla="*/ 114 h 230"/>
                  <a:gd name="T2" fmla="*/ 672 w 692"/>
                  <a:gd name="T3" fmla="*/ 230 h 230"/>
                  <a:gd name="T4" fmla="*/ 20 w 692"/>
                  <a:gd name="T5" fmla="*/ 230 h 230"/>
                  <a:gd name="T6" fmla="*/ 0 w 692"/>
                  <a:gd name="T7" fmla="*/ 114 h 230"/>
                  <a:gd name="T8" fmla="*/ 19 w 692"/>
                  <a:gd name="T9" fmla="*/ 0 h 230"/>
                  <a:gd name="T10" fmla="*/ 673 w 692"/>
                  <a:gd name="T11" fmla="*/ 0 h 230"/>
                  <a:gd name="T12" fmla="*/ 692 w 692"/>
                  <a:gd name="T13" fmla="*/ 114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2" h="230">
                    <a:moveTo>
                      <a:pt x="692" y="114"/>
                    </a:moveTo>
                    <a:cubicBezTo>
                      <a:pt x="692" y="155"/>
                      <a:pt x="685" y="194"/>
                      <a:pt x="672" y="230"/>
                    </a:cubicBezTo>
                    <a:cubicBezTo>
                      <a:pt x="20" y="230"/>
                      <a:pt x="20" y="230"/>
                      <a:pt x="20" y="230"/>
                    </a:cubicBezTo>
                    <a:cubicBezTo>
                      <a:pt x="7" y="194"/>
                      <a:pt x="0" y="155"/>
                      <a:pt x="0" y="114"/>
                    </a:cubicBezTo>
                    <a:cubicBezTo>
                      <a:pt x="0" y="74"/>
                      <a:pt x="6" y="35"/>
                      <a:pt x="19" y="0"/>
                    </a:cubicBezTo>
                    <a:cubicBezTo>
                      <a:pt x="673" y="0"/>
                      <a:pt x="673" y="0"/>
                      <a:pt x="673" y="0"/>
                    </a:cubicBezTo>
                    <a:cubicBezTo>
                      <a:pt x="686" y="35"/>
                      <a:pt x="692" y="74"/>
                      <a:pt x="692" y="114"/>
                    </a:cubicBezTo>
                    <a:close/>
                  </a:path>
                </a:pathLst>
              </a:custGeom>
              <a:solidFill>
                <a:srgbClr val="1323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" name="Freeform 12">
                <a:extLst>
                  <a:ext uri="{FF2B5EF4-FFF2-40B4-BE49-F238E27FC236}">
                    <a16:creationId xmlns:a16="http://schemas.microsoft.com/office/drawing/2014/main" id="{E6DC03F5-D936-48A2-8E9C-DD6846B0D6F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439018" y="7401069"/>
                <a:ext cx="921460" cy="325827"/>
              </a:xfrm>
              <a:custGeom>
                <a:avLst/>
                <a:gdLst>
                  <a:gd name="T0" fmla="*/ 654 w 654"/>
                  <a:gd name="T1" fmla="*/ 231 h 231"/>
                  <a:gd name="T2" fmla="*/ 0 w 654"/>
                  <a:gd name="T3" fmla="*/ 231 h 231"/>
                  <a:gd name="T4" fmla="*/ 296 w 654"/>
                  <a:gd name="T5" fmla="*/ 0 h 231"/>
                  <a:gd name="T6" fmla="*/ 358 w 654"/>
                  <a:gd name="T7" fmla="*/ 0 h 231"/>
                  <a:gd name="T8" fmla="*/ 654 w 654"/>
                  <a:gd name="T9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4" h="231">
                    <a:moveTo>
                      <a:pt x="654" y="231"/>
                    </a:moveTo>
                    <a:cubicBezTo>
                      <a:pt x="0" y="231"/>
                      <a:pt x="0" y="231"/>
                      <a:pt x="0" y="231"/>
                    </a:cubicBezTo>
                    <a:cubicBezTo>
                      <a:pt x="44" y="105"/>
                      <a:pt x="158" y="12"/>
                      <a:pt x="296" y="0"/>
                    </a:cubicBezTo>
                    <a:cubicBezTo>
                      <a:pt x="358" y="0"/>
                      <a:pt x="358" y="0"/>
                      <a:pt x="358" y="0"/>
                    </a:cubicBezTo>
                    <a:cubicBezTo>
                      <a:pt x="496" y="12"/>
                      <a:pt x="610" y="105"/>
                      <a:pt x="654" y="231"/>
                    </a:cubicBezTo>
                    <a:close/>
                  </a:path>
                </a:pathLst>
              </a:custGeom>
              <a:solidFill>
                <a:srgbClr val="BE0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DFBDC0A0-2DC8-47C1-B4DD-BFCA26A126D4}"/>
              </a:ext>
            </a:extLst>
          </p:cNvPr>
          <p:cNvGrpSpPr/>
          <p:nvPr/>
        </p:nvGrpSpPr>
        <p:grpSpPr>
          <a:xfrm>
            <a:off x="897458" y="2785671"/>
            <a:ext cx="1788045" cy="1456502"/>
            <a:chOff x="1463724" y="4815510"/>
            <a:chExt cx="1788045" cy="1456502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395D0C64-9C9C-4C5D-9E7F-784D9697C17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629496" y="4649738"/>
              <a:ext cx="1456502" cy="1788045"/>
            </a:xfrm>
            <a:custGeom>
              <a:avLst/>
              <a:gdLst>
                <a:gd name="T0" fmla="*/ 1034 w 1034"/>
                <a:gd name="T1" fmla="*/ 742 h 1268"/>
                <a:gd name="T2" fmla="*/ 497 w 1034"/>
                <a:gd name="T3" fmla="*/ 1255 h 1268"/>
                <a:gd name="T4" fmla="*/ 9 w 1034"/>
                <a:gd name="T5" fmla="*/ 762 h 1268"/>
                <a:gd name="T6" fmla="*/ 355 w 1034"/>
                <a:gd name="T7" fmla="*/ 257 h 1268"/>
                <a:gd name="T8" fmla="*/ 433 w 1034"/>
                <a:gd name="T9" fmla="*/ 187 h 1268"/>
                <a:gd name="T10" fmla="*/ 521 w 1034"/>
                <a:gd name="T11" fmla="*/ 0 h 1268"/>
                <a:gd name="T12" fmla="*/ 609 w 1034"/>
                <a:gd name="T13" fmla="*/ 187 h 1268"/>
                <a:gd name="T14" fmla="*/ 686 w 1034"/>
                <a:gd name="T15" fmla="*/ 257 h 1268"/>
                <a:gd name="T16" fmla="*/ 1034 w 1034"/>
                <a:gd name="T17" fmla="*/ 742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4" h="1268">
                  <a:moveTo>
                    <a:pt x="1034" y="742"/>
                  </a:moveTo>
                  <a:cubicBezTo>
                    <a:pt x="1034" y="1034"/>
                    <a:pt x="791" y="1268"/>
                    <a:pt x="497" y="1255"/>
                  </a:cubicBezTo>
                  <a:cubicBezTo>
                    <a:pt x="232" y="1242"/>
                    <a:pt x="18" y="1026"/>
                    <a:pt x="9" y="762"/>
                  </a:cubicBezTo>
                  <a:cubicBezTo>
                    <a:pt x="0" y="528"/>
                    <a:pt x="148" y="328"/>
                    <a:pt x="355" y="257"/>
                  </a:cubicBezTo>
                  <a:cubicBezTo>
                    <a:pt x="390" y="246"/>
                    <a:pt x="417" y="220"/>
                    <a:pt x="433" y="18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609" y="187"/>
                    <a:pt x="609" y="187"/>
                    <a:pt x="609" y="187"/>
                  </a:cubicBezTo>
                  <a:cubicBezTo>
                    <a:pt x="624" y="220"/>
                    <a:pt x="652" y="245"/>
                    <a:pt x="686" y="257"/>
                  </a:cubicBezTo>
                  <a:cubicBezTo>
                    <a:pt x="888" y="326"/>
                    <a:pt x="1034" y="517"/>
                    <a:pt x="1034" y="742"/>
                  </a:cubicBezTo>
                  <a:close/>
                </a:path>
              </a:pathLst>
            </a:custGeom>
            <a:solidFill>
              <a:srgbClr val="F8B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1232B4A9-310E-4E8C-8105-B4A482694FAC}"/>
                </a:ext>
              </a:extLst>
            </p:cNvPr>
            <p:cNvGrpSpPr/>
            <p:nvPr/>
          </p:nvGrpSpPr>
          <p:grpSpPr>
            <a:xfrm rot="16200000">
              <a:off x="1707237" y="5062452"/>
              <a:ext cx="976336" cy="974050"/>
              <a:chOff x="1707237" y="5062452"/>
              <a:chExt cx="976336" cy="974050"/>
            </a:xfrm>
          </p:grpSpPr>
          <p:sp>
            <p:nvSpPr>
              <p:cNvPr id="11" name="Oval 15">
                <a:extLst>
                  <a:ext uri="{FF2B5EF4-FFF2-40B4-BE49-F238E27FC236}">
                    <a16:creationId xmlns:a16="http://schemas.microsoft.com/office/drawing/2014/main" id="{657CA18F-0B08-49A6-A757-C3F98E11CA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8380" y="5061309"/>
                <a:ext cx="974050" cy="976336"/>
              </a:xfrm>
              <a:prstGeom prst="ellipse">
                <a:avLst/>
              </a:pr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Oval 43">
                <a:extLst>
                  <a:ext uri="{FF2B5EF4-FFF2-40B4-BE49-F238E27FC236}">
                    <a16:creationId xmlns:a16="http://schemas.microsoft.com/office/drawing/2014/main" id="{8C5D67BE-C58E-44C4-A049-9B2C672082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165680" y="5592920"/>
                <a:ext cx="194353" cy="194353"/>
              </a:xfrm>
              <a:prstGeom prst="ellipse">
                <a:avLst/>
              </a:prstGeom>
              <a:solidFill>
                <a:srgbClr val="FEC5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Freeform 44">
                <a:extLst>
                  <a:ext uri="{FF2B5EF4-FFF2-40B4-BE49-F238E27FC236}">
                    <a16:creationId xmlns:a16="http://schemas.microsoft.com/office/drawing/2014/main" id="{DE50F2EA-46A6-4A45-B72D-5D6593CF873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388043" y="5670090"/>
                <a:ext cx="14863" cy="41157"/>
              </a:xfrm>
              <a:custGeom>
                <a:avLst/>
                <a:gdLst>
                  <a:gd name="T0" fmla="*/ 5 w 11"/>
                  <a:gd name="T1" fmla="*/ 29 h 29"/>
                  <a:gd name="T2" fmla="*/ 11 w 11"/>
                  <a:gd name="T3" fmla="*/ 23 h 29"/>
                  <a:gd name="T4" fmla="*/ 5 w 11"/>
                  <a:gd name="T5" fmla="*/ 0 h 29"/>
                  <a:gd name="T6" fmla="*/ 0 w 11"/>
                  <a:gd name="T7" fmla="*/ 23 h 29"/>
                  <a:gd name="T8" fmla="*/ 5 w 11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9">
                    <a:moveTo>
                      <a:pt x="5" y="29"/>
                    </a:moveTo>
                    <a:cubicBezTo>
                      <a:pt x="9" y="29"/>
                      <a:pt x="11" y="27"/>
                      <a:pt x="11" y="23"/>
                    </a:cubicBezTo>
                    <a:cubicBezTo>
                      <a:pt x="11" y="19"/>
                      <a:pt x="5" y="0"/>
                      <a:pt x="5" y="0"/>
                    </a:cubicBezTo>
                    <a:cubicBezTo>
                      <a:pt x="5" y="0"/>
                      <a:pt x="0" y="19"/>
                      <a:pt x="0" y="23"/>
                    </a:cubicBezTo>
                    <a:cubicBezTo>
                      <a:pt x="0" y="27"/>
                      <a:pt x="1" y="29"/>
                      <a:pt x="5" y="29"/>
                    </a:cubicBezTo>
                    <a:close/>
                  </a:path>
                </a:pathLst>
              </a:custGeom>
              <a:solidFill>
                <a:srgbClr val="FEC5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Freeform 45">
                <a:extLst>
                  <a:ext uri="{FF2B5EF4-FFF2-40B4-BE49-F238E27FC236}">
                    <a16:creationId xmlns:a16="http://schemas.microsoft.com/office/drawing/2014/main" id="{343A98E2-D508-48AD-8CE9-E1C31B1CE1C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243422" y="5813568"/>
                <a:ext cx="41157" cy="16006"/>
              </a:xfrm>
              <a:custGeom>
                <a:avLst/>
                <a:gdLst>
                  <a:gd name="T0" fmla="*/ 0 w 29"/>
                  <a:gd name="T1" fmla="*/ 6 h 11"/>
                  <a:gd name="T2" fmla="*/ 5 w 29"/>
                  <a:gd name="T3" fmla="*/ 11 h 11"/>
                  <a:gd name="T4" fmla="*/ 29 w 29"/>
                  <a:gd name="T5" fmla="*/ 6 h 11"/>
                  <a:gd name="T6" fmla="*/ 5 w 29"/>
                  <a:gd name="T7" fmla="*/ 0 h 11"/>
                  <a:gd name="T8" fmla="*/ 0 w 29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">
                    <a:moveTo>
                      <a:pt x="0" y="6"/>
                    </a:moveTo>
                    <a:cubicBezTo>
                      <a:pt x="0" y="10"/>
                      <a:pt x="2" y="11"/>
                      <a:pt x="5" y="11"/>
                    </a:cubicBezTo>
                    <a:cubicBezTo>
                      <a:pt x="9" y="11"/>
                      <a:pt x="29" y="6"/>
                      <a:pt x="29" y="6"/>
                    </a:cubicBezTo>
                    <a:cubicBezTo>
                      <a:pt x="29" y="6"/>
                      <a:pt x="9" y="0"/>
                      <a:pt x="5" y="0"/>
                    </a:cubicBezTo>
                    <a:cubicBezTo>
                      <a:pt x="2" y="0"/>
                      <a:pt x="0" y="1"/>
                      <a:pt x="0" y="6"/>
                    </a:cubicBezTo>
                    <a:close/>
                  </a:path>
                </a:pathLst>
              </a:custGeom>
              <a:solidFill>
                <a:srgbClr val="FEC5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46">
                <a:extLst>
                  <a:ext uri="{FF2B5EF4-FFF2-40B4-BE49-F238E27FC236}">
                    <a16:creationId xmlns:a16="http://schemas.microsoft.com/office/drawing/2014/main" id="{AEC69EE4-F82E-4B16-B568-D0EEF7BA745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125095" y="5670090"/>
                <a:ext cx="14863" cy="41157"/>
              </a:xfrm>
              <a:custGeom>
                <a:avLst/>
                <a:gdLst>
                  <a:gd name="T0" fmla="*/ 5 w 11"/>
                  <a:gd name="T1" fmla="*/ 0 h 29"/>
                  <a:gd name="T2" fmla="*/ 0 w 11"/>
                  <a:gd name="T3" fmla="*/ 6 h 29"/>
                  <a:gd name="T4" fmla="*/ 5 w 11"/>
                  <a:gd name="T5" fmla="*/ 29 h 29"/>
                  <a:gd name="T6" fmla="*/ 11 w 11"/>
                  <a:gd name="T7" fmla="*/ 6 h 29"/>
                  <a:gd name="T8" fmla="*/ 5 w 11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9">
                    <a:moveTo>
                      <a:pt x="5" y="0"/>
                    </a:moveTo>
                    <a:cubicBezTo>
                      <a:pt x="1" y="0"/>
                      <a:pt x="0" y="3"/>
                      <a:pt x="0" y="6"/>
                    </a:cubicBezTo>
                    <a:cubicBezTo>
                      <a:pt x="0" y="10"/>
                      <a:pt x="5" y="29"/>
                      <a:pt x="5" y="29"/>
                    </a:cubicBezTo>
                    <a:cubicBezTo>
                      <a:pt x="5" y="29"/>
                      <a:pt x="11" y="10"/>
                      <a:pt x="11" y="6"/>
                    </a:cubicBezTo>
                    <a:cubicBezTo>
                      <a:pt x="11" y="3"/>
                      <a:pt x="9" y="0"/>
                      <a:pt x="5" y="0"/>
                    </a:cubicBezTo>
                    <a:close/>
                  </a:path>
                </a:pathLst>
              </a:custGeom>
              <a:solidFill>
                <a:srgbClr val="FEC5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47">
                <a:extLst>
                  <a:ext uri="{FF2B5EF4-FFF2-40B4-BE49-F238E27FC236}">
                    <a16:creationId xmlns:a16="http://schemas.microsoft.com/office/drawing/2014/main" id="{8FA54049-AB39-4956-87DA-D92DF299FCF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242850" y="5551192"/>
                <a:ext cx="42301" cy="16006"/>
              </a:xfrm>
              <a:custGeom>
                <a:avLst/>
                <a:gdLst>
                  <a:gd name="T0" fmla="*/ 30 w 30"/>
                  <a:gd name="T1" fmla="*/ 6 h 11"/>
                  <a:gd name="T2" fmla="*/ 24 w 30"/>
                  <a:gd name="T3" fmla="*/ 0 h 11"/>
                  <a:gd name="T4" fmla="*/ 0 w 30"/>
                  <a:gd name="T5" fmla="*/ 6 h 11"/>
                  <a:gd name="T6" fmla="*/ 24 w 30"/>
                  <a:gd name="T7" fmla="*/ 11 h 11"/>
                  <a:gd name="T8" fmla="*/ 30 w 30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1">
                    <a:moveTo>
                      <a:pt x="30" y="6"/>
                    </a:moveTo>
                    <a:cubicBezTo>
                      <a:pt x="30" y="1"/>
                      <a:pt x="27" y="0"/>
                      <a:pt x="24" y="0"/>
                    </a:cubicBezTo>
                    <a:cubicBezTo>
                      <a:pt x="20" y="0"/>
                      <a:pt x="0" y="6"/>
                      <a:pt x="0" y="6"/>
                    </a:cubicBezTo>
                    <a:cubicBezTo>
                      <a:pt x="0" y="6"/>
                      <a:pt x="20" y="11"/>
                      <a:pt x="24" y="11"/>
                    </a:cubicBezTo>
                    <a:cubicBezTo>
                      <a:pt x="27" y="11"/>
                      <a:pt x="30" y="10"/>
                      <a:pt x="30" y="6"/>
                    </a:cubicBezTo>
                    <a:close/>
                  </a:path>
                </a:pathLst>
              </a:custGeom>
              <a:solidFill>
                <a:srgbClr val="FEC5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48">
                <a:extLst>
                  <a:ext uri="{FF2B5EF4-FFF2-40B4-BE49-F238E27FC236}">
                    <a16:creationId xmlns:a16="http://schemas.microsoft.com/office/drawing/2014/main" id="{D96C2FA5-5B6A-4020-86EF-EEB89B93C6B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373181" y="5716963"/>
                <a:ext cx="21722" cy="41157"/>
              </a:xfrm>
              <a:custGeom>
                <a:avLst/>
                <a:gdLst>
                  <a:gd name="T0" fmla="*/ 4 w 15"/>
                  <a:gd name="T1" fmla="*/ 27 h 29"/>
                  <a:gd name="T2" fmla="*/ 12 w 15"/>
                  <a:gd name="T3" fmla="*/ 24 h 29"/>
                  <a:gd name="T4" fmla="*/ 15 w 15"/>
                  <a:gd name="T5" fmla="*/ 0 h 29"/>
                  <a:gd name="T6" fmla="*/ 1 w 15"/>
                  <a:gd name="T7" fmla="*/ 20 h 29"/>
                  <a:gd name="T8" fmla="*/ 4 w 15"/>
                  <a:gd name="T9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9">
                    <a:moveTo>
                      <a:pt x="4" y="27"/>
                    </a:moveTo>
                    <a:cubicBezTo>
                      <a:pt x="8" y="29"/>
                      <a:pt x="10" y="27"/>
                      <a:pt x="12" y="24"/>
                    </a:cubicBezTo>
                    <a:cubicBezTo>
                      <a:pt x="13" y="20"/>
                      <a:pt x="15" y="0"/>
                      <a:pt x="15" y="0"/>
                    </a:cubicBezTo>
                    <a:cubicBezTo>
                      <a:pt x="15" y="0"/>
                      <a:pt x="3" y="16"/>
                      <a:pt x="1" y="20"/>
                    </a:cubicBezTo>
                    <a:cubicBezTo>
                      <a:pt x="0" y="23"/>
                      <a:pt x="0" y="26"/>
                      <a:pt x="4" y="27"/>
                    </a:cubicBezTo>
                    <a:close/>
                  </a:path>
                </a:pathLst>
              </a:custGeom>
              <a:solidFill>
                <a:srgbClr val="FEC5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49">
                <a:extLst>
                  <a:ext uri="{FF2B5EF4-FFF2-40B4-BE49-F238E27FC236}">
                    <a16:creationId xmlns:a16="http://schemas.microsoft.com/office/drawing/2014/main" id="{33CDB82E-9D21-4BDB-8F0E-180F975D7F8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195976" y="5799277"/>
                <a:ext cx="41157" cy="21722"/>
              </a:xfrm>
              <a:custGeom>
                <a:avLst/>
                <a:gdLst>
                  <a:gd name="T0" fmla="*/ 2 w 29"/>
                  <a:gd name="T1" fmla="*/ 5 h 16"/>
                  <a:gd name="T2" fmla="*/ 5 w 29"/>
                  <a:gd name="T3" fmla="*/ 12 h 16"/>
                  <a:gd name="T4" fmla="*/ 29 w 29"/>
                  <a:gd name="T5" fmla="*/ 16 h 16"/>
                  <a:gd name="T6" fmla="*/ 9 w 29"/>
                  <a:gd name="T7" fmla="*/ 2 h 16"/>
                  <a:gd name="T8" fmla="*/ 2 w 29"/>
                  <a:gd name="T9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6">
                    <a:moveTo>
                      <a:pt x="2" y="5"/>
                    </a:moveTo>
                    <a:cubicBezTo>
                      <a:pt x="0" y="8"/>
                      <a:pt x="2" y="11"/>
                      <a:pt x="5" y="12"/>
                    </a:cubicBezTo>
                    <a:cubicBezTo>
                      <a:pt x="9" y="14"/>
                      <a:pt x="29" y="16"/>
                      <a:pt x="29" y="16"/>
                    </a:cubicBezTo>
                    <a:cubicBezTo>
                      <a:pt x="29" y="16"/>
                      <a:pt x="13" y="3"/>
                      <a:pt x="9" y="2"/>
                    </a:cubicBezTo>
                    <a:cubicBezTo>
                      <a:pt x="6" y="0"/>
                      <a:pt x="3" y="1"/>
                      <a:pt x="2" y="5"/>
                    </a:cubicBezTo>
                    <a:close/>
                  </a:path>
                </a:pathLst>
              </a:custGeom>
              <a:solidFill>
                <a:srgbClr val="FEC5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50">
                <a:extLst>
                  <a:ext uri="{FF2B5EF4-FFF2-40B4-BE49-F238E27FC236}">
                    <a16:creationId xmlns:a16="http://schemas.microsoft.com/office/drawing/2014/main" id="{E8500378-8910-4030-95F7-8C32DD5697A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132526" y="5622645"/>
                <a:ext cx="21722" cy="40014"/>
              </a:xfrm>
              <a:custGeom>
                <a:avLst/>
                <a:gdLst>
                  <a:gd name="T0" fmla="*/ 11 w 15"/>
                  <a:gd name="T1" fmla="*/ 1 h 28"/>
                  <a:gd name="T2" fmla="*/ 4 w 15"/>
                  <a:gd name="T3" fmla="*/ 4 h 28"/>
                  <a:gd name="T4" fmla="*/ 0 w 15"/>
                  <a:gd name="T5" fmla="*/ 28 h 28"/>
                  <a:gd name="T6" fmla="*/ 14 w 15"/>
                  <a:gd name="T7" fmla="*/ 8 h 28"/>
                  <a:gd name="T8" fmla="*/ 11 w 15"/>
                  <a:gd name="T9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8">
                    <a:moveTo>
                      <a:pt x="11" y="1"/>
                    </a:moveTo>
                    <a:cubicBezTo>
                      <a:pt x="7" y="0"/>
                      <a:pt x="5" y="1"/>
                      <a:pt x="4" y="4"/>
                    </a:cubicBezTo>
                    <a:cubicBezTo>
                      <a:pt x="2" y="8"/>
                      <a:pt x="0" y="28"/>
                      <a:pt x="0" y="28"/>
                    </a:cubicBezTo>
                    <a:cubicBezTo>
                      <a:pt x="0" y="28"/>
                      <a:pt x="13" y="12"/>
                      <a:pt x="14" y="8"/>
                    </a:cubicBezTo>
                    <a:cubicBezTo>
                      <a:pt x="15" y="6"/>
                      <a:pt x="15" y="3"/>
                      <a:pt x="11" y="1"/>
                    </a:cubicBezTo>
                    <a:close/>
                  </a:path>
                </a:pathLst>
              </a:custGeom>
              <a:solidFill>
                <a:srgbClr val="FEC5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51">
                <a:extLst>
                  <a:ext uri="{FF2B5EF4-FFF2-40B4-BE49-F238E27FC236}">
                    <a16:creationId xmlns:a16="http://schemas.microsoft.com/office/drawing/2014/main" id="{05D8EEA8-5CC2-42C1-8EAD-19C67081B92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290867" y="5559194"/>
                <a:ext cx="40014" cy="22865"/>
              </a:xfrm>
              <a:custGeom>
                <a:avLst/>
                <a:gdLst>
                  <a:gd name="T0" fmla="*/ 27 w 28"/>
                  <a:gd name="T1" fmla="*/ 12 h 16"/>
                  <a:gd name="T2" fmla="*/ 24 w 28"/>
                  <a:gd name="T3" fmla="*/ 4 h 16"/>
                  <a:gd name="T4" fmla="*/ 0 w 28"/>
                  <a:gd name="T5" fmla="*/ 0 h 16"/>
                  <a:gd name="T6" fmla="*/ 19 w 28"/>
                  <a:gd name="T7" fmla="*/ 15 h 16"/>
                  <a:gd name="T8" fmla="*/ 27 w 28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6">
                    <a:moveTo>
                      <a:pt x="27" y="12"/>
                    </a:moveTo>
                    <a:cubicBezTo>
                      <a:pt x="28" y="8"/>
                      <a:pt x="26" y="5"/>
                      <a:pt x="24" y="4"/>
                    </a:cubicBezTo>
                    <a:cubicBezTo>
                      <a:pt x="20" y="3"/>
                      <a:pt x="0" y="0"/>
                      <a:pt x="0" y="0"/>
                    </a:cubicBezTo>
                    <a:cubicBezTo>
                      <a:pt x="0" y="0"/>
                      <a:pt x="15" y="13"/>
                      <a:pt x="19" y="15"/>
                    </a:cubicBezTo>
                    <a:cubicBezTo>
                      <a:pt x="22" y="16"/>
                      <a:pt x="25" y="15"/>
                      <a:pt x="27" y="12"/>
                    </a:cubicBezTo>
                    <a:close/>
                  </a:path>
                </a:pathLst>
              </a:custGeom>
              <a:solidFill>
                <a:srgbClr val="FEC5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52">
                <a:extLst>
                  <a:ext uri="{FF2B5EF4-FFF2-40B4-BE49-F238E27FC236}">
                    <a16:creationId xmlns:a16="http://schemas.microsoft.com/office/drawing/2014/main" id="{63F0D581-25A9-4D2D-B74F-875A8E1FE96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338311" y="5764408"/>
                <a:ext cx="33155" cy="33155"/>
              </a:xfrm>
              <a:custGeom>
                <a:avLst/>
                <a:gdLst>
                  <a:gd name="T0" fmla="*/ 3 w 23"/>
                  <a:gd name="T1" fmla="*/ 21 h 24"/>
                  <a:gd name="T2" fmla="*/ 11 w 23"/>
                  <a:gd name="T3" fmla="*/ 21 h 24"/>
                  <a:gd name="T4" fmla="*/ 23 w 23"/>
                  <a:gd name="T5" fmla="*/ 0 h 24"/>
                  <a:gd name="T6" fmla="*/ 3 w 23"/>
                  <a:gd name="T7" fmla="*/ 13 h 24"/>
                  <a:gd name="T8" fmla="*/ 3 w 23"/>
                  <a:gd name="T9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3" y="21"/>
                    </a:moveTo>
                    <a:cubicBezTo>
                      <a:pt x="6" y="24"/>
                      <a:pt x="8" y="23"/>
                      <a:pt x="11" y="21"/>
                    </a:cubicBezTo>
                    <a:cubicBezTo>
                      <a:pt x="14" y="18"/>
                      <a:pt x="23" y="0"/>
                      <a:pt x="23" y="0"/>
                    </a:cubicBezTo>
                    <a:cubicBezTo>
                      <a:pt x="23" y="0"/>
                      <a:pt x="6" y="10"/>
                      <a:pt x="3" y="13"/>
                    </a:cubicBezTo>
                    <a:cubicBezTo>
                      <a:pt x="0" y="15"/>
                      <a:pt x="0" y="18"/>
                      <a:pt x="3" y="21"/>
                    </a:cubicBezTo>
                    <a:close/>
                  </a:path>
                </a:pathLst>
              </a:custGeom>
              <a:solidFill>
                <a:srgbClr val="FEC5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53">
                <a:extLst>
                  <a:ext uri="{FF2B5EF4-FFF2-40B4-BE49-F238E27FC236}">
                    <a16:creationId xmlns:a16="http://schemas.microsoft.com/office/drawing/2014/main" id="{5233BAFF-2732-4989-9079-52043F1D871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156534" y="5764408"/>
                <a:ext cx="33155" cy="33155"/>
              </a:xfrm>
              <a:custGeom>
                <a:avLst/>
                <a:gdLst>
                  <a:gd name="T0" fmla="*/ 3 w 23"/>
                  <a:gd name="T1" fmla="*/ 3 h 24"/>
                  <a:gd name="T2" fmla="*/ 3 w 23"/>
                  <a:gd name="T3" fmla="*/ 11 h 24"/>
                  <a:gd name="T4" fmla="*/ 23 w 23"/>
                  <a:gd name="T5" fmla="*/ 24 h 24"/>
                  <a:gd name="T6" fmla="*/ 11 w 23"/>
                  <a:gd name="T7" fmla="*/ 3 h 24"/>
                  <a:gd name="T8" fmla="*/ 3 w 23"/>
                  <a:gd name="T9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3" y="3"/>
                    </a:moveTo>
                    <a:cubicBezTo>
                      <a:pt x="0" y="6"/>
                      <a:pt x="0" y="9"/>
                      <a:pt x="3" y="11"/>
                    </a:cubicBezTo>
                    <a:cubicBezTo>
                      <a:pt x="6" y="14"/>
                      <a:pt x="23" y="24"/>
                      <a:pt x="23" y="24"/>
                    </a:cubicBezTo>
                    <a:cubicBezTo>
                      <a:pt x="23" y="24"/>
                      <a:pt x="14" y="6"/>
                      <a:pt x="11" y="3"/>
                    </a:cubicBezTo>
                    <a:cubicBezTo>
                      <a:pt x="8" y="1"/>
                      <a:pt x="6" y="0"/>
                      <a:pt x="3" y="3"/>
                    </a:cubicBezTo>
                    <a:close/>
                  </a:path>
                </a:pathLst>
              </a:custGeom>
              <a:solidFill>
                <a:srgbClr val="FEC5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54">
                <a:extLst>
                  <a:ext uri="{FF2B5EF4-FFF2-40B4-BE49-F238E27FC236}">
                    <a16:creationId xmlns:a16="http://schemas.microsoft.com/office/drawing/2014/main" id="{664DCD2C-EB41-4BB9-9F1B-CEBDFBFA0F2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155963" y="5583202"/>
                <a:ext cx="34298" cy="33155"/>
              </a:xfrm>
              <a:custGeom>
                <a:avLst/>
                <a:gdLst>
                  <a:gd name="T0" fmla="*/ 21 w 24"/>
                  <a:gd name="T1" fmla="*/ 3 h 24"/>
                  <a:gd name="T2" fmla="*/ 13 w 24"/>
                  <a:gd name="T3" fmla="*/ 3 h 24"/>
                  <a:gd name="T4" fmla="*/ 0 w 24"/>
                  <a:gd name="T5" fmla="*/ 24 h 24"/>
                  <a:gd name="T6" fmla="*/ 21 w 24"/>
                  <a:gd name="T7" fmla="*/ 11 h 24"/>
                  <a:gd name="T8" fmla="*/ 21 w 24"/>
                  <a:gd name="T9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1" y="3"/>
                    </a:moveTo>
                    <a:cubicBezTo>
                      <a:pt x="18" y="0"/>
                      <a:pt x="15" y="1"/>
                      <a:pt x="13" y="3"/>
                    </a:cubicBezTo>
                    <a:cubicBezTo>
                      <a:pt x="10" y="6"/>
                      <a:pt x="0" y="24"/>
                      <a:pt x="0" y="24"/>
                    </a:cubicBezTo>
                    <a:cubicBezTo>
                      <a:pt x="0" y="24"/>
                      <a:pt x="18" y="14"/>
                      <a:pt x="21" y="11"/>
                    </a:cubicBezTo>
                    <a:cubicBezTo>
                      <a:pt x="23" y="9"/>
                      <a:pt x="24" y="6"/>
                      <a:pt x="21" y="3"/>
                    </a:cubicBezTo>
                    <a:close/>
                  </a:path>
                </a:pathLst>
              </a:custGeom>
              <a:solidFill>
                <a:srgbClr val="FEC5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55">
                <a:extLst>
                  <a:ext uri="{FF2B5EF4-FFF2-40B4-BE49-F238E27FC236}">
                    <a16:creationId xmlns:a16="http://schemas.microsoft.com/office/drawing/2014/main" id="{DC65A66C-2B94-4D3D-B078-5D7D9B690BD0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337740" y="5583202"/>
                <a:ext cx="34298" cy="33155"/>
              </a:xfrm>
              <a:custGeom>
                <a:avLst/>
                <a:gdLst>
                  <a:gd name="T0" fmla="*/ 21 w 24"/>
                  <a:gd name="T1" fmla="*/ 21 h 24"/>
                  <a:gd name="T2" fmla="*/ 21 w 24"/>
                  <a:gd name="T3" fmla="*/ 13 h 24"/>
                  <a:gd name="T4" fmla="*/ 0 w 24"/>
                  <a:gd name="T5" fmla="*/ 0 h 24"/>
                  <a:gd name="T6" fmla="*/ 13 w 24"/>
                  <a:gd name="T7" fmla="*/ 21 h 24"/>
                  <a:gd name="T8" fmla="*/ 21 w 24"/>
                  <a:gd name="T9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1" y="21"/>
                    </a:moveTo>
                    <a:cubicBezTo>
                      <a:pt x="24" y="18"/>
                      <a:pt x="23" y="15"/>
                      <a:pt x="21" y="13"/>
                    </a:cubicBezTo>
                    <a:cubicBezTo>
                      <a:pt x="18" y="10"/>
                      <a:pt x="0" y="0"/>
                      <a:pt x="0" y="0"/>
                    </a:cubicBezTo>
                    <a:cubicBezTo>
                      <a:pt x="0" y="0"/>
                      <a:pt x="10" y="18"/>
                      <a:pt x="13" y="21"/>
                    </a:cubicBezTo>
                    <a:cubicBezTo>
                      <a:pt x="15" y="23"/>
                      <a:pt x="18" y="24"/>
                      <a:pt x="21" y="21"/>
                    </a:cubicBezTo>
                    <a:close/>
                  </a:path>
                </a:pathLst>
              </a:custGeom>
              <a:solidFill>
                <a:srgbClr val="FEC5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56">
                <a:extLst>
                  <a:ext uri="{FF2B5EF4-FFF2-40B4-BE49-F238E27FC236}">
                    <a16:creationId xmlns:a16="http://schemas.microsoft.com/office/drawing/2014/main" id="{640214B6-805B-4E32-8835-1541DE50E28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290295" y="5798706"/>
                <a:ext cx="41157" cy="22865"/>
              </a:xfrm>
              <a:custGeom>
                <a:avLst/>
                <a:gdLst>
                  <a:gd name="T0" fmla="*/ 2 w 29"/>
                  <a:gd name="T1" fmla="*/ 12 h 16"/>
                  <a:gd name="T2" fmla="*/ 9 w 29"/>
                  <a:gd name="T3" fmla="*/ 15 h 16"/>
                  <a:gd name="T4" fmla="*/ 29 w 29"/>
                  <a:gd name="T5" fmla="*/ 0 h 16"/>
                  <a:gd name="T6" fmla="*/ 5 w 29"/>
                  <a:gd name="T7" fmla="*/ 4 h 16"/>
                  <a:gd name="T8" fmla="*/ 2 w 29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6">
                    <a:moveTo>
                      <a:pt x="2" y="12"/>
                    </a:moveTo>
                    <a:cubicBezTo>
                      <a:pt x="3" y="15"/>
                      <a:pt x="6" y="16"/>
                      <a:pt x="9" y="15"/>
                    </a:cubicBezTo>
                    <a:cubicBezTo>
                      <a:pt x="13" y="13"/>
                      <a:pt x="29" y="0"/>
                      <a:pt x="29" y="0"/>
                    </a:cubicBezTo>
                    <a:cubicBezTo>
                      <a:pt x="29" y="0"/>
                      <a:pt x="9" y="3"/>
                      <a:pt x="5" y="4"/>
                    </a:cubicBezTo>
                    <a:cubicBezTo>
                      <a:pt x="2" y="5"/>
                      <a:pt x="0" y="8"/>
                      <a:pt x="2" y="12"/>
                    </a:cubicBezTo>
                    <a:close/>
                  </a:path>
                </a:pathLst>
              </a:custGeom>
              <a:solidFill>
                <a:srgbClr val="FEC5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57">
                <a:extLst>
                  <a:ext uri="{FF2B5EF4-FFF2-40B4-BE49-F238E27FC236}">
                    <a16:creationId xmlns:a16="http://schemas.microsoft.com/office/drawing/2014/main" id="{DFD715B3-BB2B-46A2-B5DE-7146A42052F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133098" y="5716963"/>
                <a:ext cx="21722" cy="41157"/>
              </a:xfrm>
              <a:custGeom>
                <a:avLst/>
                <a:gdLst>
                  <a:gd name="T0" fmla="*/ 4 w 15"/>
                  <a:gd name="T1" fmla="*/ 2 h 29"/>
                  <a:gd name="T2" fmla="*/ 1 w 15"/>
                  <a:gd name="T3" fmla="*/ 9 h 29"/>
                  <a:gd name="T4" fmla="*/ 15 w 15"/>
                  <a:gd name="T5" fmla="*/ 29 h 29"/>
                  <a:gd name="T6" fmla="*/ 12 w 15"/>
                  <a:gd name="T7" fmla="*/ 5 h 29"/>
                  <a:gd name="T8" fmla="*/ 4 w 15"/>
                  <a:gd name="T9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9">
                    <a:moveTo>
                      <a:pt x="4" y="2"/>
                    </a:moveTo>
                    <a:cubicBezTo>
                      <a:pt x="0" y="4"/>
                      <a:pt x="0" y="7"/>
                      <a:pt x="1" y="9"/>
                    </a:cubicBezTo>
                    <a:cubicBezTo>
                      <a:pt x="3" y="13"/>
                      <a:pt x="15" y="29"/>
                      <a:pt x="15" y="29"/>
                    </a:cubicBezTo>
                    <a:cubicBezTo>
                      <a:pt x="15" y="29"/>
                      <a:pt x="13" y="9"/>
                      <a:pt x="12" y="5"/>
                    </a:cubicBezTo>
                    <a:cubicBezTo>
                      <a:pt x="10" y="2"/>
                      <a:pt x="8" y="0"/>
                      <a:pt x="4" y="2"/>
                    </a:cubicBezTo>
                    <a:close/>
                  </a:path>
                </a:pathLst>
              </a:custGeom>
              <a:solidFill>
                <a:srgbClr val="FEC5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58">
                <a:extLst>
                  <a:ext uri="{FF2B5EF4-FFF2-40B4-BE49-F238E27FC236}">
                    <a16:creationId xmlns:a16="http://schemas.microsoft.com/office/drawing/2014/main" id="{7C93614C-1B8E-479C-8451-289D3F7B5E1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196548" y="5559766"/>
                <a:ext cx="40014" cy="21722"/>
              </a:xfrm>
              <a:custGeom>
                <a:avLst/>
                <a:gdLst>
                  <a:gd name="T0" fmla="*/ 27 w 28"/>
                  <a:gd name="T1" fmla="*/ 5 h 16"/>
                  <a:gd name="T2" fmla="*/ 19 w 28"/>
                  <a:gd name="T3" fmla="*/ 2 h 16"/>
                  <a:gd name="T4" fmla="*/ 0 w 28"/>
                  <a:gd name="T5" fmla="*/ 16 h 16"/>
                  <a:gd name="T6" fmla="*/ 24 w 28"/>
                  <a:gd name="T7" fmla="*/ 12 h 16"/>
                  <a:gd name="T8" fmla="*/ 27 w 28"/>
                  <a:gd name="T9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6">
                    <a:moveTo>
                      <a:pt x="27" y="5"/>
                    </a:moveTo>
                    <a:cubicBezTo>
                      <a:pt x="25" y="1"/>
                      <a:pt x="22" y="0"/>
                      <a:pt x="19" y="2"/>
                    </a:cubicBezTo>
                    <a:cubicBezTo>
                      <a:pt x="15" y="3"/>
                      <a:pt x="0" y="16"/>
                      <a:pt x="0" y="16"/>
                    </a:cubicBezTo>
                    <a:cubicBezTo>
                      <a:pt x="0" y="16"/>
                      <a:pt x="20" y="14"/>
                      <a:pt x="24" y="12"/>
                    </a:cubicBezTo>
                    <a:cubicBezTo>
                      <a:pt x="26" y="11"/>
                      <a:pt x="28" y="8"/>
                      <a:pt x="27" y="5"/>
                    </a:cubicBezTo>
                    <a:close/>
                  </a:path>
                </a:pathLst>
              </a:custGeom>
              <a:solidFill>
                <a:srgbClr val="FEC5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59">
                <a:extLst>
                  <a:ext uri="{FF2B5EF4-FFF2-40B4-BE49-F238E27FC236}">
                    <a16:creationId xmlns:a16="http://schemas.microsoft.com/office/drawing/2014/main" id="{DFFCFD26-A822-401C-8A42-9C9D485FFCB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373181" y="5622073"/>
                <a:ext cx="21722" cy="41157"/>
              </a:xfrm>
              <a:custGeom>
                <a:avLst/>
                <a:gdLst>
                  <a:gd name="T0" fmla="*/ 11 w 15"/>
                  <a:gd name="T1" fmla="*/ 27 h 29"/>
                  <a:gd name="T2" fmla="*/ 14 w 15"/>
                  <a:gd name="T3" fmla="*/ 20 h 29"/>
                  <a:gd name="T4" fmla="*/ 0 w 15"/>
                  <a:gd name="T5" fmla="*/ 0 h 29"/>
                  <a:gd name="T6" fmla="*/ 4 w 15"/>
                  <a:gd name="T7" fmla="*/ 24 h 29"/>
                  <a:gd name="T8" fmla="*/ 11 w 15"/>
                  <a:gd name="T9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9">
                    <a:moveTo>
                      <a:pt x="11" y="27"/>
                    </a:moveTo>
                    <a:cubicBezTo>
                      <a:pt x="15" y="25"/>
                      <a:pt x="15" y="23"/>
                      <a:pt x="14" y="20"/>
                    </a:cubicBezTo>
                    <a:cubicBezTo>
                      <a:pt x="13" y="16"/>
                      <a:pt x="0" y="0"/>
                      <a:pt x="0" y="0"/>
                    </a:cubicBezTo>
                    <a:cubicBezTo>
                      <a:pt x="0" y="0"/>
                      <a:pt x="2" y="20"/>
                      <a:pt x="4" y="24"/>
                    </a:cubicBezTo>
                    <a:cubicBezTo>
                      <a:pt x="5" y="27"/>
                      <a:pt x="7" y="29"/>
                      <a:pt x="11" y="27"/>
                    </a:cubicBezTo>
                    <a:close/>
                  </a:path>
                </a:pathLst>
              </a:custGeom>
              <a:solidFill>
                <a:srgbClr val="FEC5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60">
                <a:extLst>
                  <a:ext uri="{FF2B5EF4-FFF2-40B4-BE49-F238E27FC236}">
                    <a16:creationId xmlns:a16="http://schemas.microsoft.com/office/drawing/2014/main" id="{DFE3403E-FC0F-4E2C-8DAA-A9FB4D983C50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382898" y="5692383"/>
                <a:ext cx="18292" cy="41157"/>
              </a:xfrm>
              <a:custGeom>
                <a:avLst/>
                <a:gdLst>
                  <a:gd name="T0" fmla="*/ 5 w 13"/>
                  <a:gd name="T1" fmla="*/ 29 h 29"/>
                  <a:gd name="T2" fmla="*/ 12 w 13"/>
                  <a:gd name="T3" fmla="*/ 24 h 29"/>
                  <a:gd name="T4" fmla="*/ 11 w 13"/>
                  <a:gd name="T5" fmla="*/ 0 h 29"/>
                  <a:gd name="T6" fmla="*/ 1 w 13"/>
                  <a:gd name="T7" fmla="*/ 22 h 29"/>
                  <a:gd name="T8" fmla="*/ 5 w 13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9">
                    <a:moveTo>
                      <a:pt x="5" y="29"/>
                    </a:moveTo>
                    <a:cubicBezTo>
                      <a:pt x="10" y="29"/>
                      <a:pt x="12" y="27"/>
                      <a:pt x="12" y="24"/>
                    </a:cubicBezTo>
                    <a:cubicBezTo>
                      <a:pt x="13" y="20"/>
                      <a:pt x="11" y="0"/>
                      <a:pt x="11" y="0"/>
                    </a:cubicBezTo>
                    <a:cubicBezTo>
                      <a:pt x="11" y="0"/>
                      <a:pt x="2" y="18"/>
                      <a:pt x="1" y="22"/>
                    </a:cubicBezTo>
                    <a:cubicBezTo>
                      <a:pt x="0" y="25"/>
                      <a:pt x="1" y="28"/>
                      <a:pt x="5" y="29"/>
                    </a:cubicBezTo>
                    <a:close/>
                  </a:path>
                </a:pathLst>
              </a:custGeom>
              <a:solidFill>
                <a:srgbClr val="FEC5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61">
                <a:extLst>
                  <a:ext uri="{FF2B5EF4-FFF2-40B4-BE49-F238E27FC236}">
                    <a16:creationId xmlns:a16="http://schemas.microsoft.com/office/drawing/2014/main" id="{C21E0059-FFED-481A-B4A6-D7D33B8C1FD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219413" y="5810138"/>
                <a:ext cx="42301" cy="17149"/>
              </a:xfrm>
              <a:custGeom>
                <a:avLst/>
                <a:gdLst>
                  <a:gd name="T0" fmla="*/ 1 w 30"/>
                  <a:gd name="T1" fmla="*/ 5 h 12"/>
                  <a:gd name="T2" fmla="*/ 6 w 30"/>
                  <a:gd name="T3" fmla="*/ 12 h 12"/>
                  <a:gd name="T4" fmla="*/ 30 w 30"/>
                  <a:gd name="T5" fmla="*/ 11 h 12"/>
                  <a:gd name="T6" fmla="*/ 8 w 30"/>
                  <a:gd name="T7" fmla="*/ 0 h 12"/>
                  <a:gd name="T8" fmla="*/ 1 w 30"/>
                  <a:gd name="T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2">
                    <a:moveTo>
                      <a:pt x="1" y="5"/>
                    </a:moveTo>
                    <a:cubicBezTo>
                      <a:pt x="0" y="9"/>
                      <a:pt x="3" y="11"/>
                      <a:pt x="6" y="12"/>
                    </a:cubicBezTo>
                    <a:cubicBezTo>
                      <a:pt x="10" y="12"/>
                      <a:pt x="30" y="11"/>
                      <a:pt x="30" y="11"/>
                    </a:cubicBezTo>
                    <a:cubicBezTo>
                      <a:pt x="30" y="11"/>
                      <a:pt x="12" y="1"/>
                      <a:pt x="8" y="0"/>
                    </a:cubicBezTo>
                    <a:cubicBezTo>
                      <a:pt x="5" y="0"/>
                      <a:pt x="2" y="1"/>
                      <a:pt x="1" y="5"/>
                    </a:cubicBezTo>
                    <a:close/>
                  </a:path>
                </a:pathLst>
              </a:custGeom>
              <a:solidFill>
                <a:srgbClr val="FEC5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62">
                <a:extLst>
                  <a:ext uri="{FF2B5EF4-FFF2-40B4-BE49-F238E27FC236}">
                    <a16:creationId xmlns:a16="http://schemas.microsoft.com/office/drawing/2014/main" id="{0F6993E6-91E2-4AF2-9AE0-0FAC5C2497A0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126810" y="5646653"/>
                <a:ext cx="18292" cy="41157"/>
              </a:xfrm>
              <a:custGeom>
                <a:avLst/>
                <a:gdLst>
                  <a:gd name="T0" fmla="*/ 8 w 13"/>
                  <a:gd name="T1" fmla="*/ 0 h 29"/>
                  <a:gd name="T2" fmla="*/ 1 w 13"/>
                  <a:gd name="T3" fmla="*/ 5 h 29"/>
                  <a:gd name="T4" fmla="*/ 2 w 13"/>
                  <a:gd name="T5" fmla="*/ 29 h 29"/>
                  <a:gd name="T6" fmla="*/ 12 w 13"/>
                  <a:gd name="T7" fmla="*/ 7 h 29"/>
                  <a:gd name="T8" fmla="*/ 8 w 13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9">
                    <a:moveTo>
                      <a:pt x="8" y="0"/>
                    </a:moveTo>
                    <a:cubicBezTo>
                      <a:pt x="4" y="0"/>
                      <a:pt x="2" y="2"/>
                      <a:pt x="1" y="5"/>
                    </a:cubicBezTo>
                    <a:cubicBezTo>
                      <a:pt x="0" y="9"/>
                      <a:pt x="2" y="29"/>
                      <a:pt x="2" y="29"/>
                    </a:cubicBezTo>
                    <a:cubicBezTo>
                      <a:pt x="2" y="29"/>
                      <a:pt x="11" y="11"/>
                      <a:pt x="12" y="7"/>
                    </a:cubicBezTo>
                    <a:cubicBezTo>
                      <a:pt x="13" y="4"/>
                      <a:pt x="12" y="1"/>
                      <a:pt x="8" y="0"/>
                    </a:cubicBezTo>
                    <a:close/>
                  </a:path>
                </a:pathLst>
              </a:custGeom>
              <a:solidFill>
                <a:srgbClr val="FEC5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63">
                <a:extLst>
                  <a:ext uri="{FF2B5EF4-FFF2-40B4-BE49-F238E27FC236}">
                    <a16:creationId xmlns:a16="http://schemas.microsoft.com/office/drawing/2014/main" id="{87AD7BFC-8E00-4053-AE1F-948B7CFF70E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266286" y="5552907"/>
                <a:ext cx="42301" cy="17149"/>
              </a:xfrm>
              <a:custGeom>
                <a:avLst/>
                <a:gdLst>
                  <a:gd name="T0" fmla="*/ 29 w 30"/>
                  <a:gd name="T1" fmla="*/ 7 h 12"/>
                  <a:gd name="T2" fmla="*/ 25 w 30"/>
                  <a:gd name="T3" fmla="*/ 1 h 12"/>
                  <a:gd name="T4" fmla="*/ 0 w 30"/>
                  <a:gd name="T5" fmla="*/ 2 h 12"/>
                  <a:gd name="T6" fmla="*/ 23 w 30"/>
                  <a:gd name="T7" fmla="*/ 12 h 12"/>
                  <a:gd name="T8" fmla="*/ 29 w 30"/>
                  <a:gd name="T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2">
                    <a:moveTo>
                      <a:pt x="29" y="7"/>
                    </a:moveTo>
                    <a:cubicBezTo>
                      <a:pt x="30" y="3"/>
                      <a:pt x="28" y="1"/>
                      <a:pt x="25" y="1"/>
                    </a:cubicBezTo>
                    <a:cubicBezTo>
                      <a:pt x="21" y="0"/>
                      <a:pt x="0" y="2"/>
                      <a:pt x="0" y="2"/>
                    </a:cubicBezTo>
                    <a:cubicBezTo>
                      <a:pt x="0" y="2"/>
                      <a:pt x="19" y="11"/>
                      <a:pt x="23" y="12"/>
                    </a:cubicBezTo>
                    <a:cubicBezTo>
                      <a:pt x="26" y="12"/>
                      <a:pt x="28" y="11"/>
                      <a:pt x="29" y="7"/>
                    </a:cubicBezTo>
                    <a:close/>
                  </a:path>
                </a:pathLst>
              </a:custGeom>
              <a:solidFill>
                <a:srgbClr val="FEC5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64">
                <a:extLst>
                  <a:ext uri="{FF2B5EF4-FFF2-40B4-BE49-F238E27FC236}">
                    <a16:creationId xmlns:a16="http://schemas.microsoft.com/office/drawing/2014/main" id="{C23124F7-C421-468F-9048-3DD89BF0B20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356603" y="5741543"/>
                <a:ext cx="28582" cy="37728"/>
              </a:xfrm>
              <a:custGeom>
                <a:avLst/>
                <a:gdLst>
                  <a:gd name="T0" fmla="*/ 4 w 20"/>
                  <a:gd name="T1" fmla="*/ 24 h 27"/>
                  <a:gd name="T2" fmla="*/ 12 w 20"/>
                  <a:gd name="T3" fmla="*/ 23 h 27"/>
                  <a:gd name="T4" fmla="*/ 20 w 20"/>
                  <a:gd name="T5" fmla="*/ 0 h 27"/>
                  <a:gd name="T6" fmla="*/ 2 w 20"/>
                  <a:gd name="T7" fmla="*/ 16 h 27"/>
                  <a:gd name="T8" fmla="*/ 4 w 20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7">
                    <a:moveTo>
                      <a:pt x="4" y="24"/>
                    </a:moveTo>
                    <a:cubicBezTo>
                      <a:pt x="7" y="27"/>
                      <a:pt x="10" y="25"/>
                      <a:pt x="12" y="23"/>
                    </a:cubicBezTo>
                    <a:cubicBezTo>
                      <a:pt x="14" y="19"/>
                      <a:pt x="20" y="0"/>
                      <a:pt x="20" y="0"/>
                    </a:cubicBezTo>
                    <a:cubicBezTo>
                      <a:pt x="20" y="0"/>
                      <a:pt x="4" y="13"/>
                      <a:pt x="2" y="16"/>
                    </a:cubicBezTo>
                    <a:cubicBezTo>
                      <a:pt x="1" y="19"/>
                      <a:pt x="0" y="22"/>
                      <a:pt x="4" y="24"/>
                    </a:cubicBezTo>
                    <a:close/>
                  </a:path>
                </a:pathLst>
              </a:custGeom>
              <a:solidFill>
                <a:srgbClr val="FEC5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65">
                <a:extLst>
                  <a:ext uri="{FF2B5EF4-FFF2-40B4-BE49-F238E27FC236}">
                    <a16:creationId xmlns:a16="http://schemas.microsoft.com/office/drawing/2014/main" id="{104F83ED-F2A8-44F0-B6CF-E3E98D78295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174826" y="5784986"/>
                <a:ext cx="37728" cy="26295"/>
              </a:xfrm>
              <a:custGeom>
                <a:avLst/>
                <a:gdLst>
                  <a:gd name="T0" fmla="*/ 2 w 27"/>
                  <a:gd name="T1" fmla="*/ 3 h 19"/>
                  <a:gd name="T2" fmla="*/ 4 w 27"/>
                  <a:gd name="T3" fmla="*/ 11 h 19"/>
                  <a:gd name="T4" fmla="*/ 27 w 27"/>
                  <a:gd name="T5" fmla="*/ 19 h 19"/>
                  <a:gd name="T6" fmla="*/ 10 w 27"/>
                  <a:gd name="T7" fmla="*/ 2 h 19"/>
                  <a:gd name="T8" fmla="*/ 2 w 27"/>
                  <a:gd name="T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2" y="3"/>
                    </a:moveTo>
                    <a:cubicBezTo>
                      <a:pt x="0" y="7"/>
                      <a:pt x="1" y="9"/>
                      <a:pt x="4" y="11"/>
                    </a:cubicBezTo>
                    <a:cubicBezTo>
                      <a:pt x="7" y="13"/>
                      <a:pt x="27" y="19"/>
                      <a:pt x="27" y="19"/>
                    </a:cubicBezTo>
                    <a:cubicBezTo>
                      <a:pt x="27" y="19"/>
                      <a:pt x="14" y="4"/>
                      <a:pt x="10" y="2"/>
                    </a:cubicBezTo>
                    <a:cubicBezTo>
                      <a:pt x="8" y="0"/>
                      <a:pt x="5" y="0"/>
                      <a:pt x="2" y="3"/>
                    </a:cubicBezTo>
                    <a:close/>
                  </a:path>
                </a:pathLst>
              </a:custGeom>
              <a:solidFill>
                <a:srgbClr val="FEC5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66">
                <a:extLst>
                  <a:ext uri="{FF2B5EF4-FFF2-40B4-BE49-F238E27FC236}">
                    <a16:creationId xmlns:a16="http://schemas.microsoft.com/office/drawing/2014/main" id="{99AF0E25-CCF7-4D23-B4F4-D19C02E90D4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142244" y="5601495"/>
                <a:ext cx="28582" cy="36584"/>
              </a:xfrm>
              <a:custGeom>
                <a:avLst/>
                <a:gdLst>
                  <a:gd name="T0" fmla="*/ 17 w 20"/>
                  <a:gd name="T1" fmla="*/ 2 h 26"/>
                  <a:gd name="T2" fmla="*/ 9 w 20"/>
                  <a:gd name="T3" fmla="*/ 3 h 26"/>
                  <a:gd name="T4" fmla="*/ 0 w 20"/>
                  <a:gd name="T5" fmla="*/ 26 h 26"/>
                  <a:gd name="T6" fmla="*/ 18 w 20"/>
                  <a:gd name="T7" fmla="*/ 10 h 26"/>
                  <a:gd name="T8" fmla="*/ 17 w 20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6">
                    <a:moveTo>
                      <a:pt x="17" y="2"/>
                    </a:moveTo>
                    <a:cubicBezTo>
                      <a:pt x="13" y="0"/>
                      <a:pt x="10" y="1"/>
                      <a:pt x="9" y="3"/>
                    </a:cubicBezTo>
                    <a:cubicBezTo>
                      <a:pt x="6" y="7"/>
                      <a:pt x="0" y="26"/>
                      <a:pt x="0" y="26"/>
                    </a:cubicBezTo>
                    <a:cubicBezTo>
                      <a:pt x="0" y="26"/>
                      <a:pt x="16" y="13"/>
                      <a:pt x="18" y="10"/>
                    </a:cubicBezTo>
                    <a:cubicBezTo>
                      <a:pt x="20" y="7"/>
                      <a:pt x="20" y="4"/>
                      <a:pt x="17" y="2"/>
                    </a:cubicBezTo>
                    <a:close/>
                  </a:path>
                </a:pathLst>
              </a:custGeom>
              <a:solidFill>
                <a:srgbClr val="FEC5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67">
                <a:extLst>
                  <a:ext uri="{FF2B5EF4-FFF2-40B4-BE49-F238E27FC236}">
                    <a16:creationId xmlns:a16="http://schemas.microsoft.com/office/drawing/2014/main" id="{2383B99B-0737-4F89-9B17-6C68F700ABA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316018" y="5569483"/>
                <a:ext cx="36584" cy="26295"/>
              </a:xfrm>
              <a:custGeom>
                <a:avLst/>
                <a:gdLst>
                  <a:gd name="T0" fmla="*/ 24 w 26"/>
                  <a:gd name="T1" fmla="*/ 16 h 19"/>
                  <a:gd name="T2" fmla="*/ 22 w 26"/>
                  <a:gd name="T3" fmla="*/ 8 h 19"/>
                  <a:gd name="T4" fmla="*/ 0 w 26"/>
                  <a:gd name="T5" fmla="*/ 0 h 19"/>
                  <a:gd name="T6" fmla="*/ 16 w 26"/>
                  <a:gd name="T7" fmla="*/ 18 h 19"/>
                  <a:gd name="T8" fmla="*/ 24 w 26"/>
                  <a:gd name="T9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24" y="16"/>
                    </a:moveTo>
                    <a:cubicBezTo>
                      <a:pt x="26" y="13"/>
                      <a:pt x="25" y="10"/>
                      <a:pt x="22" y="8"/>
                    </a:cubicBezTo>
                    <a:cubicBezTo>
                      <a:pt x="19" y="6"/>
                      <a:pt x="0" y="0"/>
                      <a:pt x="0" y="0"/>
                    </a:cubicBezTo>
                    <a:cubicBezTo>
                      <a:pt x="0" y="0"/>
                      <a:pt x="13" y="15"/>
                      <a:pt x="16" y="18"/>
                    </a:cubicBezTo>
                    <a:cubicBezTo>
                      <a:pt x="19" y="19"/>
                      <a:pt x="22" y="19"/>
                      <a:pt x="24" y="16"/>
                    </a:cubicBezTo>
                    <a:close/>
                  </a:path>
                </a:pathLst>
              </a:custGeom>
              <a:solidFill>
                <a:srgbClr val="FEC5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68">
                <a:extLst>
                  <a:ext uri="{FF2B5EF4-FFF2-40B4-BE49-F238E27FC236}">
                    <a16:creationId xmlns:a16="http://schemas.microsoft.com/office/drawing/2014/main" id="{2F8A1065-1E08-40F4-ABD9-E62EBE7B0A3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315446" y="5784986"/>
                <a:ext cx="37728" cy="26295"/>
              </a:xfrm>
              <a:custGeom>
                <a:avLst/>
                <a:gdLst>
                  <a:gd name="T0" fmla="*/ 2 w 27"/>
                  <a:gd name="T1" fmla="*/ 16 h 19"/>
                  <a:gd name="T2" fmla="*/ 10 w 27"/>
                  <a:gd name="T3" fmla="*/ 18 h 19"/>
                  <a:gd name="T4" fmla="*/ 27 w 27"/>
                  <a:gd name="T5" fmla="*/ 0 h 19"/>
                  <a:gd name="T6" fmla="*/ 4 w 27"/>
                  <a:gd name="T7" fmla="*/ 8 h 19"/>
                  <a:gd name="T8" fmla="*/ 2 w 27"/>
                  <a:gd name="T9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2" y="16"/>
                    </a:moveTo>
                    <a:cubicBezTo>
                      <a:pt x="5" y="19"/>
                      <a:pt x="8" y="19"/>
                      <a:pt x="10" y="18"/>
                    </a:cubicBezTo>
                    <a:cubicBezTo>
                      <a:pt x="14" y="15"/>
                      <a:pt x="27" y="0"/>
                      <a:pt x="27" y="0"/>
                    </a:cubicBezTo>
                    <a:cubicBezTo>
                      <a:pt x="27" y="0"/>
                      <a:pt x="7" y="6"/>
                      <a:pt x="4" y="8"/>
                    </a:cubicBezTo>
                    <a:cubicBezTo>
                      <a:pt x="1" y="10"/>
                      <a:pt x="0" y="13"/>
                      <a:pt x="2" y="16"/>
                    </a:cubicBezTo>
                    <a:close/>
                  </a:path>
                </a:pathLst>
              </a:custGeom>
              <a:solidFill>
                <a:srgbClr val="FEC5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69">
                <a:extLst>
                  <a:ext uri="{FF2B5EF4-FFF2-40B4-BE49-F238E27FC236}">
                    <a16:creationId xmlns:a16="http://schemas.microsoft.com/office/drawing/2014/main" id="{D434055E-FD89-466D-9E88-76E9D5D9750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142244" y="5742115"/>
                <a:ext cx="28582" cy="36584"/>
              </a:xfrm>
              <a:custGeom>
                <a:avLst/>
                <a:gdLst>
                  <a:gd name="T0" fmla="*/ 4 w 20"/>
                  <a:gd name="T1" fmla="*/ 2 h 26"/>
                  <a:gd name="T2" fmla="*/ 2 w 20"/>
                  <a:gd name="T3" fmla="*/ 10 h 26"/>
                  <a:gd name="T4" fmla="*/ 20 w 20"/>
                  <a:gd name="T5" fmla="*/ 26 h 26"/>
                  <a:gd name="T6" fmla="*/ 12 w 20"/>
                  <a:gd name="T7" fmla="*/ 3 h 26"/>
                  <a:gd name="T8" fmla="*/ 4 w 20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6">
                    <a:moveTo>
                      <a:pt x="4" y="2"/>
                    </a:moveTo>
                    <a:cubicBezTo>
                      <a:pt x="0" y="4"/>
                      <a:pt x="1" y="7"/>
                      <a:pt x="2" y="10"/>
                    </a:cubicBezTo>
                    <a:cubicBezTo>
                      <a:pt x="4" y="13"/>
                      <a:pt x="20" y="26"/>
                      <a:pt x="20" y="26"/>
                    </a:cubicBezTo>
                    <a:cubicBezTo>
                      <a:pt x="20" y="26"/>
                      <a:pt x="14" y="7"/>
                      <a:pt x="12" y="3"/>
                    </a:cubicBezTo>
                    <a:cubicBezTo>
                      <a:pt x="10" y="1"/>
                      <a:pt x="7" y="0"/>
                      <a:pt x="4" y="2"/>
                    </a:cubicBezTo>
                    <a:close/>
                  </a:path>
                </a:pathLst>
              </a:custGeom>
              <a:solidFill>
                <a:srgbClr val="FEC5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70">
                <a:extLst>
                  <a:ext uri="{FF2B5EF4-FFF2-40B4-BE49-F238E27FC236}">
                    <a16:creationId xmlns:a16="http://schemas.microsoft.com/office/drawing/2014/main" id="{06608EF9-6CC0-4247-97D5-806F97538C5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175398" y="5569483"/>
                <a:ext cx="36584" cy="26295"/>
              </a:xfrm>
              <a:custGeom>
                <a:avLst/>
                <a:gdLst>
                  <a:gd name="T0" fmla="*/ 24 w 26"/>
                  <a:gd name="T1" fmla="*/ 3 h 19"/>
                  <a:gd name="T2" fmla="*/ 16 w 26"/>
                  <a:gd name="T3" fmla="*/ 2 h 19"/>
                  <a:gd name="T4" fmla="*/ 0 w 26"/>
                  <a:gd name="T5" fmla="*/ 19 h 19"/>
                  <a:gd name="T6" fmla="*/ 22 w 26"/>
                  <a:gd name="T7" fmla="*/ 11 h 19"/>
                  <a:gd name="T8" fmla="*/ 24 w 26"/>
                  <a:gd name="T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24" y="3"/>
                    </a:moveTo>
                    <a:cubicBezTo>
                      <a:pt x="22" y="0"/>
                      <a:pt x="19" y="0"/>
                      <a:pt x="16" y="2"/>
                    </a:cubicBezTo>
                    <a:cubicBezTo>
                      <a:pt x="13" y="4"/>
                      <a:pt x="0" y="19"/>
                      <a:pt x="0" y="19"/>
                    </a:cubicBezTo>
                    <a:cubicBezTo>
                      <a:pt x="0" y="19"/>
                      <a:pt x="19" y="13"/>
                      <a:pt x="22" y="11"/>
                    </a:cubicBezTo>
                    <a:cubicBezTo>
                      <a:pt x="25" y="9"/>
                      <a:pt x="26" y="7"/>
                      <a:pt x="24" y="3"/>
                    </a:cubicBezTo>
                    <a:close/>
                  </a:path>
                </a:pathLst>
              </a:custGeom>
              <a:solidFill>
                <a:srgbClr val="FEC5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71">
                <a:extLst>
                  <a:ext uri="{FF2B5EF4-FFF2-40B4-BE49-F238E27FC236}">
                    <a16:creationId xmlns:a16="http://schemas.microsoft.com/office/drawing/2014/main" id="{1B26FA34-3598-4071-B94A-26924B98EBE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356603" y="5600923"/>
                <a:ext cx="28582" cy="37728"/>
              </a:xfrm>
              <a:custGeom>
                <a:avLst/>
                <a:gdLst>
                  <a:gd name="T0" fmla="*/ 17 w 20"/>
                  <a:gd name="T1" fmla="*/ 24 h 27"/>
                  <a:gd name="T2" fmla="*/ 18 w 20"/>
                  <a:gd name="T3" fmla="*/ 16 h 27"/>
                  <a:gd name="T4" fmla="*/ 0 w 20"/>
                  <a:gd name="T5" fmla="*/ 0 h 27"/>
                  <a:gd name="T6" fmla="*/ 9 w 20"/>
                  <a:gd name="T7" fmla="*/ 23 h 27"/>
                  <a:gd name="T8" fmla="*/ 17 w 20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7">
                    <a:moveTo>
                      <a:pt x="17" y="24"/>
                    </a:moveTo>
                    <a:cubicBezTo>
                      <a:pt x="20" y="22"/>
                      <a:pt x="20" y="19"/>
                      <a:pt x="18" y="16"/>
                    </a:cubicBezTo>
                    <a:cubicBezTo>
                      <a:pt x="16" y="13"/>
                      <a:pt x="0" y="0"/>
                      <a:pt x="0" y="0"/>
                    </a:cubicBezTo>
                    <a:cubicBezTo>
                      <a:pt x="0" y="0"/>
                      <a:pt x="6" y="19"/>
                      <a:pt x="9" y="23"/>
                    </a:cubicBezTo>
                    <a:cubicBezTo>
                      <a:pt x="10" y="25"/>
                      <a:pt x="13" y="27"/>
                      <a:pt x="17" y="24"/>
                    </a:cubicBezTo>
                    <a:close/>
                  </a:path>
                </a:pathLst>
              </a:custGeom>
              <a:solidFill>
                <a:srgbClr val="FEC5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72">
                <a:extLst>
                  <a:ext uri="{FF2B5EF4-FFF2-40B4-BE49-F238E27FC236}">
                    <a16:creationId xmlns:a16="http://schemas.microsoft.com/office/drawing/2014/main" id="{8739E0AB-0DF6-4E8B-BCAB-213EB548853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266286" y="5810138"/>
                <a:ext cx="42301" cy="17149"/>
              </a:xfrm>
              <a:custGeom>
                <a:avLst/>
                <a:gdLst>
                  <a:gd name="T0" fmla="*/ 1 w 30"/>
                  <a:gd name="T1" fmla="*/ 7 h 12"/>
                  <a:gd name="T2" fmla="*/ 8 w 30"/>
                  <a:gd name="T3" fmla="*/ 12 h 12"/>
                  <a:gd name="T4" fmla="*/ 30 w 30"/>
                  <a:gd name="T5" fmla="*/ 2 h 12"/>
                  <a:gd name="T6" fmla="*/ 6 w 30"/>
                  <a:gd name="T7" fmla="*/ 1 h 12"/>
                  <a:gd name="T8" fmla="*/ 1 w 30"/>
                  <a:gd name="T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2">
                    <a:moveTo>
                      <a:pt x="1" y="7"/>
                    </a:moveTo>
                    <a:cubicBezTo>
                      <a:pt x="2" y="11"/>
                      <a:pt x="5" y="12"/>
                      <a:pt x="8" y="12"/>
                    </a:cubicBezTo>
                    <a:cubicBezTo>
                      <a:pt x="12" y="11"/>
                      <a:pt x="30" y="2"/>
                      <a:pt x="30" y="2"/>
                    </a:cubicBezTo>
                    <a:cubicBezTo>
                      <a:pt x="30" y="2"/>
                      <a:pt x="10" y="0"/>
                      <a:pt x="6" y="1"/>
                    </a:cubicBezTo>
                    <a:cubicBezTo>
                      <a:pt x="3" y="1"/>
                      <a:pt x="0" y="3"/>
                      <a:pt x="1" y="7"/>
                    </a:cubicBezTo>
                    <a:close/>
                  </a:path>
                </a:pathLst>
              </a:custGeom>
              <a:solidFill>
                <a:srgbClr val="FEC5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73">
                <a:extLst>
                  <a:ext uri="{FF2B5EF4-FFF2-40B4-BE49-F238E27FC236}">
                    <a16:creationId xmlns:a16="http://schemas.microsoft.com/office/drawing/2014/main" id="{32B83956-19AD-4BE6-AFE7-FB728772E16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126810" y="5692383"/>
                <a:ext cx="18292" cy="41157"/>
              </a:xfrm>
              <a:custGeom>
                <a:avLst/>
                <a:gdLst>
                  <a:gd name="T0" fmla="*/ 5 w 13"/>
                  <a:gd name="T1" fmla="*/ 0 h 29"/>
                  <a:gd name="T2" fmla="*/ 1 w 13"/>
                  <a:gd name="T3" fmla="*/ 7 h 29"/>
                  <a:gd name="T4" fmla="*/ 11 w 13"/>
                  <a:gd name="T5" fmla="*/ 29 h 29"/>
                  <a:gd name="T6" fmla="*/ 12 w 13"/>
                  <a:gd name="T7" fmla="*/ 5 h 29"/>
                  <a:gd name="T8" fmla="*/ 5 w 13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9">
                    <a:moveTo>
                      <a:pt x="5" y="0"/>
                    </a:moveTo>
                    <a:cubicBezTo>
                      <a:pt x="1" y="1"/>
                      <a:pt x="0" y="4"/>
                      <a:pt x="1" y="7"/>
                    </a:cubicBezTo>
                    <a:cubicBezTo>
                      <a:pt x="2" y="11"/>
                      <a:pt x="11" y="29"/>
                      <a:pt x="11" y="29"/>
                    </a:cubicBezTo>
                    <a:cubicBezTo>
                      <a:pt x="11" y="29"/>
                      <a:pt x="13" y="9"/>
                      <a:pt x="12" y="5"/>
                    </a:cubicBezTo>
                    <a:cubicBezTo>
                      <a:pt x="12" y="2"/>
                      <a:pt x="9" y="0"/>
                      <a:pt x="5" y="0"/>
                    </a:cubicBezTo>
                    <a:close/>
                  </a:path>
                </a:pathLst>
              </a:custGeom>
              <a:solidFill>
                <a:srgbClr val="FEC5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74">
                <a:extLst>
                  <a:ext uri="{FF2B5EF4-FFF2-40B4-BE49-F238E27FC236}">
                    <a16:creationId xmlns:a16="http://schemas.microsoft.com/office/drawing/2014/main" id="{EFEBEB79-9C5F-4717-88A3-3E29238398F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219413" y="5552907"/>
                <a:ext cx="42301" cy="17149"/>
              </a:xfrm>
              <a:custGeom>
                <a:avLst/>
                <a:gdLst>
                  <a:gd name="T0" fmla="*/ 29 w 30"/>
                  <a:gd name="T1" fmla="*/ 5 h 12"/>
                  <a:gd name="T2" fmla="*/ 23 w 30"/>
                  <a:gd name="T3" fmla="*/ 0 h 12"/>
                  <a:gd name="T4" fmla="*/ 0 w 30"/>
                  <a:gd name="T5" fmla="*/ 11 h 12"/>
                  <a:gd name="T6" fmla="*/ 25 w 30"/>
                  <a:gd name="T7" fmla="*/ 12 h 12"/>
                  <a:gd name="T8" fmla="*/ 29 w 30"/>
                  <a:gd name="T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2">
                    <a:moveTo>
                      <a:pt x="29" y="5"/>
                    </a:moveTo>
                    <a:cubicBezTo>
                      <a:pt x="28" y="1"/>
                      <a:pt x="26" y="0"/>
                      <a:pt x="23" y="0"/>
                    </a:cubicBezTo>
                    <a:cubicBezTo>
                      <a:pt x="19" y="1"/>
                      <a:pt x="0" y="11"/>
                      <a:pt x="0" y="11"/>
                    </a:cubicBezTo>
                    <a:cubicBezTo>
                      <a:pt x="0" y="11"/>
                      <a:pt x="21" y="12"/>
                      <a:pt x="25" y="12"/>
                    </a:cubicBezTo>
                    <a:cubicBezTo>
                      <a:pt x="28" y="11"/>
                      <a:pt x="30" y="9"/>
                      <a:pt x="29" y="5"/>
                    </a:cubicBezTo>
                    <a:close/>
                  </a:path>
                </a:pathLst>
              </a:custGeom>
              <a:solidFill>
                <a:srgbClr val="FEC5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75">
                <a:extLst>
                  <a:ext uri="{FF2B5EF4-FFF2-40B4-BE49-F238E27FC236}">
                    <a16:creationId xmlns:a16="http://schemas.microsoft.com/office/drawing/2014/main" id="{AF325B8A-AA77-40BC-A3E7-50F13D8FB2A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382898" y="5646653"/>
                <a:ext cx="18292" cy="41157"/>
              </a:xfrm>
              <a:custGeom>
                <a:avLst/>
                <a:gdLst>
                  <a:gd name="T0" fmla="*/ 8 w 13"/>
                  <a:gd name="T1" fmla="*/ 29 h 29"/>
                  <a:gd name="T2" fmla="*/ 12 w 13"/>
                  <a:gd name="T3" fmla="*/ 22 h 29"/>
                  <a:gd name="T4" fmla="*/ 2 w 13"/>
                  <a:gd name="T5" fmla="*/ 0 h 29"/>
                  <a:gd name="T6" fmla="*/ 1 w 13"/>
                  <a:gd name="T7" fmla="*/ 24 h 29"/>
                  <a:gd name="T8" fmla="*/ 8 w 13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9">
                    <a:moveTo>
                      <a:pt x="8" y="29"/>
                    </a:moveTo>
                    <a:cubicBezTo>
                      <a:pt x="12" y="28"/>
                      <a:pt x="13" y="25"/>
                      <a:pt x="12" y="22"/>
                    </a:cubicBezTo>
                    <a:cubicBezTo>
                      <a:pt x="11" y="18"/>
                      <a:pt x="2" y="0"/>
                      <a:pt x="2" y="0"/>
                    </a:cubicBezTo>
                    <a:cubicBezTo>
                      <a:pt x="2" y="0"/>
                      <a:pt x="0" y="20"/>
                      <a:pt x="1" y="24"/>
                    </a:cubicBezTo>
                    <a:cubicBezTo>
                      <a:pt x="2" y="27"/>
                      <a:pt x="4" y="29"/>
                      <a:pt x="8" y="29"/>
                    </a:cubicBezTo>
                    <a:close/>
                  </a:path>
                </a:pathLst>
              </a:custGeom>
              <a:solidFill>
                <a:srgbClr val="FEC5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76">
                <a:extLst>
                  <a:ext uri="{FF2B5EF4-FFF2-40B4-BE49-F238E27FC236}">
                    <a16:creationId xmlns:a16="http://schemas.microsoft.com/office/drawing/2014/main" id="{03C8D0E4-7057-402D-ADAA-40BA835F60A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001624" y="5657513"/>
                <a:ext cx="80028" cy="21722"/>
              </a:xfrm>
              <a:custGeom>
                <a:avLst/>
                <a:gdLst>
                  <a:gd name="T0" fmla="*/ 32 w 57"/>
                  <a:gd name="T1" fmla="*/ 0 h 16"/>
                  <a:gd name="T2" fmla="*/ 26 w 57"/>
                  <a:gd name="T3" fmla="*/ 1 h 16"/>
                  <a:gd name="T4" fmla="*/ 19 w 57"/>
                  <a:gd name="T5" fmla="*/ 3 h 16"/>
                  <a:gd name="T6" fmla="*/ 18 w 57"/>
                  <a:gd name="T7" fmla="*/ 3 h 16"/>
                  <a:gd name="T8" fmla="*/ 17 w 57"/>
                  <a:gd name="T9" fmla="*/ 3 h 16"/>
                  <a:gd name="T10" fmla="*/ 17 w 57"/>
                  <a:gd name="T11" fmla="*/ 4 h 16"/>
                  <a:gd name="T12" fmla="*/ 17 w 57"/>
                  <a:gd name="T13" fmla="*/ 5 h 16"/>
                  <a:gd name="T14" fmla="*/ 16 w 57"/>
                  <a:gd name="T15" fmla="*/ 7 h 16"/>
                  <a:gd name="T16" fmla="*/ 15 w 57"/>
                  <a:gd name="T17" fmla="*/ 7 h 16"/>
                  <a:gd name="T18" fmla="*/ 14 w 57"/>
                  <a:gd name="T19" fmla="*/ 8 h 16"/>
                  <a:gd name="T20" fmla="*/ 12 w 57"/>
                  <a:gd name="T21" fmla="*/ 8 h 16"/>
                  <a:gd name="T22" fmla="*/ 11 w 57"/>
                  <a:gd name="T23" fmla="*/ 7 h 16"/>
                  <a:gd name="T24" fmla="*/ 10 w 57"/>
                  <a:gd name="T25" fmla="*/ 7 h 16"/>
                  <a:gd name="T26" fmla="*/ 8 w 57"/>
                  <a:gd name="T27" fmla="*/ 7 h 16"/>
                  <a:gd name="T28" fmla="*/ 7 w 57"/>
                  <a:gd name="T29" fmla="*/ 7 h 16"/>
                  <a:gd name="T30" fmla="*/ 5 w 57"/>
                  <a:gd name="T31" fmla="*/ 6 h 16"/>
                  <a:gd name="T32" fmla="*/ 1 w 57"/>
                  <a:gd name="T33" fmla="*/ 10 h 16"/>
                  <a:gd name="T34" fmla="*/ 0 w 57"/>
                  <a:gd name="T35" fmla="*/ 12 h 16"/>
                  <a:gd name="T36" fmla="*/ 1 w 57"/>
                  <a:gd name="T37" fmla="*/ 16 h 16"/>
                  <a:gd name="T38" fmla="*/ 1 w 57"/>
                  <a:gd name="T39" fmla="*/ 15 h 16"/>
                  <a:gd name="T40" fmla="*/ 5 w 57"/>
                  <a:gd name="T41" fmla="*/ 13 h 16"/>
                  <a:gd name="T42" fmla="*/ 5 w 57"/>
                  <a:gd name="T43" fmla="*/ 14 h 16"/>
                  <a:gd name="T44" fmla="*/ 5 w 57"/>
                  <a:gd name="T45" fmla="*/ 15 h 16"/>
                  <a:gd name="T46" fmla="*/ 17 w 57"/>
                  <a:gd name="T47" fmla="*/ 13 h 16"/>
                  <a:gd name="T48" fmla="*/ 33 w 57"/>
                  <a:gd name="T49" fmla="*/ 12 h 16"/>
                  <a:gd name="T50" fmla="*/ 48 w 57"/>
                  <a:gd name="T51" fmla="*/ 12 h 16"/>
                  <a:gd name="T52" fmla="*/ 56 w 57"/>
                  <a:gd name="T53" fmla="*/ 13 h 16"/>
                  <a:gd name="T54" fmla="*/ 57 w 57"/>
                  <a:gd name="T55" fmla="*/ 12 h 16"/>
                  <a:gd name="T56" fmla="*/ 54 w 57"/>
                  <a:gd name="T57" fmla="*/ 11 h 16"/>
                  <a:gd name="T58" fmla="*/ 44 w 57"/>
                  <a:gd name="T59" fmla="*/ 11 h 16"/>
                  <a:gd name="T60" fmla="*/ 36 w 57"/>
                  <a:gd name="T61" fmla="*/ 10 h 16"/>
                  <a:gd name="T62" fmla="*/ 34 w 57"/>
                  <a:gd name="T63" fmla="*/ 10 h 16"/>
                  <a:gd name="T64" fmla="*/ 31 w 57"/>
                  <a:gd name="T65" fmla="*/ 10 h 16"/>
                  <a:gd name="T66" fmla="*/ 26 w 57"/>
                  <a:gd name="T67" fmla="*/ 9 h 16"/>
                  <a:gd name="T68" fmla="*/ 30 w 57"/>
                  <a:gd name="T69" fmla="*/ 5 h 16"/>
                  <a:gd name="T70" fmla="*/ 26 w 57"/>
                  <a:gd name="T71" fmla="*/ 4 h 16"/>
                  <a:gd name="T72" fmla="*/ 32 w 57"/>
                  <a:gd name="T7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" h="16">
                    <a:moveTo>
                      <a:pt x="32" y="0"/>
                    </a:moveTo>
                    <a:cubicBezTo>
                      <a:pt x="30" y="0"/>
                      <a:pt x="28" y="0"/>
                      <a:pt x="26" y="1"/>
                    </a:cubicBezTo>
                    <a:cubicBezTo>
                      <a:pt x="24" y="1"/>
                      <a:pt x="22" y="2"/>
                      <a:pt x="19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4"/>
                      <a:pt x="17" y="4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6"/>
                      <a:pt x="16" y="6"/>
                      <a:pt x="16" y="7"/>
                    </a:cubicBezTo>
                    <a:cubicBezTo>
                      <a:pt x="16" y="7"/>
                      <a:pt x="15" y="7"/>
                      <a:pt x="15" y="7"/>
                    </a:cubicBezTo>
                    <a:cubicBezTo>
                      <a:pt x="15" y="8"/>
                      <a:pt x="14" y="8"/>
                      <a:pt x="14" y="8"/>
                    </a:cubicBezTo>
                    <a:cubicBezTo>
                      <a:pt x="13" y="8"/>
                      <a:pt x="13" y="8"/>
                      <a:pt x="12" y="8"/>
                    </a:cubicBezTo>
                    <a:cubicBezTo>
                      <a:pt x="12" y="7"/>
                      <a:pt x="11" y="7"/>
                      <a:pt x="11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7"/>
                      <a:pt x="9" y="7"/>
                      <a:pt x="8" y="7"/>
                    </a:cubicBezTo>
                    <a:cubicBezTo>
                      <a:pt x="8" y="7"/>
                      <a:pt x="7" y="7"/>
                      <a:pt x="7" y="7"/>
                    </a:cubicBezTo>
                    <a:cubicBezTo>
                      <a:pt x="6" y="6"/>
                      <a:pt x="6" y="6"/>
                      <a:pt x="5" y="6"/>
                    </a:cubicBezTo>
                    <a:cubicBezTo>
                      <a:pt x="4" y="7"/>
                      <a:pt x="2" y="8"/>
                      <a:pt x="1" y="10"/>
                    </a:cubicBezTo>
                    <a:cubicBezTo>
                      <a:pt x="0" y="11"/>
                      <a:pt x="0" y="11"/>
                      <a:pt x="0" y="12"/>
                    </a:cubicBezTo>
                    <a:cubicBezTo>
                      <a:pt x="0" y="14"/>
                      <a:pt x="0" y="15"/>
                      <a:pt x="1" y="16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2" y="14"/>
                      <a:pt x="4" y="13"/>
                      <a:pt x="5" y="13"/>
                    </a:cubicBezTo>
                    <a:cubicBezTo>
                      <a:pt x="6" y="12"/>
                      <a:pt x="6" y="13"/>
                      <a:pt x="5" y="14"/>
                    </a:cubicBezTo>
                    <a:cubicBezTo>
                      <a:pt x="5" y="14"/>
                      <a:pt x="5" y="16"/>
                      <a:pt x="5" y="15"/>
                    </a:cubicBezTo>
                    <a:cubicBezTo>
                      <a:pt x="9" y="13"/>
                      <a:pt x="13" y="13"/>
                      <a:pt x="17" y="13"/>
                    </a:cubicBezTo>
                    <a:cubicBezTo>
                      <a:pt x="22" y="12"/>
                      <a:pt x="27" y="12"/>
                      <a:pt x="33" y="12"/>
                    </a:cubicBezTo>
                    <a:cubicBezTo>
                      <a:pt x="38" y="12"/>
                      <a:pt x="43" y="12"/>
                      <a:pt x="48" y="12"/>
                    </a:cubicBezTo>
                    <a:cubicBezTo>
                      <a:pt x="51" y="13"/>
                      <a:pt x="53" y="13"/>
                      <a:pt x="56" y="13"/>
                    </a:cubicBezTo>
                    <a:cubicBezTo>
                      <a:pt x="56" y="12"/>
                      <a:pt x="57" y="12"/>
                      <a:pt x="57" y="12"/>
                    </a:cubicBezTo>
                    <a:cubicBezTo>
                      <a:pt x="56" y="11"/>
                      <a:pt x="55" y="11"/>
                      <a:pt x="54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1" y="11"/>
                      <a:pt x="38" y="11"/>
                      <a:pt x="36" y="10"/>
                    </a:cubicBezTo>
                    <a:cubicBezTo>
                      <a:pt x="35" y="10"/>
                      <a:pt x="35" y="9"/>
                      <a:pt x="34" y="10"/>
                    </a:cubicBezTo>
                    <a:cubicBezTo>
                      <a:pt x="33" y="10"/>
                      <a:pt x="32" y="10"/>
                      <a:pt x="31" y="10"/>
                    </a:cubicBezTo>
                    <a:cubicBezTo>
                      <a:pt x="29" y="11"/>
                      <a:pt x="27" y="10"/>
                      <a:pt x="26" y="9"/>
                    </a:cubicBezTo>
                    <a:cubicBezTo>
                      <a:pt x="27" y="8"/>
                      <a:pt x="28" y="6"/>
                      <a:pt x="30" y="5"/>
                    </a:cubicBezTo>
                    <a:cubicBezTo>
                      <a:pt x="29" y="5"/>
                      <a:pt x="28" y="4"/>
                      <a:pt x="26" y="4"/>
                    </a:cubicBezTo>
                    <a:cubicBezTo>
                      <a:pt x="28" y="3"/>
                      <a:pt x="30" y="1"/>
                      <a:pt x="32" y="0"/>
                    </a:cubicBezTo>
                    <a:close/>
                  </a:path>
                </a:pathLst>
              </a:custGeom>
              <a:solidFill>
                <a:srgbClr val="FEC5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77">
                <a:extLst>
                  <a:ext uri="{FF2B5EF4-FFF2-40B4-BE49-F238E27FC236}">
                    <a16:creationId xmlns:a16="http://schemas.microsoft.com/office/drawing/2014/main" id="{686E9E6A-DE7A-47AE-84AD-5BD9607CC1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5400000">
                <a:off x="1990191" y="5655227"/>
                <a:ext cx="280097" cy="240083"/>
              </a:xfrm>
              <a:custGeom>
                <a:avLst/>
                <a:gdLst>
                  <a:gd name="T0" fmla="*/ 97 w 199"/>
                  <a:gd name="T1" fmla="*/ 155 h 170"/>
                  <a:gd name="T2" fmla="*/ 87 w 199"/>
                  <a:gd name="T3" fmla="*/ 158 h 170"/>
                  <a:gd name="T4" fmla="*/ 72 w 199"/>
                  <a:gd name="T5" fmla="*/ 165 h 170"/>
                  <a:gd name="T6" fmla="*/ 62 w 199"/>
                  <a:gd name="T7" fmla="*/ 165 h 170"/>
                  <a:gd name="T8" fmla="*/ 53 w 199"/>
                  <a:gd name="T9" fmla="*/ 162 h 170"/>
                  <a:gd name="T10" fmla="*/ 42 w 199"/>
                  <a:gd name="T11" fmla="*/ 162 h 170"/>
                  <a:gd name="T12" fmla="*/ 31 w 199"/>
                  <a:gd name="T13" fmla="*/ 163 h 170"/>
                  <a:gd name="T14" fmla="*/ 35 w 199"/>
                  <a:gd name="T15" fmla="*/ 157 h 170"/>
                  <a:gd name="T16" fmla="*/ 79 w 199"/>
                  <a:gd name="T17" fmla="*/ 148 h 170"/>
                  <a:gd name="T18" fmla="*/ 89 w 199"/>
                  <a:gd name="T19" fmla="*/ 141 h 170"/>
                  <a:gd name="T20" fmla="*/ 115 w 199"/>
                  <a:gd name="T21" fmla="*/ 152 h 170"/>
                  <a:gd name="T22" fmla="*/ 107 w 199"/>
                  <a:gd name="T23" fmla="*/ 158 h 170"/>
                  <a:gd name="T24" fmla="*/ 8 w 199"/>
                  <a:gd name="T25" fmla="*/ 144 h 170"/>
                  <a:gd name="T26" fmla="*/ 48 w 199"/>
                  <a:gd name="T27" fmla="*/ 119 h 170"/>
                  <a:gd name="T28" fmla="*/ 125 w 199"/>
                  <a:gd name="T29" fmla="*/ 88 h 170"/>
                  <a:gd name="T30" fmla="*/ 151 w 199"/>
                  <a:gd name="T31" fmla="*/ 61 h 170"/>
                  <a:gd name="T32" fmla="*/ 157 w 199"/>
                  <a:gd name="T33" fmla="*/ 72 h 170"/>
                  <a:gd name="T34" fmla="*/ 157 w 199"/>
                  <a:gd name="T35" fmla="*/ 82 h 170"/>
                  <a:gd name="T36" fmla="*/ 148 w 199"/>
                  <a:gd name="T37" fmla="*/ 94 h 170"/>
                  <a:gd name="T38" fmla="*/ 142 w 199"/>
                  <a:gd name="T39" fmla="*/ 102 h 170"/>
                  <a:gd name="T40" fmla="*/ 136 w 199"/>
                  <a:gd name="T41" fmla="*/ 111 h 170"/>
                  <a:gd name="T42" fmla="*/ 127 w 199"/>
                  <a:gd name="T43" fmla="*/ 120 h 170"/>
                  <a:gd name="T44" fmla="*/ 136 w 199"/>
                  <a:gd name="T45" fmla="*/ 124 h 170"/>
                  <a:gd name="T46" fmla="*/ 134 w 199"/>
                  <a:gd name="T47" fmla="*/ 116 h 170"/>
                  <a:gd name="T48" fmla="*/ 147 w 199"/>
                  <a:gd name="T49" fmla="*/ 109 h 170"/>
                  <a:gd name="T50" fmla="*/ 163 w 199"/>
                  <a:gd name="T51" fmla="*/ 102 h 170"/>
                  <a:gd name="T52" fmla="*/ 171 w 199"/>
                  <a:gd name="T53" fmla="*/ 93 h 170"/>
                  <a:gd name="T54" fmla="*/ 164 w 199"/>
                  <a:gd name="T55" fmla="*/ 88 h 170"/>
                  <a:gd name="T56" fmla="*/ 185 w 199"/>
                  <a:gd name="T57" fmla="*/ 67 h 170"/>
                  <a:gd name="T58" fmla="*/ 199 w 199"/>
                  <a:gd name="T59" fmla="*/ 42 h 170"/>
                  <a:gd name="T60" fmla="*/ 170 w 199"/>
                  <a:gd name="T61" fmla="*/ 60 h 170"/>
                  <a:gd name="T62" fmla="*/ 195 w 199"/>
                  <a:gd name="T63" fmla="*/ 21 h 170"/>
                  <a:gd name="T64" fmla="*/ 169 w 199"/>
                  <a:gd name="T65" fmla="*/ 46 h 170"/>
                  <a:gd name="T66" fmla="*/ 178 w 199"/>
                  <a:gd name="T67" fmla="*/ 1 h 170"/>
                  <a:gd name="T68" fmla="*/ 164 w 199"/>
                  <a:gd name="T69" fmla="*/ 36 h 170"/>
                  <a:gd name="T70" fmla="*/ 161 w 199"/>
                  <a:gd name="T71" fmla="*/ 14 h 170"/>
                  <a:gd name="T72" fmla="*/ 57 w 199"/>
                  <a:gd name="T73" fmla="*/ 110 h 170"/>
                  <a:gd name="T74" fmla="*/ 17 w 199"/>
                  <a:gd name="T75" fmla="*/ 135 h 170"/>
                  <a:gd name="T76" fmla="*/ 0 w 199"/>
                  <a:gd name="T77" fmla="*/ 145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9" h="170">
                    <a:moveTo>
                      <a:pt x="107" y="158"/>
                    </a:moveTo>
                    <a:cubicBezTo>
                      <a:pt x="103" y="160"/>
                      <a:pt x="100" y="156"/>
                      <a:pt x="97" y="155"/>
                    </a:cubicBezTo>
                    <a:cubicBezTo>
                      <a:pt x="95" y="156"/>
                      <a:pt x="95" y="160"/>
                      <a:pt x="93" y="162"/>
                    </a:cubicBezTo>
                    <a:cubicBezTo>
                      <a:pt x="90" y="165"/>
                      <a:pt x="87" y="161"/>
                      <a:pt x="87" y="158"/>
                    </a:cubicBezTo>
                    <a:cubicBezTo>
                      <a:pt x="84" y="161"/>
                      <a:pt x="83" y="167"/>
                      <a:pt x="78" y="166"/>
                    </a:cubicBezTo>
                    <a:cubicBezTo>
                      <a:pt x="76" y="164"/>
                      <a:pt x="74" y="160"/>
                      <a:pt x="72" y="165"/>
                    </a:cubicBezTo>
                    <a:cubicBezTo>
                      <a:pt x="71" y="167"/>
                      <a:pt x="67" y="170"/>
                      <a:pt x="65" y="167"/>
                    </a:cubicBezTo>
                    <a:cubicBezTo>
                      <a:pt x="65" y="164"/>
                      <a:pt x="63" y="160"/>
                      <a:pt x="62" y="165"/>
                    </a:cubicBezTo>
                    <a:cubicBezTo>
                      <a:pt x="60" y="168"/>
                      <a:pt x="57" y="170"/>
                      <a:pt x="54" y="169"/>
                    </a:cubicBezTo>
                    <a:cubicBezTo>
                      <a:pt x="52" y="168"/>
                      <a:pt x="55" y="162"/>
                      <a:pt x="53" y="162"/>
                    </a:cubicBezTo>
                    <a:cubicBezTo>
                      <a:pt x="49" y="165"/>
                      <a:pt x="47" y="170"/>
                      <a:pt x="42" y="170"/>
                    </a:cubicBezTo>
                    <a:cubicBezTo>
                      <a:pt x="41" y="168"/>
                      <a:pt x="44" y="164"/>
                      <a:pt x="42" y="162"/>
                    </a:cubicBezTo>
                    <a:cubicBezTo>
                      <a:pt x="39" y="165"/>
                      <a:pt x="36" y="170"/>
                      <a:pt x="32" y="170"/>
                    </a:cubicBezTo>
                    <a:cubicBezTo>
                      <a:pt x="30" y="168"/>
                      <a:pt x="32" y="164"/>
                      <a:pt x="31" y="163"/>
                    </a:cubicBezTo>
                    <a:cubicBezTo>
                      <a:pt x="27" y="165"/>
                      <a:pt x="22" y="170"/>
                      <a:pt x="16" y="169"/>
                    </a:cubicBezTo>
                    <a:cubicBezTo>
                      <a:pt x="19" y="161"/>
                      <a:pt x="28" y="158"/>
                      <a:pt x="35" y="157"/>
                    </a:cubicBezTo>
                    <a:cubicBezTo>
                      <a:pt x="48" y="155"/>
                      <a:pt x="61" y="158"/>
                      <a:pt x="74" y="154"/>
                    </a:cubicBezTo>
                    <a:cubicBezTo>
                      <a:pt x="76" y="152"/>
                      <a:pt x="81" y="151"/>
                      <a:pt x="79" y="148"/>
                    </a:cubicBezTo>
                    <a:cubicBezTo>
                      <a:pt x="77" y="146"/>
                      <a:pt x="83" y="147"/>
                      <a:pt x="83" y="144"/>
                    </a:cubicBezTo>
                    <a:cubicBezTo>
                      <a:pt x="83" y="141"/>
                      <a:pt x="86" y="141"/>
                      <a:pt x="89" y="141"/>
                    </a:cubicBezTo>
                    <a:cubicBezTo>
                      <a:pt x="101" y="140"/>
                      <a:pt x="114" y="143"/>
                      <a:pt x="126" y="143"/>
                    </a:cubicBezTo>
                    <a:cubicBezTo>
                      <a:pt x="127" y="149"/>
                      <a:pt x="120" y="154"/>
                      <a:pt x="115" y="152"/>
                    </a:cubicBezTo>
                    <a:cubicBezTo>
                      <a:pt x="112" y="152"/>
                      <a:pt x="108" y="146"/>
                      <a:pt x="109" y="151"/>
                    </a:cubicBezTo>
                    <a:cubicBezTo>
                      <a:pt x="109" y="153"/>
                      <a:pt x="109" y="156"/>
                      <a:pt x="107" y="158"/>
                    </a:cubicBezTo>
                    <a:moveTo>
                      <a:pt x="0" y="145"/>
                    </a:moveTo>
                    <a:cubicBezTo>
                      <a:pt x="3" y="148"/>
                      <a:pt x="5" y="145"/>
                      <a:pt x="8" y="144"/>
                    </a:cubicBezTo>
                    <a:cubicBezTo>
                      <a:pt x="17" y="141"/>
                      <a:pt x="25" y="135"/>
                      <a:pt x="33" y="130"/>
                    </a:cubicBezTo>
                    <a:cubicBezTo>
                      <a:pt x="38" y="126"/>
                      <a:pt x="42" y="121"/>
                      <a:pt x="48" y="119"/>
                    </a:cubicBezTo>
                    <a:cubicBezTo>
                      <a:pt x="60" y="116"/>
                      <a:pt x="74" y="116"/>
                      <a:pt x="86" y="113"/>
                    </a:cubicBezTo>
                    <a:cubicBezTo>
                      <a:pt x="95" y="100"/>
                      <a:pt x="112" y="95"/>
                      <a:pt x="125" y="88"/>
                    </a:cubicBezTo>
                    <a:cubicBezTo>
                      <a:pt x="128" y="87"/>
                      <a:pt x="129" y="84"/>
                      <a:pt x="130" y="81"/>
                    </a:cubicBezTo>
                    <a:cubicBezTo>
                      <a:pt x="135" y="73"/>
                      <a:pt x="142" y="66"/>
                      <a:pt x="151" y="61"/>
                    </a:cubicBezTo>
                    <a:cubicBezTo>
                      <a:pt x="155" y="59"/>
                      <a:pt x="159" y="58"/>
                      <a:pt x="164" y="59"/>
                    </a:cubicBezTo>
                    <a:cubicBezTo>
                      <a:pt x="163" y="64"/>
                      <a:pt x="160" y="69"/>
                      <a:pt x="157" y="72"/>
                    </a:cubicBezTo>
                    <a:cubicBezTo>
                      <a:pt x="160" y="72"/>
                      <a:pt x="162" y="70"/>
                      <a:pt x="165" y="71"/>
                    </a:cubicBezTo>
                    <a:cubicBezTo>
                      <a:pt x="166" y="76"/>
                      <a:pt x="160" y="79"/>
                      <a:pt x="157" y="82"/>
                    </a:cubicBezTo>
                    <a:cubicBezTo>
                      <a:pt x="159" y="83"/>
                      <a:pt x="166" y="83"/>
                      <a:pt x="162" y="85"/>
                    </a:cubicBezTo>
                    <a:cubicBezTo>
                      <a:pt x="157" y="88"/>
                      <a:pt x="152" y="90"/>
                      <a:pt x="148" y="94"/>
                    </a:cubicBezTo>
                    <a:cubicBezTo>
                      <a:pt x="152" y="95"/>
                      <a:pt x="152" y="96"/>
                      <a:pt x="148" y="97"/>
                    </a:cubicBezTo>
                    <a:cubicBezTo>
                      <a:pt x="146" y="98"/>
                      <a:pt x="142" y="99"/>
                      <a:pt x="142" y="102"/>
                    </a:cubicBezTo>
                    <a:cubicBezTo>
                      <a:pt x="145" y="104"/>
                      <a:pt x="140" y="105"/>
                      <a:pt x="139" y="106"/>
                    </a:cubicBezTo>
                    <a:cubicBezTo>
                      <a:pt x="135" y="107"/>
                      <a:pt x="132" y="108"/>
                      <a:pt x="136" y="111"/>
                    </a:cubicBezTo>
                    <a:cubicBezTo>
                      <a:pt x="135" y="113"/>
                      <a:pt x="131" y="114"/>
                      <a:pt x="128" y="113"/>
                    </a:cubicBezTo>
                    <a:cubicBezTo>
                      <a:pt x="129" y="116"/>
                      <a:pt x="130" y="119"/>
                      <a:pt x="127" y="120"/>
                    </a:cubicBezTo>
                    <a:cubicBezTo>
                      <a:pt x="119" y="126"/>
                      <a:pt x="109" y="131"/>
                      <a:pt x="99" y="132"/>
                    </a:cubicBezTo>
                    <a:cubicBezTo>
                      <a:pt x="112" y="133"/>
                      <a:pt x="125" y="131"/>
                      <a:pt x="136" y="124"/>
                    </a:cubicBezTo>
                    <a:cubicBezTo>
                      <a:pt x="137" y="122"/>
                      <a:pt x="145" y="120"/>
                      <a:pt x="140" y="119"/>
                    </a:cubicBezTo>
                    <a:cubicBezTo>
                      <a:pt x="138" y="118"/>
                      <a:pt x="134" y="117"/>
                      <a:pt x="134" y="116"/>
                    </a:cubicBezTo>
                    <a:cubicBezTo>
                      <a:pt x="140" y="112"/>
                      <a:pt x="147" y="113"/>
                      <a:pt x="153" y="111"/>
                    </a:cubicBezTo>
                    <a:cubicBezTo>
                      <a:pt x="153" y="109"/>
                      <a:pt x="149" y="110"/>
                      <a:pt x="147" y="109"/>
                    </a:cubicBezTo>
                    <a:cubicBezTo>
                      <a:pt x="142" y="109"/>
                      <a:pt x="143" y="108"/>
                      <a:pt x="147" y="107"/>
                    </a:cubicBezTo>
                    <a:cubicBezTo>
                      <a:pt x="152" y="106"/>
                      <a:pt x="158" y="106"/>
                      <a:pt x="163" y="102"/>
                    </a:cubicBezTo>
                    <a:cubicBezTo>
                      <a:pt x="159" y="100"/>
                      <a:pt x="154" y="102"/>
                      <a:pt x="151" y="101"/>
                    </a:cubicBezTo>
                    <a:cubicBezTo>
                      <a:pt x="157" y="98"/>
                      <a:pt x="165" y="97"/>
                      <a:pt x="171" y="93"/>
                    </a:cubicBezTo>
                    <a:cubicBezTo>
                      <a:pt x="174" y="90"/>
                      <a:pt x="167" y="91"/>
                      <a:pt x="166" y="91"/>
                    </a:cubicBezTo>
                    <a:cubicBezTo>
                      <a:pt x="162" y="92"/>
                      <a:pt x="160" y="90"/>
                      <a:pt x="164" y="88"/>
                    </a:cubicBezTo>
                    <a:cubicBezTo>
                      <a:pt x="172" y="83"/>
                      <a:pt x="181" y="80"/>
                      <a:pt x="186" y="72"/>
                    </a:cubicBezTo>
                    <a:cubicBezTo>
                      <a:pt x="187" y="70"/>
                      <a:pt x="188" y="65"/>
                      <a:pt x="185" y="67"/>
                    </a:cubicBezTo>
                    <a:cubicBezTo>
                      <a:pt x="180" y="69"/>
                      <a:pt x="175" y="74"/>
                      <a:pt x="170" y="73"/>
                    </a:cubicBezTo>
                    <a:cubicBezTo>
                      <a:pt x="181" y="64"/>
                      <a:pt x="191" y="54"/>
                      <a:pt x="199" y="42"/>
                    </a:cubicBezTo>
                    <a:cubicBezTo>
                      <a:pt x="199" y="39"/>
                      <a:pt x="194" y="38"/>
                      <a:pt x="193" y="41"/>
                    </a:cubicBezTo>
                    <a:cubicBezTo>
                      <a:pt x="185" y="48"/>
                      <a:pt x="179" y="56"/>
                      <a:pt x="170" y="60"/>
                    </a:cubicBezTo>
                    <a:cubicBezTo>
                      <a:pt x="179" y="52"/>
                      <a:pt x="186" y="42"/>
                      <a:pt x="192" y="31"/>
                    </a:cubicBezTo>
                    <a:cubicBezTo>
                      <a:pt x="193" y="28"/>
                      <a:pt x="197" y="25"/>
                      <a:pt x="195" y="21"/>
                    </a:cubicBezTo>
                    <a:cubicBezTo>
                      <a:pt x="192" y="19"/>
                      <a:pt x="188" y="21"/>
                      <a:pt x="186" y="24"/>
                    </a:cubicBezTo>
                    <a:cubicBezTo>
                      <a:pt x="181" y="31"/>
                      <a:pt x="176" y="40"/>
                      <a:pt x="169" y="46"/>
                    </a:cubicBezTo>
                    <a:cubicBezTo>
                      <a:pt x="176" y="34"/>
                      <a:pt x="182" y="21"/>
                      <a:pt x="182" y="7"/>
                    </a:cubicBezTo>
                    <a:cubicBezTo>
                      <a:pt x="182" y="5"/>
                      <a:pt x="182" y="0"/>
                      <a:pt x="178" y="1"/>
                    </a:cubicBezTo>
                    <a:cubicBezTo>
                      <a:pt x="175" y="1"/>
                      <a:pt x="175" y="6"/>
                      <a:pt x="174" y="8"/>
                    </a:cubicBezTo>
                    <a:cubicBezTo>
                      <a:pt x="171" y="18"/>
                      <a:pt x="170" y="28"/>
                      <a:pt x="164" y="36"/>
                    </a:cubicBezTo>
                    <a:cubicBezTo>
                      <a:pt x="166" y="29"/>
                      <a:pt x="168" y="21"/>
                      <a:pt x="166" y="13"/>
                    </a:cubicBezTo>
                    <a:cubicBezTo>
                      <a:pt x="165" y="9"/>
                      <a:pt x="160" y="11"/>
                      <a:pt x="161" y="14"/>
                    </a:cubicBezTo>
                    <a:cubicBezTo>
                      <a:pt x="154" y="48"/>
                      <a:pt x="131" y="78"/>
                      <a:pt x="102" y="95"/>
                    </a:cubicBezTo>
                    <a:cubicBezTo>
                      <a:pt x="88" y="102"/>
                      <a:pt x="73" y="107"/>
                      <a:pt x="57" y="110"/>
                    </a:cubicBezTo>
                    <a:cubicBezTo>
                      <a:pt x="53" y="110"/>
                      <a:pt x="49" y="110"/>
                      <a:pt x="45" y="111"/>
                    </a:cubicBezTo>
                    <a:cubicBezTo>
                      <a:pt x="35" y="119"/>
                      <a:pt x="29" y="131"/>
                      <a:pt x="17" y="135"/>
                    </a:cubicBezTo>
                    <a:cubicBezTo>
                      <a:pt x="12" y="138"/>
                      <a:pt x="5" y="138"/>
                      <a:pt x="1" y="143"/>
                    </a:cubicBezTo>
                    <a:cubicBezTo>
                      <a:pt x="0" y="144"/>
                      <a:pt x="0" y="145"/>
                      <a:pt x="0" y="145"/>
                    </a:cubicBezTo>
                  </a:path>
                </a:pathLst>
              </a:custGeom>
              <a:solidFill>
                <a:srgbClr val="FEC5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78">
                <a:extLst>
                  <a:ext uri="{FF2B5EF4-FFF2-40B4-BE49-F238E27FC236}">
                    <a16:creationId xmlns:a16="http://schemas.microsoft.com/office/drawing/2014/main" id="{F7E52261-C992-4DFF-90F6-B1A11761B8A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046211" y="5484883"/>
                <a:ext cx="222934" cy="182920"/>
              </a:xfrm>
              <a:custGeom>
                <a:avLst/>
                <a:gdLst>
                  <a:gd name="T0" fmla="*/ 158 w 158"/>
                  <a:gd name="T1" fmla="*/ 110 h 130"/>
                  <a:gd name="T2" fmla="*/ 153 w 158"/>
                  <a:gd name="T3" fmla="*/ 120 h 130"/>
                  <a:gd name="T4" fmla="*/ 127 w 158"/>
                  <a:gd name="T5" fmla="*/ 113 h 130"/>
                  <a:gd name="T6" fmla="*/ 106 w 158"/>
                  <a:gd name="T7" fmla="*/ 107 h 130"/>
                  <a:gd name="T8" fmla="*/ 89 w 158"/>
                  <a:gd name="T9" fmla="*/ 92 h 130"/>
                  <a:gd name="T10" fmla="*/ 72 w 158"/>
                  <a:gd name="T11" fmla="*/ 84 h 130"/>
                  <a:gd name="T12" fmla="*/ 45 w 158"/>
                  <a:gd name="T13" fmla="*/ 55 h 130"/>
                  <a:gd name="T14" fmla="*/ 39 w 158"/>
                  <a:gd name="T15" fmla="*/ 50 h 130"/>
                  <a:gd name="T16" fmla="*/ 35 w 158"/>
                  <a:gd name="T17" fmla="*/ 52 h 130"/>
                  <a:gd name="T18" fmla="*/ 30 w 158"/>
                  <a:gd name="T19" fmla="*/ 53 h 130"/>
                  <a:gd name="T20" fmla="*/ 37 w 158"/>
                  <a:gd name="T21" fmla="*/ 67 h 130"/>
                  <a:gd name="T22" fmla="*/ 30 w 158"/>
                  <a:gd name="T23" fmla="*/ 67 h 130"/>
                  <a:gd name="T24" fmla="*/ 40 w 158"/>
                  <a:gd name="T25" fmla="*/ 78 h 130"/>
                  <a:gd name="T26" fmla="*/ 34 w 158"/>
                  <a:gd name="T27" fmla="*/ 79 h 130"/>
                  <a:gd name="T28" fmla="*/ 47 w 158"/>
                  <a:gd name="T29" fmla="*/ 86 h 130"/>
                  <a:gd name="T30" fmla="*/ 48 w 158"/>
                  <a:gd name="T31" fmla="*/ 92 h 130"/>
                  <a:gd name="T32" fmla="*/ 51 w 158"/>
                  <a:gd name="T33" fmla="*/ 95 h 130"/>
                  <a:gd name="T34" fmla="*/ 52 w 158"/>
                  <a:gd name="T35" fmla="*/ 99 h 130"/>
                  <a:gd name="T36" fmla="*/ 58 w 158"/>
                  <a:gd name="T37" fmla="*/ 102 h 130"/>
                  <a:gd name="T38" fmla="*/ 56 w 158"/>
                  <a:gd name="T39" fmla="*/ 106 h 130"/>
                  <a:gd name="T40" fmla="*/ 67 w 158"/>
                  <a:gd name="T41" fmla="*/ 110 h 130"/>
                  <a:gd name="T42" fmla="*/ 61 w 158"/>
                  <a:gd name="T43" fmla="*/ 114 h 130"/>
                  <a:gd name="T44" fmla="*/ 91 w 158"/>
                  <a:gd name="T45" fmla="*/ 127 h 130"/>
                  <a:gd name="T46" fmla="*/ 104 w 158"/>
                  <a:gd name="T47" fmla="*/ 130 h 130"/>
                  <a:gd name="T48" fmla="*/ 68 w 158"/>
                  <a:gd name="T49" fmla="*/ 121 h 130"/>
                  <a:gd name="T50" fmla="*/ 50 w 158"/>
                  <a:gd name="T51" fmla="*/ 114 h 130"/>
                  <a:gd name="T52" fmla="*/ 58 w 158"/>
                  <a:gd name="T53" fmla="*/ 111 h 130"/>
                  <a:gd name="T54" fmla="*/ 41 w 158"/>
                  <a:gd name="T55" fmla="*/ 106 h 130"/>
                  <a:gd name="T56" fmla="*/ 47 w 158"/>
                  <a:gd name="T57" fmla="*/ 104 h 130"/>
                  <a:gd name="T58" fmla="*/ 47 w 158"/>
                  <a:gd name="T59" fmla="*/ 102 h 130"/>
                  <a:gd name="T60" fmla="*/ 34 w 158"/>
                  <a:gd name="T61" fmla="*/ 99 h 130"/>
                  <a:gd name="T62" fmla="*/ 40 w 158"/>
                  <a:gd name="T63" fmla="*/ 97 h 130"/>
                  <a:gd name="T64" fmla="*/ 46 w 158"/>
                  <a:gd name="T65" fmla="*/ 95 h 130"/>
                  <a:gd name="T66" fmla="*/ 25 w 158"/>
                  <a:gd name="T67" fmla="*/ 88 h 130"/>
                  <a:gd name="T68" fmla="*/ 31 w 158"/>
                  <a:gd name="T69" fmla="*/ 88 h 130"/>
                  <a:gd name="T70" fmla="*/ 41 w 158"/>
                  <a:gd name="T71" fmla="*/ 87 h 130"/>
                  <a:gd name="T72" fmla="*/ 14 w 158"/>
                  <a:gd name="T73" fmla="*/ 71 h 130"/>
                  <a:gd name="T74" fmla="*/ 13 w 158"/>
                  <a:gd name="T75" fmla="*/ 66 h 130"/>
                  <a:gd name="T76" fmla="*/ 29 w 158"/>
                  <a:gd name="T77" fmla="*/ 72 h 130"/>
                  <a:gd name="T78" fmla="*/ 24 w 158"/>
                  <a:gd name="T79" fmla="*/ 67 h 130"/>
                  <a:gd name="T80" fmla="*/ 0 w 158"/>
                  <a:gd name="T81" fmla="*/ 41 h 130"/>
                  <a:gd name="T82" fmla="*/ 6 w 158"/>
                  <a:gd name="T83" fmla="*/ 40 h 130"/>
                  <a:gd name="T84" fmla="*/ 28 w 158"/>
                  <a:gd name="T85" fmla="*/ 59 h 130"/>
                  <a:gd name="T86" fmla="*/ 26 w 158"/>
                  <a:gd name="T87" fmla="*/ 56 h 130"/>
                  <a:gd name="T88" fmla="*/ 5 w 158"/>
                  <a:gd name="T89" fmla="*/ 26 h 130"/>
                  <a:gd name="T90" fmla="*/ 5 w 158"/>
                  <a:gd name="T91" fmla="*/ 20 h 130"/>
                  <a:gd name="T92" fmla="*/ 12 w 158"/>
                  <a:gd name="T93" fmla="*/ 23 h 130"/>
                  <a:gd name="T94" fmla="*/ 30 w 158"/>
                  <a:gd name="T95" fmla="*/ 45 h 130"/>
                  <a:gd name="T96" fmla="*/ 17 w 158"/>
                  <a:gd name="T97" fmla="*/ 7 h 130"/>
                  <a:gd name="T98" fmla="*/ 21 w 158"/>
                  <a:gd name="T99" fmla="*/ 0 h 130"/>
                  <a:gd name="T100" fmla="*/ 24 w 158"/>
                  <a:gd name="T101" fmla="*/ 5 h 130"/>
                  <a:gd name="T102" fmla="*/ 35 w 158"/>
                  <a:gd name="T103" fmla="*/ 35 h 130"/>
                  <a:gd name="T104" fmla="*/ 33 w 158"/>
                  <a:gd name="T105" fmla="*/ 12 h 130"/>
                  <a:gd name="T106" fmla="*/ 38 w 158"/>
                  <a:gd name="T107" fmla="*/ 11 h 130"/>
                  <a:gd name="T108" fmla="*/ 41 w 158"/>
                  <a:gd name="T109" fmla="*/ 23 h 130"/>
                  <a:gd name="T110" fmla="*/ 88 w 158"/>
                  <a:gd name="T111" fmla="*/ 88 h 130"/>
                  <a:gd name="T112" fmla="*/ 152 w 158"/>
                  <a:gd name="T113" fmla="*/ 110 h 130"/>
                  <a:gd name="T114" fmla="*/ 158 w 158"/>
                  <a:gd name="T115" fmla="*/ 11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8" h="130">
                    <a:moveTo>
                      <a:pt x="158" y="110"/>
                    </a:moveTo>
                    <a:cubicBezTo>
                      <a:pt x="156" y="113"/>
                      <a:pt x="155" y="117"/>
                      <a:pt x="153" y="120"/>
                    </a:cubicBezTo>
                    <a:cubicBezTo>
                      <a:pt x="146" y="114"/>
                      <a:pt x="136" y="114"/>
                      <a:pt x="127" y="113"/>
                    </a:cubicBezTo>
                    <a:cubicBezTo>
                      <a:pt x="120" y="113"/>
                      <a:pt x="112" y="112"/>
                      <a:pt x="106" y="107"/>
                    </a:cubicBezTo>
                    <a:cubicBezTo>
                      <a:pt x="100" y="102"/>
                      <a:pt x="95" y="96"/>
                      <a:pt x="89" y="92"/>
                    </a:cubicBezTo>
                    <a:cubicBezTo>
                      <a:pt x="83" y="91"/>
                      <a:pt x="76" y="88"/>
                      <a:pt x="72" y="84"/>
                    </a:cubicBezTo>
                    <a:cubicBezTo>
                      <a:pt x="61" y="76"/>
                      <a:pt x="55" y="63"/>
                      <a:pt x="45" y="55"/>
                    </a:cubicBezTo>
                    <a:cubicBezTo>
                      <a:pt x="43" y="53"/>
                      <a:pt x="41" y="51"/>
                      <a:pt x="39" y="50"/>
                    </a:cubicBezTo>
                    <a:cubicBezTo>
                      <a:pt x="37" y="50"/>
                      <a:pt x="38" y="55"/>
                      <a:pt x="35" y="52"/>
                    </a:cubicBezTo>
                    <a:cubicBezTo>
                      <a:pt x="34" y="51"/>
                      <a:pt x="30" y="51"/>
                      <a:pt x="30" y="53"/>
                    </a:cubicBezTo>
                    <a:cubicBezTo>
                      <a:pt x="33" y="57"/>
                      <a:pt x="36" y="61"/>
                      <a:pt x="37" y="67"/>
                    </a:cubicBezTo>
                    <a:cubicBezTo>
                      <a:pt x="35" y="67"/>
                      <a:pt x="31" y="66"/>
                      <a:pt x="30" y="67"/>
                    </a:cubicBezTo>
                    <a:cubicBezTo>
                      <a:pt x="33" y="71"/>
                      <a:pt x="36" y="75"/>
                      <a:pt x="40" y="78"/>
                    </a:cubicBezTo>
                    <a:cubicBezTo>
                      <a:pt x="38" y="78"/>
                      <a:pt x="34" y="78"/>
                      <a:pt x="34" y="79"/>
                    </a:cubicBezTo>
                    <a:cubicBezTo>
                      <a:pt x="38" y="82"/>
                      <a:pt x="42" y="85"/>
                      <a:pt x="47" y="86"/>
                    </a:cubicBezTo>
                    <a:cubicBezTo>
                      <a:pt x="48" y="88"/>
                      <a:pt x="46" y="90"/>
                      <a:pt x="48" y="92"/>
                    </a:cubicBezTo>
                    <a:cubicBezTo>
                      <a:pt x="49" y="92"/>
                      <a:pt x="54" y="93"/>
                      <a:pt x="51" y="95"/>
                    </a:cubicBezTo>
                    <a:cubicBezTo>
                      <a:pt x="49" y="96"/>
                      <a:pt x="49" y="99"/>
                      <a:pt x="52" y="99"/>
                    </a:cubicBezTo>
                    <a:cubicBezTo>
                      <a:pt x="54" y="100"/>
                      <a:pt x="57" y="100"/>
                      <a:pt x="58" y="102"/>
                    </a:cubicBezTo>
                    <a:cubicBezTo>
                      <a:pt x="56" y="103"/>
                      <a:pt x="52" y="105"/>
                      <a:pt x="56" y="106"/>
                    </a:cubicBezTo>
                    <a:cubicBezTo>
                      <a:pt x="59" y="108"/>
                      <a:pt x="63" y="110"/>
                      <a:pt x="67" y="110"/>
                    </a:cubicBezTo>
                    <a:cubicBezTo>
                      <a:pt x="65" y="111"/>
                      <a:pt x="63" y="112"/>
                      <a:pt x="61" y="114"/>
                    </a:cubicBezTo>
                    <a:cubicBezTo>
                      <a:pt x="70" y="120"/>
                      <a:pt x="81" y="123"/>
                      <a:pt x="91" y="127"/>
                    </a:cubicBezTo>
                    <a:cubicBezTo>
                      <a:pt x="95" y="128"/>
                      <a:pt x="99" y="130"/>
                      <a:pt x="104" y="130"/>
                    </a:cubicBezTo>
                    <a:cubicBezTo>
                      <a:pt x="91" y="130"/>
                      <a:pt x="79" y="126"/>
                      <a:pt x="68" y="121"/>
                    </a:cubicBezTo>
                    <a:cubicBezTo>
                      <a:pt x="62" y="118"/>
                      <a:pt x="56" y="116"/>
                      <a:pt x="50" y="114"/>
                    </a:cubicBezTo>
                    <a:cubicBezTo>
                      <a:pt x="53" y="112"/>
                      <a:pt x="56" y="112"/>
                      <a:pt x="58" y="111"/>
                    </a:cubicBezTo>
                    <a:cubicBezTo>
                      <a:pt x="53" y="109"/>
                      <a:pt x="46" y="109"/>
                      <a:pt x="41" y="106"/>
                    </a:cubicBezTo>
                    <a:cubicBezTo>
                      <a:pt x="42" y="105"/>
                      <a:pt x="45" y="105"/>
                      <a:pt x="47" y="104"/>
                    </a:cubicBezTo>
                    <a:cubicBezTo>
                      <a:pt x="50" y="103"/>
                      <a:pt x="52" y="102"/>
                      <a:pt x="47" y="102"/>
                    </a:cubicBezTo>
                    <a:cubicBezTo>
                      <a:pt x="43" y="101"/>
                      <a:pt x="38" y="101"/>
                      <a:pt x="34" y="99"/>
                    </a:cubicBezTo>
                    <a:cubicBezTo>
                      <a:pt x="35" y="97"/>
                      <a:pt x="39" y="98"/>
                      <a:pt x="40" y="97"/>
                    </a:cubicBezTo>
                    <a:cubicBezTo>
                      <a:pt x="42" y="97"/>
                      <a:pt x="44" y="96"/>
                      <a:pt x="46" y="95"/>
                    </a:cubicBezTo>
                    <a:cubicBezTo>
                      <a:pt x="39" y="92"/>
                      <a:pt x="31" y="94"/>
                      <a:pt x="25" y="88"/>
                    </a:cubicBezTo>
                    <a:cubicBezTo>
                      <a:pt x="24" y="86"/>
                      <a:pt x="29" y="88"/>
                      <a:pt x="31" y="88"/>
                    </a:cubicBezTo>
                    <a:cubicBezTo>
                      <a:pt x="34" y="88"/>
                      <a:pt x="38" y="89"/>
                      <a:pt x="41" y="87"/>
                    </a:cubicBezTo>
                    <a:cubicBezTo>
                      <a:pt x="32" y="83"/>
                      <a:pt x="21" y="79"/>
                      <a:pt x="14" y="71"/>
                    </a:cubicBezTo>
                    <a:cubicBezTo>
                      <a:pt x="13" y="70"/>
                      <a:pt x="11" y="66"/>
                      <a:pt x="13" y="66"/>
                    </a:cubicBezTo>
                    <a:cubicBezTo>
                      <a:pt x="18" y="67"/>
                      <a:pt x="23" y="73"/>
                      <a:pt x="29" y="72"/>
                    </a:cubicBezTo>
                    <a:cubicBezTo>
                      <a:pt x="30" y="71"/>
                      <a:pt x="25" y="69"/>
                      <a:pt x="24" y="67"/>
                    </a:cubicBezTo>
                    <a:cubicBezTo>
                      <a:pt x="15" y="60"/>
                      <a:pt x="6" y="51"/>
                      <a:pt x="0" y="41"/>
                    </a:cubicBezTo>
                    <a:cubicBezTo>
                      <a:pt x="0" y="38"/>
                      <a:pt x="5" y="37"/>
                      <a:pt x="6" y="40"/>
                    </a:cubicBezTo>
                    <a:cubicBezTo>
                      <a:pt x="13" y="47"/>
                      <a:pt x="19" y="54"/>
                      <a:pt x="28" y="59"/>
                    </a:cubicBezTo>
                    <a:cubicBezTo>
                      <a:pt x="31" y="60"/>
                      <a:pt x="26" y="57"/>
                      <a:pt x="26" y="56"/>
                    </a:cubicBezTo>
                    <a:cubicBezTo>
                      <a:pt x="18" y="47"/>
                      <a:pt x="10" y="37"/>
                      <a:pt x="5" y="26"/>
                    </a:cubicBezTo>
                    <a:cubicBezTo>
                      <a:pt x="4" y="24"/>
                      <a:pt x="2" y="21"/>
                      <a:pt x="5" y="20"/>
                    </a:cubicBezTo>
                    <a:cubicBezTo>
                      <a:pt x="8" y="18"/>
                      <a:pt x="11" y="20"/>
                      <a:pt x="12" y="23"/>
                    </a:cubicBezTo>
                    <a:cubicBezTo>
                      <a:pt x="18" y="30"/>
                      <a:pt x="22" y="39"/>
                      <a:pt x="30" y="45"/>
                    </a:cubicBezTo>
                    <a:cubicBezTo>
                      <a:pt x="23" y="33"/>
                      <a:pt x="17" y="20"/>
                      <a:pt x="17" y="7"/>
                    </a:cubicBezTo>
                    <a:cubicBezTo>
                      <a:pt x="17" y="4"/>
                      <a:pt x="17" y="0"/>
                      <a:pt x="21" y="0"/>
                    </a:cubicBezTo>
                    <a:cubicBezTo>
                      <a:pt x="24" y="0"/>
                      <a:pt x="23" y="3"/>
                      <a:pt x="24" y="5"/>
                    </a:cubicBezTo>
                    <a:cubicBezTo>
                      <a:pt x="27" y="15"/>
                      <a:pt x="29" y="26"/>
                      <a:pt x="35" y="35"/>
                    </a:cubicBezTo>
                    <a:cubicBezTo>
                      <a:pt x="33" y="28"/>
                      <a:pt x="31" y="20"/>
                      <a:pt x="33" y="12"/>
                    </a:cubicBezTo>
                    <a:cubicBezTo>
                      <a:pt x="33" y="10"/>
                      <a:pt x="36" y="9"/>
                      <a:pt x="38" y="11"/>
                    </a:cubicBezTo>
                    <a:cubicBezTo>
                      <a:pt x="39" y="14"/>
                      <a:pt x="39" y="19"/>
                      <a:pt x="41" y="23"/>
                    </a:cubicBezTo>
                    <a:cubicBezTo>
                      <a:pt x="48" y="49"/>
                      <a:pt x="66" y="72"/>
                      <a:pt x="88" y="88"/>
                    </a:cubicBezTo>
                    <a:cubicBezTo>
                      <a:pt x="107" y="101"/>
                      <a:pt x="129" y="108"/>
                      <a:pt x="152" y="110"/>
                    </a:cubicBezTo>
                    <a:cubicBezTo>
                      <a:pt x="154" y="110"/>
                      <a:pt x="156" y="110"/>
                      <a:pt x="158" y="110"/>
                    </a:cubicBezTo>
                  </a:path>
                </a:pathLst>
              </a:custGeom>
              <a:solidFill>
                <a:srgbClr val="FEC5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Oval 79">
                <a:extLst>
                  <a:ext uri="{FF2B5EF4-FFF2-40B4-BE49-F238E27FC236}">
                    <a16:creationId xmlns:a16="http://schemas.microsoft.com/office/drawing/2014/main" id="{C5FA3A4D-594B-46C7-8257-BDD1C87C4E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045068" y="5644938"/>
                <a:ext cx="2287" cy="3430"/>
              </a:xfrm>
              <a:prstGeom prst="ellipse">
                <a:avLst/>
              </a:prstGeom>
              <a:solidFill>
                <a:srgbClr val="FEC5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Oval 80">
                <a:extLst>
                  <a:ext uri="{FF2B5EF4-FFF2-40B4-BE49-F238E27FC236}">
                    <a16:creationId xmlns:a16="http://schemas.microsoft.com/office/drawing/2014/main" id="{8F691F10-D339-4DCF-962E-82A760C4FB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046211" y="5646081"/>
                <a:ext cx="1144" cy="2287"/>
              </a:xfrm>
              <a:prstGeom prst="ellipse">
                <a:avLst/>
              </a:prstGeom>
              <a:solidFill>
                <a:srgbClr val="FEC50C"/>
              </a:solidFill>
              <a:ln w="0" cap="flat">
                <a:solidFill>
                  <a:srgbClr val="00AFCA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81">
                <a:extLst>
                  <a:ext uri="{FF2B5EF4-FFF2-40B4-BE49-F238E27FC236}">
                    <a16:creationId xmlns:a16="http://schemas.microsoft.com/office/drawing/2014/main" id="{39CD67C6-98B1-47F3-BECE-AE1C90CD21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5400000">
                <a:off x="2125095" y="4820654"/>
                <a:ext cx="139477" cy="833430"/>
              </a:xfrm>
              <a:custGeom>
                <a:avLst/>
                <a:gdLst>
                  <a:gd name="T0" fmla="*/ 21 w 99"/>
                  <a:gd name="T1" fmla="*/ 56 h 591"/>
                  <a:gd name="T2" fmla="*/ 93 w 99"/>
                  <a:gd name="T3" fmla="*/ 3 h 591"/>
                  <a:gd name="T4" fmla="*/ 70 w 99"/>
                  <a:gd name="T5" fmla="*/ 26 h 591"/>
                  <a:gd name="T6" fmla="*/ 73 w 99"/>
                  <a:gd name="T7" fmla="*/ 19 h 591"/>
                  <a:gd name="T8" fmla="*/ 81 w 99"/>
                  <a:gd name="T9" fmla="*/ 56 h 591"/>
                  <a:gd name="T10" fmla="*/ 99 w 99"/>
                  <a:gd name="T11" fmla="*/ 128 h 591"/>
                  <a:gd name="T12" fmla="*/ 5 w 99"/>
                  <a:gd name="T13" fmla="*/ 109 h 591"/>
                  <a:gd name="T14" fmla="*/ 43 w 99"/>
                  <a:gd name="T15" fmla="*/ 275 h 591"/>
                  <a:gd name="T16" fmla="*/ 26 w 99"/>
                  <a:gd name="T17" fmla="*/ 266 h 591"/>
                  <a:gd name="T18" fmla="*/ 39 w 99"/>
                  <a:gd name="T19" fmla="*/ 270 h 591"/>
                  <a:gd name="T20" fmla="*/ 4 w 99"/>
                  <a:gd name="T21" fmla="*/ 221 h 591"/>
                  <a:gd name="T22" fmla="*/ 6 w 99"/>
                  <a:gd name="T23" fmla="*/ 317 h 591"/>
                  <a:gd name="T24" fmla="*/ 26 w 99"/>
                  <a:gd name="T25" fmla="*/ 342 h 591"/>
                  <a:gd name="T26" fmla="*/ 18 w 99"/>
                  <a:gd name="T27" fmla="*/ 317 h 591"/>
                  <a:gd name="T28" fmla="*/ 16 w 99"/>
                  <a:gd name="T29" fmla="*/ 317 h 591"/>
                  <a:gd name="T30" fmla="*/ 22 w 99"/>
                  <a:gd name="T31" fmla="*/ 442 h 591"/>
                  <a:gd name="T32" fmla="*/ 58 w 99"/>
                  <a:gd name="T33" fmla="*/ 557 h 591"/>
                  <a:gd name="T34" fmla="*/ 58 w 99"/>
                  <a:gd name="T35" fmla="*/ 326 h 591"/>
                  <a:gd name="T36" fmla="*/ 70 w 99"/>
                  <a:gd name="T37" fmla="*/ 319 h 591"/>
                  <a:gd name="T38" fmla="*/ 73 w 99"/>
                  <a:gd name="T39" fmla="*/ 312 h 591"/>
                  <a:gd name="T40" fmla="*/ 81 w 99"/>
                  <a:gd name="T41" fmla="*/ 348 h 591"/>
                  <a:gd name="T42" fmla="*/ 85 w 99"/>
                  <a:gd name="T43" fmla="*/ 290 h 591"/>
                  <a:gd name="T44" fmla="*/ 78 w 99"/>
                  <a:gd name="T45" fmla="*/ 250 h 591"/>
                  <a:gd name="T46" fmla="*/ 76 w 99"/>
                  <a:gd name="T47" fmla="*/ 277 h 591"/>
                  <a:gd name="T48" fmla="*/ 74 w 99"/>
                  <a:gd name="T49" fmla="*/ 263 h 591"/>
                  <a:gd name="T50" fmla="*/ 10 w 99"/>
                  <a:gd name="T51" fmla="*/ 127 h 591"/>
                  <a:gd name="T52" fmla="*/ 75 w 99"/>
                  <a:gd name="T53" fmla="*/ 140 h 591"/>
                  <a:gd name="T54" fmla="*/ 79 w 99"/>
                  <a:gd name="T55" fmla="*/ 116 h 591"/>
                  <a:gd name="T56" fmla="*/ 53 w 99"/>
                  <a:gd name="T57" fmla="*/ 82 h 591"/>
                  <a:gd name="T58" fmla="*/ 44 w 99"/>
                  <a:gd name="T59" fmla="*/ 98 h 591"/>
                  <a:gd name="T60" fmla="*/ 21 w 99"/>
                  <a:gd name="T61" fmla="*/ 124 h 591"/>
                  <a:gd name="T62" fmla="*/ 72 w 99"/>
                  <a:gd name="T63" fmla="*/ 149 h 591"/>
                  <a:gd name="T64" fmla="*/ 87 w 99"/>
                  <a:gd name="T65" fmla="*/ 476 h 591"/>
                  <a:gd name="T66" fmla="*/ 37 w 99"/>
                  <a:gd name="T67" fmla="*/ 462 h 591"/>
                  <a:gd name="T68" fmla="*/ 27 w 99"/>
                  <a:gd name="T69" fmla="*/ 484 h 591"/>
                  <a:gd name="T70" fmla="*/ 41 w 99"/>
                  <a:gd name="T71" fmla="*/ 517 h 591"/>
                  <a:gd name="T72" fmla="*/ 55 w 99"/>
                  <a:gd name="T73" fmla="*/ 493 h 591"/>
                  <a:gd name="T74" fmla="*/ 79 w 99"/>
                  <a:gd name="T75" fmla="*/ 467 h 591"/>
                  <a:gd name="T76" fmla="*/ 28 w 99"/>
                  <a:gd name="T77" fmla="*/ 442 h 591"/>
                  <a:gd name="T78" fmla="*/ 87 w 99"/>
                  <a:gd name="T79" fmla="*/ 408 h 591"/>
                  <a:gd name="T80" fmla="*/ 79 w 99"/>
                  <a:gd name="T81" fmla="*/ 416 h 591"/>
                  <a:gd name="T82" fmla="*/ 55 w 99"/>
                  <a:gd name="T83" fmla="*/ 390 h 591"/>
                  <a:gd name="T84" fmla="*/ 47 w 99"/>
                  <a:gd name="T85" fmla="*/ 375 h 591"/>
                  <a:gd name="T86" fmla="*/ 21 w 99"/>
                  <a:gd name="T87" fmla="*/ 409 h 591"/>
                  <a:gd name="T88" fmla="*/ 24 w 99"/>
                  <a:gd name="T89" fmla="*/ 432 h 591"/>
                  <a:gd name="T90" fmla="*/ 65 w 99"/>
                  <a:gd name="T91" fmla="*/ 296 h 591"/>
                  <a:gd name="T92" fmla="*/ 50 w 99"/>
                  <a:gd name="T93" fmla="*/ 285 h 591"/>
                  <a:gd name="T94" fmla="*/ 24 w 99"/>
                  <a:gd name="T95" fmla="*/ 159 h 591"/>
                  <a:gd name="T96" fmla="*/ 21 w 99"/>
                  <a:gd name="T97" fmla="*/ 182 h 591"/>
                  <a:gd name="T98" fmla="*/ 47 w 99"/>
                  <a:gd name="T99" fmla="*/ 216 h 591"/>
                  <a:gd name="T100" fmla="*/ 55 w 99"/>
                  <a:gd name="T101" fmla="*/ 201 h 591"/>
                  <a:gd name="T102" fmla="*/ 79 w 99"/>
                  <a:gd name="T103" fmla="*/ 175 h 591"/>
                  <a:gd name="T104" fmla="*/ 87 w 99"/>
                  <a:gd name="T105" fmla="*/ 183 h 591"/>
                  <a:gd name="T106" fmla="*/ 78 w 99"/>
                  <a:gd name="T107" fmla="*/ 549 h 591"/>
                  <a:gd name="T108" fmla="*/ 76 w 99"/>
                  <a:gd name="T109" fmla="*/ 564 h 591"/>
                  <a:gd name="T110" fmla="*/ 73 w 99"/>
                  <a:gd name="T111" fmla="*/ 579 h 591"/>
                  <a:gd name="T112" fmla="*/ 95 w 99"/>
                  <a:gd name="T113" fmla="*/ 513 h 591"/>
                  <a:gd name="T114" fmla="*/ 4 w 99"/>
                  <a:gd name="T115" fmla="*/ 513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9" h="591">
                    <a:moveTo>
                      <a:pt x="19" y="58"/>
                    </a:moveTo>
                    <a:cubicBezTo>
                      <a:pt x="16" y="61"/>
                      <a:pt x="13" y="65"/>
                      <a:pt x="10" y="68"/>
                    </a:cubicBezTo>
                    <a:cubicBezTo>
                      <a:pt x="9" y="71"/>
                      <a:pt x="7" y="75"/>
                      <a:pt x="4" y="78"/>
                    </a:cubicBezTo>
                    <a:cubicBezTo>
                      <a:pt x="16" y="75"/>
                      <a:pt x="21" y="66"/>
                      <a:pt x="19" y="58"/>
                    </a:cubicBezTo>
                    <a:close/>
                    <a:moveTo>
                      <a:pt x="24" y="53"/>
                    </a:moveTo>
                    <a:cubicBezTo>
                      <a:pt x="23" y="54"/>
                      <a:pt x="22" y="55"/>
                      <a:pt x="21" y="56"/>
                    </a:cubicBezTo>
                    <a:cubicBezTo>
                      <a:pt x="23" y="56"/>
                      <a:pt x="24" y="57"/>
                      <a:pt x="25" y="57"/>
                    </a:cubicBezTo>
                    <a:cubicBezTo>
                      <a:pt x="25" y="55"/>
                      <a:pt x="24" y="54"/>
                      <a:pt x="24" y="53"/>
                    </a:cubicBezTo>
                    <a:close/>
                    <a:moveTo>
                      <a:pt x="88" y="60"/>
                    </a:moveTo>
                    <a:cubicBezTo>
                      <a:pt x="88" y="41"/>
                      <a:pt x="94" y="38"/>
                      <a:pt x="94" y="24"/>
                    </a:cubicBezTo>
                    <a:cubicBezTo>
                      <a:pt x="94" y="19"/>
                      <a:pt x="91" y="13"/>
                      <a:pt x="85" y="8"/>
                    </a:cubicBezTo>
                    <a:cubicBezTo>
                      <a:pt x="89" y="7"/>
                      <a:pt x="91" y="6"/>
                      <a:pt x="93" y="3"/>
                    </a:cubicBezTo>
                    <a:cubicBezTo>
                      <a:pt x="92" y="2"/>
                      <a:pt x="91" y="1"/>
                      <a:pt x="90" y="0"/>
                    </a:cubicBezTo>
                    <a:cubicBezTo>
                      <a:pt x="84" y="4"/>
                      <a:pt x="78" y="8"/>
                      <a:pt x="73" y="12"/>
                    </a:cubicBezTo>
                    <a:cubicBezTo>
                      <a:pt x="78" y="13"/>
                      <a:pt x="83" y="18"/>
                      <a:pt x="83" y="24"/>
                    </a:cubicBezTo>
                    <a:cubicBezTo>
                      <a:pt x="83" y="32"/>
                      <a:pt x="79" y="36"/>
                      <a:pt x="74" y="36"/>
                    </a:cubicBezTo>
                    <a:cubicBezTo>
                      <a:pt x="69" y="36"/>
                      <a:pt x="67" y="34"/>
                      <a:pt x="67" y="30"/>
                    </a:cubicBezTo>
                    <a:cubicBezTo>
                      <a:pt x="67" y="27"/>
                      <a:pt x="68" y="26"/>
                      <a:pt x="70" y="26"/>
                    </a:cubicBezTo>
                    <a:cubicBezTo>
                      <a:pt x="75" y="26"/>
                      <a:pt x="73" y="33"/>
                      <a:pt x="73" y="33"/>
                    </a:cubicBezTo>
                    <a:cubicBezTo>
                      <a:pt x="76" y="32"/>
                      <a:pt x="78" y="30"/>
                      <a:pt x="76" y="27"/>
                    </a:cubicBezTo>
                    <a:cubicBezTo>
                      <a:pt x="78" y="26"/>
                      <a:pt x="80" y="25"/>
                      <a:pt x="81" y="24"/>
                    </a:cubicBezTo>
                    <a:cubicBezTo>
                      <a:pt x="80" y="23"/>
                      <a:pt x="78" y="22"/>
                      <a:pt x="76" y="22"/>
                    </a:cubicBezTo>
                    <a:cubicBezTo>
                      <a:pt x="78" y="18"/>
                      <a:pt x="76" y="16"/>
                      <a:pt x="73" y="15"/>
                    </a:cubicBezTo>
                    <a:cubicBezTo>
                      <a:pt x="74" y="17"/>
                      <a:pt x="74" y="18"/>
                      <a:pt x="73" y="19"/>
                    </a:cubicBezTo>
                    <a:cubicBezTo>
                      <a:pt x="68" y="18"/>
                      <a:pt x="61" y="20"/>
                      <a:pt x="61" y="29"/>
                    </a:cubicBezTo>
                    <a:cubicBezTo>
                      <a:pt x="61" y="37"/>
                      <a:pt x="67" y="44"/>
                      <a:pt x="78" y="43"/>
                    </a:cubicBezTo>
                    <a:cubicBezTo>
                      <a:pt x="75" y="44"/>
                      <a:pt x="74" y="47"/>
                      <a:pt x="73" y="49"/>
                    </a:cubicBezTo>
                    <a:cubicBezTo>
                      <a:pt x="76" y="49"/>
                      <a:pt x="78" y="49"/>
                      <a:pt x="78" y="49"/>
                    </a:cubicBezTo>
                    <a:cubicBezTo>
                      <a:pt x="76" y="51"/>
                      <a:pt x="75" y="53"/>
                      <a:pt x="75" y="57"/>
                    </a:cubicBezTo>
                    <a:cubicBezTo>
                      <a:pt x="77" y="56"/>
                      <a:pt x="79" y="55"/>
                      <a:pt x="81" y="56"/>
                    </a:cubicBezTo>
                    <a:cubicBezTo>
                      <a:pt x="77" y="64"/>
                      <a:pt x="82" y="75"/>
                      <a:pt x="95" y="78"/>
                    </a:cubicBezTo>
                    <a:cubicBezTo>
                      <a:pt x="91" y="72"/>
                      <a:pt x="88" y="66"/>
                      <a:pt x="88" y="60"/>
                    </a:cubicBezTo>
                    <a:close/>
                    <a:moveTo>
                      <a:pt x="95" y="189"/>
                    </a:moveTo>
                    <a:cubicBezTo>
                      <a:pt x="98" y="182"/>
                      <a:pt x="99" y="178"/>
                      <a:pt x="99" y="171"/>
                    </a:cubicBezTo>
                    <a:cubicBezTo>
                      <a:pt x="99" y="159"/>
                      <a:pt x="92" y="151"/>
                      <a:pt x="78" y="149"/>
                    </a:cubicBezTo>
                    <a:cubicBezTo>
                      <a:pt x="92" y="148"/>
                      <a:pt x="99" y="139"/>
                      <a:pt x="99" y="128"/>
                    </a:cubicBezTo>
                    <a:cubicBezTo>
                      <a:pt x="99" y="121"/>
                      <a:pt x="98" y="116"/>
                      <a:pt x="95" y="109"/>
                    </a:cubicBezTo>
                    <a:cubicBezTo>
                      <a:pt x="95" y="109"/>
                      <a:pt x="68" y="55"/>
                      <a:pt x="58" y="34"/>
                    </a:cubicBezTo>
                    <a:cubicBezTo>
                      <a:pt x="57" y="31"/>
                      <a:pt x="57" y="28"/>
                      <a:pt x="57" y="24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51" y="28"/>
                      <a:pt x="45" y="33"/>
                      <a:pt x="39" y="38"/>
                    </a:cubicBezTo>
                    <a:cubicBezTo>
                      <a:pt x="28" y="62"/>
                      <a:pt x="5" y="109"/>
                      <a:pt x="5" y="109"/>
                    </a:cubicBezTo>
                    <a:cubicBezTo>
                      <a:pt x="2" y="116"/>
                      <a:pt x="0" y="121"/>
                      <a:pt x="0" y="128"/>
                    </a:cubicBezTo>
                    <a:cubicBezTo>
                      <a:pt x="0" y="139"/>
                      <a:pt x="8" y="148"/>
                      <a:pt x="22" y="149"/>
                    </a:cubicBezTo>
                    <a:cubicBezTo>
                      <a:pt x="8" y="151"/>
                      <a:pt x="0" y="159"/>
                      <a:pt x="0" y="171"/>
                    </a:cubicBezTo>
                    <a:cubicBezTo>
                      <a:pt x="0" y="178"/>
                      <a:pt x="2" y="182"/>
                      <a:pt x="5" y="189"/>
                    </a:cubicBezTo>
                    <a:cubicBezTo>
                      <a:pt x="5" y="189"/>
                      <a:pt x="31" y="244"/>
                      <a:pt x="41" y="265"/>
                    </a:cubicBezTo>
                    <a:cubicBezTo>
                      <a:pt x="42" y="267"/>
                      <a:pt x="43" y="270"/>
                      <a:pt x="43" y="275"/>
                    </a:cubicBezTo>
                    <a:cubicBezTo>
                      <a:pt x="43" y="282"/>
                      <a:pt x="36" y="287"/>
                      <a:pt x="29" y="287"/>
                    </a:cubicBezTo>
                    <a:cubicBezTo>
                      <a:pt x="23" y="287"/>
                      <a:pt x="16" y="281"/>
                      <a:pt x="16" y="275"/>
                    </a:cubicBezTo>
                    <a:cubicBezTo>
                      <a:pt x="16" y="266"/>
                      <a:pt x="21" y="263"/>
                      <a:pt x="25" y="263"/>
                    </a:cubicBezTo>
                    <a:cubicBezTo>
                      <a:pt x="31" y="263"/>
                      <a:pt x="33" y="265"/>
                      <a:pt x="33" y="269"/>
                    </a:cubicBezTo>
                    <a:cubicBezTo>
                      <a:pt x="33" y="271"/>
                      <a:pt x="31" y="272"/>
                      <a:pt x="30" y="272"/>
                    </a:cubicBezTo>
                    <a:cubicBezTo>
                      <a:pt x="25" y="272"/>
                      <a:pt x="26" y="266"/>
                      <a:pt x="26" y="266"/>
                    </a:cubicBezTo>
                    <a:cubicBezTo>
                      <a:pt x="24" y="267"/>
                      <a:pt x="22" y="269"/>
                      <a:pt x="23" y="272"/>
                    </a:cubicBezTo>
                    <a:cubicBezTo>
                      <a:pt x="21" y="272"/>
                      <a:pt x="20" y="273"/>
                      <a:pt x="18" y="275"/>
                    </a:cubicBezTo>
                    <a:cubicBezTo>
                      <a:pt x="20" y="276"/>
                      <a:pt x="21" y="277"/>
                      <a:pt x="23" y="277"/>
                    </a:cubicBezTo>
                    <a:cubicBezTo>
                      <a:pt x="22" y="281"/>
                      <a:pt x="23" y="283"/>
                      <a:pt x="27" y="283"/>
                    </a:cubicBezTo>
                    <a:cubicBezTo>
                      <a:pt x="26" y="282"/>
                      <a:pt x="26" y="281"/>
                      <a:pt x="26" y="279"/>
                    </a:cubicBezTo>
                    <a:cubicBezTo>
                      <a:pt x="31" y="281"/>
                      <a:pt x="39" y="279"/>
                      <a:pt x="39" y="270"/>
                    </a:cubicBezTo>
                    <a:cubicBezTo>
                      <a:pt x="39" y="261"/>
                      <a:pt x="33" y="254"/>
                      <a:pt x="22" y="256"/>
                    </a:cubicBezTo>
                    <a:cubicBezTo>
                      <a:pt x="24" y="255"/>
                      <a:pt x="26" y="252"/>
                      <a:pt x="26" y="249"/>
                    </a:cubicBezTo>
                    <a:cubicBezTo>
                      <a:pt x="24" y="250"/>
                      <a:pt x="22" y="250"/>
                      <a:pt x="22" y="250"/>
                    </a:cubicBezTo>
                    <a:cubicBezTo>
                      <a:pt x="23" y="248"/>
                      <a:pt x="25" y="246"/>
                      <a:pt x="25" y="241"/>
                    </a:cubicBezTo>
                    <a:cubicBezTo>
                      <a:pt x="23" y="242"/>
                      <a:pt x="21" y="244"/>
                      <a:pt x="18" y="243"/>
                    </a:cubicBezTo>
                    <a:cubicBezTo>
                      <a:pt x="22" y="235"/>
                      <a:pt x="17" y="224"/>
                      <a:pt x="4" y="221"/>
                    </a:cubicBezTo>
                    <a:cubicBezTo>
                      <a:pt x="9" y="226"/>
                      <a:pt x="11" y="232"/>
                      <a:pt x="11" y="238"/>
                    </a:cubicBezTo>
                    <a:cubicBezTo>
                      <a:pt x="11" y="258"/>
                      <a:pt x="6" y="261"/>
                      <a:pt x="6" y="275"/>
                    </a:cubicBezTo>
                    <a:cubicBezTo>
                      <a:pt x="6" y="280"/>
                      <a:pt x="9" y="286"/>
                      <a:pt x="14" y="290"/>
                    </a:cubicBezTo>
                    <a:cubicBezTo>
                      <a:pt x="11" y="291"/>
                      <a:pt x="8" y="293"/>
                      <a:pt x="7" y="296"/>
                    </a:cubicBezTo>
                    <a:cubicBezTo>
                      <a:pt x="8" y="298"/>
                      <a:pt x="11" y="300"/>
                      <a:pt x="14" y="301"/>
                    </a:cubicBezTo>
                    <a:cubicBezTo>
                      <a:pt x="9" y="305"/>
                      <a:pt x="6" y="311"/>
                      <a:pt x="6" y="317"/>
                    </a:cubicBezTo>
                    <a:cubicBezTo>
                      <a:pt x="6" y="330"/>
                      <a:pt x="11" y="333"/>
                      <a:pt x="11" y="353"/>
                    </a:cubicBezTo>
                    <a:cubicBezTo>
                      <a:pt x="11" y="359"/>
                      <a:pt x="9" y="365"/>
                      <a:pt x="4" y="370"/>
                    </a:cubicBezTo>
                    <a:cubicBezTo>
                      <a:pt x="17" y="368"/>
                      <a:pt x="22" y="356"/>
                      <a:pt x="18" y="348"/>
                    </a:cubicBezTo>
                    <a:cubicBezTo>
                      <a:pt x="21" y="347"/>
                      <a:pt x="23" y="349"/>
                      <a:pt x="25" y="350"/>
                    </a:cubicBezTo>
                    <a:cubicBezTo>
                      <a:pt x="25" y="345"/>
                      <a:pt x="23" y="343"/>
                      <a:pt x="22" y="341"/>
                    </a:cubicBezTo>
                    <a:cubicBezTo>
                      <a:pt x="22" y="341"/>
                      <a:pt x="24" y="341"/>
                      <a:pt x="26" y="342"/>
                    </a:cubicBezTo>
                    <a:cubicBezTo>
                      <a:pt x="26" y="339"/>
                      <a:pt x="24" y="336"/>
                      <a:pt x="22" y="335"/>
                    </a:cubicBezTo>
                    <a:cubicBezTo>
                      <a:pt x="33" y="337"/>
                      <a:pt x="39" y="330"/>
                      <a:pt x="39" y="321"/>
                    </a:cubicBezTo>
                    <a:cubicBezTo>
                      <a:pt x="39" y="313"/>
                      <a:pt x="31" y="310"/>
                      <a:pt x="26" y="312"/>
                    </a:cubicBezTo>
                    <a:cubicBezTo>
                      <a:pt x="26" y="311"/>
                      <a:pt x="26" y="309"/>
                      <a:pt x="27" y="308"/>
                    </a:cubicBezTo>
                    <a:cubicBezTo>
                      <a:pt x="23" y="309"/>
                      <a:pt x="22" y="310"/>
                      <a:pt x="23" y="314"/>
                    </a:cubicBezTo>
                    <a:cubicBezTo>
                      <a:pt x="21" y="314"/>
                      <a:pt x="20" y="315"/>
                      <a:pt x="18" y="317"/>
                    </a:cubicBezTo>
                    <a:cubicBezTo>
                      <a:pt x="20" y="318"/>
                      <a:pt x="21" y="319"/>
                      <a:pt x="23" y="319"/>
                    </a:cubicBezTo>
                    <a:cubicBezTo>
                      <a:pt x="22" y="322"/>
                      <a:pt x="24" y="325"/>
                      <a:pt x="26" y="325"/>
                    </a:cubicBezTo>
                    <a:cubicBezTo>
                      <a:pt x="26" y="325"/>
                      <a:pt x="25" y="319"/>
                      <a:pt x="30" y="319"/>
                    </a:cubicBezTo>
                    <a:cubicBezTo>
                      <a:pt x="31" y="319"/>
                      <a:pt x="33" y="320"/>
                      <a:pt x="33" y="323"/>
                    </a:cubicBezTo>
                    <a:cubicBezTo>
                      <a:pt x="33" y="326"/>
                      <a:pt x="31" y="329"/>
                      <a:pt x="25" y="329"/>
                    </a:cubicBezTo>
                    <a:cubicBezTo>
                      <a:pt x="21" y="329"/>
                      <a:pt x="16" y="325"/>
                      <a:pt x="16" y="317"/>
                    </a:cubicBezTo>
                    <a:cubicBezTo>
                      <a:pt x="16" y="310"/>
                      <a:pt x="23" y="304"/>
                      <a:pt x="29" y="304"/>
                    </a:cubicBezTo>
                    <a:cubicBezTo>
                      <a:pt x="36" y="304"/>
                      <a:pt x="43" y="310"/>
                      <a:pt x="43" y="316"/>
                    </a:cubicBezTo>
                    <a:cubicBezTo>
                      <a:pt x="43" y="321"/>
                      <a:pt x="42" y="324"/>
                      <a:pt x="41" y="326"/>
                    </a:cubicBezTo>
                    <a:cubicBezTo>
                      <a:pt x="31" y="347"/>
                      <a:pt x="5" y="402"/>
                      <a:pt x="5" y="402"/>
                    </a:cubicBezTo>
                    <a:cubicBezTo>
                      <a:pt x="2" y="409"/>
                      <a:pt x="0" y="413"/>
                      <a:pt x="0" y="420"/>
                    </a:cubicBezTo>
                    <a:cubicBezTo>
                      <a:pt x="0" y="432"/>
                      <a:pt x="8" y="441"/>
                      <a:pt x="22" y="442"/>
                    </a:cubicBezTo>
                    <a:cubicBezTo>
                      <a:pt x="8" y="443"/>
                      <a:pt x="0" y="452"/>
                      <a:pt x="0" y="464"/>
                    </a:cubicBezTo>
                    <a:cubicBezTo>
                      <a:pt x="0" y="471"/>
                      <a:pt x="2" y="475"/>
                      <a:pt x="5" y="482"/>
                    </a:cubicBezTo>
                    <a:cubicBezTo>
                      <a:pt x="5" y="482"/>
                      <a:pt x="28" y="529"/>
                      <a:pt x="39" y="553"/>
                    </a:cubicBezTo>
                    <a:cubicBezTo>
                      <a:pt x="45" y="558"/>
                      <a:pt x="51" y="563"/>
                      <a:pt x="57" y="568"/>
                    </a:cubicBezTo>
                    <a:cubicBezTo>
                      <a:pt x="57" y="567"/>
                      <a:pt x="57" y="567"/>
                      <a:pt x="57" y="567"/>
                    </a:cubicBezTo>
                    <a:cubicBezTo>
                      <a:pt x="57" y="563"/>
                      <a:pt x="57" y="560"/>
                      <a:pt x="58" y="557"/>
                    </a:cubicBezTo>
                    <a:cubicBezTo>
                      <a:pt x="68" y="536"/>
                      <a:pt x="95" y="482"/>
                      <a:pt x="95" y="482"/>
                    </a:cubicBezTo>
                    <a:cubicBezTo>
                      <a:pt x="98" y="475"/>
                      <a:pt x="99" y="471"/>
                      <a:pt x="99" y="464"/>
                    </a:cubicBezTo>
                    <a:cubicBezTo>
                      <a:pt x="99" y="452"/>
                      <a:pt x="92" y="443"/>
                      <a:pt x="78" y="442"/>
                    </a:cubicBezTo>
                    <a:cubicBezTo>
                      <a:pt x="92" y="441"/>
                      <a:pt x="99" y="432"/>
                      <a:pt x="99" y="420"/>
                    </a:cubicBezTo>
                    <a:cubicBezTo>
                      <a:pt x="99" y="413"/>
                      <a:pt x="98" y="409"/>
                      <a:pt x="95" y="402"/>
                    </a:cubicBezTo>
                    <a:cubicBezTo>
                      <a:pt x="95" y="402"/>
                      <a:pt x="68" y="347"/>
                      <a:pt x="58" y="326"/>
                    </a:cubicBezTo>
                    <a:cubicBezTo>
                      <a:pt x="57" y="324"/>
                      <a:pt x="57" y="321"/>
                      <a:pt x="57" y="316"/>
                    </a:cubicBezTo>
                    <a:cubicBezTo>
                      <a:pt x="57" y="310"/>
                      <a:pt x="63" y="304"/>
                      <a:pt x="70" y="304"/>
                    </a:cubicBezTo>
                    <a:cubicBezTo>
                      <a:pt x="76" y="304"/>
                      <a:pt x="83" y="310"/>
                      <a:pt x="83" y="317"/>
                    </a:cubicBezTo>
                    <a:cubicBezTo>
                      <a:pt x="83" y="325"/>
                      <a:pt x="79" y="329"/>
                      <a:pt x="74" y="329"/>
                    </a:cubicBezTo>
                    <a:cubicBezTo>
                      <a:pt x="69" y="329"/>
                      <a:pt x="67" y="326"/>
                      <a:pt x="67" y="323"/>
                    </a:cubicBezTo>
                    <a:cubicBezTo>
                      <a:pt x="67" y="320"/>
                      <a:pt x="68" y="319"/>
                      <a:pt x="70" y="319"/>
                    </a:cubicBezTo>
                    <a:cubicBezTo>
                      <a:pt x="75" y="319"/>
                      <a:pt x="73" y="325"/>
                      <a:pt x="73" y="325"/>
                    </a:cubicBezTo>
                    <a:cubicBezTo>
                      <a:pt x="76" y="325"/>
                      <a:pt x="78" y="322"/>
                      <a:pt x="76" y="319"/>
                    </a:cubicBezTo>
                    <a:cubicBezTo>
                      <a:pt x="78" y="319"/>
                      <a:pt x="80" y="318"/>
                      <a:pt x="81" y="317"/>
                    </a:cubicBezTo>
                    <a:cubicBezTo>
                      <a:pt x="80" y="315"/>
                      <a:pt x="78" y="314"/>
                      <a:pt x="76" y="314"/>
                    </a:cubicBezTo>
                    <a:cubicBezTo>
                      <a:pt x="78" y="310"/>
                      <a:pt x="76" y="309"/>
                      <a:pt x="73" y="308"/>
                    </a:cubicBezTo>
                    <a:cubicBezTo>
                      <a:pt x="74" y="309"/>
                      <a:pt x="74" y="311"/>
                      <a:pt x="73" y="312"/>
                    </a:cubicBezTo>
                    <a:cubicBezTo>
                      <a:pt x="68" y="310"/>
                      <a:pt x="61" y="313"/>
                      <a:pt x="61" y="321"/>
                    </a:cubicBezTo>
                    <a:cubicBezTo>
                      <a:pt x="61" y="330"/>
                      <a:pt x="67" y="337"/>
                      <a:pt x="78" y="335"/>
                    </a:cubicBezTo>
                    <a:cubicBezTo>
                      <a:pt x="75" y="336"/>
                      <a:pt x="74" y="339"/>
                      <a:pt x="73" y="342"/>
                    </a:cubicBezTo>
                    <a:cubicBezTo>
                      <a:pt x="76" y="341"/>
                      <a:pt x="78" y="341"/>
                      <a:pt x="78" y="341"/>
                    </a:cubicBezTo>
                    <a:cubicBezTo>
                      <a:pt x="76" y="343"/>
                      <a:pt x="75" y="345"/>
                      <a:pt x="75" y="350"/>
                    </a:cubicBezTo>
                    <a:cubicBezTo>
                      <a:pt x="77" y="349"/>
                      <a:pt x="79" y="347"/>
                      <a:pt x="81" y="348"/>
                    </a:cubicBezTo>
                    <a:cubicBezTo>
                      <a:pt x="77" y="356"/>
                      <a:pt x="82" y="368"/>
                      <a:pt x="95" y="370"/>
                    </a:cubicBezTo>
                    <a:cubicBezTo>
                      <a:pt x="91" y="365"/>
                      <a:pt x="88" y="359"/>
                      <a:pt x="88" y="353"/>
                    </a:cubicBezTo>
                    <a:cubicBezTo>
                      <a:pt x="88" y="333"/>
                      <a:pt x="94" y="330"/>
                      <a:pt x="94" y="317"/>
                    </a:cubicBezTo>
                    <a:cubicBezTo>
                      <a:pt x="94" y="311"/>
                      <a:pt x="91" y="305"/>
                      <a:pt x="85" y="301"/>
                    </a:cubicBezTo>
                    <a:cubicBezTo>
                      <a:pt x="89" y="300"/>
                      <a:pt x="91" y="298"/>
                      <a:pt x="93" y="296"/>
                    </a:cubicBezTo>
                    <a:cubicBezTo>
                      <a:pt x="91" y="293"/>
                      <a:pt x="89" y="291"/>
                      <a:pt x="85" y="290"/>
                    </a:cubicBezTo>
                    <a:cubicBezTo>
                      <a:pt x="91" y="286"/>
                      <a:pt x="94" y="280"/>
                      <a:pt x="94" y="275"/>
                    </a:cubicBezTo>
                    <a:cubicBezTo>
                      <a:pt x="94" y="261"/>
                      <a:pt x="88" y="258"/>
                      <a:pt x="88" y="238"/>
                    </a:cubicBezTo>
                    <a:cubicBezTo>
                      <a:pt x="88" y="232"/>
                      <a:pt x="91" y="226"/>
                      <a:pt x="95" y="221"/>
                    </a:cubicBezTo>
                    <a:cubicBezTo>
                      <a:pt x="82" y="224"/>
                      <a:pt x="77" y="235"/>
                      <a:pt x="81" y="243"/>
                    </a:cubicBezTo>
                    <a:cubicBezTo>
                      <a:pt x="79" y="244"/>
                      <a:pt x="77" y="242"/>
                      <a:pt x="75" y="241"/>
                    </a:cubicBezTo>
                    <a:cubicBezTo>
                      <a:pt x="75" y="246"/>
                      <a:pt x="76" y="248"/>
                      <a:pt x="78" y="250"/>
                    </a:cubicBezTo>
                    <a:cubicBezTo>
                      <a:pt x="78" y="250"/>
                      <a:pt x="76" y="250"/>
                      <a:pt x="73" y="249"/>
                    </a:cubicBezTo>
                    <a:cubicBezTo>
                      <a:pt x="74" y="252"/>
                      <a:pt x="75" y="255"/>
                      <a:pt x="78" y="256"/>
                    </a:cubicBezTo>
                    <a:cubicBezTo>
                      <a:pt x="67" y="254"/>
                      <a:pt x="61" y="261"/>
                      <a:pt x="61" y="270"/>
                    </a:cubicBezTo>
                    <a:cubicBezTo>
                      <a:pt x="61" y="279"/>
                      <a:pt x="68" y="281"/>
                      <a:pt x="73" y="279"/>
                    </a:cubicBezTo>
                    <a:cubicBezTo>
                      <a:pt x="74" y="281"/>
                      <a:pt x="74" y="282"/>
                      <a:pt x="73" y="283"/>
                    </a:cubicBezTo>
                    <a:cubicBezTo>
                      <a:pt x="76" y="283"/>
                      <a:pt x="78" y="281"/>
                      <a:pt x="76" y="277"/>
                    </a:cubicBezTo>
                    <a:cubicBezTo>
                      <a:pt x="78" y="277"/>
                      <a:pt x="80" y="276"/>
                      <a:pt x="81" y="275"/>
                    </a:cubicBezTo>
                    <a:cubicBezTo>
                      <a:pt x="80" y="273"/>
                      <a:pt x="78" y="272"/>
                      <a:pt x="76" y="272"/>
                    </a:cubicBezTo>
                    <a:cubicBezTo>
                      <a:pt x="78" y="269"/>
                      <a:pt x="76" y="267"/>
                      <a:pt x="73" y="266"/>
                    </a:cubicBezTo>
                    <a:cubicBezTo>
                      <a:pt x="73" y="266"/>
                      <a:pt x="75" y="272"/>
                      <a:pt x="70" y="272"/>
                    </a:cubicBezTo>
                    <a:cubicBezTo>
                      <a:pt x="68" y="272"/>
                      <a:pt x="67" y="271"/>
                      <a:pt x="67" y="269"/>
                    </a:cubicBezTo>
                    <a:cubicBezTo>
                      <a:pt x="67" y="265"/>
                      <a:pt x="69" y="263"/>
                      <a:pt x="74" y="263"/>
                    </a:cubicBezTo>
                    <a:cubicBezTo>
                      <a:pt x="79" y="263"/>
                      <a:pt x="83" y="266"/>
                      <a:pt x="83" y="275"/>
                    </a:cubicBezTo>
                    <a:cubicBezTo>
                      <a:pt x="83" y="281"/>
                      <a:pt x="76" y="287"/>
                      <a:pt x="70" y="287"/>
                    </a:cubicBezTo>
                    <a:cubicBezTo>
                      <a:pt x="63" y="287"/>
                      <a:pt x="57" y="282"/>
                      <a:pt x="57" y="275"/>
                    </a:cubicBezTo>
                    <a:cubicBezTo>
                      <a:pt x="57" y="270"/>
                      <a:pt x="57" y="267"/>
                      <a:pt x="58" y="265"/>
                    </a:cubicBezTo>
                    <a:cubicBezTo>
                      <a:pt x="68" y="244"/>
                      <a:pt x="95" y="189"/>
                      <a:pt x="95" y="189"/>
                    </a:cubicBezTo>
                    <a:close/>
                    <a:moveTo>
                      <a:pt x="10" y="127"/>
                    </a:moveTo>
                    <a:cubicBezTo>
                      <a:pt x="10" y="123"/>
                      <a:pt x="11" y="119"/>
                      <a:pt x="13" y="116"/>
                    </a:cubicBezTo>
                    <a:cubicBezTo>
                      <a:pt x="20" y="99"/>
                      <a:pt x="45" y="48"/>
                      <a:pt x="50" y="37"/>
                    </a:cubicBezTo>
                    <a:cubicBezTo>
                      <a:pt x="52" y="42"/>
                      <a:pt x="60" y="58"/>
                      <a:pt x="67" y="74"/>
                    </a:cubicBezTo>
                    <a:cubicBezTo>
                      <a:pt x="75" y="90"/>
                      <a:pt x="83" y="107"/>
                      <a:pt x="87" y="116"/>
                    </a:cubicBezTo>
                    <a:cubicBezTo>
                      <a:pt x="88" y="119"/>
                      <a:pt x="89" y="123"/>
                      <a:pt x="89" y="127"/>
                    </a:cubicBezTo>
                    <a:cubicBezTo>
                      <a:pt x="89" y="136"/>
                      <a:pt x="80" y="140"/>
                      <a:pt x="75" y="140"/>
                    </a:cubicBezTo>
                    <a:cubicBezTo>
                      <a:pt x="69" y="140"/>
                      <a:pt x="63" y="135"/>
                      <a:pt x="63" y="129"/>
                    </a:cubicBezTo>
                    <a:cubicBezTo>
                      <a:pt x="63" y="126"/>
                      <a:pt x="65" y="123"/>
                      <a:pt x="68" y="123"/>
                    </a:cubicBezTo>
                    <a:cubicBezTo>
                      <a:pt x="75" y="123"/>
                      <a:pt x="74" y="129"/>
                      <a:pt x="73" y="133"/>
                    </a:cubicBezTo>
                    <a:cubicBezTo>
                      <a:pt x="77" y="131"/>
                      <a:pt x="80" y="128"/>
                      <a:pt x="79" y="124"/>
                    </a:cubicBezTo>
                    <a:cubicBezTo>
                      <a:pt x="81" y="124"/>
                      <a:pt x="84" y="122"/>
                      <a:pt x="86" y="120"/>
                    </a:cubicBezTo>
                    <a:cubicBezTo>
                      <a:pt x="84" y="118"/>
                      <a:pt x="82" y="116"/>
                      <a:pt x="79" y="116"/>
                    </a:cubicBezTo>
                    <a:cubicBezTo>
                      <a:pt x="80" y="110"/>
                      <a:pt x="76" y="108"/>
                      <a:pt x="73" y="107"/>
                    </a:cubicBezTo>
                    <a:cubicBezTo>
                      <a:pt x="74" y="111"/>
                      <a:pt x="75" y="116"/>
                      <a:pt x="68" y="116"/>
                    </a:cubicBezTo>
                    <a:cubicBezTo>
                      <a:pt x="62" y="116"/>
                      <a:pt x="58" y="117"/>
                      <a:pt x="56" y="120"/>
                    </a:cubicBezTo>
                    <a:cubicBezTo>
                      <a:pt x="56" y="116"/>
                      <a:pt x="55" y="98"/>
                      <a:pt x="55" y="98"/>
                    </a:cubicBezTo>
                    <a:cubicBezTo>
                      <a:pt x="55" y="91"/>
                      <a:pt x="64" y="91"/>
                      <a:pt x="70" y="93"/>
                    </a:cubicBezTo>
                    <a:cubicBezTo>
                      <a:pt x="68" y="86"/>
                      <a:pt x="63" y="81"/>
                      <a:pt x="53" y="82"/>
                    </a:cubicBezTo>
                    <a:cubicBezTo>
                      <a:pt x="55" y="81"/>
                      <a:pt x="58" y="79"/>
                      <a:pt x="58" y="74"/>
                    </a:cubicBezTo>
                    <a:cubicBezTo>
                      <a:pt x="58" y="68"/>
                      <a:pt x="53" y="61"/>
                      <a:pt x="50" y="59"/>
                    </a:cubicBezTo>
                    <a:cubicBezTo>
                      <a:pt x="46" y="61"/>
                      <a:pt x="41" y="68"/>
                      <a:pt x="41" y="74"/>
                    </a:cubicBezTo>
                    <a:cubicBezTo>
                      <a:pt x="41" y="79"/>
                      <a:pt x="44" y="81"/>
                      <a:pt x="47" y="82"/>
                    </a:cubicBezTo>
                    <a:cubicBezTo>
                      <a:pt x="36" y="81"/>
                      <a:pt x="32" y="86"/>
                      <a:pt x="29" y="93"/>
                    </a:cubicBezTo>
                    <a:cubicBezTo>
                      <a:pt x="35" y="91"/>
                      <a:pt x="44" y="91"/>
                      <a:pt x="44" y="98"/>
                    </a:cubicBezTo>
                    <a:cubicBezTo>
                      <a:pt x="44" y="98"/>
                      <a:pt x="44" y="116"/>
                      <a:pt x="44" y="120"/>
                    </a:cubicBezTo>
                    <a:cubicBezTo>
                      <a:pt x="41" y="117"/>
                      <a:pt x="37" y="116"/>
                      <a:pt x="32" y="116"/>
                    </a:cubicBezTo>
                    <a:cubicBezTo>
                      <a:pt x="25" y="116"/>
                      <a:pt x="26" y="111"/>
                      <a:pt x="27" y="107"/>
                    </a:cubicBezTo>
                    <a:cubicBezTo>
                      <a:pt x="23" y="108"/>
                      <a:pt x="19" y="110"/>
                      <a:pt x="21" y="116"/>
                    </a:cubicBezTo>
                    <a:cubicBezTo>
                      <a:pt x="17" y="116"/>
                      <a:pt x="15" y="118"/>
                      <a:pt x="14" y="120"/>
                    </a:cubicBezTo>
                    <a:cubicBezTo>
                      <a:pt x="16" y="122"/>
                      <a:pt x="18" y="124"/>
                      <a:pt x="21" y="124"/>
                    </a:cubicBezTo>
                    <a:cubicBezTo>
                      <a:pt x="20" y="128"/>
                      <a:pt x="22" y="131"/>
                      <a:pt x="27" y="133"/>
                    </a:cubicBezTo>
                    <a:cubicBezTo>
                      <a:pt x="25" y="129"/>
                      <a:pt x="25" y="123"/>
                      <a:pt x="32" y="123"/>
                    </a:cubicBezTo>
                    <a:cubicBezTo>
                      <a:pt x="35" y="123"/>
                      <a:pt x="37" y="126"/>
                      <a:pt x="37" y="129"/>
                    </a:cubicBezTo>
                    <a:cubicBezTo>
                      <a:pt x="37" y="135"/>
                      <a:pt x="31" y="140"/>
                      <a:pt x="24" y="140"/>
                    </a:cubicBezTo>
                    <a:cubicBezTo>
                      <a:pt x="19" y="140"/>
                      <a:pt x="10" y="136"/>
                      <a:pt x="10" y="127"/>
                    </a:cubicBezTo>
                    <a:close/>
                    <a:moveTo>
                      <a:pt x="72" y="149"/>
                    </a:moveTo>
                    <a:cubicBezTo>
                      <a:pt x="63" y="150"/>
                      <a:pt x="53" y="156"/>
                      <a:pt x="50" y="165"/>
                    </a:cubicBezTo>
                    <a:cubicBezTo>
                      <a:pt x="46" y="156"/>
                      <a:pt x="37" y="150"/>
                      <a:pt x="28" y="149"/>
                    </a:cubicBezTo>
                    <a:cubicBezTo>
                      <a:pt x="37" y="148"/>
                      <a:pt x="46" y="143"/>
                      <a:pt x="50" y="133"/>
                    </a:cubicBezTo>
                    <a:cubicBezTo>
                      <a:pt x="53" y="143"/>
                      <a:pt x="63" y="148"/>
                      <a:pt x="72" y="149"/>
                    </a:cubicBezTo>
                    <a:close/>
                    <a:moveTo>
                      <a:pt x="89" y="465"/>
                    </a:moveTo>
                    <a:cubicBezTo>
                      <a:pt x="89" y="469"/>
                      <a:pt x="88" y="472"/>
                      <a:pt x="87" y="476"/>
                    </a:cubicBezTo>
                    <a:cubicBezTo>
                      <a:pt x="79" y="492"/>
                      <a:pt x="55" y="543"/>
                      <a:pt x="50" y="554"/>
                    </a:cubicBezTo>
                    <a:cubicBezTo>
                      <a:pt x="47" y="549"/>
                      <a:pt x="40" y="533"/>
                      <a:pt x="32" y="517"/>
                    </a:cubicBezTo>
                    <a:cubicBezTo>
                      <a:pt x="24" y="501"/>
                      <a:pt x="17" y="484"/>
                      <a:pt x="13" y="476"/>
                    </a:cubicBezTo>
                    <a:cubicBezTo>
                      <a:pt x="11" y="472"/>
                      <a:pt x="10" y="469"/>
                      <a:pt x="10" y="465"/>
                    </a:cubicBezTo>
                    <a:cubicBezTo>
                      <a:pt x="10" y="455"/>
                      <a:pt x="19" y="451"/>
                      <a:pt x="24" y="451"/>
                    </a:cubicBezTo>
                    <a:cubicBezTo>
                      <a:pt x="31" y="451"/>
                      <a:pt x="37" y="456"/>
                      <a:pt x="37" y="462"/>
                    </a:cubicBezTo>
                    <a:cubicBezTo>
                      <a:pt x="37" y="466"/>
                      <a:pt x="35" y="468"/>
                      <a:pt x="32" y="468"/>
                    </a:cubicBezTo>
                    <a:cubicBezTo>
                      <a:pt x="25" y="468"/>
                      <a:pt x="25" y="462"/>
                      <a:pt x="27" y="458"/>
                    </a:cubicBezTo>
                    <a:cubicBezTo>
                      <a:pt x="22" y="460"/>
                      <a:pt x="20" y="464"/>
                      <a:pt x="21" y="467"/>
                    </a:cubicBezTo>
                    <a:cubicBezTo>
                      <a:pt x="18" y="468"/>
                      <a:pt x="16" y="469"/>
                      <a:pt x="14" y="471"/>
                    </a:cubicBezTo>
                    <a:cubicBezTo>
                      <a:pt x="15" y="473"/>
                      <a:pt x="17" y="475"/>
                      <a:pt x="21" y="475"/>
                    </a:cubicBezTo>
                    <a:cubicBezTo>
                      <a:pt x="19" y="481"/>
                      <a:pt x="23" y="483"/>
                      <a:pt x="27" y="484"/>
                    </a:cubicBezTo>
                    <a:cubicBezTo>
                      <a:pt x="26" y="480"/>
                      <a:pt x="25" y="475"/>
                      <a:pt x="32" y="475"/>
                    </a:cubicBezTo>
                    <a:cubicBezTo>
                      <a:pt x="37" y="475"/>
                      <a:pt x="41" y="475"/>
                      <a:pt x="44" y="471"/>
                    </a:cubicBezTo>
                    <a:cubicBezTo>
                      <a:pt x="44" y="476"/>
                      <a:pt x="44" y="493"/>
                      <a:pt x="44" y="493"/>
                    </a:cubicBezTo>
                    <a:cubicBezTo>
                      <a:pt x="44" y="500"/>
                      <a:pt x="35" y="500"/>
                      <a:pt x="29" y="498"/>
                    </a:cubicBezTo>
                    <a:cubicBezTo>
                      <a:pt x="32" y="506"/>
                      <a:pt x="36" y="510"/>
                      <a:pt x="47" y="509"/>
                    </a:cubicBezTo>
                    <a:cubicBezTo>
                      <a:pt x="44" y="510"/>
                      <a:pt x="41" y="512"/>
                      <a:pt x="41" y="517"/>
                    </a:cubicBezTo>
                    <a:cubicBezTo>
                      <a:pt x="41" y="523"/>
                      <a:pt x="46" y="530"/>
                      <a:pt x="50" y="532"/>
                    </a:cubicBezTo>
                    <a:cubicBezTo>
                      <a:pt x="51" y="531"/>
                      <a:pt x="53" y="529"/>
                      <a:pt x="55" y="526"/>
                    </a:cubicBezTo>
                    <a:cubicBezTo>
                      <a:pt x="57" y="523"/>
                      <a:pt x="58" y="520"/>
                      <a:pt x="58" y="517"/>
                    </a:cubicBezTo>
                    <a:cubicBezTo>
                      <a:pt x="58" y="512"/>
                      <a:pt x="55" y="510"/>
                      <a:pt x="53" y="509"/>
                    </a:cubicBezTo>
                    <a:cubicBezTo>
                      <a:pt x="63" y="510"/>
                      <a:pt x="68" y="506"/>
                      <a:pt x="70" y="498"/>
                    </a:cubicBezTo>
                    <a:cubicBezTo>
                      <a:pt x="64" y="500"/>
                      <a:pt x="55" y="500"/>
                      <a:pt x="55" y="493"/>
                    </a:cubicBezTo>
                    <a:cubicBezTo>
                      <a:pt x="55" y="493"/>
                      <a:pt x="56" y="476"/>
                      <a:pt x="56" y="471"/>
                    </a:cubicBezTo>
                    <a:cubicBezTo>
                      <a:pt x="58" y="475"/>
                      <a:pt x="62" y="475"/>
                      <a:pt x="68" y="475"/>
                    </a:cubicBezTo>
                    <a:cubicBezTo>
                      <a:pt x="75" y="475"/>
                      <a:pt x="74" y="480"/>
                      <a:pt x="73" y="484"/>
                    </a:cubicBezTo>
                    <a:cubicBezTo>
                      <a:pt x="76" y="483"/>
                      <a:pt x="80" y="481"/>
                      <a:pt x="79" y="475"/>
                    </a:cubicBezTo>
                    <a:cubicBezTo>
                      <a:pt x="82" y="475"/>
                      <a:pt x="84" y="473"/>
                      <a:pt x="86" y="471"/>
                    </a:cubicBezTo>
                    <a:cubicBezTo>
                      <a:pt x="84" y="469"/>
                      <a:pt x="81" y="468"/>
                      <a:pt x="79" y="467"/>
                    </a:cubicBezTo>
                    <a:cubicBezTo>
                      <a:pt x="80" y="464"/>
                      <a:pt x="77" y="460"/>
                      <a:pt x="73" y="458"/>
                    </a:cubicBezTo>
                    <a:cubicBezTo>
                      <a:pt x="74" y="462"/>
                      <a:pt x="75" y="468"/>
                      <a:pt x="68" y="468"/>
                    </a:cubicBezTo>
                    <a:cubicBezTo>
                      <a:pt x="65" y="468"/>
                      <a:pt x="63" y="466"/>
                      <a:pt x="63" y="462"/>
                    </a:cubicBezTo>
                    <a:cubicBezTo>
                      <a:pt x="63" y="456"/>
                      <a:pt x="69" y="451"/>
                      <a:pt x="75" y="451"/>
                    </a:cubicBezTo>
                    <a:cubicBezTo>
                      <a:pt x="80" y="451"/>
                      <a:pt x="89" y="455"/>
                      <a:pt x="89" y="465"/>
                    </a:cubicBezTo>
                    <a:close/>
                    <a:moveTo>
                      <a:pt x="28" y="442"/>
                    </a:moveTo>
                    <a:cubicBezTo>
                      <a:pt x="37" y="441"/>
                      <a:pt x="46" y="435"/>
                      <a:pt x="50" y="426"/>
                    </a:cubicBezTo>
                    <a:cubicBezTo>
                      <a:pt x="53" y="435"/>
                      <a:pt x="63" y="441"/>
                      <a:pt x="72" y="442"/>
                    </a:cubicBezTo>
                    <a:cubicBezTo>
                      <a:pt x="63" y="443"/>
                      <a:pt x="53" y="448"/>
                      <a:pt x="50" y="458"/>
                    </a:cubicBezTo>
                    <a:cubicBezTo>
                      <a:pt x="46" y="448"/>
                      <a:pt x="37" y="443"/>
                      <a:pt x="28" y="442"/>
                    </a:cubicBezTo>
                    <a:close/>
                    <a:moveTo>
                      <a:pt x="67" y="367"/>
                    </a:moveTo>
                    <a:cubicBezTo>
                      <a:pt x="75" y="383"/>
                      <a:pt x="83" y="400"/>
                      <a:pt x="87" y="408"/>
                    </a:cubicBezTo>
                    <a:cubicBezTo>
                      <a:pt x="88" y="411"/>
                      <a:pt x="89" y="415"/>
                      <a:pt x="89" y="419"/>
                    </a:cubicBezTo>
                    <a:cubicBezTo>
                      <a:pt x="89" y="429"/>
                      <a:pt x="80" y="432"/>
                      <a:pt x="75" y="432"/>
                    </a:cubicBezTo>
                    <a:cubicBezTo>
                      <a:pt x="69" y="432"/>
                      <a:pt x="63" y="428"/>
                      <a:pt x="63" y="422"/>
                    </a:cubicBezTo>
                    <a:cubicBezTo>
                      <a:pt x="63" y="418"/>
                      <a:pt x="65" y="416"/>
                      <a:pt x="68" y="416"/>
                    </a:cubicBezTo>
                    <a:cubicBezTo>
                      <a:pt x="75" y="416"/>
                      <a:pt x="74" y="422"/>
                      <a:pt x="73" y="426"/>
                    </a:cubicBezTo>
                    <a:cubicBezTo>
                      <a:pt x="77" y="424"/>
                      <a:pt x="80" y="420"/>
                      <a:pt x="79" y="416"/>
                    </a:cubicBezTo>
                    <a:cubicBezTo>
                      <a:pt x="81" y="416"/>
                      <a:pt x="84" y="415"/>
                      <a:pt x="86" y="413"/>
                    </a:cubicBezTo>
                    <a:cubicBezTo>
                      <a:pt x="84" y="410"/>
                      <a:pt x="82" y="409"/>
                      <a:pt x="79" y="409"/>
                    </a:cubicBezTo>
                    <a:cubicBezTo>
                      <a:pt x="80" y="403"/>
                      <a:pt x="76" y="401"/>
                      <a:pt x="73" y="399"/>
                    </a:cubicBezTo>
                    <a:cubicBezTo>
                      <a:pt x="74" y="403"/>
                      <a:pt x="75" y="408"/>
                      <a:pt x="68" y="408"/>
                    </a:cubicBezTo>
                    <a:cubicBezTo>
                      <a:pt x="62" y="408"/>
                      <a:pt x="58" y="409"/>
                      <a:pt x="56" y="413"/>
                    </a:cubicBezTo>
                    <a:cubicBezTo>
                      <a:pt x="56" y="408"/>
                      <a:pt x="55" y="390"/>
                      <a:pt x="55" y="390"/>
                    </a:cubicBezTo>
                    <a:cubicBezTo>
                      <a:pt x="55" y="384"/>
                      <a:pt x="64" y="384"/>
                      <a:pt x="70" y="386"/>
                    </a:cubicBezTo>
                    <a:cubicBezTo>
                      <a:pt x="68" y="378"/>
                      <a:pt x="63" y="374"/>
                      <a:pt x="53" y="375"/>
                    </a:cubicBezTo>
                    <a:cubicBezTo>
                      <a:pt x="55" y="374"/>
                      <a:pt x="58" y="372"/>
                      <a:pt x="58" y="367"/>
                    </a:cubicBezTo>
                    <a:cubicBezTo>
                      <a:pt x="58" y="361"/>
                      <a:pt x="53" y="354"/>
                      <a:pt x="50" y="352"/>
                    </a:cubicBezTo>
                    <a:cubicBezTo>
                      <a:pt x="46" y="354"/>
                      <a:pt x="41" y="361"/>
                      <a:pt x="41" y="367"/>
                    </a:cubicBezTo>
                    <a:cubicBezTo>
                      <a:pt x="41" y="372"/>
                      <a:pt x="44" y="374"/>
                      <a:pt x="47" y="375"/>
                    </a:cubicBezTo>
                    <a:cubicBezTo>
                      <a:pt x="36" y="374"/>
                      <a:pt x="32" y="378"/>
                      <a:pt x="29" y="386"/>
                    </a:cubicBezTo>
                    <a:cubicBezTo>
                      <a:pt x="35" y="384"/>
                      <a:pt x="44" y="384"/>
                      <a:pt x="44" y="390"/>
                    </a:cubicBezTo>
                    <a:cubicBezTo>
                      <a:pt x="44" y="390"/>
                      <a:pt x="44" y="408"/>
                      <a:pt x="44" y="413"/>
                    </a:cubicBezTo>
                    <a:cubicBezTo>
                      <a:pt x="41" y="409"/>
                      <a:pt x="37" y="408"/>
                      <a:pt x="32" y="408"/>
                    </a:cubicBezTo>
                    <a:cubicBezTo>
                      <a:pt x="25" y="408"/>
                      <a:pt x="26" y="403"/>
                      <a:pt x="27" y="399"/>
                    </a:cubicBezTo>
                    <a:cubicBezTo>
                      <a:pt x="23" y="401"/>
                      <a:pt x="19" y="403"/>
                      <a:pt x="21" y="409"/>
                    </a:cubicBezTo>
                    <a:cubicBezTo>
                      <a:pt x="17" y="409"/>
                      <a:pt x="15" y="410"/>
                      <a:pt x="14" y="413"/>
                    </a:cubicBezTo>
                    <a:cubicBezTo>
                      <a:pt x="16" y="415"/>
                      <a:pt x="18" y="416"/>
                      <a:pt x="21" y="416"/>
                    </a:cubicBezTo>
                    <a:cubicBezTo>
                      <a:pt x="20" y="420"/>
                      <a:pt x="22" y="424"/>
                      <a:pt x="27" y="426"/>
                    </a:cubicBezTo>
                    <a:cubicBezTo>
                      <a:pt x="25" y="422"/>
                      <a:pt x="25" y="416"/>
                      <a:pt x="32" y="416"/>
                    </a:cubicBezTo>
                    <a:cubicBezTo>
                      <a:pt x="35" y="416"/>
                      <a:pt x="37" y="418"/>
                      <a:pt x="37" y="422"/>
                    </a:cubicBezTo>
                    <a:cubicBezTo>
                      <a:pt x="37" y="428"/>
                      <a:pt x="31" y="432"/>
                      <a:pt x="24" y="432"/>
                    </a:cubicBezTo>
                    <a:cubicBezTo>
                      <a:pt x="19" y="432"/>
                      <a:pt x="10" y="429"/>
                      <a:pt x="10" y="419"/>
                    </a:cubicBezTo>
                    <a:cubicBezTo>
                      <a:pt x="10" y="415"/>
                      <a:pt x="11" y="411"/>
                      <a:pt x="13" y="408"/>
                    </a:cubicBezTo>
                    <a:cubicBezTo>
                      <a:pt x="20" y="392"/>
                      <a:pt x="45" y="340"/>
                      <a:pt x="50" y="330"/>
                    </a:cubicBezTo>
                    <a:cubicBezTo>
                      <a:pt x="52" y="335"/>
                      <a:pt x="60" y="351"/>
                      <a:pt x="67" y="367"/>
                    </a:cubicBezTo>
                    <a:close/>
                    <a:moveTo>
                      <a:pt x="65" y="295"/>
                    </a:moveTo>
                    <a:cubicBezTo>
                      <a:pt x="65" y="295"/>
                      <a:pt x="65" y="296"/>
                      <a:pt x="65" y="296"/>
                    </a:cubicBezTo>
                    <a:cubicBezTo>
                      <a:pt x="65" y="296"/>
                      <a:pt x="65" y="296"/>
                      <a:pt x="65" y="296"/>
                    </a:cubicBezTo>
                    <a:cubicBezTo>
                      <a:pt x="57" y="297"/>
                      <a:pt x="51" y="303"/>
                      <a:pt x="50" y="306"/>
                    </a:cubicBezTo>
                    <a:cubicBezTo>
                      <a:pt x="48" y="303"/>
                      <a:pt x="43" y="297"/>
                      <a:pt x="35" y="296"/>
                    </a:cubicBezTo>
                    <a:cubicBezTo>
                      <a:pt x="35" y="296"/>
                      <a:pt x="34" y="296"/>
                      <a:pt x="34" y="296"/>
                    </a:cubicBezTo>
                    <a:cubicBezTo>
                      <a:pt x="34" y="296"/>
                      <a:pt x="35" y="295"/>
                      <a:pt x="35" y="295"/>
                    </a:cubicBezTo>
                    <a:cubicBezTo>
                      <a:pt x="43" y="294"/>
                      <a:pt x="48" y="288"/>
                      <a:pt x="50" y="285"/>
                    </a:cubicBezTo>
                    <a:cubicBezTo>
                      <a:pt x="51" y="287"/>
                      <a:pt x="52" y="289"/>
                      <a:pt x="55" y="291"/>
                    </a:cubicBezTo>
                    <a:cubicBezTo>
                      <a:pt x="57" y="293"/>
                      <a:pt x="61" y="295"/>
                      <a:pt x="65" y="295"/>
                    </a:cubicBezTo>
                    <a:close/>
                    <a:moveTo>
                      <a:pt x="50" y="262"/>
                    </a:moveTo>
                    <a:cubicBezTo>
                      <a:pt x="45" y="251"/>
                      <a:pt x="20" y="199"/>
                      <a:pt x="13" y="183"/>
                    </a:cubicBezTo>
                    <a:cubicBezTo>
                      <a:pt x="11" y="180"/>
                      <a:pt x="10" y="176"/>
                      <a:pt x="10" y="172"/>
                    </a:cubicBezTo>
                    <a:cubicBezTo>
                      <a:pt x="10" y="162"/>
                      <a:pt x="19" y="159"/>
                      <a:pt x="24" y="159"/>
                    </a:cubicBezTo>
                    <a:cubicBezTo>
                      <a:pt x="31" y="159"/>
                      <a:pt x="37" y="163"/>
                      <a:pt x="37" y="169"/>
                    </a:cubicBezTo>
                    <a:cubicBezTo>
                      <a:pt x="37" y="173"/>
                      <a:pt x="35" y="175"/>
                      <a:pt x="32" y="175"/>
                    </a:cubicBezTo>
                    <a:cubicBezTo>
                      <a:pt x="25" y="175"/>
                      <a:pt x="25" y="169"/>
                      <a:pt x="27" y="166"/>
                    </a:cubicBezTo>
                    <a:cubicBezTo>
                      <a:pt x="22" y="168"/>
                      <a:pt x="20" y="171"/>
                      <a:pt x="21" y="175"/>
                    </a:cubicBezTo>
                    <a:cubicBezTo>
                      <a:pt x="18" y="175"/>
                      <a:pt x="16" y="176"/>
                      <a:pt x="14" y="179"/>
                    </a:cubicBezTo>
                    <a:cubicBezTo>
                      <a:pt x="15" y="181"/>
                      <a:pt x="17" y="182"/>
                      <a:pt x="21" y="182"/>
                    </a:cubicBezTo>
                    <a:cubicBezTo>
                      <a:pt x="19" y="188"/>
                      <a:pt x="23" y="191"/>
                      <a:pt x="27" y="192"/>
                    </a:cubicBezTo>
                    <a:cubicBezTo>
                      <a:pt x="26" y="188"/>
                      <a:pt x="25" y="183"/>
                      <a:pt x="32" y="183"/>
                    </a:cubicBezTo>
                    <a:cubicBezTo>
                      <a:pt x="37" y="183"/>
                      <a:pt x="41" y="182"/>
                      <a:pt x="44" y="179"/>
                    </a:cubicBezTo>
                    <a:cubicBezTo>
                      <a:pt x="44" y="183"/>
                      <a:pt x="44" y="201"/>
                      <a:pt x="44" y="201"/>
                    </a:cubicBezTo>
                    <a:cubicBezTo>
                      <a:pt x="44" y="208"/>
                      <a:pt x="35" y="207"/>
                      <a:pt x="29" y="205"/>
                    </a:cubicBezTo>
                    <a:cubicBezTo>
                      <a:pt x="32" y="213"/>
                      <a:pt x="36" y="217"/>
                      <a:pt x="47" y="216"/>
                    </a:cubicBezTo>
                    <a:cubicBezTo>
                      <a:pt x="44" y="217"/>
                      <a:pt x="41" y="220"/>
                      <a:pt x="41" y="224"/>
                    </a:cubicBezTo>
                    <a:cubicBezTo>
                      <a:pt x="41" y="231"/>
                      <a:pt x="46" y="237"/>
                      <a:pt x="50" y="240"/>
                    </a:cubicBezTo>
                    <a:cubicBezTo>
                      <a:pt x="53" y="237"/>
                      <a:pt x="58" y="231"/>
                      <a:pt x="58" y="224"/>
                    </a:cubicBezTo>
                    <a:cubicBezTo>
                      <a:pt x="58" y="220"/>
                      <a:pt x="55" y="217"/>
                      <a:pt x="53" y="216"/>
                    </a:cubicBezTo>
                    <a:cubicBezTo>
                      <a:pt x="63" y="217"/>
                      <a:pt x="68" y="213"/>
                      <a:pt x="70" y="205"/>
                    </a:cubicBezTo>
                    <a:cubicBezTo>
                      <a:pt x="64" y="207"/>
                      <a:pt x="55" y="208"/>
                      <a:pt x="55" y="201"/>
                    </a:cubicBezTo>
                    <a:cubicBezTo>
                      <a:pt x="55" y="201"/>
                      <a:pt x="56" y="183"/>
                      <a:pt x="56" y="179"/>
                    </a:cubicBezTo>
                    <a:cubicBezTo>
                      <a:pt x="58" y="182"/>
                      <a:pt x="62" y="183"/>
                      <a:pt x="68" y="183"/>
                    </a:cubicBezTo>
                    <a:cubicBezTo>
                      <a:pt x="75" y="183"/>
                      <a:pt x="74" y="188"/>
                      <a:pt x="73" y="192"/>
                    </a:cubicBezTo>
                    <a:cubicBezTo>
                      <a:pt x="76" y="191"/>
                      <a:pt x="80" y="188"/>
                      <a:pt x="79" y="182"/>
                    </a:cubicBezTo>
                    <a:cubicBezTo>
                      <a:pt x="82" y="182"/>
                      <a:pt x="84" y="181"/>
                      <a:pt x="86" y="179"/>
                    </a:cubicBezTo>
                    <a:cubicBezTo>
                      <a:pt x="84" y="176"/>
                      <a:pt x="81" y="175"/>
                      <a:pt x="79" y="175"/>
                    </a:cubicBezTo>
                    <a:cubicBezTo>
                      <a:pt x="80" y="171"/>
                      <a:pt x="77" y="168"/>
                      <a:pt x="73" y="166"/>
                    </a:cubicBezTo>
                    <a:cubicBezTo>
                      <a:pt x="74" y="169"/>
                      <a:pt x="75" y="175"/>
                      <a:pt x="68" y="175"/>
                    </a:cubicBezTo>
                    <a:cubicBezTo>
                      <a:pt x="65" y="175"/>
                      <a:pt x="63" y="173"/>
                      <a:pt x="63" y="169"/>
                    </a:cubicBezTo>
                    <a:cubicBezTo>
                      <a:pt x="63" y="163"/>
                      <a:pt x="69" y="159"/>
                      <a:pt x="75" y="159"/>
                    </a:cubicBezTo>
                    <a:cubicBezTo>
                      <a:pt x="80" y="159"/>
                      <a:pt x="89" y="162"/>
                      <a:pt x="89" y="172"/>
                    </a:cubicBezTo>
                    <a:cubicBezTo>
                      <a:pt x="89" y="176"/>
                      <a:pt x="88" y="180"/>
                      <a:pt x="87" y="183"/>
                    </a:cubicBezTo>
                    <a:cubicBezTo>
                      <a:pt x="79" y="199"/>
                      <a:pt x="55" y="251"/>
                      <a:pt x="50" y="262"/>
                    </a:cubicBezTo>
                    <a:close/>
                    <a:moveTo>
                      <a:pt x="81" y="535"/>
                    </a:moveTo>
                    <a:cubicBezTo>
                      <a:pt x="79" y="537"/>
                      <a:pt x="77" y="535"/>
                      <a:pt x="75" y="534"/>
                    </a:cubicBezTo>
                    <a:cubicBezTo>
                      <a:pt x="75" y="538"/>
                      <a:pt x="76" y="540"/>
                      <a:pt x="78" y="543"/>
                    </a:cubicBezTo>
                    <a:cubicBezTo>
                      <a:pt x="78" y="543"/>
                      <a:pt x="76" y="543"/>
                      <a:pt x="73" y="542"/>
                    </a:cubicBezTo>
                    <a:cubicBezTo>
                      <a:pt x="74" y="545"/>
                      <a:pt x="75" y="547"/>
                      <a:pt x="78" y="549"/>
                    </a:cubicBezTo>
                    <a:cubicBezTo>
                      <a:pt x="67" y="547"/>
                      <a:pt x="61" y="554"/>
                      <a:pt x="61" y="562"/>
                    </a:cubicBezTo>
                    <a:cubicBezTo>
                      <a:pt x="61" y="571"/>
                      <a:pt x="68" y="573"/>
                      <a:pt x="73" y="572"/>
                    </a:cubicBezTo>
                    <a:cubicBezTo>
                      <a:pt x="74" y="573"/>
                      <a:pt x="74" y="574"/>
                      <a:pt x="73" y="576"/>
                    </a:cubicBezTo>
                    <a:cubicBezTo>
                      <a:pt x="76" y="575"/>
                      <a:pt x="78" y="573"/>
                      <a:pt x="76" y="570"/>
                    </a:cubicBezTo>
                    <a:cubicBezTo>
                      <a:pt x="78" y="569"/>
                      <a:pt x="80" y="568"/>
                      <a:pt x="81" y="567"/>
                    </a:cubicBezTo>
                    <a:cubicBezTo>
                      <a:pt x="80" y="566"/>
                      <a:pt x="78" y="565"/>
                      <a:pt x="76" y="564"/>
                    </a:cubicBezTo>
                    <a:cubicBezTo>
                      <a:pt x="78" y="562"/>
                      <a:pt x="76" y="559"/>
                      <a:pt x="73" y="559"/>
                    </a:cubicBezTo>
                    <a:cubicBezTo>
                      <a:pt x="73" y="559"/>
                      <a:pt x="75" y="565"/>
                      <a:pt x="70" y="565"/>
                    </a:cubicBezTo>
                    <a:cubicBezTo>
                      <a:pt x="68" y="565"/>
                      <a:pt x="67" y="564"/>
                      <a:pt x="67" y="561"/>
                    </a:cubicBezTo>
                    <a:cubicBezTo>
                      <a:pt x="67" y="557"/>
                      <a:pt x="69" y="555"/>
                      <a:pt x="74" y="555"/>
                    </a:cubicBezTo>
                    <a:cubicBezTo>
                      <a:pt x="79" y="555"/>
                      <a:pt x="83" y="559"/>
                      <a:pt x="83" y="567"/>
                    </a:cubicBezTo>
                    <a:cubicBezTo>
                      <a:pt x="83" y="573"/>
                      <a:pt x="78" y="578"/>
                      <a:pt x="73" y="579"/>
                    </a:cubicBezTo>
                    <a:cubicBezTo>
                      <a:pt x="78" y="583"/>
                      <a:pt x="84" y="587"/>
                      <a:pt x="90" y="591"/>
                    </a:cubicBezTo>
                    <a:cubicBezTo>
                      <a:pt x="91" y="590"/>
                      <a:pt x="92" y="589"/>
                      <a:pt x="93" y="588"/>
                    </a:cubicBezTo>
                    <a:cubicBezTo>
                      <a:pt x="91" y="586"/>
                      <a:pt x="89" y="584"/>
                      <a:pt x="85" y="583"/>
                    </a:cubicBezTo>
                    <a:cubicBezTo>
                      <a:pt x="91" y="579"/>
                      <a:pt x="94" y="573"/>
                      <a:pt x="94" y="567"/>
                    </a:cubicBezTo>
                    <a:cubicBezTo>
                      <a:pt x="94" y="554"/>
                      <a:pt x="88" y="550"/>
                      <a:pt x="88" y="531"/>
                    </a:cubicBezTo>
                    <a:cubicBezTo>
                      <a:pt x="88" y="525"/>
                      <a:pt x="91" y="519"/>
                      <a:pt x="95" y="513"/>
                    </a:cubicBezTo>
                    <a:cubicBezTo>
                      <a:pt x="82" y="516"/>
                      <a:pt x="77" y="527"/>
                      <a:pt x="81" y="535"/>
                    </a:cubicBezTo>
                    <a:close/>
                    <a:moveTo>
                      <a:pt x="24" y="538"/>
                    </a:moveTo>
                    <a:cubicBezTo>
                      <a:pt x="24" y="537"/>
                      <a:pt x="25" y="536"/>
                      <a:pt x="25" y="534"/>
                    </a:cubicBezTo>
                    <a:cubicBezTo>
                      <a:pt x="24" y="534"/>
                      <a:pt x="23" y="535"/>
                      <a:pt x="21" y="536"/>
                    </a:cubicBezTo>
                    <a:cubicBezTo>
                      <a:pt x="22" y="536"/>
                      <a:pt x="23" y="537"/>
                      <a:pt x="24" y="538"/>
                    </a:cubicBezTo>
                    <a:close/>
                    <a:moveTo>
                      <a:pt x="4" y="513"/>
                    </a:moveTo>
                    <a:cubicBezTo>
                      <a:pt x="7" y="517"/>
                      <a:pt x="9" y="520"/>
                      <a:pt x="10" y="523"/>
                    </a:cubicBezTo>
                    <a:cubicBezTo>
                      <a:pt x="13" y="526"/>
                      <a:pt x="16" y="530"/>
                      <a:pt x="19" y="533"/>
                    </a:cubicBezTo>
                    <a:cubicBezTo>
                      <a:pt x="21" y="525"/>
                      <a:pt x="16" y="516"/>
                      <a:pt x="4" y="513"/>
                    </a:cubicBezTo>
                    <a:close/>
                  </a:path>
                </a:pathLst>
              </a:custGeom>
              <a:solidFill>
                <a:srgbClr val="FEC5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AFC1B6CD-4D84-4BB9-B89F-F8A6AD862634}"/>
              </a:ext>
            </a:extLst>
          </p:cNvPr>
          <p:cNvGrpSpPr/>
          <p:nvPr/>
        </p:nvGrpSpPr>
        <p:grpSpPr>
          <a:xfrm>
            <a:off x="2803259" y="3360154"/>
            <a:ext cx="850248" cy="356706"/>
            <a:chOff x="6025952" y="6452315"/>
            <a:chExt cx="850248" cy="356706"/>
          </a:xfrm>
        </p:grpSpPr>
        <p:cxnSp>
          <p:nvCxnSpPr>
            <p:cNvPr id="52" name="Прямая соединительная линия 51">
              <a:extLst>
                <a:ext uri="{FF2B5EF4-FFF2-40B4-BE49-F238E27FC236}">
                  <a16:creationId xmlns:a16="http://schemas.microsoft.com/office/drawing/2014/main" id="{E67E42AF-EB88-41A5-91EC-81D75E709513}"/>
                </a:ext>
              </a:extLst>
            </p:cNvPr>
            <p:cNvCxnSpPr>
              <a:cxnSpLocks/>
              <a:endCxn id="54" idx="3"/>
            </p:cNvCxnSpPr>
            <p:nvPr/>
          </p:nvCxnSpPr>
          <p:spPr>
            <a:xfrm rot="5400000" flipH="1" flipV="1">
              <a:off x="6504805" y="6446654"/>
              <a:ext cx="3" cy="368033"/>
            </a:xfrm>
            <a:prstGeom prst="line">
              <a:avLst/>
            </a:prstGeom>
            <a:ln w="28575">
              <a:solidFill>
                <a:srgbClr val="7C7B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B3A649EE-BC1A-4299-8AE1-D06C97F93F30}"/>
                </a:ext>
              </a:extLst>
            </p:cNvPr>
            <p:cNvGrpSpPr/>
            <p:nvPr/>
          </p:nvGrpSpPr>
          <p:grpSpPr>
            <a:xfrm>
              <a:off x="6025952" y="6452315"/>
              <a:ext cx="356706" cy="356706"/>
              <a:chOff x="10020236" y="3243421"/>
              <a:chExt cx="673735" cy="673735"/>
            </a:xfrm>
          </p:grpSpPr>
          <p:sp>
            <p:nvSpPr>
              <p:cNvPr id="55" name="object 10">
                <a:extLst>
                  <a:ext uri="{FF2B5EF4-FFF2-40B4-BE49-F238E27FC236}">
                    <a16:creationId xmlns:a16="http://schemas.microsoft.com/office/drawing/2014/main" id="{54DB61F8-DB38-488B-91D8-257FC01B5D6A}"/>
                  </a:ext>
                </a:extLst>
              </p:cNvPr>
              <p:cNvSpPr/>
              <p:nvPr/>
            </p:nvSpPr>
            <p:spPr>
              <a:xfrm rot="16200000">
                <a:off x="10020236" y="3243421"/>
                <a:ext cx="673735" cy="673735"/>
              </a:xfrm>
              <a:custGeom>
                <a:avLst/>
                <a:gdLst/>
                <a:ahLst/>
                <a:cxnLst/>
                <a:rect l="l" t="t" r="r" b="b"/>
                <a:pathLst>
                  <a:path w="673734" h="673735">
                    <a:moveTo>
                      <a:pt x="336607" y="0"/>
                    </a:moveTo>
                    <a:lnTo>
                      <a:pt x="290932" y="3072"/>
                    </a:lnTo>
                    <a:lnTo>
                      <a:pt x="247125" y="12023"/>
                    </a:lnTo>
                    <a:lnTo>
                      <a:pt x="205586" y="26451"/>
                    </a:lnTo>
                    <a:lnTo>
                      <a:pt x="166716" y="45955"/>
                    </a:lnTo>
                    <a:lnTo>
                      <a:pt x="130918" y="70134"/>
                    </a:lnTo>
                    <a:lnTo>
                      <a:pt x="98591" y="98587"/>
                    </a:lnTo>
                    <a:lnTo>
                      <a:pt x="70137" y="130913"/>
                    </a:lnTo>
                    <a:lnTo>
                      <a:pt x="45957" y="166712"/>
                    </a:lnTo>
                    <a:lnTo>
                      <a:pt x="26452" y="205581"/>
                    </a:lnTo>
                    <a:lnTo>
                      <a:pt x="12024" y="247121"/>
                    </a:lnTo>
                    <a:lnTo>
                      <a:pt x="3072" y="290930"/>
                    </a:lnTo>
                    <a:lnTo>
                      <a:pt x="0" y="336607"/>
                    </a:lnTo>
                    <a:lnTo>
                      <a:pt x="3072" y="382282"/>
                    </a:lnTo>
                    <a:lnTo>
                      <a:pt x="12024" y="426089"/>
                    </a:lnTo>
                    <a:lnTo>
                      <a:pt x="26452" y="467627"/>
                    </a:lnTo>
                    <a:lnTo>
                      <a:pt x="45957" y="506495"/>
                    </a:lnTo>
                    <a:lnTo>
                      <a:pt x="70137" y="542293"/>
                    </a:lnTo>
                    <a:lnTo>
                      <a:pt x="98591" y="574618"/>
                    </a:lnTo>
                    <a:lnTo>
                      <a:pt x="130918" y="603071"/>
                    </a:lnTo>
                    <a:lnTo>
                      <a:pt x="166716" y="627249"/>
                    </a:lnTo>
                    <a:lnTo>
                      <a:pt x="205586" y="646753"/>
                    </a:lnTo>
                    <a:lnTo>
                      <a:pt x="247125" y="661181"/>
                    </a:lnTo>
                    <a:lnTo>
                      <a:pt x="290932" y="670131"/>
                    </a:lnTo>
                    <a:lnTo>
                      <a:pt x="336607" y="673204"/>
                    </a:lnTo>
                    <a:lnTo>
                      <a:pt x="382282" y="670131"/>
                    </a:lnTo>
                    <a:lnTo>
                      <a:pt x="426090" y="661181"/>
                    </a:lnTo>
                    <a:lnTo>
                      <a:pt x="467629" y="646753"/>
                    </a:lnTo>
                    <a:lnTo>
                      <a:pt x="506498" y="627249"/>
                    </a:lnTo>
                    <a:lnTo>
                      <a:pt x="542297" y="603071"/>
                    </a:lnTo>
                    <a:lnTo>
                      <a:pt x="574623" y="574618"/>
                    </a:lnTo>
                    <a:lnTo>
                      <a:pt x="603077" y="542293"/>
                    </a:lnTo>
                    <a:lnTo>
                      <a:pt x="627257" y="506495"/>
                    </a:lnTo>
                    <a:lnTo>
                      <a:pt x="646762" y="467627"/>
                    </a:lnTo>
                    <a:lnTo>
                      <a:pt x="661190" y="426089"/>
                    </a:lnTo>
                    <a:lnTo>
                      <a:pt x="670142" y="382282"/>
                    </a:lnTo>
                    <a:lnTo>
                      <a:pt x="673215" y="336607"/>
                    </a:lnTo>
                    <a:lnTo>
                      <a:pt x="670142" y="290930"/>
                    </a:lnTo>
                    <a:lnTo>
                      <a:pt x="661190" y="247121"/>
                    </a:lnTo>
                    <a:lnTo>
                      <a:pt x="646762" y="205581"/>
                    </a:lnTo>
                    <a:lnTo>
                      <a:pt x="627257" y="166712"/>
                    </a:lnTo>
                    <a:lnTo>
                      <a:pt x="603077" y="130913"/>
                    </a:lnTo>
                    <a:lnTo>
                      <a:pt x="574623" y="98587"/>
                    </a:lnTo>
                    <a:lnTo>
                      <a:pt x="542297" y="70134"/>
                    </a:lnTo>
                    <a:lnTo>
                      <a:pt x="506498" y="45955"/>
                    </a:lnTo>
                    <a:lnTo>
                      <a:pt x="467629" y="26451"/>
                    </a:lnTo>
                    <a:lnTo>
                      <a:pt x="426090" y="12023"/>
                    </a:lnTo>
                    <a:lnTo>
                      <a:pt x="382282" y="3072"/>
                    </a:lnTo>
                    <a:lnTo>
                      <a:pt x="336607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56" name="Овал 55">
                <a:extLst>
                  <a:ext uri="{FF2B5EF4-FFF2-40B4-BE49-F238E27FC236}">
                    <a16:creationId xmlns:a16="http://schemas.microsoft.com/office/drawing/2014/main" id="{282372A1-1298-4709-B69D-91955A9E9F70}"/>
                  </a:ext>
                </a:extLst>
              </p:cNvPr>
              <p:cNvSpPr/>
              <p:nvPr/>
            </p:nvSpPr>
            <p:spPr>
              <a:xfrm>
                <a:off x="10130408" y="3353594"/>
                <a:ext cx="453388" cy="453388"/>
              </a:xfrm>
              <a:prstGeom prst="ellipse">
                <a:avLst/>
              </a:prstGeom>
              <a:solidFill>
                <a:srgbClr val="F8B4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4" name="Равнобедренный треугольник 53">
              <a:extLst>
                <a:ext uri="{FF2B5EF4-FFF2-40B4-BE49-F238E27FC236}">
                  <a16:creationId xmlns:a16="http://schemas.microsoft.com/office/drawing/2014/main" id="{A1880E6D-1F22-4C4E-915B-F43A08905EBC}"/>
                </a:ext>
              </a:extLst>
            </p:cNvPr>
            <p:cNvSpPr/>
            <p:nvPr/>
          </p:nvSpPr>
          <p:spPr>
            <a:xfrm rot="5400000">
              <a:off x="6673833" y="6536980"/>
              <a:ext cx="217357" cy="187377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50EC1F64-E235-4469-B452-36B95C06664B}"/>
              </a:ext>
            </a:extLst>
          </p:cNvPr>
          <p:cNvGrpSpPr/>
          <p:nvPr/>
        </p:nvGrpSpPr>
        <p:grpSpPr>
          <a:xfrm>
            <a:off x="2803259" y="6592700"/>
            <a:ext cx="850248" cy="356706"/>
            <a:chOff x="6025952" y="6452315"/>
            <a:chExt cx="850248" cy="356706"/>
          </a:xfrm>
        </p:grpSpPr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id="{0BC1D857-2FED-4614-9BC0-B1AE342B96B1}"/>
                </a:ext>
              </a:extLst>
            </p:cNvPr>
            <p:cNvCxnSpPr>
              <a:cxnSpLocks/>
              <a:endCxn id="60" idx="3"/>
            </p:cNvCxnSpPr>
            <p:nvPr/>
          </p:nvCxnSpPr>
          <p:spPr>
            <a:xfrm rot="5400000" flipV="1">
              <a:off x="6504806" y="6446653"/>
              <a:ext cx="0" cy="368033"/>
            </a:xfrm>
            <a:prstGeom prst="line">
              <a:avLst/>
            </a:prstGeom>
            <a:ln w="28575">
              <a:solidFill>
                <a:srgbClr val="7C7B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53A3D1B0-9C1A-4BEE-8722-94F8ECE78621}"/>
                </a:ext>
              </a:extLst>
            </p:cNvPr>
            <p:cNvGrpSpPr/>
            <p:nvPr/>
          </p:nvGrpSpPr>
          <p:grpSpPr>
            <a:xfrm>
              <a:off x="6025952" y="6452315"/>
              <a:ext cx="356706" cy="356706"/>
              <a:chOff x="10020236" y="3243421"/>
              <a:chExt cx="673735" cy="673735"/>
            </a:xfrm>
          </p:grpSpPr>
          <p:sp>
            <p:nvSpPr>
              <p:cNvPr id="61" name="object 10">
                <a:extLst>
                  <a:ext uri="{FF2B5EF4-FFF2-40B4-BE49-F238E27FC236}">
                    <a16:creationId xmlns:a16="http://schemas.microsoft.com/office/drawing/2014/main" id="{7146D494-4843-406B-91F1-4EA1E245DB04}"/>
                  </a:ext>
                </a:extLst>
              </p:cNvPr>
              <p:cNvSpPr/>
              <p:nvPr/>
            </p:nvSpPr>
            <p:spPr>
              <a:xfrm rot="16200000">
                <a:off x="10020236" y="3243421"/>
                <a:ext cx="673735" cy="673735"/>
              </a:xfrm>
              <a:custGeom>
                <a:avLst/>
                <a:gdLst/>
                <a:ahLst/>
                <a:cxnLst/>
                <a:rect l="l" t="t" r="r" b="b"/>
                <a:pathLst>
                  <a:path w="673734" h="673735">
                    <a:moveTo>
                      <a:pt x="336607" y="0"/>
                    </a:moveTo>
                    <a:lnTo>
                      <a:pt x="290932" y="3072"/>
                    </a:lnTo>
                    <a:lnTo>
                      <a:pt x="247125" y="12023"/>
                    </a:lnTo>
                    <a:lnTo>
                      <a:pt x="205586" y="26451"/>
                    </a:lnTo>
                    <a:lnTo>
                      <a:pt x="166716" y="45955"/>
                    </a:lnTo>
                    <a:lnTo>
                      <a:pt x="130918" y="70134"/>
                    </a:lnTo>
                    <a:lnTo>
                      <a:pt x="98591" y="98587"/>
                    </a:lnTo>
                    <a:lnTo>
                      <a:pt x="70137" y="130913"/>
                    </a:lnTo>
                    <a:lnTo>
                      <a:pt x="45957" y="166712"/>
                    </a:lnTo>
                    <a:lnTo>
                      <a:pt x="26452" y="205581"/>
                    </a:lnTo>
                    <a:lnTo>
                      <a:pt x="12024" y="247121"/>
                    </a:lnTo>
                    <a:lnTo>
                      <a:pt x="3072" y="290930"/>
                    </a:lnTo>
                    <a:lnTo>
                      <a:pt x="0" y="336607"/>
                    </a:lnTo>
                    <a:lnTo>
                      <a:pt x="3072" y="382282"/>
                    </a:lnTo>
                    <a:lnTo>
                      <a:pt x="12024" y="426089"/>
                    </a:lnTo>
                    <a:lnTo>
                      <a:pt x="26452" y="467627"/>
                    </a:lnTo>
                    <a:lnTo>
                      <a:pt x="45957" y="506495"/>
                    </a:lnTo>
                    <a:lnTo>
                      <a:pt x="70137" y="542293"/>
                    </a:lnTo>
                    <a:lnTo>
                      <a:pt x="98591" y="574618"/>
                    </a:lnTo>
                    <a:lnTo>
                      <a:pt x="130918" y="603071"/>
                    </a:lnTo>
                    <a:lnTo>
                      <a:pt x="166716" y="627249"/>
                    </a:lnTo>
                    <a:lnTo>
                      <a:pt x="205586" y="646753"/>
                    </a:lnTo>
                    <a:lnTo>
                      <a:pt x="247125" y="661181"/>
                    </a:lnTo>
                    <a:lnTo>
                      <a:pt x="290932" y="670131"/>
                    </a:lnTo>
                    <a:lnTo>
                      <a:pt x="336607" y="673204"/>
                    </a:lnTo>
                    <a:lnTo>
                      <a:pt x="382282" y="670131"/>
                    </a:lnTo>
                    <a:lnTo>
                      <a:pt x="426090" y="661181"/>
                    </a:lnTo>
                    <a:lnTo>
                      <a:pt x="467629" y="646753"/>
                    </a:lnTo>
                    <a:lnTo>
                      <a:pt x="506498" y="627249"/>
                    </a:lnTo>
                    <a:lnTo>
                      <a:pt x="542297" y="603071"/>
                    </a:lnTo>
                    <a:lnTo>
                      <a:pt x="574623" y="574618"/>
                    </a:lnTo>
                    <a:lnTo>
                      <a:pt x="603077" y="542293"/>
                    </a:lnTo>
                    <a:lnTo>
                      <a:pt x="627257" y="506495"/>
                    </a:lnTo>
                    <a:lnTo>
                      <a:pt x="646762" y="467627"/>
                    </a:lnTo>
                    <a:lnTo>
                      <a:pt x="661190" y="426089"/>
                    </a:lnTo>
                    <a:lnTo>
                      <a:pt x="670142" y="382282"/>
                    </a:lnTo>
                    <a:lnTo>
                      <a:pt x="673215" y="336607"/>
                    </a:lnTo>
                    <a:lnTo>
                      <a:pt x="670142" y="290930"/>
                    </a:lnTo>
                    <a:lnTo>
                      <a:pt x="661190" y="247121"/>
                    </a:lnTo>
                    <a:lnTo>
                      <a:pt x="646762" y="205581"/>
                    </a:lnTo>
                    <a:lnTo>
                      <a:pt x="627257" y="166712"/>
                    </a:lnTo>
                    <a:lnTo>
                      <a:pt x="603077" y="130913"/>
                    </a:lnTo>
                    <a:lnTo>
                      <a:pt x="574623" y="98587"/>
                    </a:lnTo>
                    <a:lnTo>
                      <a:pt x="542297" y="70134"/>
                    </a:lnTo>
                    <a:lnTo>
                      <a:pt x="506498" y="45955"/>
                    </a:lnTo>
                    <a:lnTo>
                      <a:pt x="467629" y="26451"/>
                    </a:lnTo>
                    <a:lnTo>
                      <a:pt x="426090" y="12023"/>
                    </a:lnTo>
                    <a:lnTo>
                      <a:pt x="382282" y="3072"/>
                    </a:lnTo>
                    <a:lnTo>
                      <a:pt x="336607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62" name="Овал 61">
                <a:extLst>
                  <a:ext uri="{FF2B5EF4-FFF2-40B4-BE49-F238E27FC236}">
                    <a16:creationId xmlns:a16="http://schemas.microsoft.com/office/drawing/2014/main" id="{8FDC9A77-9B77-4C9F-A946-26A7FB09DA35}"/>
                  </a:ext>
                </a:extLst>
              </p:cNvPr>
              <p:cNvSpPr/>
              <p:nvPr/>
            </p:nvSpPr>
            <p:spPr>
              <a:xfrm>
                <a:off x="10130408" y="3353594"/>
                <a:ext cx="453388" cy="453388"/>
              </a:xfrm>
              <a:prstGeom prst="ellipse">
                <a:avLst/>
              </a:prstGeom>
              <a:solidFill>
                <a:srgbClr val="F8B4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0" name="Равнобедренный треугольник 59">
              <a:extLst>
                <a:ext uri="{FF2B5EF4-FFF2-40B4-BE49-F238E27FC236}">
                  <a16:creationId xmlns:a16="http://schemas.microsoft.com/office/drawing/2014/main" id="{35ADEF7D-3A7E-4FE2-8371-94A6AEBF92B0}"/>
                </a:ext>
              </a:extLst>
            </p:cNvPr>
            <p:cNvSpPr/>
            <p:nvPr/>
          </p:nvSpPr>
          <p:spPr>
            <a:xfrm rot="5400000">
              <a:off x="6673833" y="6536980"/>
              <a:ext cx="217357" cy="187377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7" name="Прямоугольник: скругленные углы 7">
            <a:extLst>
              <a:ext uri="{FF2B5EF4-FFF2-40B4-BE49-F238E27FC236}">
                <a16:creationId xmlns:a16="http://schemas.microsoft.com/office/drawing/2014/main" id="{6A01C1E3-9E67-4935-B7DE-3FB30DF02D41}"/>
              </a:ext>
            </a:extLst>
          </p:cNvPr>
          <p:cNvSpPr/>
          <p:nvPr/>
        </p:nvSpPr>
        <p:spPr>
          <a:xfrm>
            <a:off x="3772295" y="2209329"/>
            <a:ext cx="6389654" cy="1267005"/>
          </a:xfrm>
          <a:prstGeom prst="roundRect">
            <a:avLst>
              <a:gd name="adj" fmla="val 199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object 39">
            <a:extLst>
              <a:ext uri="{FF2B5EF4-FFF2-40B4-BE49-F238E27FC236}">
                <a16:creationId xmlns:a16="http://schemas.microsoft.com/office/drawing/2014/main" id="{A313F430-910D-4CFA-A848-EE04D5E5873B}"/>
              </a:ext>
            </a:extLst>
          </p:cNvPr>
          <p:cNvSpPr txBox="1"/>
          <p:nvPr/>
        </p:nvSpPr>
        <p:spPr>
          <a:xfrm>
            <a:off x="4165988" y="2237602"/>
            <a:ext cx="1456502" cy="640574"/>
          </a:xfrm>
          <a:prstGeom prst="rect">
            <a:avLst/>
          </a:prstGeom>
        </p:spPr>
        <p:txBody>
          <a:bodyPr vert="horz" wrap="square" lIns="0" tIns="24779" rIns="0" bIns="0" rtlCol="0">
            <a:spAutoFit/>
          </a:bodyPr>
          <a:lstStyle/>
          <a:p>
            <a:pPr marR="5083" algn="ctr"/>
            <a:r>
              <a:rPr lang="en-US" sz="4000" spc="80" dirty="0">
                <a:solidFill>
                  <a:srgbClr val="3E3D40"/>
                </a:solidFill>
                <a:latin typeface="+mj-lt"/>
                <a:cs typeface="Arial" panose="020B0604020202020204" pitchFamily="34" charset="0"/>
              </a:rPr>
              <a:t>&gt;</a:t>
            </a:r>
            <a:r>
              <a:rPr lang="ru-RU" sz="4000" spc="80" dirty="0">
                <a:solidFill>
                  <a:srgbClr val="3E3D40"/>
                </a:solidFill>
                <a:latin typeface="+mj-lt"/>
                <a:cs typeface="Arial" panose="020B0604020202020204" pitchFamily="34" charset="0"/>
              </a:rPr>
              <a:t>270</a:t>
            </a:r>
          </a:p>
        </p:txBody>
      </p:sp>
      <p:sp>
        <p:nvSpPr>
          <p:cNvPr id="69" name="object 15">
            <a:extLst>
              <a:ext uri="{FF2B5EF4-FFF2-40B4-BE49-F238E27FC236}">
                <a16:creationId xmlns:a16="http://schemas.microsoft.com/office/drawing/2014/main" id="{C7703D12-E51C-433C-B831-14CBE4C7819B}"/>
              </a:ext>
            </a:extLst>
          </p:cNvPr>
          <p:cNvSpPr txBox="1"/>
          <p:nvPr/>
        </p:nvSpPr>
        <p:spPr>
          <a:xfrm>
            <a:off x="3850123" y="2886904"/>
            <a:ext cx="2088232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fontAlgn="base">
              <a:spcBef>
                <a:spcPts val="0"/>
              </a:spcBef>
            </a:pPr>
            <a:r>
              <a:rPr lang="ru-RU" sz="1400" dirty="0">
                <a:solidFill>
                  <a:schemeClr val="accent1"/>
                </a:solidFill>
                <a:latin typeface="+mj-lt"/>
              </a:rPr>
              <a:t>НАЦИОНАЛЬНЫХ</a:t>
            </a:r>
          </a:p>
          <a:p>
            <a:pPr lvl="0" algn="ctr" fontAlgn="base">
              <a:spcBef>
                <a:spcPts val="0"/>
              </a:spcBef>
            </a:pPr>
            <a:r>
              <a:rPr lang="ru-RU" sz="1400" dirty="0">
                <a:solidFill>
                  <a:schemeClr val="accent1"/>
                </a:solidFill>
                <a:latin typeface="+mj-lt"/>
              </a:rPr>
              <a:t>СТАНДАРТОВ </a:t>
            </a:r>
          </a:p>
        </p:txBody>
      </p:sp>
      <p:sp>
        <p:nvSpPr>
          <p:cNvPr id="72" name="object 15">
            <a:extLst>
              <a:ext uri="{FF2B5EF4-FFF2-40B4-BE49-F238E27FC236}">
                <a16:creationId xmlns:a16="http://schemas.microsoft.com/office/drawing/2014/main" id="{C4B15A5C-89E0-44D0-80DE-2B263263BD63}"/>
              </a:ext>
            </a:extLst>
          </p:cNvPr>
          <p:cNvSpPr txBox="1"/>
          <p:nvPr/>
        </p:nvSpPr>
        <p:spPr>
          <a:xfrm>
            <a:off x="6077607" y="2643543"/>
            <a:ext cx="3940325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ru-RU" sz="2000" spc="35" dirty="0">
                <a:solidFill>
                  <a:schemeClr val="accent1"/>
                </a:solidFill>
                <a:cs typeface="Microsoft Sans Serif"/>
              </a:rPr>
              <a:t>Принято </a:t>
            </a:r>
            <a:r>
              <a:rPr lang="ru-RU" sz="2000" b="0" i="0" baseline="0" dirty="0"/>
              <a:t>по методам испытаний </a:t>
            </a:r>
            <a:endParaRPr lang="ru-RU" sz="2000" spc="35" dirty="0">
              <a:solidFill>
                <a:schemeClr val="accent1"/>
              </a:solidFill>
              <a:cs typeface="Microsoft Sans Serif"/>
            </a:endParaRPr>
          </a:p>
        </p:txBody>
      </p:sp>
      <p:sp>
        <p:nvSpPr>
          <p:cNvPr id="73" name="object 39">
            <a:extLst>
              <a:ext uri="{FF2B5EF4-FFF2-40B4-BE49-F238E27FC236}">
                <a16:creationId xmlns:a16="http://schemas.microsoft.com/office/drawing/2014/main" id="{2DDEDC17-0F65-46BE-B7FE-A0A5658F02B8}"/>
              </a:ext>
            </a:extLst>
          </p:cNvPr>
          <p:cNvSpPr txBox="1"/>
          <p:nvPr/>
        </p:nvSpPr>
        <p:spPr>
          <a:xfrm>
            <a:off x="4133362" y="3606942"/>
            <a:ext cx="1521754" cy="640574"/>
          </a:xfrm>
          <a:prstGeom prst="rect">
            <a:avLst/>
          </a:prstGeom>
        </p:spPr>
        <p:txBody>
          <a:bodyPr vert="horz" wrap="square" lIns="0" tIns="24779" rIns="0" bIns="0" rtlCol="0">
            <a:spAutoFit/>
          </a:bodyPr>
          <a:lstStyle/>
          <a:p>
            <a:pPr marR="5083" algn="ctr"/>
            <a:r>
              <a:rPr lang="en-US" sz="4000" spc="80" dirty="0">
                <a:solidFill>
                  <a:srgbClr val="3E3D40"/>
                </a:solidFill>
                <a:latin typeface="+mj-lt"/>
                <a:cs typeface="Arial" panose="020B0604020202020204" pitchFamily="34" charset="0"/>
              </a:rPr>
              <a:t>&gt;</a:t>
            </a:r>
            <a:r>
              <a:rPr lang="ru-RU" sz="4000" spc="80" dirty="0">
                <a:solidFill>
                  <a:srgbClr val="3E3D40"/>
                </a:solidFill>
                <a:latin typeface="+mj-lt"/>
                <a:cs typeface="Arial" panose="020B0604020202020204" pitchFamily="34" charset="0"/>
              </a:rPr>
              <a:t>170</a:t>
            </a:r>
          </a:p>
        </p:txBody>
      </p:sp>
      <p:sp>
        <p:nvSpPr>
          <p:cNvPr id="74" name="object 15">
            <a:extLst>
              <a:ext uri="{FF2B5EF4-FFF2-40B4-BE49-F238E27FC236}">
                <a16:creationId xmlns:a16="http://schemas.microsoft.com/office/drawing/2014/main" id="{76FED983-4632-4E40-9BB7-40C64CD1F8A6}"/>
              </a:ext>
            </a:extLst>
          </p:cNvPr>
          <p:cNvSpPr txBox="1"/>
          <p:nvPr/>
        </p:nvSpPr>
        <p:spPr>
          <a:xfrm>
            <a:off x="3850123" y="4256244"/>
            <a:ext cx="2088232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fontAlgn="base">
              <a:spcBef>
                <a:spcPts val="0"/>
              </a:spcBef>
            </a:pPr>
            <a:r>
              <a:rPr lang="ru-RU" sz="1400" dirty="0">
                <a:solidFill>
                  <a:schemeClr val="accent1"/>
                </a:solidFill>
                <a:latin typeface="+mj-lt"/>
              </a:rPr>
              <a:t>НАЦИОНАЛЬНЫХ</a:t>
            </a:r>
          </a:p>
          <a:p>
            <a:pPr lvl="0" algn="ctr" fontAlgn="base">
              <a:spcBef>
                <a:spcPts val="0"/>
              </a:spcBef>
            </a:pPr>
            <a:r>
              <a:rPr lang="ru-RU" sz="1400" dirty="0">
                <a:solidFill>
                  <a:schemeClr val="accent1"/>
                </a:solidFill>
                <a:latin typeface="+mj-lt"/>
              </a:rPr>
              <a:t>СТАНДАРТОВ </a:t>
            </a:r>
          </a:p>
        </p:txBody>
      </p:sp>
      <p:sp>
        <p:nvSpPr>
          <p:cNvPr id="75" name="object 15">
            <a:extLst>
              <a:ext uri="{FF2B5EF4-FFF2-40B4-BE49-F238E27FC236}">
                <a16:creationId xmlns:a16="http://schemas.microsoft.com/office/drawing/2014/main" id="{80B6848B-8685-410D-A772-66220809067B}"/>
              </a:ext>
            </a:extLst>
          </p:cNvPr>
          <p:cNvSpPr txBox="1"/>
          <p:nvPr/>
        </p:nvSpPr>
        <p:spPr>
          <a:xfrm>
            <a:off x="6071927" y="3721775"/>
            <a:ext cx="3729982" cy="93487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ru-RU" sz="2000" spc="35" dirty="0">
                <a:solidFill>
                  <a:schemeClr val="accent1"/>
                </a:solidFill>
                <a:cs typeface="Microsoft Sans Serif"/>
              </a:rPr>
              <a:t>Принято </a:t>
            </a:r>
            <a:r>
              <a:rPr lang="ru-RU" sz="2000" b="0" i="0" baseline="0" dirty="0"/>
              <a:t>по существенным характеристикам </a:t>
            </a:r>
          </a:p>
          <a:p>
            <a:r>
              <a:rPr lang="ru-RU" sz="2000" b="0" i="0" baseline="0" dirty="0"/>
              <a:t>до получения результатов НИР</a:t>
            </a:r>
            <a:endParaRPr lang="ru-RU" sz="2000" spc="35" dirty="0">
              <a:solidFill>
                <a:schemeClr val="accent1"/>
              </a:solidFill>
              <a:cs typeface="Microsoft Sans Serif"/>
            </a:endParaRPr>
          </a:p>
        </p:txBody>
      </p:sp>
      <p:sp>
        <p:nvSpPr>
          <p:cNvPr id="79" name="object 39">
            <a:extLst>
              <a:ext uri="{FF2B5EF4-FFF2-40B4-BE49-F238E27FC236}">
                <a16:creationId xmlns:a16="http://schemas.microsoft.com/office/drawing/2014/main" id="{6E5774E2-D737-4E3E-A292-2E70AD6BEADF}"/>
              </a:ext>
            </a:extLst>
          </p:cNvPr>
          <p:cNvSpPr txBox="1"/>
          <p:nvPr/>
        </p:nvSpPr>
        <p:spPr>
          <a:xfrm>
            <a:off x="4165988" y="5521179"/>
            <a:ext cx="1456502" cy="640574"/>
          </a:xfrm>
          <a:prstGeom prst="rect">
            <a:avLst/>
          </a:prstGeom>
        </p:spPr>
        <p:txBody>
          <a:bodyPr vert="horz" wrap="square" lIns="0" tIns="24779" rIns="0" bIns="0" rtlCol="0">
            <a:spAutoFit/>
          </a:bodyPr>
          <a:lstStyle/>
          <a:p>
            <a:pPr marR="5083" algn="ctr"/>
            <a:r>
              <a:rPr lang="ru-RU" sz="4000" spc="80" dirty="0">
                <a:solidFill>
                  <a:srgbClr val="3E3D40"/>
                </a:solidFill>
                <a:latin typeface="+mj-lt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80" name="object 15">
            <a:extLst>
              <a:ext uri="{FF2B5EF4-FFF2-40B4-BE49-F238E27FC236}">
                <a16:creationId xmlns:a16="http://schemas.microsoft.com/office/drawing/2014/main" id="{C06DED9D-F709-4030-AB93-DF6038FBC8A1}"/>
              </a:ext>
            </a:extLst>
          </p:cNvPr>
          <p:cNvSpPr txBox="1"/>
          <p:nvPr/>
        </p:nvSpPr>
        <p:spPr>
          <a:xfrm>
            <a:off x="3850123" y="6170481"/>
            <a:ext cx="2088232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fontAlgn="base">
              <a:spcBef>
                <a:spcPts val="0"/>
              </a:spcBef>
            </a:pPr>
            <a:r>
              <a:rPr lang="ru-RU" sz="1400" dirty="0">
                <a:solidFill>
                  <a:schemeClr val="accent1"/>
                </a:solidFill>
                <a:latin typeface="+mj-lt"/>
              </a:rPr>
              <a:t>НАЦИОНАЛЬНЫХ</a:t>
            </a:r>
          </a:p>
          <a:p>
            <a:pPr lvl="0" algn="ctr" fontAlgn="base">
              <a:spcBef>
                <a:spcPts val="0"/>
              </a:spcBef>
            </a:pPr>
            <a:r>
              <a:rPr lang="ru-RU" sz="1400" dirty="0">
                <a:solidFill>
                  <a:schemeClr val="accent1"/>
                </a:solidFill>
                <a:latin typeface="+mj-lt"/>
              </a:rPr>
              <a:t>СТАНДАРТА </a:t>
            </a:r>
          </a:p>
        </p:txBody>
      </p:sp>
      <p:sp>
        <p:nvSpPr>
          <p:cNvPr id="81" name="object 15">
            <a:extLst>
              <a:ext uri="{FF2B5EF4-FFF2-40B4-BE49-F238E27FC236}">
                <a16:creationId xmlns:a16="http://schemas.microsoft.com/office/drawing/2014/main" id="{533B2688-0911-4ABC-9322-366EBFC7AEF9}"/>
              </a:ext>
            </a:extLst>
          </p:cNvPr>
          <p:cNvSpPr txBox="1"/>
          <p:nvPr/>
        </p:nvSpPr>
        <p:spPr>
          <a:xfrm>
            <a:off x="6102511" y="5798398"/>
            <a:ext cx="3940325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ru-RU" sz="2000" spc="35" dirty="0">
                <a:solidFill>
                  <a:schemeClr val="accent1"/>
                </a:solidFill>
                <a:cs typeface="Microsoft Sans Serif"/>
              </a:rPr>
              <a:t>Принято </a:t>
            </a:r>
            <a:r>
              <a:rPr lang="ru-RU" sz="2000" b="0" i="0" baseline="0" dirty="0"/>
              <a:t>по существенным характеристикам </a:t>
            </a:r>
          </a:p>
        </p:txBody>
      </p:sp>
      <p:sp>
        <p:nvSpPr>
          <p:cNvPr id="82" name="object 39">
            <a:extLst>
              <a:ext uri="{FF2B5EF4-FFF2-40B4-BE49-F238E27FC236}">
                <a16:creationId xmlns:a16="http://schemas.microsoft.com/office/drawing/2014/main" id="{E70B0998-B258-4E0D-B8DD-367708CBF944}"/>
              </a:ext>
            </a:extLst>
          </p:cNvPr>
          <p:cNvSpPr txBox="1"/>
          <p:nvPr/>
        </p:nvSpPr>
        <p:spPr>
          <a:xfrm>
            <a:off x="4133362" y="6889331"/>
            <a:ext cx="1521754" cy="640574"/>
          </a:xfrm>
          <a:prstGeom prst="rect">
            <a:avLst/>
          </a:prstGeom>
        </p:spPr>
        <p:txBody>
          <a:bodyPr vert="horz" wrap="square" lIns="0" tIns="24779" rIns="0" bIns="0" rtlCol="0">
            <a:spAutoFit/>
          </a:bodyPr>
          <a:lstStyle/>
          <a:p>
            <a:pPr marR="5083" algn="ctr"/>
            <a:r>
              <a:rPr lang="ru-RU" sz="4000" spc="80" dirty="0">
                <a:solidFill>
                  <a:srgbClr val="3E3D40"/>
                </a:solidFill>
                <a:latin typeface="+mj-lt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83" name="object 15">
            <a:extLst>
              <a:ext uri="{FF2B5EF4-FFF2-40B4-BE49-F238E27FC236}">
                <a16:creationId xmlns:a16="http://schemas.microsoft.com/office/drawing/2014/main" id="{8210C0E0-E092-4F2A-BCFF-7B94F2C820C5}"/>
              </a:ext>
            </a:extLst>
          </p:cNvPr>
          <p:cNvSpPr txBox="1"/>
          <p:nvPr/>
        </p:nvSpPr>
        <p:spPr>
          <a:xfrm>
            <a:off x="3850123" y="7538633"/>
            <a:ext cx="2088232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fontAlgn="base">
              <a:spcBef>
                <a:spcPts val="0"/>
              </a:spcBef>
            </a:pPr>
            <a:r>
              <a:rPr lang="ru-RU" sz="1400" dirty="0">
                <a:solidFill>
                  <a:schemeClr val="accent1"/>
                </a:solidFill>
                <a:latin typeface="+mj-lt"/>
              </a:rPr>
              <a:t>НАЦИОНАЛЬНЫХ</a:t>
            </a:r>
          </a:p>
          <a:p>
            <a:pPr lvl="0" algn="ctr" fontAlgn="base">
              <a:spcBef>
                <a:spcPts val="0"/>
              </a:spcBef>
            </a:pPr>
            <a:r>
              <a:rPr lang="ru-RU" sz="1400" dirty="0">
                <a:solidFill>
                  <a:schemeClr val="accent1"/>
                </a:solidFill>
                <a:latin typeface="+mj-lt"/>
              </a:rPr>
              <a:t>СТАНДАРТА </a:t>
            </a:r>
          </a:p>
        </p:txBody>
      </p:sp>
      <p:sp>
        <p:nvSpPr>
          <p:cNvPr id="84" name="object 15">
            <a:extLst>
              <a:ext uri="{FF2B5EF4-FFF2-40B4-BE49-F238E27FC236}">
                <a16:creationId xmlns:a16="http://schemas.microsoft.com/office/drawing/2014/main" id="{3C29DF01-477C-4035-A610-CCE4140A7E34}"/>
              </a:ext>
            </a:extLst>
          </p:cNvPr>
          <p:cNvSpPr txBox="1"/>
          <p:nvPr/>
        </p:nvSpPr>
        <p:spPr>
          <a:xfrm>
            <a:off x="6096831" y="7116966"/>
            <a:ext cx="3729982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ru-RU" sz="2000" spc="35" dirty="0">
                <a:solidFill>
                  <a:schemeClr val="accent1"/>
                </a:solidFill>
                <a:cs typeface="Microsoft Sans Serif"/>
              </a:rPr>
              <a:t>Принято </a:t>
            </a:r>
            <a:r>
              <a:rPr lang="ru-RU" sz="2000" b="0" i="0" baseline="0" dirty="0"/>
              <a:t>по методам</a:t>
            </a:r>
          </a:p>
          <a:p>
            <a:r>
              <a:rPr lang="ru-RU" sz="2000" b="0" i="0" baseline="0" dirty="0"/>
              <a:t>до получения результатов НИР</a:t>
            </a:r>
            <a:endParaRPr lang="ru-RU" sz="2000" spc="35" dirty="0">
              <a:solidFill>
                <a:schemeClr val="accent1"/>
              </a:solidFill>
              <a:cs typeface="Microsoft Sans Serif"/>
            </a:endParaRPr>
          </a:p>
        </p:txBody>
      </p: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3F184934-4793-47F7-ADCC-649A2D00A90B}"/>
              </a:ext>
            </a:extLst>
          </p:cNvPr>
          <p:cNvGrpSpPr/>
          <p:nvPr/>
        </p:nvGrpSpPr>
        <p:grpSpPr>
          <a:xfrm>
            <a:off x="4344079" y="8774593"/>
            <a:ext cx="4818633" cy="1331548"/>
            <a:chOff x="900140" y="8932554"/>
            <a:chExt cx="4818633" cy="1331548"/>
          </a:xfrm>
        </p:grpSpPr>
        <p:grpSp>
          <p:nvGrpSpPr>
            <p:cNvPr id="97" name="Группа 96">
              <a:extLst>
                <a:ext uri="{FF2B5EF4-FFF2-40B4-BE49-F238E27FC236}">
                  <a16:creationId xmlns:a16="http://schemas.microsoft.com/office/drawing/2014/main" id="{57136341-DC4A-4484-AD4B-E1BA5954C9BA}"/>
                </a:ext>
              </a:extLst>
            </p:cNvPr>
            <p:cNvGrpSpPr/>
            <p:nvPr/>
          </p:nvGrpSpPr>
          <p:grpSpPr>
            <a:xfrm>
              <a:off x="900140" y="8932554"/>
              <a:ext cx="4621756" cy="1331548"/>
              <a:chOff x="4059364" y="1800109"/>
              <a:chExt cx="4621756" cy="1331548"/>
            </a:xfrm>
          </p:grpSpPr>
          <p:sp>
            <p:nvSpPr>
              <p:cNvPr id="99" name="object 8">
                <a:extLst>
                  <a:ext uri="{FF2B5EF4-FFF2-40B4-BE49-F238E27FC236}">
                    <a16:creationId xmlns:a16="http://schemas.microsoft.com/office/drawing/2014/main" id="{C0725484-4375-4DA4-98E5-4FF6AB42168D}"/>
                  </a:ext>
                </a:extLst>
              </p:cNvPr>
              <p:cNvSpPr/>
              <p:nvPr/>
            </p:nvSpPr>
            <p:spPr>
              <a:xfrm>
                <a:off x="4059364" y="2206646"/>
                <a:ext cx="264250" cy="528247"/>
              </a:xfrm>
              <a:custGeom>
                <a:avLst/>
                <a:gdLst/>
                <a:ahLst/>
                <a:cxnLst/>
                <a:rect l="l" t="t" r="r" b="b"/>
                <a:pathLst>
                  <a:path w="661035" h="1321435">
                    <a:moveTo>
                      <a:pt x="660492" y="0"/>
                    </a:moveTo>
                    <a:lnTo>
                      <a:pt x="613321" y="1658"/>
                    </a:lnTo>
                    <a:lnTo>
                      <a:pt x="567045" y="6558"/>
                    </a:lnTo>
                    <a:lnTo>
                      <a:pt x="521776" y="14588"/>
                    </a:lnTo>
                    <a:lnTo>
                      <a:pt x="477626" y="25637"/>
                    </a:lnTo>
                    <a:lnTo>
                      <a:pt x="434707" y="39593"/>
                    </a:lnTo>
                    <a:lnTo>
                      <a:pt x="393130" y="56343"/>
                    </a:lnTo>
                    <a:lnTo>
                      <a:pt x="353008" y="75777"/>
                    </a:lnTo>
                    <a:lnTo>
                      <a:pt x="314451" y="97782"/>
                    </a:lnTo>
                    <a:lnTo>
                      <a:pt x="277572" y="122247"/>
                    </a:lnTo>
                    <a:lnTo>
                      <a:pt x="242483" y="149060"/>
                    </a:lnTo>
                    <a:lnTo>
                      <a:pt x="209294" y="178109"/>
                    </a:lnTo>
                    <a:lnTo>
                      <a:pt x="178119" y="209283"/>
                    </a:lnTo>
                    <a:lnTo>
                      <a:pt x="149068" y="242469"/>
                    </a:lnTo>
                    <a:lnTo>
                      <a:pt x="122253" y="277556"/>
                    </a:lnTo>
                    <a:lnTo>
                      <a:pt x="97787" y="314432"/>
                    </a:lnTo>
                    <a:lnTo>
                      <a:pt x="75781" y="352985"/>
                    </a:lnTo>
                    <a:lnTo>
                      <a:pt x="56346" y="393105"/>
                    </a:lnTo>
                    <a:lnTo>
                      <a:pt x="39595" y="434678"/>
                    </a:lnTo>
                    <a:lnTo>
                      <a:pt x="25638" y="477593"/>
                    </a:lnTo>
                    <a:lnTo>
                      <a:pt x="14589" y="521739"/>
                    </a:lnTo>
                    <a:lnTo>
                      <a:pt x="6558" y="567003"/>
                    </a:lnTo>
                    <a:lnTo>
                      <a:pt x="1658" y="613274"/>
                    </a:lnTo>
                    <a:lnTo>
                      <a:pt x="0" y="660440"/>
                    </a:lnTo>
                    <a:lnTo>
                      <a:pt x="1658" y="707604"/>
                    </a:lnTo>
                    <a:lnTo>
                      <a:pt x="6558" y="753874"/>
                    </a:lnTo>
                    <a:lnTo>
                      <a:pt x="14589" y="799137"/>
                    </a:lnTo>
                    <a:lnTo>
                      <a:pt x="25638" y="843282"/>
                    </a:lnTo>
                    <a:lnTo>
                      <a:pt x="39595" y="886198"/>
                    </a:lnTo>
                    <a:lnTo>
                      <a:pt x="56346" y="927772"/>
                    </a:lnTo>
                    <a:lnTo>
                      <a:pt x="75781" y="967893"/>
                    </a:lnTo>
                    <a:lnTo>
                      <a:pt x="97787" y="1006448"/>
                    </a:lnTo>
                    <a:lnTo>
                      <a:pt x="122253" y="1043326"/>
                    </a:lnTo>
                    <a:lnTo>
                      <a:pt x="149068" y="1078415"/>
                    </a:lnTo>
                    <a:lnTo>
                      <a:pt x="178119" y="1111604"/>
                    </a:lnTo>
                    <a:lnTo>
                      <a:pt x="209294" y="1142780"/>
                    </a:lnTo>
                    <a:lnTo>
                      <a:pt x="242483" y="1171832"/>
                    </a:lnTo>
                    <a:lnTo>
                      <a:pt x="277572" y="1198648"/>
                    </a:lnTo>
                    <a:lnTo>
                      <a:pt x="314451" y="1223115"/>
                    </a:lnTo>
                    <a:lnTo>
                      <a:pt x="353008" y="1245123"/>
                    </a:lnTo>
                    <a:lnTo>
                      <a:pt x="393130" y="1264560"/>
                    </a:lnTo>
                    <a:lnTo>
                      <a:pt x="434707" y="1281313"/>
                    </a:lnTo>
                    <a:lnTo>
                      <a:pt x="477626" y="1295270"/>
                    </a:lnTo>
                    <a:lnTo>
                      <a:pt x="521776" y="1306321"/>
                    </a:lnTo>
                    <a:lnTo>
                      <a:pt x="567045" y="1314353"/>
                    </a:lnTo>
                    <a:lnTo>
                      <a:pt x="613321" y="1319254"/>
                    </a:lnTo>
                    <a:lnTo>
                      <a:pt x="660492" y="1320912"/>
                    </a:lnTo>
                    <a:lnTo>
                      <a:pt x="660492" y="0"/>
                    </a:lnTo>
                    <a:close/>
                  </a:path>
                </a:pathLst>
              </a:custGeom>
              <a:solidFill>
                <a:srgbClr val="878892"/>
              </a:solid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100" name="Прямоугольник: скругленные углы 99">
                <a:extLst>
                  <a:ext uri="{FF2B5EF4-FFF2-40B4-BE49-F238E27FC236}">
                    <a16:creationId xmlns:a16="http://schemas.microsoft.com/office/drawing/2014/main" id="{4868F900-D235-463F-86C5-7F7F27DA4DD4}"/>
                  </a:ext>
                </a:extLst>
              </p:cNvPr>
              <p:cNvSpPr/>
              <p:nvPr/>
            </p:nvSpPr>
            <p:spPr>
              <a:xfrm>
                <a:off x="4287537" y="1800109"/>
                <a:ext cx="4393583" cy="1331548"/>
              </a:xfrm>
              <a:prstGeom prst="roundRect">
                <a:avLst>
                  <a:gd name="adj" fmla="val 106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1" name="Овал 100">
                <a:extLst>
                  <a:ext uri="{FF2B5EF4-FFF2-40B4-BE49-F238E27FC236}">
                    <a16:creationId xmlns:a16="http://schemas.microsoft.com/office/drawing/2014/main" id="{3D17C043-DE88-47C0-9364-6227D3E9219C}"/>
                  </a:ext>
                </a:extLst>
              </p:cNvPr>
              <p:cNvSpPr/>
              <p:nvPr/>
            </p:nvSpPr>
            <p:spPr>
              <a:xfrm rot="16200000">
                <a:off x="4159708" y="2316420"/>
                <a:ext cx="288335" cy="288335"/>
              </a:xfrm>
              <a:prstGeom prst="ellipse">
                <a:avLst/>
              </a:prstGeom>
              <a:solidFill>
                <a:srgbClr val="F8B4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B263355-3C13-499B-9FC1-515ADF4C8F15}"/>
                </a:ext>
              </a:extLst>
            </p:cNvPr>
            <p:cNvSpPr txBox="1"/>
            <p:nvPr/>
          </p:nvSpPr>
          <p:spPr>
            <a:xfrm>
              <a:off x="1464587" y="9072604"/>
              <a:ext cx="4057309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3E3D40"/>
                  </a:solidFill>
                  <a:latin typeface="Arial"/>
                  <a:cs typeface="Arial"/>
                </a:rPr>
                <a:t>Направление стандартов, регламентирующих требования к видам работ)</a:t>
              </a:r>
              <a:endParaRPr lang="ru-RU" sz="2000" dirty="0">
                <a:solidFill>
                  <a:srgbClr val="3E3D40"/>
                </a:solidFill>
              </a:endParaRPr>
            </a:p>
          </p:txBody>
        </p:sp>
        <p:sp>
          <p:nvSpPr>
            <p:cNvPr id="102" name="Равнобедренный треугольник 101">
              <a:extLst>
                <a:ext uri="{FF2B5EF4-FFF2-40B4-BE49-F238E27FC236}">
                  <a16:creationId xmlns:a16="http://schemas.microsoft.com/office/drawing/2014/main" id="{AB086DFB-5E8C-49C8-B001-350D8639A41D}"/>
                </a:ext>
              </a:extLst>
            </p:cNvPr>
            <p:cNvSpPr/>
            <p:nvPr/>
          </p:nvSpPr>
          <p:spPr>
            <a:xfrm rot="5400000">
              <a:off x="5516406" y="9497826"/>
              <a:ext cx="217357" cy="187377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F6F59C61-C26A-4E19-98BA-0FFE9290CF3E}"/>
              </a:ext>
            </a:extLst>
          </p:cNvPr>
          <p:cNvGrpSpPr/>
          <p:nvPr/>
        </p:nvGrpSpPr>
        <p:grpSpPr>
          <a:xfrm>
            <a:off x="9699093" y="8770529"/>
            <a:ext cx="4221965" cy="1331548"/>
            <a:chOff x="6897409" y="8928490"/>
            <a:chExt cx="4221965" cy="1331548"/>
          </a:xfrm>
        </p:grpSpPr>
        <p:grpSp>
          <p:nvGrpSpPr>
            <p:cNvPr id="103" name="Группа 102">
              <a:extLst>
                <a:ext uri="{FF2B5EF4-FFF2-40B4-BE49-F238E27FC236}">
                  <a16:creationId xmlns:a16="http://schemas.microsoft.com/office/drawing/2014/main" id="{67CE63E5-8314-4D6C-8BA3-8CA8238C7DA3}"/>
                </a:ext>
              </a:extLst>
            </p:cNvPr>
            <p:cNvGrpSpPr/>
            <p:nvPr/>
          </p:nvGrpSpPr>
          <p:grpSpPr>
            <a:xfrm>
              <a:off x="6897409" y="8928490"/>
              <a:ext cx="4025088" cy="1331548"/>
              <a:chOff x="4059364" y="1800109"/>
              <a:chExt cx="4025088" cy="1331548"/>
            </a:xfrm>
          </p:grpSpPr>
          <p:sp>
            <p:nvSpPr>
              <p:cNvPr id="104" name="object 8">
                <a:extLst>
                  <a:ext uri="{FF2B5EF4-FFF2-40B4-BE49-F238E27FC236}">
                    <a16:creationId xmlns:a16="http://schemas.microsoft.com/office/drawing/2014/main" id="{22208090-9DBF-459B-BAEF-C1F24FE74E23}"/>
                  </a:ext>
                </a:extLst>
              </p:cNvPr>
              <p:cNvSpPr/>
              <p:nvPr/>
            </p:nvSpPr>
            <p:spPr>
              <a:xfrm>
                <a:off x="4059364" y="2206646"/>
                <a:ext cx="264250" cy="528247"/>
              </a:xfrm>
              <a:custGeom>
                <a:avLst/>
                <a:gdLst/>
                <a:ahLst/>
                <a:cxnLst/>
                <a:rect l="l" t="t" r="r" b="b"/>
                <a:pathLst>
                  <a:path w="661035" h="1321435">
                    <a:moveTo>
                      <a:pt x="660492" y="0"/>
                    </a:moveTo>
                    <a:lnTo>
                      <a:pt x="613321" y="1658"/>
                    </a:lnTo>
                    <a:lnTo>
                      <a:pt x="567045" y="6558"/>
                    </a:lnTo>
                    <a:lnTo>
                      <a:pt x="521776" y="14588"/>
                    </a:lnTo>
                    <a:lnTo>
                      <a:pt x="477626" y="25637"/>
                    </a:lnTo>
                    <a:lnTo>
                      <a:pt x="434707" y="39593"/>
                    </a:lnTo>
                    <a:lnTo>
                      <a:pt x="393130" y="56343"/>
                    </a:lnTo>
                    <a:lnTo>
                      <a:pt x="353008" y="75777"/>
                    </a:lnTo>
                    <a:lnTo>
                      <a:pt x="314451" y="97782"/>
                    </a:lnTo>
                    <a:lnTo>
                      <a:pt x="277572" y="122247"/>
                    </a:lnTo>
                    <a:lnTo>
                      <a:pt x="242483" y="149060"/>
                    </a:lnTo>
                    <a:lnTo>
                      <a:pt x="209294" y="178109"/>
                    </a:lnTo>
                    <a:lnTo>
                      <a:pt x="178119" y="209283"/>
                    </a:lnTo>
                    <a:lnTo>
                      <a:pt x="149068" y="242469"/>
                    </a:lnTo>
                    <a:lnTo>
                      <a:pt x="122253" y="277556"/>
                    </a:lnTo>
                    <a:lnTo>
                      <a:pt x="97787" y="314432"/>
                    </a:lnTo>
                    <a:lnTo>
                      <a:pt x="75781" y="352985"/>
                    </a:lnTo>
                    <a:lnTo>
                      <a:pt x="56346" y="393105"/>
                    </a:lnTo>
                    <a:lnTo>
                      <a:pt x="39595" y="434678"/>
                    </a:lnTo>
                    <a:lnTo>
                      <a:pt x="25638" y="477593"/>
                    </a:lnTo>
                    <a:lnTo>
                      <a:pt x="14589" y="521739"/>
                    </a:lnTo>
                    <a:lnTo>
                      <a:pt x="6558" y="567003"/>
                    </a:lnTo>
                    <a:lnTo>
                      <a:pt x="1658" y="613274"/>
                    </a:lnTo>
                    <a:lnTo>
                      <a:pt x="0" y="660440"/>
                    </a:lnTo>
                    <a:lnTo>
                      <a:pt x="1658" y="707604"/>
                    </a:lnTo>
                    <a:lnTo>
                      <a:pt x="6558" y="753874"/>
                    </a:lnTo>
                    <a:lnTo>
                      <a:pt x="14589" y="799137"/>
                    </a:lnTo>
                    <a:lnTo>
                      <a:pt x="25638" y="843282"/>
                    </a:lnTo>
                    <a:lnTo>
                      <a:pt x="39595" y="886198"/>
                    </a:lnTo>
                    <a:lnTo>
                      <a:pt x="56346" y="927772"/>
                    </a:lnTo>
                    <a:lnTo>
                      <a:pt x="75781" y="967893"/>
                    </a:lnTo>
                    <a:lnTo>
                      <a:pt x="97787" y="1006448"/>
                    </a:lnTo>
                    <a:lnTo>
                      <a:pt x="122253" y="1043326"/>
                    </a:lnTo>
                    <a:lnTo>
                      <a:pt x="149068" y="1078415"/>
                    </a:lnTo>
                    <a:lnTo>
                      <a:pt x="178119" y="1111604"/>
                    </a:lnTo>
                    <a:lnTo>
                      <a:pt x="209294" y="1142780"/>
                    </a:lnTo>
                    <a:lnTo>
                      <a:pt x="242483" y="1171832"/>
                    </a:lnTo>
                    <a:lnTo>
                      <a:pt x="277572" y="1198648"/>
                    </a:lnTo>
                    <a:lnTo>
                      <a:pt x="314451" y="1223115"/>
                    </a:lnTo>
                    <a:lnTo>
                      <a:pt x="353008" y="1245123"/>
                    </a:lnTo>
                    <a:lnTo>
                      <a:pt x="393130" y="1264560"/>
                    </a:lnTo>
                    <a:lnTo>
                      <a:pt x="434707" y="1281313"/>
                    </a:lnTo>
                    <a:lnTo>
                      <a:pt x="477626" y="1295270"/>
                    </a:lnTo>
                    <a:lnTo>
                      <a:pt x="521776" y="1306321"/>
                    </a:lnTo>
                    <a:lnTo>
                      <a:pt x="567045" y="1314353"/>
                    </a:lnTo>
                    <a:lnTo>
                      <a:pt x="613321" y="1319254"/>
                    </a:lnTo>
                    <a:lnTo>
                      <a:pt x="660492" y="1320912"/>
                    </a:lnTo>
                    <a:lnTo>
                      <a:pt x="660492" y="0"/>
                    </a:lnTo>
                    <a:close/>
                  </a:path>
                </a:pathLst>
              </a:custGeom>
              <a:solidFill>
                <a:srgbClr val="878892"/>
              </a:solid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105" name="Прямоугольник: скругленные углы 104">
                <a:extLst>
                  <a:ext uri="{FF2B5EF4-FFF2-40B4-BE49-F238E27FC236}">
                    <a16:creationId xmlns:a16="http://schemas.microsoft.com/office/drawing/2014/main" id="{00AD7A79-B235-4F8C-A361-4F0B788D7DCA}"/>
                  </a:ext>
                </a:extLst>
              </p:cNvPr>
              <p:cNvSpPr/>
              <p:nvPr/>
            </p:nvSpPr>
            <p:spPr>
              <a:xfrm>
                <a:off x="4287538" y="1800109"/>
                <a:ext cx="3796914" cy="1331548"/>
              </a:xfrm>
              <a:prstGeom prst="roundRect">
                <a:avLst>
                  <a:gd name="adj" fmla="val 106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6" name="Овал 105">
                <a:extLst>
                  <a:ext uri="{FF2B5EF4-FFF2-40B4-BE49-F238E27FC236}">
                    <a16:creationId xmlns:a16="http://schemas.microsoft.com/office/drawing/2014/main" id="{9F784F30-1A86-49FA-B4AB-9129C95D465A}"/>
                  </a:ext>
                </a:extLst>
              </p:cNvPr>
              <p:cNvSpPr/>
              <p:nvPr/>
            </p:nvSpPr>
            <p:spPr>
              <a:xfrm rot="16200000">
                <a:off x="4159708" y="2316420"/>
                <a:ext cx="288335" cy="288335"/>
              </a:xfrm>
              <a:prstGeom prst="ellipse">
                <a:avLst/>
              </a:prstGeom>
              <a:solidFill>
                <a:srgbClr val="F8B4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5605C6D6-E9ED-412C-88C6-3A5B12BD8583}"/>
                </a:ext>
              </a:extLst>
            </p:cNvPr>
            <p:cNvSpPr txBox="1"/>
            <p:nvPr/>
          </p:nvSpPr>
          <p:spPr>
            <a:xfrm>
              <a:off x="7461857" y="9068540"/>
              <a:ext cx="3316623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3E3D40"/>
                  </a:solidFill>
                  <a:latin typeface="Arial"/>
                  <a:cs typeface="Arial"/>
                </a:rPr>
                <a:t>Невозможность сопоставления стандарта и материала</a:t>
              </a:r>
              <a:endParaRPr lang="ru-RU" sz="2000" dirty="0">
                <a:solidFill>
                  <a:srgbClr val="3E3D40"/>
                </a:solidFill>
              </a:endParaRPr>
            </a:p>
          </p:txBody>
        </p:sp>
        <p:sp>
          <p:nvSpPr>
            <p:cNvPr id="108" name="Равнобедренный треугольник 107">
              <a:extLst>
                <a:ext uri="{FF2B5EF4-FFF2-40B4-BE49-F238E27FC236}">
                  <a16:creationId xmlns:a16="http://schemas.microsoft.com/office/drawing/2014/main" id="{250FBF2D-6986-4357-92C1-8FDE48703540}"/>
                </a:ext>
              </a:extLst>
            </p:cNvPr>
            <p:cNvSpPr/>
            <p:nvPr/>
          </p:nvSpPr>
          <p:spPr>
            <a:xfrm rot="5400000">
              <a:off x="10917007" y="9493762"/>
              <a:ext cx="217357" cy="187377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4EC91AAD-AD0E-46A9-BE11-EE3BA98F554D}"/>
              </a:ext>
            </a:extLst>
          </p:cNvPr>
          <p:cNvGrpSpPr/>
          <p:nvPr/>
        </p:nvGrpSpPr>
        <p:grpSpPr>
          <a:xfrm>
            <a:off x="14071157" y="8770529"/>
            <a:ext cx="5208342" cy="1331548"/>
            <a:chOff x="11570568" y="8928490"/>
            <a:chExt cx="5208342" cy="1331548"/>
          </a:xfrm>
        </p:grpSpPr>
        <p:grpSp>
          <p:nvGrpSpPr>
            <p:cNvPr id="109" name="Группа 108">
              <a:extLst>
                <a:ext uri="{FF2B5EF4-FFF2-40B4-BE49-F238E27FC236}">
                  <a16:creationId xmlns:a16="http://schemas.microsoft.com/office/drawing/2014/main" id="{F2B0294F-50D2-42A9-844E-FC63B7BB36BD}"/>
                </a:ext>
              </a:extLst>
            </p:cNvPr>
            <p:cNvGrpSpPr/>
            <p:nvPr/>
          </p:nvGrpSpPr>
          <p:grpSpPr>
            <a:xfrm>
              <a:off x="11570568" y="8928490"/>
              <a:ext cx="5208342" cy="1331548"/>
              <a:chOff x="4059364" y="1800109"/>
              <a:chExt cx="5208342" cy="1331548"/>
            </a:xfrm>
          </p:grpSpPr>
          <p:sp>
            <p:nvSpPr>
              <p:cNvPr id="110" name="object 8">
                <a:extLst>
                  <a:ext uri="{FF2B5EF4-FFF2-40B4-BE49-F238E27FC236}">
                    <a16:creationId xmlns:a16="http://schemas.microsoft.com/office/drawing/2014/main" id="{EC5DF18D-6F82-41F6-B05A-C01E343456F9}"/>
                  </a:ext>
                </a:extLst>
              </p:cNvPr>
              <p:cNvSpPr/>
              <p:nvPr/>
            </p:nvSpPr>
            <p:spPr>
              <a:xfrm>
                <a:off x="4059364" y="2206646"/>
                <a:ext cx="264250" cy="528247"/>
              </a:xfrm>
              <a:custGeom>
                <a:avLst/>
                <a:gdLst/>
                <a:ahLst/>
                <a:cxnLst/>
                <a:rect l="l" t="t" r="r" b="b"/>
                <a:pathLst>
                  <a:path w="661035" h="1321435">
                    <a:moveTo>
                      <a:pt x="660492" y="0"/>
                    </a:moveTo>
                    <a:lnTo>
                      <a:pt x="613321" y="1658"/>
                    </a:lnTo>
                    <a:lnTo>
                      <a:pt x="567045" y="6558"/>
                    </a:lnTo>
                    <a:lnTo>
                      <a:pt x="521776" y="14588"/>
                    </a:lnTo>
                    <a:lnTo>
                      <a:pt x="477626" y="25637"/>
                    </a:lnTo>
                    <a:lnTo>
                      <a:pt x="434707" y="39593"/>
                    </a:lnTo>
                    <a:lnTo>
                      <a:pt x="393130" y="56343"/>
                    </a:lnTo>
                    <a:lnTo>
                      <a:pt x="353008" y="75777"/>
                    </a:lnTo>
                    <a:lnTo>
                      <a:pt x="314451" y="97782"/>
                    </a:lnTo>
                    <a:lnTo>
                      <a:pt x="277572" y="122247"/>
                    </a:lnTo>
                    <a:lnTo>
                      <a:pt x="242483" y="149060"/>
                    </a:lnTo>
                    <a:lnTo>
                      <a:pt x="209294" y="178109"/>
                    </a:lnTo>
                    <a:lnTo>
                      <a:pt x="178119" y="209283"/>
                    </a:lnTo>
                    <a:lnTo>
                      <a:pt x="149068" y="242469"/>
                    </a:lnTo>
                    <a:lnTo>
                      <a:pt x="122253" y="277556"/>
                    </a:lnTo>
                    <a:lnTo>
                      <a:pt x="97787" y="314432"/>
                    </a:lnTo>
                    <a:lnTo>
                      <a:pt x="75781" y="352985"/>
                    </a:lnTo>
                    <a:lnTo>
                      <a:pt x="56346" y="393105"/>
                    </a:lnTo>
                    <a:lnTo>
                      <a:pt x="39595" y="434678"/>
                    </a:lnTo>
                    <a:lnTo>
                      <a:pt x="25638" y="477593"/>
                    </a:lnTo>
                    <a:lnTo>
                      <a:pt x="14589" y="521739"/>
                    </a:lnTo>
                    <a:lnTo>
                      <a:pt x="6558" y="567003"/>
                    </a:lnTo>
                    <a:lnTo>
                      <a:pt x="1658" y="613274"/>
                    </a:lnTo>
                    <a:lnTo>
                      <a:pt x="0" y="660440"/>
                    </a:lnTo>
                    <a:lnTo>
                      <a:pt x="1658" y="707604"/>
                    </a:lnTo>
                    <a:lnTo>
                      <a:pt x="6558" y="753874"/>
                    </a:lnTo>
                    <a:lnTo>
                      <a:pt x="14589" y="799137"/>
                    </a:lnTo>
                    <a:lnTo>
                      <a:pt x="25638" y="843282"/>
                    </a:lnTo>
                    <a:lnTo>
                      <a:pt x="39595" y="886198"/>
                    </a:lnTo>
                    <a:lnTo>
                      <a:pt x="56346" y="927772"/>
                    </a:lnTo>
                    <a:lnTo>
                      <a:pt x="75781" y="967893"/>
                    </a:lnTo>
                    <a:lnTo>
                      <a:pt x="97787" y="1006448"/>
                    </a:lnTo>
                    <a:lnTo>
                      <a:pt x="122253" y="1043326"/>
                    </a:lnTo>
                    <a:lnTo>
                      <a:pt x="149068" y="1078415"/>
                    </a:lnTo>
                    <a:lnTo>
                      <a:pt x="178119" y="1111604"/>
                    </a:lnTo>
                    <a:lnTo>
                      <a:pt x="209294" y="1142780"/>
                    </a:lnTo>
                    <a:lnTo>
                      <a:pt x="242483" y="1171832"/>
                    </a:lnTo>
                    <a:lnTo>
                      <a:pt x="277572" y="1198648"/>
                    </a:lnTo>
                    <a:lnTo>
                      <a:pt x="314451" y="1223115"/>
                    </a:lnTo>
                    <a:lnTo>
                      <a:pt x="353008" y="1245123"/>
                    </a:lnTo>
                    <a:lnTo>
                      <a:pt x="393130" y="1264560"/>
                    </a:lnTo>
                    <a:lnTo>
                      <a:pt x="434707" y="1281313"/>
                    </a:lnTo>
                    <a:lnTo>
                      <a:pt x="477626" y="1295270"/>
                    </a:lnTo>
                    <a:lnTo>
                      <a:pt x="521776" y="1306321"/>
                    </a:lnTo>
                    <a:lnTo>
                      <a:pt x="567045" y="1314353"/>
                    </a:lnTo>
                    <a:lnTo>
                      <a:pt x="613321" y="1319254"/>
                    </a:lnTo>
                    <a:lnTo>
                      <a:pt x="660492" y="1320912"/>
                    </a:lnTo>
                    <a:lnTo>
                      <a:pt x="660492" y="0"/>
                    </a:lnTo>
                    <a:close/>
                  </a:path>
                </a:pathLst>
              </a:custGeom>
              <a:solidFill>
                <a:srgbClr val="878892"/>
              </a:solid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111" name="Прямоугольник: скругленные углы 110">
                <a:extLst>
                  <a:ext uri="{FF2B5EF4-FFF2-40B4-BE49-F238E27FC236}">
                    <a16:creationId xmlns:a16="http://schemas.microsoft.com/office/drawing/2014/main" id="{A1ACAF23-15EA-4B4A-9DEF-AA2250877BBD}"/>
                  </a:ext>
                </a:extLst>
              </p:cNvPr>
              <p:cNvSpPr/>
              <p:nvPr/>
            </p:nvSpPr>
            <p:spPr>
              <a:xfrm>
                <a:off x="4287538" y="1800109"/>
                <a:ext cx="4980168" cy="1331548"/>
              </a:xfrm>
              <a:prstGeom prst="roundRect">
                <a:avLst>
                  <a:gd name="adj" fmla="val 106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2" name="Овал 111">
                <a:extLst>
                  <a:ext uri="{FF2B5EF4-FFF2-40B4-BE49-F238E27FC236}">
                    <a16:creationId xmlns:a16="http://schemas.microsoft.com/office/drawing/2014/main" id="{447E12FF-116A-43CE-8310-23F8EB431573}"/>
                  </a:ext>
                </a:extLst>
              </p:cNvPr>
              <p:cNvSpPr/>
              <p:nvPr/>
            </p:nvSpPr>
            <p:spPr>
              <a:xfrm rot="16200000">
                <a:off x="4159708" y="2316420"/>
                <a:ext cx="288335" cy="288335"/>
              </a:xfrm>
              <a:prstGeom prst="ellipse">
                <a:avLst/>
              </a:prstGeom>
              <a:solidFill>
                <a:srgbClr val="F8B4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D6DD0A4F-4719-4A76-82B5-C27CA4D002EA}"/>
                </a:ext>
              </a:extLst>
            </p:cNvPr>
            <p:cNvSpPr txBox="1"/>
            <p:nvPr/>
          </p:nvSpPr>
          <p:spPr>
            <a:xfrm>
              <a:off x="12135016" y="9222428"/>
              <a:ext cx="464389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3E3D40"/>
                  </a:solidFill>
                  <a:latin typeface="Arial"/>
                  <a:cs typeface="Arial"/>
                </a:rPr>
                <a:t>Отсутствие доступа к рассмотрению представленных документов</a:t>
              </a:r>
              <a:endParaRPr lang="ru-RU" sz="2000" dirty="0">
                <a:solidFill>
                  <a:srgbClr val="3E3D40"/>
                </a:solidFill>
              </a:endParaRPr>
            </a:p>
          </p:txBody>
        </p:sp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2C206F3E-1D5D-43D3-8926-36B23F044039}"/>
              </a:ext>
            </a:extLst>
          </p:cNvPr>
          <p:cNvGrpSpPr/>
          <p:nvPr/>
        </p:nvGrpSpPr>
        <p:grpSpPr>
          <a:xfrm>
            <a:off x="179901" y="8736979"/>
            <a:ext cx="3708002" cy="1416517"/>
            <a:chOff x="193304" y="1745073"/>
            <a:chExt cx="2353156" cy="1416517"/>
          </a:xfrm>
        </p:grpSpPr>
        <p:sp>
          <p:nvSpPr>
            <p:cNvPr id="120" name="Стрелка: пятиугольник 119">
              <a:extLst>
                <a:ext uri="{FF2B5EF4-FFF2-40B4-BE49-F238E27FC236}">
                  <a16:creationId xmlns:a16="http://schemas.microsoft.com/office/drawing/2014/main" id="{8FF36DEA-5442-4839-B78B-B4AD20C1CFB3}"/>
                </a:ext>
              </a:extLst>
            </p:cNvPr>
            <p:cNvSpPr/>
            <p:nvPr/>
          </p:nvSpPr>
          <p:spPr>
            <a:xfrm>
              <a:off x="193305" y="1745073"/>
              <a:ext cx="2353155" cy="1416517"/>
            </a:xfrm>
            <a:prstGeom prst="homePlate">
              <a:avLst>
                <a:gd name="adj" fmla="val 27578"/>
              </a:avLst>
            </a:prstGeom>
            <a:solidFill>
              <a:srgbClr val="F8B413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1" name="Стрелка: пятиугольник 120">
              <a:extLst>
                <a:ext uri="{FF2B5EF4-FFF2-40B4-BE49-F238E27FC236}">
                  <a16:creationId xmlns:a16="http://schemas.microsoft.com/office/drawing/2014/main" id="{935251A1-73FA-4DF3-83FB-2AF4679891B0}"/>
                </a:ext>
              </a:extLst>
            </p:cNvPr>
            <p:cNvSpPr/>
            <p:nvPr/>
          </p:nvSpPr>
          <p:spPr>
            <a:xfrm>
              <a:off x="193304" y="1827205"/>
              <a:ext cx="2288245" cy="1252247"/>
            </a:xfrm>
            <a:prstGeom prst="homePlate">
              <a:avLst>
                <a:gd name="adj" fmla="val 27578"/>
              </a:avLst>
            </a:prstGeom>
            <a:solidFill>
              <a:srgbClr val="F4F4F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5" name="object 15">
            <a:extLst>
              <a:ext uri="{FF2B5EF4-FFF2-40B4-BE49-F238E27FC236}">
                <a16:creationId xmlns:a16="http://schemas.microsoft.com/office/drawing/2014/main" id="{6C9C384C-299C-452E-A5E1-FA4C135F06C8}"/>
              </a:ext>
            </a:extLst>
          </p:cNvPr>
          <p:cNvSpPr txBox="1"/>
          <p:nvPr/>
        </p:nvSpPr>
        <p:spPr>
          <a:xfrm>
            <a:off x="333408" y="9028281"/>
            <a:ext cx="3298704" cy="84253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fontAlgn="base">
              <a:spcBef>
                <a:spcPts val="0"/>
              </a:spcBef>
            </a:pPr>
            <a:r>
              <a:rPr lang="ru-RU" dirty="0">
                <a:solidFill>
                  <a:schemeClr val="accent1"/>
                </a:solidFill>
                <a:latin typeface="+mj-lt"/>
              </a:rPr>
              <a:t>ОСНОВНЫЕ ПРИЧИНЫ НЕ ПРИНЯТИЯ СТАНДАРТОВ</a:t>
            </a:r>
          </a:p>
        </p:txBody>
      </p:sp>
      <p:graphicFrame>
        <p:nvGraphicFramePr>
          <p:cNvPr id="122" name="Диаграмма 121">
            <a:extLst>
              <a:ext uri="{FF2B5EF4-FFF2-40B4-BE49-F238E27FC236}">
                <a16:creationId xmlns:a16="http://schemas.microsoft.com/office/drawing/2014/main" id="{EE0C8990-BD69-4C2A-A6BC-FD610993D7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5136631"/>
              </p:ext>
            </p:extLst>
          </p:nvPr>
        </p:nvGraphicFramePr>
        <p:xfrm>
          <a:off x="10774280" y="2321690"/>
          <a:ext cx="4218332" cy="4648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4" name="object 15">
            <a:extLst>
              <a:ext uri="{FF2B5EF4-FFF2-40B4-BE49-F238E27FC236}">
                <a16:creationId xmlns:a16="http://schemas.microsoft.com/office/drawing/2014/main" id="{A4B08D8F-A5AF-4F04-A895-71C82536776D}"/>
              </a:ext>
            </a:extLst>
          </p:cNvPr>
          <p:cNvSpPr txBox="1"/>
          <p:nvPr/>
        </p:nvSpPr>
        <p:spPr>
          <a:xfrm>
            <a:off x="10960225" y="1910285"/>
            <a:ext cx="3846441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fontAlgn="base">
              <a:spcBef>
                <a:spcPts val="0"/>
              </a:spcBef>
            </a:pPr>
            <a:r>
              <a:rPr lang="ru-RU" dirty="0">
                <a:solidFill>
                  <a:schemeClr val="accent1"/>
                </a:solidFill>
                <a:latin typeface="+mj-lt"/>
              </a:rPr>
              <a:t>СТАНДАРТЫ Р. КАЗАХСТАН</a:t>
            </a:r>
          </a:p>
        </p:txBody>
      </p:sp>
      <p:sp>
        <p:nvSpPr>
          <p:cNvPr id="125" name="object 15">
            <a:extLst>
              <a:ext uri="{FF2B5EF4-FFF2-40B4-BE49-F238E27FC236}">
                <a16:creationId xmlns:a16="http://schemas.microsoft.com/office/drawing/2014/main" id="{5D34B951-A732-4FEA-BD35-F2A3675487CB}"/>
              </a:ext>
            </a:extLst>
          </p:cNvPr>
          <p:cNvSpPr txBox="1"/>
          <p:nvPr/>
        </p:nvSpPr>
        <p:spPr>
          <a:xfrm>
            <a:off x="15112815" y="1910285"/>
            <a:ext cx="3846441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fontAlgn="base">
              <a:spcBef>
                <a:spcPts val="0"/>
              </a:spcBef>
            </a:pPr>
            <a:r>
              <a:rPr lang="ru-RU" dirty="0">
                <a:solidFill>
                  <a:schemeClr val="accent1"/>
                </a:solidFill>
                <a:latin typeface="+mj-lt"/>
              </a:rPr>
              <a:t>СТАНДАРТЫ ТР ЕАЭС </a:t>
            </a:r>
            <a:r>
              <a:rPr lang="ru-RU" dirty="0" err="1">
                <a:solidFill>
                  <a:schemeClr val="accent1"/>
                </a:solidFill>
                <a:latin typeface="+mj-lt"/>
              </a:rPr>
              <a:t>СМиИ</a:t>
            </a:r>
            <a:endParaRPr lang="ru-RU" dirty="0">
              <a:solidFill>
                <a:schemeClr val="accent1"/>
              </a:solidFill>
              <a:latin typeface="+mj-lt"/>
            </a:endParaRPr>
          </a:p>
          <a:p>
            <a:pPr lvl="0" algn="ctr" fontAlgn="base">
              <a:spcBef>
                <a:spcPts val="0"/>
              </a:spcBef>
            </a:pPr>
            <a:endParaRPr lang="ru-RU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1822E8AA-8EA5-47CA-9316-05801CCFDBF4}"/>
              </a:ext>
            </a:extLst>
          </p:cNvPr>
          <p:cNvGrpSpPr/>
          <p:nvPr/>
        </p:nvGrpSpPr>
        <p:grpSpPr>
          <a:xfrm>
            <a:off x="11924823" y="7048799"/>
            <a:ext cx="2088232" cy="876287"/>
            <a:chOff x="11924823" y="7244543"/>
            <a:chExt cx="2088232" cy="876287"/>
          </a:xfrm>
        </p:grpSpPr>
        <p:sp>
          <p:nvSpPr>
            <p:cNvPr id="128" name="object 39">
              <a:extLst>
                <a:ext uri="{FF2B5EF4-FFF2-40B4-BE49-F238E27FC236}">
                  <a16:creationId xmlns:a16="http://schemas.microsoft.com/office/drawing/2014/main" id="{569E8743-AD36-4AE6-A944-8273270667F2}"/>
                </a:ext>
              </a:extLst>
            </p:cNvPr>
            <p:cNvSpPr txBox="1"/>
            <p:nvPr/>
          </p:nvSpPr>
          <p:spPr>
            <a:xfrm>
              <a:off x="12240688" y="7244543"/>
              <a:ext cx="1456502" cy="640574"/>
            </a:xfrm>
            <a:prstGeom prst="rect">
              <a:avLst/>
            </a:prstGeom>
          </p:spPr>
          <p:txBody>
            <a:bodyPr vert="horz" wrap="square" lIns="0" tIns="24779" rIns="0" bIns="0" rtlCol="0">
              <a:spAutoFit/>
            </a:bodyPr>
            <a:lstStyle/>
            <a:p>
              <a:pPr marR="5083" algn="ctr"/>
              <a:r>
                <a:rPr lang="ru-RU" sz="4000" spc="80" dirty="0">
                  <a:solidFill>
                    <a:srgbClr val="3E3D40"/>
                  </a:solidFill>
                  <a:latin typeface="+mj-lt"/>
                  <a:cs typeface="Arial" panose="020B0604020202020204" pitchFamily="34" charset="0"/>
                </a:rPr>
                <a:t>440</a:t>
              </a:r>
            </a:p>
          </p:txBody>
        </p:sp>
        <p:sp>
          <p:nvSpPr>
            <p:cNvPr id="129" name="object 15">
              <a:extLst>
                <a:ext uri="{FF2B5EF4-FFF2-40B4-BE49-F238E27FC236}">
                  <a16:creationId xmlns:a16="http://schemas.microsoft.com/office/drawing/2014/main" id="{D08E7720-4AC8-4A0B-9939-8855DD93A6AA}"/>
                </a:ext>
              </a:extLst>
            </p:cNvPr>
            <p:cNvSpPr txBox="1"/>
            <p:nvPr/>
          </p:nvSpPr>
          <p:spPr>
            <a:xfrm>
              <a:off x="11924823" y="7893845"/>
              <a:ext cx="2088232" cy="22698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lvl="0" algn="ctr" fontAlgn="base">
                <a:spcBef>
                  <a:spcPts val="0"/>
                </a:spcBef>
              </a:pPr>
              <a:r>
                <a:rPr lang="ru-RU" sz="1400" dirty="0">
                  <a:solidFill>
                    <a:schemeClr val="accent1"/>
                  </a:solidFill>
                  <a:latin typeface="+mj-lt"/>
                </a:rPr>
                <a:t>СТ РК</a:t>
              </a:r>
            </a:p>
          </p:txBody>
        </p:sp>
      </p:grpSp>
      <p:grpSp>
        <p:nvGrpSpPr>
          <p:cNvPr id="135" name="Группа 134">
            <a:extLst>
              <a:ext uri="{FF2B5EF4-FFF2-40B4-BE49-F238E27FC236}">
                <a16:creationId xmlns:a16="http://schemas.microsoft.com/office/drawing/2014/main" id="{9F3F9C72-03E1-4A7D-8409-065CC8DC86E4}"/>
              </a:ext>
            </a:extLst>
          </p:cNvPr>
          <p:cNvGrpSpPr/>
          <p:nvPr/>
        </p:nvGrpSpPr>
        <p:grpSpPr>
          <a:xfrm>
            <a:off x="13858015" y="7044751"/>
            <a:ext cx="2088232" cy="876287"/>
            <a:chOff x="13781783" y="7240495"/>
            <a:chExt cx="2088232" cy="876287"/>
          </a:xfrm>
        </p:grpSpPr>
        <p:sp>
          <p:nvSpPr>
            <p:cNvPr id="130" name="object 39">
              <a:extLst>
                <a:ext uri="{FF2B5EF4-FFF2-40B4-BE49-F238E27FC236}">
                  <a16:creationId xmlns:a16="http://schemas.microsoft.com/office/drawing/2014/main" id="{73DEA9FA-A0EC-43EE-9752-B8386DB39EE0}"/>
                </a:ext>
              </a:extLst>
            </p:cNvPr>
            <p:cNvSpPr txBox="1"/>
            <p:nvPr/>
          </p:nvSpPr>
          <p:spPr>
            <a:xfrm>
              <a:off x="14097648" y="7240495"/>
              <a:ext cx="1456502" cy="640574"/>
            </a:xfrm>
            <a:prstGeom prst="rect">
              <a:avLst/>
            </a:prstGeom>
          </p:spPr>
          <p:txBody>
            <a:bodyPr vert="horz" wrap="square" lIns="0" tIns="24779" rIns="0" bIns="0" rtlCol="0">
              <a:spAutoFit/>
            </a:bodyPr>
            <a:lstStyle/>
            <a:p>
              <a:pPr marR="5083" algn="ctr"/>
              <a:r>
                <a:rPr lang="ru-RU" sz="4000" spc="80" dirty="0">
                  <a:solidFill>
                    <a:srgbClr val="3E3D40"/>
                  </a:solidFill>
                  <a:latin typeface="+mj-lt"/>
                  <a:cs typeface="Arial" panose="020B0604020202020204" pitchFamily="34" charset="0"/>
                </a:rPr>
                <a:t>1068</a:t>
              </a:r>
            </a:p>
          </p:txBody>
        </p:sp>
        <p:sp>
          <p:nvSpPr>
            <p:cNvPr id="131" name="object 15">
              <a:extLst>
                <a:ext uri="{FF2B5EF4-FFF2-40B4-BE49-F238E27FC236}">
                  <a16:creationId xmlns:a16="http://schemas.microsoft.com/office/drawing/2014/main" id="{9FEE5BF5-6BE7-425D-A132-763D26A73943}"/>
                </a:ext>
              </a:extLst>
            </p:cNvPr>
            <p:cNvSpPr txBox="1"/>
            <p:nvPr/>
          </p:nvSpPr>
          <p:spPr>
            <a:xfrm>
              <a:off x="13781783" y="7889797"/>
              <a:ext cx="2088232" cy="22698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lvl="0" algn="ctr" fontAlgn="base">
                <a:spcBef>
                  <a:spcPts val="0"/>
                </a:spcBef>
              </a:pPr>
              <a:r>
                <a:rPr lang="ru-RU" sz="1400" dirty="0">
                  <a:solidFill>
                    <a:schemeClr val="accent1"/>
                  </a:solidFill>
                  <a:latin typeface="+mj-lt"/>
                </a:rPr>
                <a:t>ГОСТ</a:t>
              </a:r>
            </a:p>
          </p:txBody>
        </p:sp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A573D8C3-34BD-4593-B469-F361DC233077}"/>
              </a:ext>
            </a:extLst>
          </p:cNvPr>
          <p:cNvGrpSpPr/>
          <p:nvPr/>
        </p:nvGrpSpPr>
        <p:grpSpPr>
          <a:xfrm>
            <a:off x="15791207" y="7053845"/>
            <a:ext cx="2088232" cy="876287"/>
            <a:chOff x="15791207" y="7249589"/>
            <a:chExt cx="2088232" cy="876287"/>
          </a:xfrm>
        </p:grpSpPr>
        <p:sp>
          <p:nvSpPr>
            <p:cNvPr id="132" name="object 39">
              <a:extLst>
                <a:ext uri="{FF2B5EF4-FFF2-40B4-BE49-F238E27FC236}">
                  <a16:creationId xmlns:a16="http://schemas.microsoft.com/office/drawing/2014/main" id="{8FDAA968-640B-4D69-97A0-4377DDB16984}"/>
                </a:ext>
              </a:extLst>
            </p:cNvPr>
            <p:cNvSpPr txBox="1"/>
            <p:nvPr/>
          </p:nvSpPr>
          <p:spPr>
            <a:xfrm>
              <a:off x="16107072" y="7249589"/>
              <a:ext cx="1456502" cy="640574"/>
            </a:xfrm>
            <a:prstGeom prst="rect">
              <a:avLst/>
            </a:prstGeom>
          </p:spPr>
          <p:txBody>
            <a:bodyPr vert="horz" wrap="square" lIns="0" tIns="24779" rIns="0" bIns="0" rtlCol="0">
              <a:spAutoFit/>
            </a:bodyPr>
            <a:lstStyle/>
            <a:p>
              <a:pPr marR="5083" algn="ctr"/>
              <a:r>
                <a:rPr lang="ru-RU" sz="4000" spc="80" dirty="0">
                  <a:solidFill>
                    <a:srgbClr val="3E3D40"/>
                  </a:solidFill>
                  <a:latin typeface="+mj-lt"/>
                  <a:cs typeface="Arial" panose="020B0604020202020204" pitchFamily="34" charset="0"/>
                </a:rPr>
                <a:t>1233</a:t>
              </a:r>
            </a:p>
          </p:txBody>
        </p:sp>
        <p:sp>
          <p:nvSpPr>
            <p:cNvPr id="133" name="object 15">
              <a:extLst>
                <a:ext uri="{FF2B5EF4-FFF2-40B4-BE49-F238E27FC236}">
                  <a16:creationId xmlns:a16="http://schemas.microsoft.com/office/drawing/2014/main" id="{0ECF5240-4537-4788-B8C1-45A979819837}"/>
                </a:ext>
              </a:extLst>
            </p:cNvPr>
            <p:cNvSpPr txBox="1"/>
            <p:nvPr/>
          </p:nvSpPr>
          <p:spPr>
            <a:xfrm>
              <a:off x="15791207" y="7898891"/>
              <a:ext cx="2088232" cy="22698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lvl="0" algn="ctr" fontAlgn="base">
                <a:spcBef>
                  <a:spcPts val="0"/>
                </a:spcBef>
              </a:pPr>
              <a:r>
                <a:rPr lang="ru-RU" sz="1400" dirty="0">
                  <a:solidFill>
                    <a:schemeClr val="accent1"/>
                  </a:solidFill>
                  <a:latin typeface="+mj-lt"/>
                </a:rPr>
                <a:t>Нац. стандартов</a:t>
              </a:r>
            </a:p>
          </p:txBody>
        </p:sp>
      </p:grpSp>
      <p:sp>
        <p:nvSpPr>
          <p:cNvPr id="137" name="object 15">
            <a:extLst>
              <a:ext uri="{FF2B5EF4-FFF2-40B4-BE49-F238E27FC236}">
                <a16:creationId xmlns:a16="http://schemas.microsoft.com/office/drawing/2014/main" id="{8627C7FF-77E6-477C-B303-4BF99CE924EC}"/>
              </a:ext>
            </a:extLst>
          </p:cNvPr>
          <p:cNvSpPr txBox="1"/>
          <p:nvPr/>
        </p:nvSpPr>
        <p:spPr>
          <a:xfrm>
            <a:off x="12802634" y="8106122"/>
            <a:ext cx="4248472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fontAlgn="base">
              <a:spcBef>
                <a:spcPts val="0"/>
              </a:spcBef>
            </a:pPr>
            <a:r>
              <a:rPr lang="ru-RU" sz="2000" dirty="0">
                <a:solidFill>
                  <a:srgbClr val="F8B413"/>
                </a:solidFill>
                <a:latin typeface="+mj-lt"/>
              </a:rPr>
              <a:t>ИТОГО: 2301 ДОКУМЕНТОВ</a:t>
            </a:r>
          </a:p>
        </p:txBody>
      </p:sp>
      <p:graphicFrame>
        <p:nvGraphicFramePr>
          <p:cNvPr id="126" name="Диаграмма 125">
            <a:extLst>
              <a:ext uri="{FF2B5EF4-FFF2-40B4-BE49-F238E27FC236}">
                <a16:creationId xmlns:a16="http://schemas.microsoft.com/office/drawing/2014/main" id="{2361703F-A588-4960-A9A1-BD75834CEC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7478516"/>
              </p:ext>
            </p:extLst>
          </p:nvPr>
        </p:nvGraphicFramePr>
        <p:xfrm>
          <a:off x="15396719" y="2685811"/>
          <a:ext cx="3483971" cy="412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6791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5">
            <a:extLst>
              <a:ext uri="{FF2B5EF4-FFF2-40B4-BE49-F238E27FC236}">
                <a16:creationId xmlns:a16="http://schemas.microsoft.com/office/drawing/2014/main" id="{7500C5FF-7FCA-4782-9C46-B18952B21FE0}"/>
              </a:ext>
            </a:extLst>
          </p:cNvPr>
          <p:cNvSpPr/>
          <p:nvPr/>
        </p:nvSpPr>
        <p:spPr>
          <a:xfrm>
            <a:off x="884880" y="911932"/>
            <a:ext cx="6221192" cy="459182"/>
          </a:xfrm>
          <a:custGeom>
            <a:avLst/>
            <a:gdLst/>
            <a:ahLst/>
            <a:cxnLst/>
            <a:rect l="l" t="t" r="r" b="b"/>
            <a:pathLst>
              <a:path w="10647045" h="476250">
                <a:moveTo>
                  <a:pt x="10646471" y="0"/>
                </a:moveTo>
                <a:lnTo>
                  <a:pt x="0" y="0"/>
                </a:lnTo>
                <a:lnTo>
                  <a:pt x="0" y="476132"/>
                </a:lnTo>
                <a:lnTo>
                  <a:pt x="10646471" y="476132"/>
                </a:lnTo>
                <a:lnTo>
                  <a:pt x="10646471" y="0"/>
                </a:lnTo>
                <a:close/>
              </a:path>
            </a:pathLst>
          </a:custGeom>
          <a:solidFill>
            <a:srgbClr val="F8B41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8F205B3C-3CBD-444A-86BE-CC8B70789515}"/>
              </a:ext>
            </a:extLst>
          </p:cNvPr>
          <p:cNvSpPr txBox="1">
            <a:spLocks/>
          </p:cNvSpPr>
          <p:nvPr/>
        </p:nvSpPr>
        <p:spPr>
          <a:xfrm>
            <a:off x="985392" y="545282"/>
            <a:ext cx="1641782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spcBef>
                <a:spcPts val="100"/>
              </a:spcBef>
              <a:defRPr/>
            </a:pPr>
            <a:r>
              <a:rPr lang="ru-RU" sz="4800" kern="0" dirty="0">
                <a:solidFill>
                  <a:srgbClr val="3E3D40"/>
                </a:solidFill>
              </a:rPr>
              <a:t>ФОРМИРОВАНИЕ</a:t>
            </a:r>
          </a:p>
        </p:txBody>
      </p:sp>
      <p:sp>
        <p:nvSpPr>
          <p:cNvPr id="5" name="object 67">
            <a:extLst>
              <a:ext uri="{FF2B5EF4-FFF2-40B4-BE49-F238E27FC236}">
                <a16:creationId xmlns:a16="http://schemas.microsoft.com/office/drawing/2014/main" id="{437949F5-8CF3-43D8-A94B-67C1F7436897}"/>
              </a:ext>
            </a:extLst>
          </p:cNvPr>
          <p:cNvSpPr txBox="1"/>
          <p:nvPr/>
        </p:nvSpPr>
        <p:spPr>
          <a:xfrm>
            <a:off x="985038" y="1630318"/>
            <a:ext cx="17634362" cy="4821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3050" spc="10" dirty="0">
                <a:solidFill>
                  <a:srgbClr val="3D3C40"/>
                </a:solidFill>
                <a:latin typeface="Microsoft Sans Serif"/>
                <a:cs typeface="Microsoft Sans Serif"/>
              </a:rPr>
              <a:t>МЕЖГОСУДАРСТВЕННОЙ ПРОГРАММЫ СТАНДАРТИЗАЦИИ 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90830B9-EFBE-4F67-9438-73D7B4FBAE4B}"/>
              </a:ext>
            </a:extLst>
          </p:cNvPr>
          <p:cNvGrpSpPr/>
          <p:nvPr/>
        </p:nvGrpSpPr>
        <p:grpSpPr>
          <a:xfrm>
            <a:off x="469510" y="2993554"/>
            <a:ext cx="5239490" cy="7272808"/>
            <a:chOff x="3532716" y="3430389"/>
            <a:chExt cx="3711884" cy="5152375"/>
          </a:xfrm>
        </p:grpSpPr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9A8F0D5B-18BC-47E5-B360-9FAADF61A8AC}"/>
                </a:ext>
              </a:extLst>
            </p:cNvPr>
            <p:cNvSpPr/>
            <p:nvPr/>
          </p:nvSpPr>
          <p:spPr>
            <a:xfrm rot="18900000">
              <a:off x="5082919" y="3540186"/>
              <a:ext cx="2050882" cy="2050882"/>
            </a:xfrm>
            <a:custGeom>
              <a:avLst/>
              <a:gdLst>
                <a:gd name="connsiteX0" fmla="*/ 2050883 w 2050882"/>
                <a:gd name="connsiteY0" fmla="*/ 1025441 h 2050882"/>
                <a:gd name="connsiteX1" fmla="*/ 1025441 w 2050882"/>
                <a:gd name="connsiteY1" fmla="*/ 2050883 h 2050882"/>
                <a:gd name="connsiteX2" fmla="*/ 0 w 2050882"/>
                <a:gd name="connsiteY2" fmla="*/ 1025441 h 2050882"/>
                <a:gd name="connsiteX3" fmla="*/ 1025441 w 2050882"/>
                <a:gd name="connsiteY3" fmla="*/ 0 h 2050882"/>
                <a:gd name="connsiteX4" fmla="*/ 2050883 w 2050882"/>
                <a:gd name="connsiteY4" fmla="*/ 1025441 h 20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0882" h="2050882">
                  <a:moveTo>
                    <a:pt x="2050883" y="1025441"/>
                  </a:moveTo>
                  <a:cubicBezTo>
                    <a:pt x="2050883" y="1591777"/>
                    <a:pt x="1591777" y="2050883"/>
                    <a:pt x="1025441" y="2050883"/>
                  </a:cubicBezTo>
                  <a:cubicBezTo>
                    <a:pt x="459106" y="2050883"/>
                    <a:pt x="0" y="1591777"/>
                    <a:pt x="0" y="1025441"/>
                  </a:cubicBezTo>
                  <a:cubicBezTo>
                    <a:pt x="0" y="459106"/>
                    <a:pt x="459106" y="0"/>
                    <a:pt x="1025441" y="0"/>
                  </a:cubicBezTo>
                  <a:cubicBezTo>
                    <a:pt x="1591777" y="0"/>
                    <a:pt x="2050883" y="459106"/>
                    <a:pt x="2050883" y="1025441"/>
                  </a:cubicBezTo>
                  <a:close/>
                </a:path>
              </a:pathLst>
            </a:custGeom>
            <a:noFill/>
            <a:ln w="571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EA8CA8E3-6042-437C-ADC4-D6EE26FB849F}"/>
                </a:ext>
              </a:extLst>
            </p:cNvPr>
            <p:cNvGrpSpPr/>
            <p:nvPr/>
          </p:nvGrpSpPr>
          <p:grpSpPr>
            <a:xfrm>
              <a:off x="3532716" y="3430389"/>
              <a:ext cx="3711884" cy="5152375"/>
              <a:chOff x="3532716" y="3430389"/>
              <a:chExt cx="3711884" cy="5152375"/>
            </a:xfrm>
          </p:grpSpPr>
          <p:sp>
            <p:nvSpPr>
              <p:cNvPr id="9" name="Полилиния: фигура 8">
                <a:extLst>
                  <a:ext uri="{FF2B5EF4-FFF2-40B4-BE49-F238E27FC236}">
                    <a16:creationId xmlns:a16="http://schemas.microsoft.com/office/drawing/2014/main" id="{BD84D274-5D0E-449D-9B54-F3C5201E01AA}"/>
                  </a:ext>
                </a:extLst>
              </p:cNvPr>
              <p:cNvSpPr/>
              <p:nvPr/>
            </p:nvSpPr>
            <p:spPr>
              <a:xfrm rot="18900000">
                <a:off x="3642416" y="4980641"/>
                <a:ext cx="2050882" cy="2050882"/>
              </a:xfrm>
              <a:custGeom>
                <a:avLst/>
                <a:gdLst>
                  <a:gd name="connsiteX0" fmla="*/ 2050883 w 2050882"/>
                  <a:gd name="connsiteY0" fmla="*/ 1025441 h 2050882"/>
                  <a:gd name="connsiteX1" fmla="*/ 1025441 w 2050882"/>
                  <a:gd name="connsiteY1" fmla="*/ 2050883 h 2050882"/>
                  <a:gd name="connsiteX2" fmla="*/ 0 w 2050882"/>
                  <a:gd name="connsiteY2" fmla="*/ 1025441 h 2050882"/>
                  <a:gd name="connsiteX3" fmla="*/ 1025441 w 2050882"/>
                  <a:gd name="connsiteY3" fmla="*/ 0 h 2050882"/>
                  <a:gd name="connsiteX4" fmla="*/ 2050883 w 2050882"/>
                  <a:gd name="connsiteY4" fmla="*/ 1025441 h 2050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882" h="2050882">
                    <a:moveTo>
                      <a:pt x="2050883" y="1025441"/>
                    </a:moveTo>
                    <a:cubicBezTo>
                      <a:pt x="2050883" y="1591777"/>
                      <a:pt x="1591777" y="2050883"/>
                      <a:pt x="1025441" y="2050883"/>
                    </a:cubicBezTo>
                    <a:cubicBezTo>
                      <a:pt x="459106" y="2050883"/>
                      <a:pt x="0" y="1591777"/>
                      <a:pt x="0" y="1025441"/>
                    </a:cubicBezTo>
                    <a:cubicBezTo>
                      <a:pt x="0" y="459106"/>
                      <a:pt x="459106" y="0"/>
                      <a:pt x="1025441" y="0"/>
                    </a:cubicBezTo>
                    <a:cubicBezTo>
                      <a:pt x="1591777" y="0"/>
                      <a:pt x="2050883" y="459106"/>
                      <a:pt x="2050883" y="1025441"/>
                    </a:cubicBezTo>
                    <a:close/>
                  </a:path>
                </a:pathLst>
              </a:custGeom>
              <a:noFill/>
              <a:ln w="57150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" name="Полилиния: фигура 9">
                <a:extLst>
                  <a:ext uri="{FF2B5EF4-FFF2-40B4-BE49-F238E27FC236}">
                    <a16:creationId xmlns:a16="http://schemas.microsoft.com/office/drawing/2014/main" id="{1E66D6DB-7C6D-4B70-A126-F0AE6A0EB2CF}"/>
                  </a:ext>
                </a:extLst>
              </p:cNvPr>
              <p:cNvSpPr/>
              <p:nvPr/>
            </p:nvSpPr>
            <p:spPr>
              <a:xfrm>
                <a:off x="5086404" y="6430954"/>
                <a:ext cx="2050881" cy="2050882"/>
              </a:xfrm>
              <a:custGeom>
                <a:avLst/>
                <a:gdLst>
                  <a:gd name="connsiteX0" fmla="*/ 2050882 w 2050881"/>
                  <a:gd name="connsiteY0" fmla="*/ 1025441 h 2050882"/>
                  <a:gd name="connsiteX1" fmla="*/ 1025441 w 2050881"/>
                  <a:gd name="connsiteY1" fmla="*/ 2050882 h 2050882"/>
                  <a:gd name="connsiteX2" fmla="*/ 0 w 2050881"/>
                  <a:gd name="connsiteY2" fmla="*/ 1025441 h 2050882"/>
                  <a:gd name="connsiteX3" fmla="*/ 1025441 w 2050881"/>
                  <a:gd name="connsiteY3" fmla="*/ 0 h 2050882"/>
                  <a:gd name="connsiteX4" fmla="*/ 2050882 w 2050881"/>
                  <a:gd name="connsiteY4" fmla="*/ 1025441 h 2050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881" h="2050882">
                    <a:moveTo>
                      <a:pt x="2050882" y="1025441"/>
                    </a:moveTo>
                    <a:cubicBezTo>
                      <a:pt x="2050882" y="1591777"/>
                      <a:pt x="1591776" y="2050882"/>
                      <a:pt x="1025441" y="2050882"/>
                    </a:cubicBezTo>
                    <a:cubicBezTo>
                      <a:pt x="459105" y="2050882"/>
                      <a:pt x="0" y="1591777"/>
                      <a:pt x="0" y="1025441"/>
                    </a:cubicBezTo>
                    <a:cubicBezTo>
                      <a:pt x="0" y="459106"/>
                      <a:pt x="459105" y="0"/>
                      <a:pt x="1025441" y="0"/>
                    </a:cubicBezTo>
                    <a:cubicBezTo>
                      <a:pt x="1591776" y="0"/>
                      <a:pt x="2050882" y="459105"/>
                      <a:pt x="2050882" y="1025441"/>
                    </a:cubicBezTo>
                    <a:close/>
                  </a:path>
                </a:pathLst>
              </a:custGeom>
              <a:noFill/>
              <a:ln w="57150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" name="Полилиния: фигура 10">
                <a:extLst>
                  <a:ext uri="{FF2B5EF4-FFF2-40B4-BE49-F238E27FC236}">
                    <a16:creationId xmlns:a16="http://schemas.microsoft.com/office/drawing/2014/main" id="{45B21028-CB27-4925-BC84-E018C52A1EBE}"/>
                  </a:ext>
                </a:extLst>
              </p:cNvPr>
              <p:cNvSpPr/>
              <p:nvPr/>
            </p:nvSpPr>
            <p:spPr>
              <a:xfrm>
                <a:off x="5269886" y="6312535"/>
                <a:ext cx="1974714" cy="2270229"/>
              </a:xfrm>
              <a:custGeom>
                <a:avLst/>
                <a:gdLst>
                  <a:gd name="connsiteX0" fmla="*/ 1642552 w 1974714"/>
                  <a:gd name="connsiteY0" fmla="*/ 1938161 h 2270229"/>
                  <a:gd name="connsiteX1" fmla="*/ 36510 w 1974714"/>
                  <a:gd name="connsiteY1" fmla="*/ 1938161 h 2270229"/>
                  <a:gd name="connsiteX2" fmla="*/ 36510 w 1974714"/>
                  <a:gd name="connsiteY2" fmla="*/ 1772572 h 2270229"/>
                  <a:gd name="connsiteX3" fmla="*/ 202099 w 1974714"/>
                  <a:gd name="connsiteY3" fmla="*/ 1772572 h 2270229"/>
                  <a:gd name="connsiteX4" fmla="*/ 1476964 w 1974714"/>
                  <a:gd name="connsiteY4" fmla="*/ 1772572 h 2270229"/>
                  <a:gd name="connsiteX5" fmla="*/ 1476964 w 1974714"/>
                  <a:gd name="connsiteY5" fmla="*/ 497658 h 2270229"/>
                  <a:gd name="connsiteX6" fmla="*/ 202099 w 1974714"/>
                  <a:gd name="connsiteY6" fmla="*/ 497658 h 2270229"/>
                  <a:gd name="connsiteX7" fmla="*/ 36585 w 1974714"/>
                  <a:gd name="connsiteY7" fmla="*/ 502177 h 2270229"/>
                  <a:gd name="connsiteX8" fmla="*/ 32061 w 1974714"/>
                  <a:gd name="connsiteY8" fmla="*/ 336662 h 2270229"/>
                  <a:gd name="connsiteX9" fmla="*/ 36659 w 1974714"/>
                  <a:gd name="connsiteY9" fmla="*/ 332069 h 2270229"/>
                  <a:gd name="connsiteX10" fmla="*/ 1642701 w 1974714"/>
                  <a:gd name="connsiteY10" fmla="*/ 332069 h 2270229"/>
                  <a:gd name="connsiteX11" fmla="*/ 1642552 w 1974714"/>
                  <a:gd name="connsiteY11" fmla="*/ 1938161 h 2270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74714" h="2270229">
                    <a:moveTo>
                      <a:pt x="1642552" y="1938161"/>
                    </a:moveTo>
                    <a:cubicBezTo>
                      <a:pt x="1199793" y="2380920"/>
                      <a:pt x="479319" y="2380920"/>
                      <a:pt x="36510" y="1938161"/>
                    </a:cubicBezTo>
                    <a:cubicBezTo>
                      <a:pt x="-9217" y="1892433"/>
                      <a:pt x="-9217" y="1818300"/>
                      <a:pt x="36510" y="1772572"/>
                    </a:cubicBezTo>
                    <a:cubicBezTo>
                      <a:pt x="82238" y="1726844"/>
                      <a:pt x="156372" y="1726844"/>
                      <a:pt x="202099" y="1772572"/>
                    </a:cubicBezTo>
                    <a:cubicBezTo>
                      <a:pt x="553591" y="2124015"/>
                      <a:pt x="1125472" y="2124015"/>
                      <a:pt x="1476964" y="1772572"/>
                    </a:cubicBezTo>
                    <a:cubicBezTo>
                      <a:pt x="1828456" y="1421130"/>
                      <a:pt x="1828456" y="849150"/>
                      <a:pt x="1476964" y="497658"/>
                    </a:cubicBezTo>
                    <a:cubicBezTo>
                      <a:pt x="1125472" y="146166"/>
                      <a:pt x="553591" y="146166"/>
                      <a:pt x="202099" y="497658"/>
                    </a:cubicBezTo>
                    <a:cubicBezTo>
                      <a:pt x="157640" y="544609"/>
                      <a:pt x="83536" y="546636"/>
                      <a:pt x="36585" y="502177"/>
                    </a:cubicBezTo>
                    <a:cubicBezTo>
                      <a:pt x="-10372" y="457718"/>
                      <a:pt x="-12393" y="383614"/>
                      <a:pt x="32061" y="336662"/>
                    </a:cubicBezTo>
                    <a:cubicBezTo>
                      <a:pt x="33552" y="335087"/>
                      <a:pt x="35084" y="333556"/>
                      <a:pt x="36659" y="332069"/>
                    </a:cubicBezTo>
                    <a:cubicBezTo>
                      <a:pt x="479468" y="-110690"/>
                      <a:pt x="1199942" y="-110690"/>
                      <a:pt x="1642701" y="332069"/>
                    </a:cubicBezTo>
                    <a:cubicBezTo>
                      <a:pt x="2085460" y="774828"/>
                      <a:pt x="2085361" y="1495352"/>
                      <a:pt x="1642552" y="1938161"/>
                    </a:cubicBezTo>
                    <a:close/>
                  </a:path>
                </a:pathLst>
              </a:custGeom>
              <a:solidFill>
                <a:srgbClr val="B1B0B4"/>
              </a:solidFill>
              <a:ln w="49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" name="Полилиния: фигура 11">
                <a:extLst>
                  <a:ext uri="{FF2B5EF4-FFF2-40B4-BE49-F238E27FC236}">
                    <a16:creationId xmlns:a16="http://schemas.microsoft.com/office/drawing/2014/main" id="{F33EE75B-7212-4067-B632-E12DCBC2D053}"/>
                  </a:ext>
                </a:extLst>
              </p:cNvPr>
              <p:cNvSpPr/>
              <p:nvPr/>
            </p:nvSpPr>
            <p:spPr>
              <a:xfrm>
                <a:off x="3532716" y="4870973"/>
                <a:ext cx="1972474" cy="2270217"/>
              </a:xfrm>
              <a:custGeom>
                <a:avLst/>
                <a:gdLst>
                  <a:gd name="connsiteX0" fmla="*/ 1938179 w 1972474"/>
                  <a:gd name="connsiteY0" fmla="*/ 1938130 h 2270217"/>
                  <a:gd name="connsiteX1" fmla="*/ 332088 w 1972474"/>
                  <a:gd name="connsiteY1" fmla="*/ 1938130 h 2270217"/>
                  <a:gd name="connsiteX2" fmla="*/ 332088 w 1972474"/>
                  <a:gd name="connsiteY2" fmla="*/ 332088 h 2270217"/>
                  <a:gd name="connsiteX3" fmla="*/ 1938179 w 1972474"/>
                  <a:gd name="connsiteY3" fmla="*/ 332088 h 2270217"/>
                  <a:gd name="connsiteX4" fmla="*/ 1938179 w 1972474"/>
                  <a:gd name="connsiteY4" fmla="*/ 497677 h 2270217"/>
                  <a:gd name="connsiteX5" fmla="*/ 1772591 w 1972474"/>
                  <a:gd name="connsiteY5" fmla="*/ 497677 h 2270217"/>
                  <a:gd name="connsiteX6" fmla="*/ 497677 w 1972474"/>
                  <a:gd name="connsiteY6" fmla="*/ 497677 h 2270217"/>
                  <a:gd name="connsiteX7" fmla="*/ 497677 w 1972474"/>
                  <a:gd name="connsiteY7" fmla="*/ 1772541 h 2270217"/>
                  <a:gd name="connsiteX8" fmla="*/ 1772591 w 1972474"/>
                  <a:gd name="connsiteY8" fmla="*/ 1772541 h 2270217"/>
                  <a:gd name="connsiteX9" fmla="*/ 1938179 w 1972474"/>
                  <a:gd name="connsiteY9" fmla="*/ 1772541 h 2270217"/>
                  <a:gd name="connsiteX10" fmla="*/ 1938179 w 1972474"/>
                  <a:gd name="connsiteY10" fmla="*/ 1938130 h 2270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72474" h="2270217">
                    <a:moveTo>
                      <a:pt x="1938179" y="1938130"/>
                    </a:moveTo>
                    <a:cubicBezTo>
                      <a:pt x="1495371" y="2380889"/>
                      <a:pt x="774896" y="2380939"/>
                      <a:pt x="332088" y="1938130"/>
                    </a:cubicBezTo>
                    <a:cubicBezTo>
                      <a:pt x="-110721" y="1495321"/>
                      <a:pt x="-110671" y="774847"/>
                      <a:pt x="332088" y="332088"/>
                    </a:cubicBezTo>
                    <a:cubicBezTo>
                      <a:pt x="774847" y="-110671"/>
                      <a:pt x="1495371" y="-110721"/>
                      <a:pt x="1938179" y="332088"/>
                    </a:cubicBezTo>
                    <a:cubicBezTo>
                      <a:pt x="1983907" y="377816"/>
                      <a:pt x="1983907" y="451949"/>
                      <a:pt x="1938179" y="497677"/>
                    </a:cubicBezTo>
                    <a:cubicBezTo>
                      <a:pt x="1892452" y="543404"/>
                      <a:pt x="1818318" y="543404"/>
                      <a:pt x="1772591" y="497677"/>
                    </a:cubicBezTo>
                    <a:cubicBezTo>
                      <a:pt x="1421099" y="146185"/>
                      <a:pt x="849169" y="146185"/>
                      <a:pt x="497677" y="497677"/>
                    </a:cubicBezTo>
                    <a:cubicBezTo>
                      <a:pt x="146185" y="849169"/>
                      <a:pt x="146234" y="1421049"/>
                      <a:pt x="497677" y="1772541"/>
                    </a:cubicBezTo>
                    <a:cubicBezTo>
                      <a:pt x="849119" y="2124033"/>
                      <a:pt x="1421099" y="2124033"/>
                      <a:pt x="1772591" y="1772541"/>
                    </a:cubicBezTo>
                    <a:cubicBezTo>
                      <a:pt x="1818318" y="1726814"/>
                      <a:pt x="1892452" y="1726814"/>
                      <a:pt x="1938179" y="1772541"/>
                    </a:cubicBezTo>
                    <a:cubicBezTo>
                      <a:pt x="1983907" y="1818269"/>
                      <a:pt x="1983907" y="1892402"/>
                      <a:pt x="1938179" y="1938130"/>
                    </a:cubicBezTo>
                    <a:close/>
                  </a:path>
                </a:pathLst>
              </a:custGeom>
              <a:solidFill>
                <a:srgbClr val="CECFD2"/>
              </a:solidFill>
              <a:ln w="49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" name="Полилиния: фигура 12">
                <a:extLst>
                  <a:ext uri="{FF2B5EF4-FFF2-40B4-BE49-F238E27FC236}">
                    <a16:creationId xmlns:a16="http://schemas.microsoft.com/office/drawing/2014/main" id="{94C3DE0C-CC58-4E4E-8C3D-BB52CD6DB0DD}"/>
                  </a:ext>
                </a:extLst>
              </p:cNvPr>
              <p:cNvSpPr/>
              <p:nvPr/>
            </p:nvSpPr>
            <p:spPr>
              <a:xfrm>
                <a:off x="5270977" y="3430389"/>
                <a:ext cx="1972459" cy="2270329"/>
              </a:xfrm>
              <a:custGeom>
                <a:avLst/>
                <a:gdLst>
                  <a:gd name="connsiteX0" fmla="*/ 1640372 w 1972459"/>
                  <a:gd name="connsiteY0" fmla="*/ 1938260 h 2270329"/>
                  <a:gd name="connsiteX1" fmla="*/ 34330 w 1972459"/>
                  <a:gd name="connsiteY1" fmla="*/ 1938260 h 2270329"/>
                  <a:gd name="connsiteX2" fmla="*/ 34330 w 1972459"/>
                  <a:gd name="connsiteY2" fmla="*/ 1772671 h 2270329"/>
                  <a:gd name="connsiteX3" fmla="*/ 199919 w 1972459"/>
                  <a:gd name="connsiteY3" fmla="*/ 1772671 h 2270329"/>
                  <a:gd name="connsiteX4" fmla="*/ 1474783 w 1972459"/>
                  <a:gd name="connsiteY4" fmla="*/ 1772671 h 2270329"/>
                  <a:gd name="connsiteX5" fmla="*/ 1474783 w 1972459"/>
                  <a:gd name="connsiteY5" fmla="*/ 497757 h 2270329"/>
                  <a:gd name="connsiteX6" fmla="*/ 199919 w 1972459"/>
                  <a:gd name="connsiteY6" fmla="*/ 497757 h 2270329"/>
                  <a:gd name="connsiteX7" fmla="*/ 34280 w 1972459"/>
                  <a:gd name="connsiteY7" fmla="*/ 497708 h 2270329"/>
                  <a:gd name="connsiteX8" fmla="*/ 34330 w 1972459"/>
                  <a:gd name="connsiteY8" fmla="*/ 332069 h 2270329"/>
                  <a:gd name="connsiteX9" fmla="*/ 1640372 w 1972459"/>
                  <a:gd name="connsiteY9" fmla="*/ 332069 h 2270329"/>
                  <a:gd name="connsiteX10" fmla="*/ 1640372 w 1972459"/>
                  <a:gd name="connsiteY10" fmla="*/ 1938260 h 227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72459" h="2270329">
                    <a:moveTo>
                      <a:pt x="1640372" y="1938260"/>
                    </a:moveTo>
                    <a:cubicBezTo>
                      <a:pt x="1197563" y="2381019"/>
                      <a:pt x="477089" y="2381019"/>
                      <a:pt x="34330" y="1938260"/>
                    </a:cubicBezTo>
                    <a:cubicBezTo>
                      <a:pt x="-11398" y="1892532"/>
                      <a:pt x="-11398" y="1818399"/>
                      <a:pt x="34330" y="1772671"/>
                    </a:cubicBezTo>
                    <a:cubicBezTo>
                      <a:pt x="80058" y="1726944"/>
                      <a:pt x="154191" y="1726944"/>
                      <a:pt x="199919" y="1772671"/>
                    </a:cubicBezTo>
                    <a:cubicBezTo>
                      <a:pt x="551410" y="2124114"/>
                      <a:pt x="1123291" y="2124114"/>
                      <a:pt x="1474783" y="1772671"/>
                    </a:cubicBezTo>
                    <a:cubicBezTo>
                      <a:pt x="1826275" y="1421229"/>
                      <a:pt x="1826275" y="849249"/>
                      <a:pt x="1474783" y="497757"/>
                    </a:cubicBezTo>
                    <a:cubicBezTo>
                      <a:pt x="1123291" y="146265"/>
                      <a:pt x="551410" y="146315"/>
                      <a:pt x="199919" y="497757"/>
                    </a:cubicBezTo>
                    <a:cubicBezTo>
                      <a:pt x="154166" y="543485"/>
                      <a:pt x="80008" y="543460"/>
                      <a:pt x="34280" y="497708"/>
                    </a:cubicBezTo>
                    <a:cubicBezTo>
                      <a:pt x="-11447" y="451954"/>
                      <a:pt x="-11423" y="377795"/>
                      <a:pt x="34330" y="332069"/>
                    </a:cubicBezTo>
                    <a:cubicBezTo>
                      <a:pt x="477089" y="-110690"/>
                      <a:pt x="1197563" y="-110690"/>
                      <a:pt x="1640372" y="332069"/>
                    </a:cubicBezTo>
                    <a:cubicBezTo>
                      <a:pt x="2083180" y="774828"/>
                      <a:pt x="2083131" y="1495451"/>
                      <a:pt x="1640372" y="1938260"/>
                    </a:cubicBezTo>
                    <a:close/>
                  </a:path>
                </a:pathLst>
              </a:custGeom>
              <a:solidFill>
                <a:srgbClr val="7B7A7B"/>
              </a:solidFill>
              <a:ln w="49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14" name="object 15">
            <a:extLst>
              <a:ext uri="{FF2B5EF4-FFF2-40B4-BE49-F238E27FC236}">
                <a16:creationId xmlns:a16="http://schemas.microsoft.com/office/drawing/2014/main" id="{846E4887-1DAC-4F20-9B4C-C93230AC04B1}"/>
              </a:ext>
            </a:extLst>
          </p:cNvPr>
          <p:cNvSpPr txBox="1"/>
          <p:nvPr/>
        </p:nvSpPr>
        <p:spPr>
          <a:xfrm>
            <a:off x="2701758" y="4211585"/>
            <a:ext cx="2704723" cy="93487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fontAlgn="base">
              <a:spcBef>
                <a:spcPts val="0"/>
              </a:spcBef>
            </a:pPr>
            <a:r>
              <a:rPr lang="ru-RU" sz="2000" dirty="0">
                <a:solidFill>
                  <a:schemeClr val="accent1"/>
                </a:solidFill>
              </a:rPr>
              <a:t>На материал нет межгосударственного стандарта</a:t>
            </a: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76BC723A-3746-4343-8B21-652788AA537E}"/>
              </a:ext>
            </a:extLst>
          </p:cNvPr>
          <p:cNvSpPr txBox="1"/>
          <p:nvPr/>
        </p:nvSpPr>
        <p:spPr>
          <a:xfrm>
            <a:off x="750758" y="6282442"/>
            <a:ext cx="2704723" cy="93487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fontAlgn="base">
              <a:spcBef>
                <a:spcPts val="0"/>
              </a:spcBef>
            </a:pPr>
            <a:r>
              <a:rPr lang="ru-RU" sz="2000" dirty="0">
                <a:solidFill>
                  <a:schemeClr val="accent1"/>
                </a:solidFill>
              </a:rPr>
              <a:t>ГОСТ принят </a:t>
            </a:r>
          </a:p>
          <a:p>
            <a:pPr lvl="0" algn="ctr" fontAlgn="base">
              <a:spcBef>
                <a:spcPts val="0"/>
              </a:spcBef>
            </a:pPr>
            <a:r>
              <a:rPr lang="ru-RU" sz="2000" dirty="0">
                <a:solidFill>
                  <a:schemeClr val="accent1"/>
                </a:solidFill>
              </a:rPr>
              <a:t>не всеми странами Союза</a:t>
            </a:r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D1DF23A0-80E2-4337-AC1A-B4EEA4252542}"/>
              </a:ext>
            </a:extLst>
          </p:cNvPr>
          <p:cNvSpPr txBox="1"/>
          <p:nvPr/>
        </p:nvSpPr>
        <p:spPr>
          <a:xfrm>
            <a:off x="2737911" y="8330794"/>
            <a:ext cx="2704723" cy="93487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fontAlgn="base">
              <a:spcBef>
                <a:spcPts val="0"/>
              </a:spcBef>
            </a:pPr>
            <a:r>
              <a:rPr lang="ru-RU" sz="2000" dirty="0">
                <a:solidFill>
                  <a:schemeClr val="accent1"/>
                </a:solidFill>
              </a:rPr>
              <a:t>Устаревшие стандарты </a:t>
            </a:r>
          </a:p>
          <a:p>
            <a:pPr lvl="0" algn="ctr" fontAlgn="base">
              <a:spcBef>
                <a:spcPts val="0"/>
              </a:spcBef>
            </a:pPr>
            <a:r>
              <a:rPr lang="ru-RU" sz="2000" dirty="0">
                <a:solidFill>
                  <a:schemeClr val="accent1"/>
                </a:solidFill>
              </a:rPr>
              <a:t>на материал</a:t>
            </a:r>
          </a:p>
        </p:txBody>
      </p:sp>
      <p:sp>
        <p:nvSpPr>
          <p:cNvPr id="17" name="Freeform 21">
            <a:extLst>
              <a:ext uri="{FF2B5EF4-FFF2-40B4-BE49-F238E27FC236}">
                <a16:creationId xmlns:a16="http://schemas.microsoft.com/office/drawing/2014/main" id="{637A2C25-C539-45B2-935F-A8F362B6F6E0}"/>
              </a:ext>
            </a:extLst>
          </p:cNvPr>
          <p:cNvSpPr>
            <a:spLocks/>
          </p:cNvSpPr>
          <p:nvPr/>
        </p:nvSpPr>
        <p:spPr bwMode="auto">
          <a:xfrm>
            <a:off x="5004843" y="6176147"/>
            <a:ext cx="695273" cy="903338"/>
          </a:xfrm>
          <a:custGeom>
            <a:avLst/>
            <a:gdLst>
              <a:gd name="T0" fmla="*/ 538 w 538"/>
              <a:gd name="T1" fmla="*/ 349 h 699"/>
              <a:gd name="T2" fmla="*/ 328 w 538"/>
              <a:gd name="T3" fmla="*/ 699 h 699"/>
              <a:gd name="T4" fmla="*/ 0 w 538"/>
              <a:gd name="T5" fmla="*/ 699 h 699"/>
              <a:gd name="T6" fmla="*/ 209 w 538"/>
              <a:gd name="T7" fmla="*/ 349 h 699"/>
              <a:gd name="T8" fmla="*/ 0 w 538"/>
              <a:gd name="T9" fmla="*/ 0 h 699"/>
              <a:gd name="T10" fmla="*/ 328 w 538"/>
              <a:gd name="T11" fmla="*/ 0 h 699"/>
              <a:gd name="T12" fmla="*/ 538 w 538"/>
              <a:gd name="T13" fmla="*/ 349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8" h="699">
                <a:moveTo>
                  <a:pt x="538" y="349"/>
                </a:moveTo>
                <a:lnTo>
                  <a:pt x="328" y="699"/>
                </a:lnTo>
                <a:lnTo>
                  <a:pt x="0" y="699"/>
                </a:lnTo>
                <a:lnTo>
                  <a:pt x="209" y="349"/>
                </a:lnTo>
                <a:lnTo>
                  <a:pt x="0" y="0"/>
                </a:lnTo>
                <a:lnTo>
                  <a:pt x="328" y="0"/>
                </a:lnTo>
                <a:lnTo>
                  <a:pt x="538" y="3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accent1"/>
              </a:solidFill>
            </a:endParaRPr>
          </a:p>
        </p:txBody>
      </p:sp>
      <p:sp>
        <p:nvSpPr>
          <p:cNvPr id="26" name="Знак умножения 25">
            <a:extLst>
              <a:ext uri="{FF2B5EF4-FFF2-40B4-BE49-F238E27FC236}">
                <a16:creationId xmlns:a16="http://schemas.microsoft.com/office/drawing/2014/main" id="{C50BB033-D2C0-4806-A717-250A67AB4525}"/>
              </a:ext>
            </a:extLst>
          </p:cNvPr>
          <p:cNvSpPr/>
          <p:nvPr/>
        </p:nvSpPr>
        <p:spPr>
          <a:xfrm>
            <a:off x="3815794" y="3717090"/>
            <a:ext cx="476650" cy="476650"/>
          </a:xfrm>
          <a:prstGeom prst="mathMultiply">
            <a:avLst>
              <a:gd name="adj1" fmla="val 17171"/>
            </a:avLst>
          </a:prstGeom>
          <a:solidFill>
            <a:srgbClr val="3E3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нак умножения 26">
            <a:extLst>
              <a:ext uri="{FF2B5EF4-FFF2-40B4-BE49-F238E27FC236}">
                <a16:creationId xmlns:a16="http://schemas.microsoft.com/office/drawing/2014/main" id="{D9A93309-E05E-4A60-90E4-58F8F139CF2D}"/>
              </a:ext>
            </a:extLst>
          </p:cNvPr>
          <p:cNvSpPr/>
          <p:nvPr/>
        </p:nvSpPr>
        <p:spPr>
          <a:xfrm>
            <a:off x="1844768" y="5787947"/>
            <a:ext cx="476650" cy="476650"/>
          </a:xfrm>
          <a:prstGeom prst="mathMultiply">
            <a:avLst>
              <a:gd name="adj1" fmla="val 17171"/>
            </a:avLst>
          </a:prstGeom>
          <a:solidFill>
            <a:srgbClr val="3E3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нак умножения 27">
            <a:extLst>
              <a:ext uri="{FF2B5EF4-FFF2-40B4-BE49-F238E27FC236}">
                <a16:creationId xmlns:a16="http://schemas.microsoft.com/office/drawing/2014/main" id="{D3739485-A602-4B02-AC1E-44EDE46D13C6}"/>
              </a:ext>
            </a:extLst>
          </p:cNvPr>
          <p:cNvSpPr/>
          <p:nvPr/>
        </p:nvSpPr>
        <p:spPr>
          <a:xfrm>
            <a:off x="3852699" y="7828959"/>
            <a:ext cx="476650" cy="476650"/>
          </a:xfrm>
          <a:prstGeom prst="mathMultiply">
            <a:avLst>
              <a:gd name="adj1" fmla="val 17171"/>
            </a:avLst>
          </a:prstGeom>
          <a:solidFill>
            <a:srgbClr val="3E3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2" name="Таблица 31">
            <a:extLst>
              <a:ext uri="{FF2B5EF4-FFF2-40B4-BE49-F238E27FC236}">
                <a16:creationId xmlns:a16="http://schemas.microsoft.com/office/drawing/2014/main" id="{AD4E136D-3BB3-4309-A9E8-0BCB41C75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750265"/>
              </p:ext>
            </p:extLst>
          </p:nvPr>
        </p:nvGraphicFramePr>
        <p:xfrm>
          <a:off x="10706472" y="2849538"/>
          <a:ext cx="8940818" cy="705678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74755">
                  <a:extLst>
                    <a:ext uri="{9D8B030D-6E8A-4147-A177-3AD203B41FA5}">
                      <a16:colId xmlns:a16="http://schemas.microsoft.com/office/drawing/2014/main" val="2008003812"/>
                    </a:ext>
                  </a:extLst>
                </a:gridCol>
                <a:gridCol w="618199">
                  <a:extLst>
                    <a:ext uri="{9D8B030D-6E8A-4147-A177-3AD203B41FA5}">
                      <a16:colId xmlns:a16="http://schemas.microsoft.com/office/drawing/2014/main" val="2949182593"/>
                    </a:ext>
                  </a:extLst>
                </a:gridCol>
                <a:gridCol w="549510">
                  <a:extLst>
                    <a:ext uri="{9D8B030D-6E8A-4147-A177-3AD203B41FA5}">
                      <a16:colId xmlns:a16="http://schemas.microsoft.com/office/drawing/2014/main" val="2025930400"/>
                    </a:ext>
                  </a:extLst>
                </a:gridCol>
                <a:gridCol w="618199">
                  <a:extLst>
                    <a:ext uri="{9D8B030D-6E8A-4147-A177-3AD203B41FA5}">
                      <a16:colId xmlns:a16="http://schemas.microsoft.com/office/drawing/2014/main" val="2008457212"/>
                    </a:ext>
                  </a:extLst>
                </a:gridCol>
                <a:gridCol w="1323713">
                  <a:extLst>
                    <a:ext uri="{9D8B030D-6E8A-4147-A177-3AD203B41FA5}">
                      <a16:colId xmlns:a16="http://schemas.microsoft.com/office/drawing/2014/main" val="163294926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90457831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424739217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74134006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25321874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04392977"/>
                    </a:ext>
                  </a:extLst>
                </a:gridCol>
                <a:gridCol w="947930">
                  <a:extLst>
                    <a:ext uri="{9D8B030D-6E8A-4147-A177-3AD203B41FA5}">
                      <a16:colId xmlns:a16="http://schemas.microsoft.com/office/drawing/2014/main" val="1694001496"/>
                    </a:ext>
                  </a:extLst>
                </a:gridCol>
              </a:tblGrid>
              <a:tr h="211603">
                <a:tc gridSpan="11"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03572"/>
                  </a:ext>
                </a:extLst>
              </a:tr>
              <a:tr h="102447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№ п/п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№ продукции по ТР ЕАЭС СМиС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№ позиции в перечне по методам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№ позиции в перечне по существенным хар-ам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Наименование проекта межгосударственного нормативного документа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Вид НД (стандарта)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Сроки (месяц, год)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Национальный орган по стандартизации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Источники финансирования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Примечание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606474"/>
                  </a:ext>
                </a:extLst>
              </a:tr>
              <a:tr h="618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u="none" strike="noStrike" dirty="0">
                          <a:effectLst/>
                        </a:rPr>
                        <a:t>Вид работы</a:t>
                      </a:r>
                      <a:endParaRPr lang="ru-RU" dirty="0"/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u="none" strike="noStrike">
                          <a:effectLst/>
                        </a:rPr>
                        <a:t>Основание разработки (стандарта)</a:t>
                      </a:r>
                      <a:endParaRPr lang="ru-RU" dirty="0"/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u="none" strike="noStrike" dirty="0">
                          <a:effectLst/>
                        </a:rPr>
                        <a:t>Рассылка 1-й редакции проекта</a:t>
                      </a:r>
                      <a:endParaRPr lang="ru-RU" dirty="0"/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u="none" strike="noStrike">
                          <a:effectLst/>
                        </a:rPr>
                        <a:t>Представление окончательной редакции проекта НД (стандарта) В МГС</a:t>
                      </a:r>
                      <a:endParaRPr lang="ru-RU" dirty="0"/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u="none" strike="noStrike">
                          <a:effectLst/>
                        </a:rPr>
                        <a:t>Организация разработчик</a:t>
                      </a:r>
                      <a:endParaRPr lang="ru-RU" dirty="0"/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088067"/>
                  </a:ext>
                </a:extLst>
              </a:tr>
              <a:tr h="8212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u="none" strike="noStrike" dirty="0">
                          <a:effectLst/>
                        </a:rPr>
                        <a:t>Государства, заинтересованные в разработке</a:t>
                      </a:r>
                      <a:endParaRPr lang="ru-RU" dirty="0"/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u="none" strike="noStrike">
                          <a:effectLst/>
                        </a:rPr>
                        <a:t>Наименование приоритетных направлений стандартизации</a:t>
                      </a:r>
                      <a:endParaRPr lang="ru-RU" dirty="0"/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584525"/>
                  </a:ext>
                </a:extLst>
              </a:tr>
              <a:tr h="2116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638127"/>
                  </a:ext>
                </a:extLst>
              </a:tr>
              <a:tr h="275108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2024 год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564438"/>
                  </a:ext>
                </a:extLst>
              </a:tr>
              <a:tr h="82125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1.1, 1.2, 1.3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Анкеры механические для крепления в бетоне. Методы испытаний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ГОСТ (ГОСТ Р 56731-2015)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" marR="5030" marT="5030" marB="0" anchor="b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2024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" marR="5030" marT="503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949418"/>
                  </a:ext>
                </a:extLst>
              </a:tr>
              <a:tr h="618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u="none" strike="noStrike" dirty="0">
                          <a:effectLst/>
                        </a:rPr>
                        <a:t>разработка межгосударственного стандарта</a:t>
                      </a:r>
                      <a:endParaRPr lang="ru-RU" dirty="0"/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u="none" strike="noStrike" dirty="0">
                          <a:effectLst/>
                        </a:rPr>
                        <a:t>Отсутствие межгосударственного стандарта</a:t>
                      </a:r>
                      <a:endParaRPr lang="ru-RU" dirty="0"/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dirty="0"/>
                    </a:p>
                  </a:txBody>
                  <a:tcPr marL="5030" marR="5030" marT="5030" marB="0" anchor="b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5030" marR="5030" marT="50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/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/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149319"/>
                  </a:ext>
                </a:extLst>
              </a:tr>
              <a:tr h="2116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u="none" strike="noStrike">
                          <a:effectLst/>
                        </a:rPr>
                        <a:t>РФ</a:t>
                      </a:r>
                      <a:endParaRPr lang="ru-RU"/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dirty="0"/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dirty="0"/>
                    </a:p>
                  </a:txBody>
                  <a:tcPr marL="5030" marR="5030" marT="5030" marB="0" anchor="b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5030" marR="5030" marT="50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/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/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983357"/>
                  </a:ext>
                </a:extLst>
              </a:tr>
              <a:tr h="12276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1.1, 1.2, 1.3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Изделия крепежные для кровель из рулонных водоизоляционных материалов. Общие технические условия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ГОСТ (ГОСТ Р 59646-2021)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" marR="5030" marT="5030" marB="0" anchor="b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2024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Документ распространяется на </a:t>
                      </a:r>
                      <a:r>
                        <a:rPr lang="ru-RU" sz="1000" u="none" strike="noStrike" dirty="0" err="1">
                          <a:effectLst/>
                        </a:rPr>
                        <a:t>перечнь</a:t>
                      </a:r>
                      <a:r>
                        <a:rPr lang="ru-RU" sz="1000" u="none" strike="noStrike" dirty="0">
                          <a:effectLst/>
                        </a:rPr>
                        <a:t> по методам и на перечень по существенным характеристикам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752017"/>
                  </a:ext>
                </a:extLst>
              </a:tr>
              <a:tr h="618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u="none" strike="noStrike" dirty="0">
                          <a:effectLst/>
                        </a:rPr>
                        <a:t>разработка межгосударственного стандарта</a:t>
                      </a:r>
                      <a:endParaRPr lang="ru-RU" dirty="0"/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u="none" strike="noStrike" dirty="0">
                          <a:effectLst/>
                        </a:rPr>
                        <a:t>Отсутствие межгосударственного стандарта</a:t>
                      </a:r>
                      <a:endParaRPr lang="ru-RU" dirty="0"/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dirty="0"/>
                    </a:p>
                  </a:txBody>
                  <a:tcPr marL="5030" marR="5030" marT="5030" marB="0" anchor="b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5030" marR="5030" marT="50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/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/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534844"/>
                  </a:ext>
                </a:extLst>
              </a:tr>
              <a:tr h="3980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u="none" strike="noStrike" dirty="0">
                          <a:effectLst/>
                        </a:rPr>
                        <a:t>РФ</a:t>
                      </a:r>
                      <a:endParaRPr lang="ru-RU" dirty="0"/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dirty="0"/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dirty="0"/>
                    </a:p>
                  </a:txBody>
                  <a:tcPr marL="5030" marR="5030" marT="5030" marB="0" anchor="b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5030" marR="5030" marT="50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dirty="0"/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dirty="0"/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5030" marR="5030" marT="503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903042"/>
                  </a:ext>
                </a:extLst>
              </a:tr>
            </a:tbl>
          </a:graphicData>
        </a:graphic>
      </p:graphicFrame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545392DB-F233-4113-9029-E1D9E1C998C8}"/>
              </a:ext>
            </a:extLst>
          </p:cNvPr>
          <p:cNvSpPr/>
          <p:nvPr/>
        </p:nvSpPr>
        <p:spPr>
          <a:xfrm>
            <a:off x="6762538" y="5982596"/>
            <a:ext cx="3684053" cy="1296144"/>
          </a:xfrm>
          <a:prstGeom prst="roundRect">
            <a:avLst>
              <a:gd name="adj" fmla="val 110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object 15">
            <a:extLst>
              <a:ext uri="{FF2B5EF4-FFF2-40B4-BE49-F238E27FC236}">
                <a16:creationId xmlns:a16="http://schemas.microsoft.com/office/drawing/2014/main" id="{7F56E452-DB04-4296-8B93-2E3E3FBAD494}"/>
              </a:ext>
            </a:extLst>
          </p:cNvPr>
          <p:cNvSpPr txBox="1"/>
          <p:nvPr/>
        </p:nvSpPr>
        <p:spPr>
          <a:xfrm>
            <a:off x="6965417" y="6068047"/>
            <a:ext cx="3390875" cy="111953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35" normalizeH="0" baseline="0" noProof="0" dirty="0">
                <a:ln>
                  <a:noFill/>
                </a:ln>
                <a:solidFill>
                  <a:srgbClr val="3E3D40"/>
                </a:solidFill>
                <a:effectLst/>
                <a:uLnTx/>
                <a:uFillTx/>
                <a:latin typeface="+mj-lt"/>
                <a:ea typeface="+mn-ea"/>
                <a:cs typeface="Microsoft Sans Serif"/>
              </a:rPr>
              <a:t>ФОРМИРОВАНИЕ ПРОГРАММЫ МЕЖГОСУДАРСТВЕННОЙ СТАНДАРТИЗАЦИИ</a:t>
            </a: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6E4B8F9-3D7A-43B6-A661-5476098ABBA2}"/>
              </a:ext>
            </a:extLst>
          </p:cNvPr>
          <p:cNvGrpSpPr/>
          <p:nvPr/>
        </p:nvGrpSpPr>
        <p:grpSpPr>
          <a:xfrm>
            <a:off x="6025952" y="6452315"/>
            <a:ext cx="850248" cy="356706"/>
            <a:chOff x="6025952" y="6452315"/>
            <a:chExt cx="850248" cy="356706"/>
          </a:xfrm>
        </p:grpSpPr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39876398-8E74-46F4-83F4-194B1F64A2E2}"/>
                </a:ext>
              </a:extLst>
            </p:cNvPr>
            <p:cNvCxnSpPr>
              <a:cxnSpLocks/>
              <a:endCxn id="23" idx="3"/>
            </p:cNvCxnSpPr>
            <p:nvPr/>
          </p:nvCxnSpPr>
          <p:spPr>
            <a:xfrm>
              <a:off x="6320790" y="6630668"/>
              <a:ext cx="368033" cy="1"/>
            </a:xfrm>
            <a:prstGeom prst="line">
              <a:avLst/>
            </a:prstGeom>
            <a:ln w="28575">
              <a:solidFill>
                <a:srgbClr val="7C7B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B698C5F9-BAEF-49BA-BC84-CB8BDAB31271}"/>
                </a:ext>
              </a:extLst>
            </p:cNvPr>
            <p:cNvGrpSpPr/>
            <p:nvPr/>
          </p:nvGrpSpPr>
          <p:grpSpPr>
            <a:xfrm>
              <a:off x="6025952" y="6452315"/>
              <a:ext cx="356706" cy="356706"/>
              <a:chOff x="10020236" y="3243421"/>
              <a:chExt cx="673735" cy="673735"/>
            </a:xfrm>
          </p:grpSpPr>
          <p:sp>
            <p:nvSpPr>
              <p:cNvPr id="24" name="object 10">
                <a:extLst>
                  <a:ext uri="{FF2B5EF4-FFF2-40B4-BE49-F238E27FC236}">
                    <a16:creationId xmlns:a16="http://schemas.microsoft.com/office/drawing/2014/main" id="{C6D6F195-8AEE-4E9F-B899-A4B3F5AE2BC3}"/>
                  </a:ext>
                </a:extLst>
              </p:cNvPr>
              <p:cNvSpPr/>
              <p:nvPr/>
            </p:nvSpPr>
            <p:spPr>
              <a:xfrm rot="16200000">
                <a:off x="10020236" y="3243421"/>
                <a:ext cx="673735" cy="673735"/>
              </a:xfrm>
              <a:custGeom>
                <a:avLst/>
                <a:gdLst/>
                <a:ahLst/>
                <a:cxnLst/>
                <a:rect l="l" t="t" r="r" b="b"/>
                <a:pathLst>
                  <a:path w="673734" h="673735">
                    <a:moveTo>
                      <a:pt x="336607" y="0"/>
                    </a:moveTo>
                    <a:lnTo>
                      <a:pt x="290932" y="3072"/>
                    </a:lnTo>
                    <a:lnTo>
                      <a:pt x="247125" y="12023"/>
                    </a:lnTo>
                    <a:lnTo>
                      <a:pt x="205586" y="26451"/>
                    </a:lnTo>
                    <a:lnTo>
                      <a:pt x="166716" y="45955"/>
                    </a:lnTo>
                    <a:lnTo>
                      <a:pt x="130918" y="70134"/>
                    </a:lnTo>
                    <a:lnTo>
                      <a:pt x="98591" y="98587"/>
                    </a:lnTo>
                    <a:lnTo>
                      <a:pt x="70137" y="130913"/>
                    </a:lnTo>
                    <a:lnTo>
                      <a:pt x="45957" y="166712"/>
                    </a:lnTo>
                    <a:lnTo>
                      <a:pt x="26452" y="205581"/>
                    </a:lnTo>
                    <a:lnTo>
                      <a:pt x="12024" y="247121"/>
                    </a:lnTo>
                    <a:lnTo>
                      <a:pt x="3072" y="290930"/>
                    </a:lnTo>
                    <a:lnTo>
                      <a:pt x="0" y="336607"/>
                    </a:lnTo>
                    <a:lnTo>
                      <a:pt x="3072" y="382282"/>
                    </a:lnTo>
                    <a:lnTo>
                      <a:pt x="12024" y="426089"/>
                    </a:lnTo>
                    <a:lnTo>
                      <a:pt x="26452" y="467627"/>
                    </a:lnTo>
                    <a:lnTo>
                      <a:pt x="45957" y="506495"/>
                    </a:lnTo>
                    <a:lnTo>
                      <a:pt x="70137" y="542293"/>
                    </a:lnTo>
                    <a:lnTo>
                      <a:pt x="98591" y="574618"/>
                    </a:lnTo>
                    <a:lnTo>
                      <a:pt x="130918" y="603071"/>
                    </a:lnTo>
                    <a:lnTo>
                      <a:pt x="166716" y="627249"/>
                    </a:lnTo>
                    <a:lnTo>
                      <a:pt x="205586" y="646753"/>
                    </a:lnTo>
                    <a:lnTo>
                      <a:pt x="247125" y="661181"/>
                    </a:lnTo>
                    <a:lnTo>
                      <a:pt x="290932" y="670131"/>
                    </a:lnTo>
                    <a:lnTo>
                      <a:pt x="336607" y="673204"/>
                    </a:lnTo>
                    <a:lnTo>
                      <a:pt x="382282" y="670131"/>
                    </a:lnTo>
                    <a:lnTo>
                      <a:pt x="426090" y="661181"/>
                    </a:lnTo>
                    <a:lnTo>
                      <a:pt x="467629" y="646753"/>
                    </a:lnTo>
                    <a:lnTo>
                      <a:pt x="506498" y="627249"/>
                    </a:lnTo>
                    <a:lnTo>
                      <a:pt x="542297" y="603071"/>
                    </a:lnTo>
                    <a:lnTo>
                      <a:pt x="574623" y="574618"/>
                    </a:lnTo>
                    <a:lnTo>
                      <a:pt x="603077" y="542293"/>
                    </a:lnTo>
                    <a:lnTo>
                      <a:pt x="627257" y="506495"/>
                    </a:lnTo>
                    <a:lnTo>
                      <a:pt x="646762" y="467627"/>
                    </a:lnTo>
                    <a:lnTo>
                      <a:pt x="661190" y="426089"/>
                    </a:lnTo>
                    <a:lnTo>
                      <a:pt x="670142" y="382282"/>
                    </a:lnTo>
                    <a:lnTo>
                      <a:pt x="673215" y="336607"/>
                    </a:lnTo>
                    <a:lnTo>
                      <a:pt x="670142" y="290930"/>
                    </a:lnTo>
                    <a:lnTo>
                      <a:pt x="661190" y="247121"/>
                    </a:lnTo>
                    <a:lnTo>
                      <a:pt x="646762" y="205581"/>
                    </a:lnTo>
                    <a:lnTo>
                      <a:pt x="627257" y="166712"/>
                    </a:lnTo>
                    <a:lnTo>
                      <a:pt x="603077" y="130913"/>
                    </a:lnTo>
                    <a:lnTo>
                      <a:pt x="574623" y="98587"/>
                    </a:lnTo>
                    <a:lnTo>
                      <a:pt x="542297" y="70134"/>
                    </a:lnTo>
                    <a:lnTo>
                      <a:pt x="506498" y="45955"/>
                    </a:lnTo>
                    <a:lnTo>
                      <a:pt x="467629" y="26451"/>
                    </a:lnTo>
                    <a:lnTo>
                      <a:pt x="426090" y="12023"/>
                    </a:lnTo>
                    <a:lnTo>
                      <a:pt x="382282" y="3072"/>
                    </a:lnTo>
                    <a:lnTo>
                      <a:pt x="336607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5" name="Овал 24">
                <a:extLst>
                  <a:ext uri="{FF2B5EF4-FFF2-40B4-BE49-F238E27FC236}">
                    <a16:creationId xmlns:a16="http://schemas.microsoft.com/office/drawing/2014/main" id="{194C2452-8CA2-4F48-A970-E2A401321BFB}"/>
                  </a:ext>
                </a:extLst>
              </p:cNvPr>
              <p:cNvSpPr/>
              <p:nvPr/>
            </p:nvSpPr>
            <p:spPr>
              <a:xfrm>
                <a:off x="10130408" y="3353594"/>
                <a:ext cx="453388" cy="453388"/>
              </a:xfrm>
              <a:prstGeom prst="ellipse">
                <a:avLst/>
              </a:prstGeom>
              <a:solidFill>
                <a:srgbClr val="F8B4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3" name="Равнобедренный треугольник 22">
              <a:extLst>
                <a:ext uri="{FF2B5EF4-FFF2-40B4-BE49-F238E27FC236}">
                  <a16:creationId xmlns:a16="http://schemas.microsoft.com/office/drawing/2014/main" id="{CE2BDBFB-6726-4004-87A0-CCEDFEC598E9}"/>
                </a:ext>
              </a:extLst>
            </p:cNvPr>
            <p:cNvSpPr/>
            <p:nvPr/>
          </p:nvSpPr>
          <p:spPr>
            <a:xfrm rot="5400000">
              <a:off x="6673833" y="6536980"/>
              <a:ext cx="217357" cy="187377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99031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5">
            <a:extLst>
              <a:ext uri="{FF2B5EF4-FFF2-40B4-BE49-F238E27FC236}">
                <a16:creationId xmlns:a16="http://schemas.microsoft.com/office/drawing/2014/main" id="{8E04D314-81B7-49D1-9CD6-91C811E75BB2}"/>
              </a:ext>
            </a:extLst>
          </p:cNvPr>
          <p:cNvSpPr/>
          <p:nvPr/>
        </p:nvSpPr>
        <p:spPr>
          <a:xfrm>
            <a:off x="884880" y="911932"/>
            <a:ext cx="14862152" cy="459182"/>
          </a:xfrm>
          <a:custGeom>
            <a:avLst/>
            <a:gdLst/>
            <a:ahLst/>
            <a:cxnLst/>
            <a:rect l="l" t="t" r="r" b="b"/>
            <a:pathLst>
              <a:path w="10647045" h="476250">
                <a:moveTo>
                  <a:pt x="10646471" y="0"/>
                </a:moveTo>
                <a:lnTo>
                  <a:pt x="0" y="0"/>
                </a:lnTo>
                <a:lnTo>
                  <a:pt x="0" y="476132"/>
                </a:lnTo>
                <a:lnTo>
                  <a:pt x="10646471" y="476132"/>
                </a:lnTo>
                <a:lnTo>
                  <a:pt x="10646471" y="0"/>
                </a:lnTo>
                <a:close/>
              </a:path>
            </a:pathLst>
          </a:custGeom>
          <a:solidFill>
            <a:srgbClr val="F8B41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E44317DE-E382-41B3-BEA9-2CD8545C5B6A}"/>
              </a:ext>
            </a:extLst>
          </p:cNvPr>
          <p:cNvSpPr txBox="1">
            <a:spLocks/>
          </p:cNvSpPr>
          <p:nvPr/>
        </p:nvSpPr>
        <p:spPr>
          <a:xfrm>
            <a:off x="985392" y="545282"/>
            <a:ext cx="1807400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spcBef>
                <a:spcPts val="100"/>
              </a:spcBef>
              <a:defRPr/>
            </a:pPr>
            <a:r>
              <a:rPr lang="ru-RU" sz="4800" kern="0" dirty="0">
                <a:solidFill>
                  <a:srgbClr val="3E3D40"/>
                </a:solidFill>
              </a:rPr>
              <a:t>НАУЧНАЯ-ИССЛЕДОВАТЕЛЬСКАЯ РАБОТА </a:t>
            </a:r>
          </a:p>
        </p:txBody>
      </p:sp>
      <p:sp>
        <p:nvSpPr>
          <p:cNvPr id="4" name="object 67">
            <a:extLst>
              <a:ext uri="{FF2B5EF4-FFF2-40B4-BE49-F238E27FC236}">
                <a16:creationId xmlns:a16="http://schemas.microsoft.com/office/drawing/2014/main" id="{12460147-181D-4114-9F82-31191FFFC9C1}"/>
              </a:ext>
            </a:extLst>
          </p:cNvPr>
          <p:cNvSpPr txBox="1"/>
          <p:nvPr/>
        </p:nvSpPr>
        <p:spPr>
          <a:xfrm>
            <a:off x="985038" y="1630318"/>
            <a:ext cx="176423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400" spc="10" dirty="0">
                <a:solidFill>
                  <a:srgbClr val="3D3C40"/>
                </a:solidFill>
                <a:latin typeface="Microsoft Sans Serif"/>
                <a:cs typeface="Microsoft Sans Serif"/>
              </a:rPr>
              <a:t>ПО СОПОСТАВИТЕЛЬНОМУ АНАЛИЗУ НТД РФ, Р. КАЗАХСТАН, Р. БЕЛАРУСЬ, Р. КИРГИЗИЯ И Р. АРМЕНИЯ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7963F3-D222-4A27-A554-0D61146C5EE7}"/>
              </a:ext>
            </a:extLst>
          </p:cNvPr>
          <p:cNvSpPr/>
          <p:nvPr/>
        </p:nvSpPr>
        <p:spPr>
          <a:xfrm>
            <a:off x="7364838" y="2309014"/>
            <a:ext cx="53871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kern="0" dirty="0">
                <a:solidFill>
                  <a:srgbClr val="3D3C40"/>
                </a:solidFill>
                <a:latin typeface="Arial Black" panose="020B0A04020102020204" pitchFamily="34" charset="0"/>
                <a:cs typeface="Arial"/>
              </a:rPr>
              <a:t>ТЕХНИЧЕСКОЕ ЗАДАНИЕ НА НИР</a:t>
            </a:r>
          </a:p>
        </p:txBody>
      </p:sp>
      <p:sp>
        <p:nvSpPr>
          <p:cNvPr id="6" name="Скругленный прямоугольник 85">
            <a:extLst>
              <a:ext uri="{FF2B5EF4-FFF2-40B4-BE49-F238E27FC236}">
                <a16:creationId xmlns:a16="http://schemas.microsoft.com/office/drawing/2014/main" id="{20C316DB-A47B-4ED4-BBAE-EB79DC849279}"/>
              </a:ext>
            </a:extLst>
          </p:cNvPr>
          <p:cNvSpPr/>
          <p:nvPr/>
        </p:nvSpPr>
        <p:spPr>
          <a:xfrm>
            <a:off x="625352" y="3169194"/>
            <a:ext cx="6043942" cy="2471608"/>
          </a:xfrm>
          <a:prstGeom prst="roundRect">
            <a:avLst>
              <a:gd name="adj" fmla="val 5216"/>
            </a:avLst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пятиугольник 6">
            <a:extLst>
              <a:ext uri="{FF2B5EF4-FFF2-40B4-BE49-F238E27FC236}">
                <a16:creationId xmlns:a16="http://schemas.microsoft.com/office/drawing/2014/main" id="{8A08291F-2853-486D-8792-4E0B9903B051}"/>
              </a:ext>
            </a:extLst>
          </p:cNvPr>
          <p:cNvSpPr/>
          <p:nvPr/>
        </p:nvSpPr>
        <p:spPr>
          <a:xfrm>
            <a:off x="625352" y="2900651"/>
            <a:ext cx="1579446" cy="578227"/>
          </a:xfrm>
          <a:prstGeom prst="homePlate">
            <a:avLst>
              <a:gd name="adj" fmla="val 30976"/>
            </a:avLst>
          </a:prstGeom>
          <a:solidFill>
            <a:srgbClr val="F8B413"/>
          </a:solidFill>
          <a:ln w="57150">
            <a:solidFill>
              <a:srgbClr val="F8B4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375F5BC0-A704-4B76-8B96-7B2C90AC826A}"/>
              </a:ext>
            </a:extLst>
          </p:cNvPr>
          <p:cNvSpPr txBox="1"/>
          <p:nvPr/>
        </p:nvSpPr>
        <p:spPr>
          <a:xfrm>
            <a:off x="836646" y="3009535"/>
            <a:ext cx="1058623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en-US" sz="2000" spc="35" dirty="0">
                <a:solidFill>
                  <a:schemeClr val="bg1"/>
                </a:solidFill>
                <a:latin typeface="+mj-lt"/>
                <a:cs typeface="Microsoft Sans Serif"/>
              </a:rPr>
              <a:t>I</a:t>
            </a:r>
            <a:r>
              <a:rPr lang="ru-RU" sz="2000" spc="35" dirty="0">
                <a:solidFill>
                  <a:schemeClr val="bg1"/>
                </a:solidFill>
                <a:latin typeface="+mj-lt"/>
                <a:cs typeface="Microsoft Sans Serif"/>
              </a:rPr>
              <a:t> ЭТАП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ECB649-0F7B-4243-88F8-7CE8E03E40AF}"/>
              </a:ext>
            </a:extLst>
          </p:cNvPr>
          <p:cNvSpPr txBox="1"/>
          <p:nvPr/>
        </p:nvSpPr>
        <p:spPr>
          <a:xfrm>
            <a:off x="764638" y="3519289"/>
            <a:ext cx="58326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E3D40"/>
                </a:solidFill>
                <a:latin typeface="Arial"/>
                <a:cs typeface="Arial"/>
              </a:rPr>
              <a:t>Формирование Перечня межгосударственных, национальных (государственных) стандартов стран ЕАЭС, содержащих правила и методы исследований (испытаний) и измерений, в том числе правила отбора образцов, для групп строительных материалов и изделий</a:t>
            </a:r>
            <a:endParaRPr lang="ru-RU" sz="2000" dirty="0">
              <a:solidFill>
                <a:srgbClr val="3E3D40"/>
              </a:solidFill>
            </a:endParaRPr>
          </a:p>
        </p:txBody>
      </p:sp>
      <p:sp>
        <p:nvSpPr>
          <p:cNvPr id="10" name="Скругленный прямоугольник 85">
            <a:extLst>
              <a:ext uri="{FF2B5EF4-FFF2-40B4-BE49-F238E27FC236}">
                <a16:creationId xmlns:a16="http://schemas.microsoft.com/office/drawing/2014/main" id="{0DEC6499-3BF9-465D-BEF4-16CEA6C796DD}"/>
              </a:ext>
            </a:extLst>
          </p:cNvPr>
          <p:cNvSpPr/>
          <p:nvPr/>
        </p:nvSpPr>
        <p:spPr>
          <a:xfrm>
            <a:off x="6808580" y="3148623"/>
            <a:ext cx="6043942" cy="2992388"/>
          </a:xfrm>
          <a:prstGeom prst="roundRect">
            <a:avLst>
              <a:gd name="adj" fmla="val 5216"/>
            </a:avLst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пятиугольник 10">
            <a:extLst>
              <a:ext uri="{FF2B5EF4-FFF2-40B4-BE49-F238E27FC236}">
                <a16:creationId xmlns:a16="http://schemas.microsoft.com/office/drawing/2014/main" id="{94BE2028-DFF8-4F73-8C04-7C3ACEAD37BD}"/>
              </a:ext>
            </a:extLst>
          </p:cNvPr>
          <p:cNvSpPr/>
          <p:nvPr/>
        </p:nvSpPr>
        <p:spPr>
          <a:xfrm>
            <a:off x="6808580" y="2880080"/>
            <a:ext cx="1579446" cy="578227"/>
          </a:xfrm>
          <a:prstGeom prst="homePlate">
            <a:avLst>
              <a:gd name="adj" fmla="val 30976"/>
            </a:avLst>
          </a:prstGeom>
          <a:solidFill>
            <a:srgbClr val="F8B413"/>
          </a:solidFill>
          <a:ln w="57150">
            <a:solidFill>
              <a:srgbClr val="F8B4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object 15">
            <a:extLst>
              <a:ext uri="{FF2B5EF4-FFF2-40B4-BE49-F238E27FC236}">
                <a16:creationId xmlns:a16="http://schemas.microsoft.com/office/drawing/2014/main" id="{082F1119-3B36-4627-99C8-CCD57F1D5C6D}"/>
              </a:ext>
            </a:extLst>
          </p:cNvPr>
          <p:cNvSpPr txBox="1"/>
          <p:nvPr/>
        </p:nvSpPr>
        <p:spPr>
          <a:xfrm>
            <a:off x="6972659" y="2988964"/>
            <a:ext cx="1233596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en-US" sz="2000" spc="35" dirty="0">
                <a:solidFill>
                  <a:schemeClr val="bg1"/>
                </a:solidFill>
                <a:latin typeface="+mj-lt"/>
                <a:cs typeface="Microsoft Sans Serif"/>
              </a:rPr>
              <a:t>II</a:t>
            </a:r>
            <a:r>
              <a:rPr lang="ru-RU" sz="2000" spc="35" dirty="0">
                <a:solidFill>
                  <a:schemeClr val="bg1"/>
                </a:solidFill>
                <a:latin typeface="+mj-lt"/>
                <a:cs typeface="Microsoft Sans Serif"/>
              </a:rPr>
              <a:t> ЭТАП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60EB7A-9331-4DEB-94D5-01EF5EED72FD}"/>
              </a:ext>
            </a:extLst>
          </p:cNvPr>
          <p:cNvSpPr txBox="1"/>
          <p:nvPr/>
        </p:nvSpPr>
        <p:spPr>
          <a:xfrm>
            <a:off x="6947866" y="3498718"/>
            <a:ext cx="583264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E3D40"/>
                </a:solidFill>
                <a:latin typeface="Arial"/>
                <a:cs typeface="Arial"/>
              </a:rPr>
              <a:t>Проведение сопоставительного анализа требований к строительным материалам и изделиям с определением правил и методов исследований (испытаний) и измерений, в том числе правила отбора образцов, содержащихся в межгосударственных, национальных (государственных) стандартах стран ЕАЭС</a:t>
            </a:r>
            <a:endParaRPr lang="ru-RU" sz="2000" dirty="0">
              <a:solidFill>
                <a:srgbClr val="3E3D40"/>
              </a:solidFill>
            </a:endParaRPr>
          </a:p>
        </p:txBody>
      </p:sp>
      <p:sp>
        <p:nvSpPr>
          <p:cNvPr id="14" name="Скругленный прямоугольник 85">
            <a:extLst>
              <a:ext uri="{FF2B5EF4-FFF2-40B4-BE49-F238E27FC236}">
                <a16:creationId xmlns:a16="http://schemas.microsoft.com/office/drawing/2014/main" id="{33B9A704-9C73-431C-9020-34139BF59777}"/>
              </a:ext>
            </a:extLst>
          </p:cNvPr>
          <p:cNvSpPr/>
          <p:nvPr/>
        </p:nvSpPr>
        <p:spPr>
          <a:xfrm>
            <a:off x="12989920" y="3165513"/>
            <a:ext cx="6352781" cy="5207745"/>
          </a:xfrm>
          <a:prstGeom prst="roundRect">
            <a:avLst>
              <a:gd name="adj" fmla="val 5216"/>
            </a:avLst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пятиугольник 14">
            <a:extLst>
              <a:ext uri="{FF2B5EF4-FFF2-40B4-BE49-F238E27FC236}">
                <a16:creationId xmlns:a16="http://schemas.microsoft.com/office/drawing/2014/main" id="{7F6A5926-425A-4DBA-948C-1EB189D86FBC}"/>
              </a:ext>
            </a:extLst>
          </p:cNvPr>
          <p:cNvSpPr/>
          <p:nvPr/>
        </p:nvSpPr>
        <p:spPr>
          <a:xfrm>
            <a:off x="12989921" y="2896971"/>
            <a:ext cx="1579446" cy="578227"/>
          </a:xfrm>
          <a:prstGeom prst="homePlate">
            <a:avLst>
              <a:gd name="adj" fmla="val 30976"/>
            </a:avLst>
          </a:prstGeom>
          <a:solidFill>
            <a:srgbClr val="F8B413"/>
          </a:solidFill>
          <a:ln w="57150">
            <a:solidFill>
              <a:srgbClr val="F8B4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2EBF2807-FFB2-4A0A-8A97-75E1246FDF54}"/>
              </a:ext>
            </a:extLst>
          </p:cNvPr>
          <p:cNvSpPr txBox="1"/>
          <p:nvPr/>
        </p:nvSpPr>
        <p:spPr>
          <a:xfrm>
            <a:off x="13129207" y="3005855"/>
            <a:ext cx="1233596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en-US" sz="2000" spc="35" dirty="0">
                <a:solidFill>
                  <a:schemeClr val="bg1"/>
                </a:solidFill>
                <a:latin typeface="+mj-lt"/>
                <a:cs typeface="Microsoft Sans Serif"/>
              </a:rPr>
              <a:t>III</a:t>
            </a:r>
            <a:r>
              <a:rPr lang="ru-RU" sz="2000" spc="35" dirty="0">
                <a:solidFill>
                  <a:schemeClr val="bg1"/>
                </a:solidFill>
                <a:latin typeface="+mj-lt"/>
                <a:cs typeface="Microsoft Sans Serif"/>
              </a:rPr>
              <a:t> ЭТАП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C73F53-0F79-48B2-A768-0151AFF2F46B}"/>
              </a:ext>
            </a:extLst>
          </p:cNvPr>
          <p:cNvSpPr txBox="1"/>
          <p:nvPr/>
        </p:nvSpPr>
        <p:spPr>
          <a:xfrm>
            <a:off x="13129206" y="3515609"/>
            <a:ext cx="621349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E3D40"/>
                </a:solidFill>
                <a:latin typeface="Arial"/>
                <a:cs typeface="Arial"/>
              </a:rPr>
              <a:t>Подготовка предложений в Программу межгосударственной стандартизации </a:t>
            </a:r>
          </a:p>
          <a:p>
            <a:r>
              <a:rPr lang="ru-RU" sz="2000" dirty="0">
                <a:solidFill>
                  <a:srgbClr val="3E3D40"/>
                </a:solidFill>
                <a:latin typeface="Arial"/>
                <a:cs typeface="Arial"/>
              </a:rPr>
              <a:t>по разработке (внесению изменений, пересмотру) межгосударственных стандартов, в результате применения которых на добровольной основе обеспечивается соблюдение требований технического регламента, и межгосударственных стандартов, содержащих правила и методы исследований (испытаний) и измерений, в том числе правила отбора образцов, необходимых для применения и исполнения требований технического регламента и осуществления оценки соответствия объектов технического регулирования требованиям технического регламента</a:t>
            </a:r>
            <a:endParaRPr lang="ru-RU" sz="2000" dirty="0">
              <a:solidFill>
                <a:srgbClr val="3E3D40"/>
              </a:solidFill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9CCCF019-3501-43BC-887B-C20BD82FF9B9}"/>
              </a:ext>
            </a:extLst>
          </p:cNvPr>
          <p:cNvSpPr/>
          <p:nvPr/>
        </p:nvSpPr>
        <p:spPr>
          <a:xfrm>
            <a:off x="1124817" y="5918838"/>
            <a:ext cx="5307678" cy="810465"/>
          </a:xfrm>
          <a:prstGeom prst="roundRect">
            <a:avLst/>
          </a:prstGeom>
          <a:noFill/>
          <a:ln w="47625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3E3D40"/>
                </a:solidFill>
                <a:cs typeface="Times New Roman" panose="02020603050405020304" pitchFamily="18" charset="0"/>
              </a:rPr>
              <a:t>1.1. Перечень стандартов стран ЕАЭС, содержащих существенные характеристики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3E3D40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704FD1D5-9E36-4116-8430-47854E14B453}"/>
              </a:ext>
            </a:extLst>
          </p:cNvPr>
          <p:cNvSpPr/>
          <p:nvPr/>
        </p:nvSpPr>
        <p:spPr>
          <a:xfrm>
            <a:off x="1124817" y="6981259"/>
            <a:ext cx="5307678" cy="1243331"/>
          </a:xfrm>
          <a:prstGeom prst="roundRect">
            <a:avLst>
              <a:gd name="adj" fmla="val 12070"/>
            </a:avLst>
          </a:prstGeom>
          <a:noFill/>
          <a:ln w="47625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3E3D40"/>
                </a:solidFill>
                <a:cs typeface="Times New Roman" panose="02020603050405020304" pitchFamily="18" charset="0"/>
              </a:rPr>
              <a:t>1.</a:t>
            </a:r>
            <a:r>
              <a:rPr lang="en-US" dirty="0">
                <a:solidFill>
                  <a:srgbClr val="3E3D40"/>
                </a:solidFill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rgbClr val="3E3D40"/>
                </a:solidFill>
                <a:cs typeface="Times New Roman" panose="02020603050405020304" pitchFamily="18" charset="0"/>
              </a:rPr>
              <a:t>. Перечень стандартов стран ЕАЭС, содержащих правила и методы исследований (испытаний) и измерений, в том числе правила отбора образцов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3E3D40"/>
              </a:solidFill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8CA2DEB6-5D19-41AC-BE73-F2B44E617364}"/>
              </a:ext>
            </a:extLst>
          </p:cNvPr>
          <p:cNvSpPr/>
          <p:nvPr/>
        </p:nvSpPr>
        <p:spPr>
          <a:xfrm>
            <a:off x="1124817" y="8494247"/>
            <a:ext cx="5307678" cy="810465"/>
          </a:xfrm>
          <a:prstGeom prst="roundRect">
            <a:avLst/>
          </a:prstGeom>
          <a:noFill/>
          <a:ln w="47625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3E3D40"/>
                </a:solidFill>
                <a:cs typeface="Times New Roman" panose="02020603050405020304" pitchFamily="18" charset="0"/>
              </a:rPr>
              <a:t>1.3. Анализ достаточности групп и видов строительных материалов и изделий 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3E3D4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7" name="Соединитель: уступ 26">
            <a:extLst>
              <a:ext uri="{FF2B5EF4-FFF2-40B4-BE49-F238E27FC236}">
                <a16:creationId xmlns:a16="http://schemas.microsoft.com/office/drawing/2014/main" id="{1C946E47-579E-47C9-94D4-38C852ED5BCC}"/>
              </a:ext>
            </a:extLst>
          </p:cNvPr>
          <p:cNvCxnSpPr>
            <a:cxnSpLocks/>
            <a:endCxn id="24" idx="1"/>
          </p:cNvCxnSpPr>
          <p:nvPr/>
        </p:nvCxnSpPr>
        <p:spPr>
          <a:xfrm rot="16200000" flipH="1">
            <a:off x="603619" y="5802873"/>
            <a:ext cx="657190" cy="385206"/>
          </a:xfrm>
          <a:prstGeom prst="bentConnector2">
            <a:avLst/>
          </a:prstGeom>
          <a:ln w="38100">
            <a:solidFill>
              <a:schemeClr val="bg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: уступ 27">
            <a:extLst>
              <a:ext uri="{FF2B5EF4-FFF2-40B4-BE49-F238E27FC236}">
                <a16:creationId xmlns:a16="http://schemas.microsoft.com/office/drawing/2014/main" id="{F9A5D30F-F137-488D-8668-7CCAE99C043F}"/>
              </a:ext>
            </a:extLst>
          </p:cNvPr>
          <p:cNvCxnSpPr>
            <a:cxnSpLocks/>
            <a:endCxn id="25" idx="1"/>
          </p:cNvCxnSpPr>
          <p:nvPr/>
        </p:nvCxnSpPr>
        <p:spPr>
          <a:xfrm rot="16200000" flipH="1">
            <a:off x="-35810" y="6442298"/>
            <a:ext cx="1936048" cy="385206"/>
          </a:xfrm>
          <a:prstGeom prst="bentConnector2">
            <a:avLst/>
          </a:prstGeom>
          <a:ln w="38100">
            <a:solidFill>
              <a:schemeClr val="bg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: уступ 28">
            <a:extLst>
              <a:ext uri="{FF2B5EF4-FFF2-40B4-BE49-F238E27FC236}">
                <a16:creationId xmlns:a16="http://schemas.microsoft.com/office/drawing/2014/main" id="{029687C7-6110-4B0A-8956-E0FB466061D6}"/>
              </a:ext>
            </a:extLst>
          </p:cNvPr>
          <p:cNvCxnSpPr>
            <a:cxnSpLocks/>
            <a:endCxn id="26" idx="1"/>
          </p:cNvCxnSpPr>
          <p:nvPr/>
        </p:nvCxnSpPr>
        <p:spPr>
          <a:xfrm rot="16200000" flipH="1">
            <a:off x="-458802" y="7315861"/>
            <a:ext cx="2782032" cy="385206"/>
          </a:xfrm>
          <a:prstGeom prst="bentConnector2">
            <a:avLst/>
          </a:prstGeom>
          <a:ln w="38100">
            <a:solidFill>
              <a:schemeClr val="bg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2681E7EA-B1AC-47E2-92A9-85F80B9D442C}"/>
              </a:ext>
            </a:extLst>
          </p:cNvPr>
          <p:cNvSpPr/>
          <p:nvPr/>
        </p:nvSpPr>
        <p:spPr>
          <a:xfrm>
            <a:off x="7336831" y="6403358"/>
            <a:ext cx="5307678" cy="1572483"/>
          </a:xfrm>
          <a:prstGeom prst="roundRect">
            <a:avLst>
              <a:gd name="adj" fmla="val 9853"/>
            </a:avLst>
          </a:prstGeom>
          <a:noFill/>
          <a:ln w="47625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3E3D40"/>
                </a:solidFill>
                <a:cs typeface="Times New Roman" panose="02020603050405020304" pitchFamily="18" charset="0"/>
              </a:rPr>
              <a:t>2.1. Сопоставительный анализ требований </a:t>
            </a:r>
            <a:r>
              <a:rPr lang="en-US" dirty="0">
                <a:solidFill>
                  <a:srgbClr val="3E3D40"/>
                </a:solidFill>
                <a:cs typeface="Times New Roman" panose="02020603050405020304" pitchFamily="18" charset="0"/>
              </a:rPr>
              <a:t>     </a:t>
            </a:r>
            <a:r>
              <a:rPr lang="ru-RU" dirty="0">
                <a:solidFill>
                  <a:srgbClr val="3E3D40"/>
                </a:solidFill>
                <a:cs typeface="Times New Roman" panose="02020603050405020304" pitchFamily="18" charset="0"/>
              </a:rPr>
              <a:t>к строительным материалам и изделиям и определение правил и методов исследований (испытаний) и измерений, в том числе правил отбора образцов, содержащихся в стандартах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7F9BCA21-E31B-42AF-8850-1EBC7BFD86DC}"/>
              </a:ext>
            </a:extLst>
          </p:cNvPr>
          <p:cNvSpPr/>
          <p:nvPr/>
        </p:nvSpPr>
        <p:spPr>
          <a:xfrm>
            <a:off x="7336831" y="8147154"/>
            <a:ext cx="5307678" cy="895718"/>
          </a:xfrm>
          <a:prstGeom prst="roundRect">
            <a:avLst/>
          </a:prstGeom>
          <a:noFill/>
          <a:ln w="47625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3E3D40"/>
                </a:solidFill>
                <a:cs typeface="Times New Roman" panose="02020603050405020304" pitchFamily="18" charset="0"/>
              </a:rPr>
              <a:t>2.2. Анализ согласования странами-участниками Союза стандартов, заложенных </a:t>
            </a:r>
            <a:r>
              <a:rPr lang="en-US" dirty="0">
                <a:solidFill>
                  <a:srgbClr val="3E3D40"/>
                </a:solidFill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3E3D40"/>
                </a:solidFill>
                <a:cs typeface="Times New Roman" panose="02020603050405020304" pitchFamily="18" charset="0"/>
              </a:rPr>
              <a:t>в Перечни 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4868C7A9-609A-42BE-BA42-EC7D43342AEC}"/>
              </a:ext>
            </a:extLst>
          </p:cNvPr>
          <p:cNvSpPr/>
          <p:nvPr/>
        </p:nvSpPr>
        <p:spPr>
          <a:xfrm>
            <a:off x="7336831" y="9214185"/>
            <a:ext cx="5307678" cy="895718"/>
          </a:xfrm>
          <a:prstGeom prst="roundRect">
            <a:avLst/>
          </a:prstGeom>
          <a:noFill/>
          <a:ln w="47625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3E3D40"/>
                </a:solidFill>
                <a:cs typeface="Times New Roman" panose="02020603050405020304" pitchFamily="18" charset="0"/>
              </a:rPr>
              <a:t>2.3. Анализ достаточности показателей существенных характеристик строительных материалов и изделий 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3E3D4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44" name="Соединитель: уступ 43">
            <a:extLst>
              <a:ext uri="{FF2B5EF4-FFF2-40B4-BE49-F238E27FC236}">
                <a16:creationId xmlns:a16="http://schemas.microsoft.com/office/drawing/2014/main" id="{DE97FA0F-0FAF-4407-B0CF-3EADC4DFFFD4}"/>
              </a:ext>
            </a:extLst>
          </p:cNvPr>
          <p:cNvCxnSpPr>
            <a:cxnSpLocks/>
            <a:endCxn id="41" idx="1"/>
          </p:cNvCxnSpPr>
          <p:nvPr/>
        </p:nvCxnSpPr>
        <p:spPr>
          <a:xfrm rot="16200000" flipH="1">
            <a:off x="6625128" y="6477897"/>
            <a:ext cx="1038200" cy="385206"/>
          </a:xfrm>
          <a:prstGeom prst="bentConnector2">
            <a:avLst/>
          </a:prstGeom>
          <a:ln w="38100">
            <a:solidFill>
              <a:schemeClr val="bg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оединитель: уступ 44">
            <a:extLst>
              <a:ext uri="{FF2B5EF4-FFF2-40B4-BE49-F238E27FC236}">
                <a16:creationId xmlns:a16="http://schemas.microsoft.com/office/drawing/2014/main" id="{FAE3ABF6-230B-410E-913C-6631777ED0AA}"/>
              </a:ext>
            </a:extLst>
          </p:cNvPr>
          <p:cNvCxnSpPr>
            <a:cxnSpLocks/>
            <a:endCxn id="42" idx="1"/>
          </p:cNvCxnSpPr>
          <p:nvPr/>
        </p:nvCxnSpPr>
        <p:spPr>
          <a:xfrm rot="16200000" flipH="1">
            <a:off x="6177450" y="7435632"/>
            <a:ext cx="1933556" cy="385206"/>
          </a:xfrm>
          <a:prstGeom prst="bentConnector2">
            <a:avLst/>
          </a:prstGeom>
          <a:ln w="38100">
            <a:solidFill>
              <a:schemeClr val="bg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Соединитель: уступ 45">
            <a:extLst>
              <a:ext uri="{FF2B5EF4-FFF2-40B4-BE49-F238E27FC236}">
                <a16:creationId xmlns:a16="http://schemas.microsoft.com/office/drawing/2014/main" id="{10F060A0-8B6B-41BA-83C2-5556E45B8DC0}"/>
              </a:ext>
            </a:extLst>
          </p:cNvPr>
          <p:cNvCxnSpPr>
            <a:cxnSpLocks/>
            <a:endCxn id="43" idx="1"/>
          </p:cNvCxnSpPr>
          <p:nvPr/>
        </p:nvCxnSpPr>
        <p:spPr>
          <a:xfrm rot="16200000" flipH="1">
            <a:off x="5731899" y="8057112"/>
            <a:ext cx="2824658" cy="385206"/>
          </a:xfrm>
          <a:prstGeom prst="bentConnector2">
            <a:avLst/>
          </a:prstGeom>
          <a:ln w="38100">
            <a:solidFill>
              <a:schemeClr val="bg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bject 15">
            <a:extLst>
              <a:ext uri="{FF2B5EF4-FFF2-40B4-BE49-F238E27FC236}">
                <a16:creationId xmlns:a16="http://schemas.microsoft.com/office/drawing/2014/main" id="{11A7154B-9A7C-4C3A-A2E3-7C76CB986C17}"/>
              </a:ext>
            </a:extLst>
          </p:cNvPr>
          <p:cNvSpPr txBox="1"/>
          <p:nvPr/>
        </p:nvSpPr>
        <p:spPr>
          <a:xfrm>
            <a:off x="1523087" y="10482386"/>
            <a:ext cx="4248472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fontAlgn="base">
              <a:spcBef>
                <a:spcPts val="0"/>
              </a:spcBef>
            </a:pPr>
            <a:r>
              <a:rPr lang="ru-RU" sz="2000" dirty="0">
                <a:solidFill>
                  <a:srgbClr val="F8B413"/>
                </a:solidFill>
                <a:latin typeface="+mj-lt"/>
              </a:rPr>
              <a:t>МАЙ – АВГУСТ 2023</a:t>
            </a:r>
          </a:p>
        </p:txBody>
      </p:sp>
      <p:sp>
        <p:nvSpPr>
          <p:cNvPr id="55" name="object 15">
            <a:extLst>
              <a:ext uri="{FF2B5EF4-FFF2-40B4-BE49-F238E27FC236}">
                <a16:creationId xmlns:a16="http://schemas.microsoft.com/office/drawing/2014/main" id="{0D213BD0-A772-4EDD-AC75-F390971DB249}"/>
              </a:ext>
            </a:extLst>
          </p:cNvPr>
          <p:cNvSpPr txBox="1"/>
          <p:nvPr/>
        </p:nvSpPr>
        <p:spPr>
          <a:xfrm>
            <a:off x="14042074" y="10482386"/>
            <a:ext cx="4248472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fontAlgn="base">
              <a:spcBef>
                <a:spcPts val="0"/>
              </a:spcBef>
            </a:pPr>
            <a:r>
              <a:rPr lang="ru-RU" sz="2000" dirty="0">
                <a:solidFill>
                  <a:srgbClr val="F8B413"/>
                </a:solidFill>
                <a:latin typeface="+mj-lt"/>
              </a:rPr>
              <a:t>ЯНВАРЬ – ФЕВРАЛЬ 2024</a:t>
            </a:r>
          </a:p>
        </p:txBody>
      </p:sp>
      <p:sp>
        <p:nvSpPr>
          <p:cNvPr id="56" name="object 15">
            <a:extLst>
              <a:ext uri="{FF2B5EF4-FFF2-40B4-BE49-F238E27FC236}">
                <a16:creationId xmlns:a16="http://schemas.microsoft.com/office/drawing/2014/main" id="{F226B9A6-E06A-47CA-9528-379D1A7291A0}"/>
              </a:ext>
            </a:extLst>
          </p:cNvPr>
          <p:cNvSpPr txBox="1"/>
          <p:nvPr/>
        </p:nvSpPr>
        <p:spPr>
          <a:xfrm>
            <a:off x="7706315" y="10482386"/>
            <a:ext cx="4248472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fontAlgn="base">
              <a:spcBef>
                <a:spcPts val="0"/>
              </a:spcBef>
            </a:pPr>
            <a:r>
              <a:rPr lang="ru-RU" sz="2000" dirty="0">
                <a:solidFill>
                  <a:srgbClr val="F8B413"/>
                </a:solidFill>
                <a:latin typeface="+mj-lt"/>
              </a:rPr>
              <a:t>СЕНТЯБРЬ – ДЕКАБРЬ 2023</a:t>
            </a:r>
          </a:p>
        </p:txBody>
      </p:sp>
    </p:spTree>
    <p:extLst>
      <p:ext uri="{BB962C8B-B14F-4D97-AF65-F5344CB8AC3E}">
        <p14:creationId xmlns:p14="http://schemas.microsoft.com/office/powerpoint/2010/main" val="3269973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bject 9">
            <a:extLst>
              <a:ext uri="{FF2B5EF4-FFF2-40B4-BE49-F238E27FC236}">
                <a16:creationId xmlns:a16="http://schemas.microsoft.com/office/drawing/2014/main" id="{4FA3C654-A45A-84F9-1315-A7E5EEB2607F}"/>
              </a:ext>
            </a:extLst>
          </p:cNvPr>
          <p:cNvSpPr/>
          <p:nvPr/>
        </p:nvSpPr>
        <p:spPr>
          <a:xfrm flipV="1">
            <a:off x="4266297" y="9404991"/>
            <a:ext cx="13656442" cy="101831"/>
          </a:xfrm>
          <a:custGeom>
            <a:avLst/>
            <a:gdLst/>
            <a:ahLst/>
            <a:cxnLst/>
            <a:rect l="l" t="t" r="r" b="b"/>
            <a:pathLst>
              <a:path w="1901190">
                <a:moveTo>
                  <a:pt x="1901062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7B7A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7">
            <a:extLst>
              <a:ext uri="{FF2B5EF4-FFF2-40B4-BE49-F238E27FC236}">
                <a16:creationId xmlns:a16="http://schemas.microsoft.com/office/drawing/2014/main" id="{2C5F1B98-C15B-4A1F-0915-CE6E5433DCF7}"/>
              </a:ext>
            </a:extLst>
          </p:cNvPr>
          <p:cNvSpPr/>
          <p:nvPr/>
        </p:nvSpPr>
        <p:spPr>
          <a:xfrm>
            <a:off x="193304" y="4859771"/>
            <a:ext cx="19730192" cy="96482"/>
          </a:xfrm>
          <a:custGeom>
            <a:avLst/>
            <a:gdLst/>
            <a:ahLst/>
            <a:cxnLst/>
            <a:rect l="l" t="t" r="r" b="b"/>
            <a:pathLst>
              <a:path w="18449925">
                <a:moveTo>
                  <a:pt x="0" y="0"/>
                </a:moveTo>
                <a:lnTo>
                  <a:pt x="18449700" y="0"/>
                </a:lnTo>
              </a:path>
            </a:pathLst>
          </a:custGeom>
          <a:ln w="41883">
            <a:solidFill>
              <a:srgbClr val="7B7A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65">
            <a:extLst>
              <a:ext uri="{FF2B5EF4-FFF2-40B4-BE49-F238E27FC236}">
                <a16:creationId xmlns:a16="http://schemas.microsoft.com/office/drawing/2014/main" id="{17369553-46F0-F57D-28F6-76BBA4AFE42B}"/>
              </a:ext>
            </a:extLst>
          </p:cNvPr>
          <p:cNvSpPr/>
          <p:nvPr/>
        </p:nvSpPr>
        <p:spPr>
          <a:xfrm>
            <a:off x="884880" y="911932"/>
            <a:ext cx="10901712" cy="459182"/>
          </a:xfrm>
          <a:custGeom>
            <a:avLst/>
            <a:gdLst/>
            <a:ahLst/>
            <a:cxnLst/>
            <a:rect l="l" t="t" r="r" b="b"/>
            <a:pathLst>
              <a:path w="10647045" h="476250">
                <a:moveTo>
                  <a:pt x="10646471" y="0"/>
                </a:moveTo>
                <a:lnTo>
                  <a:pt x="0" y="0"/>
                </a:lnTo>
                <a:lnTo>
                  <a:pt x="0" y="476132"/>
                </a:lnTo>
                <a:lnTo>
                  <a:pt x="10646471" y="476132"/>
                </a:lnTo>
                <a:lnTo>
                  <a:pt x="10646471" y="0"/>
                </a:lnTo>
                <a:close/>
              </a:path>
            </a:pathLst>
          </a:custGeom>
          <a:solidFill>
            <a:srgbClr val="F8B41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B963402F-9067-8DE7-0081-054516EA57C2}"/>
              </a:ext>
            </a:extLst>
          </p:cNvPr>
          <p:cNvSpPr txBox="1">
            <a:spLocks/>
          </p:cNvSpPr>
          <p:nvPr/>
        </p:nvSpPr>
        <p:spPr>
          <a:xfrm>
            <a:off x="985392" y="545282"/>
            <a:ext cx="1641782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0" cap="none" spc="0" normalizeH="0" baseline="0" noProof="0" dirty="0">
                <a:ln>
                  <a:noFill/>
                </a:ln>
                <a:solidFill>
                  <a:srgbClr val="3E3D40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ХОД РАБОТЫ ПО РАЗРАБОТКЕ</a:t>
            </a:r>
          </a:p>
        </p:txBody>
      </p:sp>
      <p:sp>
        <p:nvSpPr>
          <p:cNvPr id="4" name="object 67">
            <a:extLst>
              <a:ext uri="{FF2B5EF4-FFF2-40B4-BE49-F238E27FC236}">
                <a16:creationId xmlns:a16="http://schemas.microsoft.com/office/drawing/2014/main" id="{D409B123-55C3-F5F1-9864-2250B867BC82}"/>
              </a:ext>
            </a:extLst>
          </p:cNvPr>
          <p:cNvSpPr txBox="1"/>
          <p:nvPr/>
        </p:nvSpPr>
        <p:spPr>
          <a:xfrm>
            <a:off x="985038" y="1630318"/>
            <a:ext cx="17634362" cy="4821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050" spc="10" dirty="0">
                <a:solidFill>
                  <a:srgbClr val="3D3C40"/>
                </a:solidFill>
                <a:latin typeface="Microsoft Sans Serif"/>
                <a:cs typeface="Microsoft Sans Serif"/>
              </a:rPr>
              <a:t>ТЕХНИЧЕСКОГО РЕГЛАМЕНТА ЕАЭС</a:t>
            </a:r>
          </a:p>
        </p:txBody>
      </p:sp>
      <p:sp>
        <p:nvSpPr>
          <p:cNvPr id="6" name="object 16">
            <a:extLst>
              <a:ext uri="{FF2B5EF4-FFF2-40B4-BE49-F238E27FC236}">
                <a16:creationId xmlns:a16="http://schemas.microsoft.com/office/drawing/2014/main" id="{A3C8C83C-012B-517C-B4D6-3D5B1B0144C0}"/>
              </a:ext>
            </a:extLst>
          </p:cNvPr>
          <p:cNvSpPr/>
          <p:nvPr/>
        </p:nvSpPr>
        <p:spPr>
          <a:xfrm rot="10800000">
            <a:off x="728534" y="3818113"/>
            <a:ext cx="3193706" cy="781054"/>
          </a:xfrm>
          <a:prstGeom prst="round2SameRect">
            <a:avLst/>
          </a:prstGeom>
          <a:solidFill>
            <a:srgbClr val="F8B4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DB065B5F-0002-0542-91DD-02EF335CF6A9}"/>
              </a:ext>
            </a:extLst>
          </p:cNvPr>
          <p:cNvSpPr/>
          <p:nvPr/>
        </p:nvSpPr>
        <p:spPr>
          <a:xfrm rot="10800000" flipV="1">
            <a:off x="728534" y="2422290"/>
            <a:ext cx="3193706" cy="1661794"/>
          </a:xfrm>
          <a:prstGeom prst="round2SameRect">
            <a:avLst>
              <a:gd name="adj1" fmla="val 6838"/>
              <a:gd name="adj2" fmla="val 0"/>
            </a:avLst>
          </a:pr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3FD9C68-6773-9CCA-8FE6-8140208FD12B}"/>
              </a:ext>
            </a:extLst>
          </p:cNvPr>
          <p:cNvSpPr/>
          <p:nvPr/>
        </p:nvSpPr>
        <p:spPr>
          <a:xfrm>
            <a:off x="2220184" y="4764803"/>
            <a:ext cx="193830" cy="193830"/>
          </a:xfrm>
          <a:prstGeom prst="ellipse">
            <a:avLst/>
          </a:prstGeom>
          <a:solidFill>
            <a:srgbClr val="F8B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470A0B0F-75BC-FFBA-590F-DC0EF71BD239}"/>
              </a:ext>
            </a:extLst>
          </p:cNvPr>
          <p:cNvSpPr/>
          <p:nvPr/>
        </p:nvSpPr>
        <p:spPr>
          <a:xfrm>
            <a:off x="2126763" y="3862932"/>
            <a:ext cx="397248" cy="232574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5C819EE6-F0FE-88FF-8615-9CBF2DB41AA1}"/>
              </a:ext>
            </a:extLst>
          </p:cNvPr>
          <p:cNvSpPr txBox="1"/>
          <p:nvPr/>
        </p:nvSpPr>
        <p:spPr>
          <a:xfrm>
            <a:off x="780168" y="2520296"/>
            <a:ext cx="3090438" cy="124264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fontAlgn="base">
              <a:spcBef>
                <a:spcPts val="0"/>
              </a:spcBef>
            </a:pPr>
            <a:r>
              <a:rPr lang="ru-RU" sz="2000" dirty="0">
                <a:solidFill>
                  <a:schemeClr val="accent1"/>
                </a:solidFill>
              </a:rPr>
              <a:t>Состав межгосударственной рабочей группы</a:t>
            </a:r>
          </a:p>
          <a:p>
            <a:pPr lvl="0" algn="ctr" fontAlgn="base">
              <a:spcBef>
                <a:spcPts val="0"/>
              </a:spcBef>
            </a:pPr>
            <a:r>
              <a:rPr lang="ru-RU" sz="2000" dirty="0">
                <a:solidFill>
                  <a:schemeClr val="accent1"/>
                </a:solidFill>
              </a:rPr>
              <a:t>(МРГ)</a:t>
            </a:r>
          </a:p>
        </p:txBody>
      </p:sp>
      <p:sp>
        <p:nvSpPr>
          <p:cNvPr id="57" name="object 15">
            <a:extLst>
              <a:ext uri="{FF2B5EF4-FFF2-40B4-BE49-F238E27FC236}">
                <a16:creationId xmlns:a16="http://schemas.microsoft.com/office/drawing/2014/main" id="{B1AE1F07-FAE1-687E-7108-4A7B913699E4}"/>
              </a:ext>
            </a:extLst>
          </p:cNvPr>
          <p:cNvSpPr txBox="1"/>
          <p:nvPr/>
        </p:nvSpPr>
        <p:spPr>
          <a:xfrm>
            <a:off x="1558018" y="4219094"/>
            <a:ext cx="1534738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fontAlgn="base">
              <a:spcBef>
                <a:spcPts val="0"/>
              </a:spcBef>
            </a:pPr>
            <a:r>
              <a:rPr lang="ru-RU" sz="2000" b="1" dirty="0">
                <a:solidFill>
                  <a:schemeClr val="accent1"/>
                </a:solidFill>
                <a:latin typeface="+mj-lt"/>
              </a:rPr>
              <a:t>13.03.2022</a:t>
            </a:r>
          </a:p>
        </p:txBody>
      </p:sp>
      <p:sp>
        <p:nvSpPr>
          <p:cNvPr id="12" name="object 16">
            <a:extLst>
              <a:ext uri="{FF2B5EF4-FFF2-40B4-BE49-F238E27FC236}">
                <a16:creationId xmlns:a16="http://schemas.microsoft.com/office/drawing/2014/main" id="{6A46D7C1-B238-35F8-1BD8-7E4E6408EEBA}"/>
              </a:ext>
            </a:extLst>
          </p:cNvPr>
          <p:cNvSpPr/>
          <p:nvPr/>
        </p:nvSpPr>
        <p:spPr>
          <a:xfrm>
            <a:off x="3146853" y="5124269"/>
            <a:ext cx="1810378" cy="781054"/>
          </a:xfrm>
          <a:prstGeom prst="round2SameRect">
            <a:avLst/>
          </a:prstGeom>
          <a:solidFill>
            <a:srgbClr val="F8B4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7A744AB9-0A25-0644-AEAA-EF28E8CAD971}"/>
              </a:ext>
            </a:extLst>
          </p:cNvPr>
          <p:cNvSpPr/>
          <p:nvPr/>
        </p:nvSpPr>
        <p:spPr>
          <a:xfrm flipV="1">
            <a:off x="3146853" y="5639353"/>
            <a:ext cx="1810378" cy="1847019"/>
          </a:xfrm>
          <a:prstGeom prst="round2SameRect">
            <a:avLst>
              <a:gd name="adj1" fmla="val 6838"/>
              <a:gd name="adj2" fmla="val 0"/>
            </a:avLst>
          </a:pr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71BB1850-509F-F7C2-82FA-140F8E824B2B}"/>
              </a:ext>
            </a:extLst>
          </p:cNvPr>
          <p:cNvSpPr/>
          <p:nvPr/>
        </p:nvSpPr>
        <p:spPr>
          <a:xfrm rot="10800000">
            <a:off x="3964438" y="4764803"/>
            <a:ext cx="193830" cy="193830"/>
          </a:xfrm>
          <a:prstGeom prst="ellipse">
            <a:avLst/>
          </a:prstGeom>
          <a:solidFill>
            <a:srgbClr val="F8B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B68B78C9-41A8-7DC3-9EC0-0241F2FF0BC2}"/>
              </a:ext>
            </a:extLst>
          </p:cNvPr>
          <p:cNvSpPr/>
          <p:nvPr/>
        </p:nvSpPr>
        <p:spPr>
          <a:xfrm rot="10800000">
            <a:off x="3853418" y="5627930"/>
            <a:ext cx="397248" cy="232574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object 15">
            <a:extLst>
              <a:ext uri="{FF2B5EF4-FFF2-40B4-BE49-F238E27FC236}">
                <a16:creationId xmlns:a16="http://schemas.microsoft.com/office/drawing/2014/main" id="{F1E72D73-E232-3D7D-56C7-FA79E551A976}"/>
              </a:ext>
            </a:extLst>
          </p:cNvPr>
          <p:cNvSpPr txBox="1"/>
          <p:nvPr/>
        </p:nvSpPr>
        <p:spPr>
          <a:xfrm>
            <a:off x="3241920" y="6030176"/>
            <a:ext cx="1620245" cy="124264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fontAlgn="base">
              <a:spcBef>
                <a:spcPts val="0"/>
              </a:spcBef>
            </a:pPr>
            <a:r>
              <a:rPr lang="ru-RU" sz="2000" dirty="0">
                <a:solidFill>
                  <a:schemeClr val="accent1"/>
                </a:solidFill>
              </a:rPr>
              <a:t>Первая редакция проекта</a:t>
            </a:r>
          </a:p>
          <a:p>
            <a:pPr lvl="0" algn="ctr" fontAlgn="base">
              <a:spcBef>
                <a:spcPts val="0"/>
              </a:spcBef>
            </a:pPr>
            <a:r>
              <a:rPr lang="ru-RU" sz="2000" dirty="0">
                <a:solidFill>
                  <a:schemeClr val="accent1"/>
                </a:solidFill>
              </a:rPr>
              <a:t>ТР ЕАЭС</a:t>
            </a:r>
          </a:p>
        </p:txBody>
      </p:sp>
      <p:sp>
        <p:nvSpPr>
          <p:cNvPr id="59" name="object 15">
            <a:extLst>
              <a:ext uri="{FF2B5EF4-FFF2-40B4-BE49-F238E27FC236}">
                <a16:creationId xmlns:a16="http://schemas.microsoft.com/office/drawing/2014/main" id="{23D577BA-A38C-74FA-63DC-535D54F618C7}"/>
              </a:ext>
            </a:extLst>
          </p:cNvPr>
          <p:cNvSpPr txBox="1"/>
          <p:nvPr/>
        </p:nvSpPr>
        <p:spPr>
          <a:xfrm>
            <a:off x="3284673" y="5283707"/>
            <a:ext cx="1534738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fontAlgn="base">
              <a:spcBef>
                <a:spcPts val="0"/>
              </a:spcBef>
            </a:pPr>
            <a:r>
              <a:rPr lang="ru-RU" sz="2000" b="1" dirty="0">
                <a:solidFill>
                  <a:schemeClr val="accent1"/>
                </a:solidFill>
                <a:latin typeface="+mj-lt"/>
              </a:rPr>
              <a:t>15.04.2022</a:t>
            </a:r>
          </a:p>
        </p:txBody>
      </p:sp>
      <p:sp>
        <p:nvSpPr>
          <p:cNvPr id="63" name="object 16">
            <a:extLst>
              <a:ext uri="{FF2B5EF4-FFF2-40B4-BE49-F238E27FC236}">
                <a16:creationId xmlns:a16="http://schemas.microsoft.com/office/drawing/2014/main" id="{A0CFFEA0-3463-45C9-9DFB-52BD03C982F6}"/>
              </a:ext>
            </a:extLst>
          </p:cNvPr>
          <p:cNvSpPr/>
          <p:nvPr/>
        </p:nvSpPr>
        <p:spPr>
          <a:xfrm rot="10800000">
            <a:off x="5013580" y="4079282"/>
            <a:ext cx="2520280" cy="517465"/>
          </a:xfrm>
          <a:prstGeom prst="round2SameRect">
            <a:avLst/>
          </a:prstGeom>
          <a:solidFill>
            <a:srgbClr val="F8B4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9">
            <a:extLst>
              <a:ext uri="{FF2B5EF4-FFF2-40B4-BE49-F238E27FC236}">
                <a16:creationId xmlns:a16="http://schemas.microsoft.com/office/drawing/2014/main" id="{205C2AC6-599F-DE42-82DC-91D249778C61}"/>
              </a:ext>
            </a:extLst>
          </p:cNvPr>
          <p:cNvSpPr/>
          <p:nvPr/>
        </p:nvSpPr>
        <p:spPr>
          <a:xfrm rot="10800000" flipV="1">
            <a:off x="5013579" y="2422289"/>
            <a:ext cx="2520280" cy="1661794"/>
          </a:xfrm>
          <a:prstGeom prst="round2SameRect">
            <a:avLst>
              <a:gd name="adj1" fmla="val 6838"/>
              <a:gd name="adj2" fmla="val 0"/>
            </a:avLst>
          </a:pr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79D240A4-06D0-9354-91E7-266CADD60BEC}"/>
              </a:ext>
            </a:extLst>
          </p:cNvPr>
          <p:cNvSpPr/>
          <p:nvPr/>
        </p:nvSpPr>
        <p:spPr>
          <a:xfrm>
            <a:off x="6176804" y="4762384"/>
            <a:ext cx="193830" cy="193830"/>
          </a:xfrm>
          <a:prstGeom prst="ellipse">
            <a:avLst/>
          </a:prstGeom>
          <a:solidFill>
            <a:srgbClr val="F8B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Равнобедренный треугольник 65">
            <a:extLst>
              <a:ext uri="{FF2B5EF4-FFF2-40B4-BE49-F238E27FC236}">
                <a16:creationId xmlns:a16="http://schemas.microsoft.com/office/drawing/2014/main" id="{83C7F170-82CE-8EC9-A3A4-59A1040CB30A}"/>
              </a:ext>
            </a:extLst>
          </p:cNvPr>
          <p:cNvSpPr/>
          <p:nvPr/>
        </p:nvSpPr>
        <p:spPr>
          <a:xfrm>
            <a:off x="6075095" y="3860513"/>
            <a:ext cx="397248" cy="232574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object 15">
            <a:extLst>
              <a:ext uri="{FF2B5EF4-FFF2-40B4-BE49-F238E27FC236}">
                <a16:creationId xmlns:a16="http://schemas.microsoft.com/office/drawing/2014/main" id="{4C00B606-14D0-A765-1273-DB7C0D41DA43}"/>
              </a:ext>
            </a:extLst>
          </p:cNvPr>
          <p:cNvSpPr txBox="1"/>
          <p:nvPr/>
        </p:nvSpPr>
        <p:spPr>
          <a:xfrm>
            <a:off x="5073913" y="2674185"/>
            <a:ext cx="2399609" cy="93487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fontAlgn="base">
              <a:spcBef>
                <a:spcPts val="0"/>
              </a:spcBef>
            </a:pPr>
            <a:r>
              <a:rPr lang="ru-RU" sz="2000" dirty="0">
                <a:solidFill>
                  <a:schemeClr val="accent1"/>
                </a:solidFill>
              </a:rPr>
              <a:t>Сводные перечни существенных характеристик </a:t>
            </a:r>
          </a:p>
        </p:txBody>
      </p:sp>
      <p:sp>
        <p:nvSpPr>
          <p:cNvPr id="61" name="object 15">
            <a:extLst>
              <a:ext uri="{FF2B5EF4-FFF2-40B4-BE49-F238E27FC236}">
                <a16:creationId xmlns:a16="http://schemas.microsoft.com/office/drawing/2014/main" id="{7968D00B-190C-2B13-094E-9D58003ED437}"/>
              </a:ext>
            </a:extLst>
          </p:cNvPr>
          <p:cNvSpPr txBox="1"/>
          <p:nvPr/>
        </p:nvSpPr>
        <p:spPr>
          <a:xfrm>
            <a:off x="5483625" y="4220606"/>
            <a:ext cx="1534738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fontAlgn="base">
              <a:spcBef>
                <a:spcPts val="0"/>
              </a:spcBef>
            </a:pPr>
            <a:r>
              <a:rPr lang="ru-RU" sz="2000" b="1" dirty="0">
                <a:solidFill>
                  <a:schemeClr val="accent1"/>
                </a:solidFill>
                <a:latin typeface="+mj-lt"/>
              </a:rPr>
              <a:t>30.06.2022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6A30B276-9320-487B-B678-EC50730133EA}"/>
              </a:ext>
            </a:extLst>
          </p:cNvPr>
          <p:cNvGrpSpPr/>
          <p:nvPr/>
        </p:nvGrpSpPr>
        <p:grpSpPr>
          <a:xfrm>
            <a:off x="6959178" y="5124269"/>
            <a:ext cx="3088234" cy="2362103"/>
            <a:chOff x="7436523" y="5309495"/>
            <a:chExt cx="1810378" cy="2362103"/>
          </a:xfrm>
        </p:grpSpPr>
        <p:sp>
          <p:nvSpPr>
            <p:cNvPr id="22" name="object 16">
              <a:extLst>
                <a:ext uri="{FF2B5EF4-FFF2-40B4-BE49-F238E27FC236}">
                  <a16:creationId xmlns:a16="http://schemas.microsoft.com/office/drawing/2014/main" id="{0183ADF0-83E9-DC2A-3139-E73367953706}"/>
                </a:ext>
              </a:extLst>
            </p:cNvPr>
            <p:cNvSpPr/>
            <p:nvPr/>
          </p:nvSpPr>
          <p:spPr>
            <a:xfrm>
              <a:off x="7436523" y="5309495"/>
              <a:ext cx="1810378" cy="781054"/>
            </a:xfrm>
            <a:prstGeom prst="round2SameRect">
              <a:avLst/>
            </a:prstGeom>
            <a:solidFill>
              <a:srgbClr val="F8B4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9">
              <a:extLst>
                <a:ext uri="{FF2B5EF4-FFF2-40B4-BE49-F238E27FC236}">
                  <a16:creationId xmlns:a16="http://schemas.microsoft.com/office/drawing/2014/main" id="{F42DC9F0-D407-C7BA-F59B-88647639BF37}"/>
                </a:ext>
              </a:extLst>
            </p:cNvPr>
            <p:cNvSpPr/>
            <p:nvPr/>
          </p:nvSpPr>
          <p:spPr>
            <a:xfrm flipV="1">
              <a:off x="7436523" y="5824579"/>
              <a:ext cx="1810378" cy="1847019"/>
            </a:xfrm>
            <a:prstGeom prst="round2SameRect">
              <a:avLst>
                <a:gd name="adj1" fmla="val 6838"/>
                <a:gd name="adj2" fmla="val 0"/>
              </a:avLst>
            </a:pr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FD9C86CE-5948-3711-2913-7456B2413D5C}"/>
              </a:ext>
            </a:extLst>
          </p:cNvPr>
          <p:cNvSpPr/>
          <p:nvPr/>
        </p:nvSpPr>
        <p:spPr>
          <a:xfrm rot="10800000">
            <a:off x="8389174" y="4764803"/>
            <a:ext cx="193830" cy="193830"/>
          </a:xfrm>
          <a:prstGeom prst="ellipse">
            <a:avLst/>
          </a:prstGeom>
          <a:solidFill>
            <a:srgbClr val="F8B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E7E1C34-43ED-F3D5-A2A2-D91A1EF23905}"/>
              </a:ext>
            </a:extLst>
          </p:cNvPr>
          <p:cNvSpPr/>
          <p:nvPr/>
        </p:nvSpPr>
        <p:spPr>
          <a:xfrm rot="10800000">
            <a:off x="8304671" y="5627930"/>
            <a:ext cx="397248" cy="232574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object 15">
            <a:extLst>
              <a:ext uri="{FF2B5EF4-FFF2-40B4-BE49-F238E27FC236}">
                <a16:creationId xmlns:a16="http://schemas.microsoft.com/office/drawing/2014/main" id="{3C23659E-A371-BB40-C2D7-B21A5D508F74}"/>
              </a:ext>
            </a:extLst>
          </p:cNvPr>
          <p:cNvSpPr txBox="1"/>
          <p:nvPr/>
        </p:nvSpPr>
        <p:spPr>
          <a:xfrm>
            <a:off x="7061859" y="6030176"/>
            <a:ext cx="2882872" cy="124264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fontAlgn="base">
              <a:spcBef>
                <a:spcPts val="0"/>
              </a:spcBef>
            </a:pPr>
            <a:r>
              <a:rPr lang="ru-RU" sz="2000" dirty="0">
                <a:solidFill>
                  <a:schemeClr val="accent1"/>
                </a:solidFill>
              </a:rPr>
              <a:t>Проекты перечней международных </a:t>
            </a:r>
          </a:p>
          <a:p>
            <a:pPr lvl="0" algn="ctr" fontAlgn="base">
              <a:spcBef>
                <a:spcPts val="0"/>
              </a:spcBef>
            </a:pPr>
            <a:r>
              <a:rPr lang="ru-RU" sz="2000" dirty="0">
                <a:solidFill>
                  <a:schemeClr val="accent1"/>
                </a:solidFill>
              </a:rPr>
              <a:t>и региональных стандартов</a:t>
            </a:r>
          </a:p>
        </p:txBody>
      </p:sp>
      <p:sp>
        <p:nvSpPr>
          <p:cNvPr id="68" name="object 15">
            <a:extLst>
              <a:ext uri="{FF2B5EF4-FFF2-40B4-BE49-F238E27FC236}">
                <a16:creationId xmlns:a16="http://schemas.microsoft.com/office/drawing/2014/main" id="{45B1E820-4046-F413-2210-129698FFE097}"/>
              </a:ext>
            </a:extLst>
          </p:cNvPr>
          <p:cNvSpPr txBox="1"/>
          <p:nvPr/>
        </p:nvSpPr>
        <p:spPr>
          <a:xfrm>
            <a:off x="7735926" y="5283707"/>
            <a:ext cx="1534738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fontAlgn="base">
              <a:spcBef>
                <a:spcPts val="0"/>
              </a:spcBef>
            </a:pPr>
            <a:r>
              <a:rPr lang="ru-RU" sz="2000" b="1" dirty="0">
                <a:solidFill>
                  <a:schemeClr val="accent1"/>
                </a:solidFill>
                <a:latin typeface="+mj-lt"/>
              </a:rPr>
              <a:t>18.08.2022</a:t>
            </a:r>
          </a:p>
        </p:txBody>
      </p:sp>
      <p:sp>
        <p:nvSpPr>
          <p:cNvPr id="69" name="object 16">
            <a:extLst>
              <a:ext uri="{FF2B5EF4-FFF2-40B4-BE49-F238E27FC236}">
                <a16:creationId xmlns:a16="http://schemas.microsoft.com/office/drawing/2014/main" id="{66C9A1E3-2A75-E3C7-2F71-6CDF8652284E}"/>
              </a:ext>
            </a:extLst>
          </p:cNvPr>
          <p:cNvSpPr/>
          <p:nvPr/>
        </p:nvSpPr>
        <p:spPr>
          <a:xfrm rot="10800000">
            <a:off x="8902592" y="3813314"/>
            <a:ext cx="3635254" cy="781054"/>
          </a:xfrm>
          <a:prstGeom prst="round2SameRect">
            <a:avLst/>
          </a:prstGeom>
          <a:solidFill>
            <a:srgbClr val="F8B4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9">
            <a:extLst>
              <a:ext uri="{FF2B5EF4-FFF2-40B4-BE49-F238E27FC236}">
                <a16:creationId xmlns:a16="http://schemas.microsoft.com/office/drawing/2014/main" id="{3A3C82DB-5DF1-F8FF-FC4B-950A24B374C3}"/>
              </a:ext>
            </a:extLst>
          </p:cNvPr>
          <p:cNvSpPr/>
          <p:nvPr/>
        </p:nvSpPr>
        <p:spPr>
          <a:xfrm rot="10800000" flipV="1">
            <a:off x="8902592" y="2417491"/>
            <a:ext cx="3635254" cy="1661793"/>
          </a:xfrm>
          <a:prstGeom prst="round2SameRect">
            <a:avLst>
              <a:gd name="adj1" fmla="val 6838"/>
              <a:gd name="adj2" fmla="val 0"/>
            </a:avLst>
          </a:pr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8A67BF18-EEBA-4D85-A612-282A28FDCB87}"/>
              </a:ext>
            </a:extLst>
          </p:cNvPr>
          <p:cNvSpPr/>
          <p:nvPr/>
        </p:nvSpPr>
        <p:spPr>
          <a:xfrm>
            <a:off x="10601540" y="4760004"/>
            <a:ext cx="193830" cy="193830"/>
          </a:xfrm>
          <a:prstGeom prst="ellipse">
            <a:avLst/>
          </a:prstGeom>
          <a:solidFill>
            <a:srgbClr val="F8B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Равнобедренный треугольник 71">
            <a:extLst>
              <a:ext uri="{FF2B5EF4-FFF2-40B4-BE49-F238E27FC236}">
                <a16:creationId xmlns:a16="http://schemas.microsoft.com/office/drawing/2014/main" id="{C2C6C3DC-F938-FEE1-14A0-7D2B9E1A0572}"/>
              </a:ext>
            </a:extLst>
          </p:cNvPr>
          <p:cNvSpPr/>
          <p:nvPr/>
        </p:nvSpPr>
        <p:spPr>
          <a:xfrm>
            <a:off x="10499831" y="3858133"/>
            <a:ext cx="397248" cy="232574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object 15">
            <a:extLst>
              <a:ext uri="{FF2B5EF4-FFF2-40B4-BE49-F238E27FC236}">
                <a16:creationId xmlns:a16="http://schemas.microsoft.com/office/drawing/2014/main" id="{B8FD0081-3136-B966-FB09-756088CBC2DD}"/>
              </a:ext>
            </a:extLst>
          </p:cNvPr>
          <p:cNvSpPr txBox="1"/>
          <p:nvPr/>
        </p:nvSpPr>
        <p:spPr>
          <a:xfrm>
            <a:off x="8854868" y="2520296"/>
            <a:ext cx="3680267" cy="124264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fontAlgn="base">
              <a:spcBef>
                <a:spcPts val="0"/>
              </a:spcBef>
            </a:pPr>
            <a:r>
              <a:rPr lang="ru-RU" sz="2000" dirty="0">
                <a:solidFill>
                  <a:schemeClr val="accent1"/>
                </a:solidFill>
              </a:rPr>
              <a:t>Проект программы </a:t>
            </a:r>
          </a:p>
          <a:p>
            <a:pPr lvl="0" algn="ctr" fontAlgn="base">
              <a:spcBef>
                <a:spcPts val="0"/>
              </a:spcBef>
            </a:pPr>
            <a:r>
              <a:rPr lang="ru-RU" sz="2000" dirty="0">
                <a:solidFill>
                  <a:schemeClr val="accent1"/>
                </a:solidFill>
              </a:rPr>
              <a:t>по разработке межгосударственных стандартов</a:t>
            </a:r>
          </a:p>
        </p:txBody>
      </p:sp>
      <p:sp>
        <p:nvSpPr>
          <p:cNvPr id="74" name="object 15">
            <a:extLst>
              <a:ext uri="{FF2B5EF4-FFF2-40B4-BE49-F238E27FC236}">
                <a16:creationId xmlns:a16="http://schemas.microsoft.com/office/drawing/2014/main" id="{D0645BBC-7FDA-FD5E-CE15-4D2F912A8820}"/>
              </a:ext>
            </a:extLst>
          </p:cNvPr>
          <p:cNvSpPr txBox="1"/>
          <p:nvPr/>
        </p:nvSpPr>
        <p:spPr>
          <a:xfrm>
            <a:off x="9927633" y="4218226"/>
            <a:ext cx="1534738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fontAlgn="base">
              <a:spcBef>
                <a:spcPts val="0"/>
              </a:spcBef>
            </a:pPr>
            <a:r>
              <a:rPr lang="ru-RU" sz="2000" b="1" dirty="0">
                <a:solidFill>
                  <a:schemeClr val="accent1"/>
                </a:solidFill>
                <a:latin typeface="+mj-lt"/>
              </a:rPr>
              <a:t>31.08.2022</a:t>
            </a: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id="{885F741F-06F4-5D7F-74C8-B0C55549BA8B}"/>
              </a:ext>
            </a:extLst>
          </p:cNvPr>
          <p:cNvSpPr/>
          <p:nvPr/>
        </p:nvSpPr>
        <p:spPr>
          <a:xfrm>
            <a:off x="11958596" y="5124270"/>
            <a:ext cx="1917754" cy="543913"/>
          </a:xfrm>
          <a:prstGeom prst="round2SameRect">
            <a:avLst/>
          </a:prstGeom>
          <a:solidFill>
            <a:srgbClr val="F8B4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9">
            <a:extLst>
              <a:ext uri="{FF2B5EF4-FFF2-40B4-BE49-F238E27FC236}">
                <a16:creationId xmlns:a16="http://schemas.microsoft.com/office/drawing/2014/main" id="{691A7F59-8660-4135-18B7-C588BFF8E466}"/>
              </a:ext>
            </a:extLst>
          </p:cNvPr>
          <p:cNvSpPr/>
          <p:nvPr/>
        </p:nvSpPr>
        <p:spPr>
          <a:xfrm flipV="1">
            <a:off x="11958596" y="5639353"/>
            <a:ext cx="1917754" cy="1847019"/>
          </a:xfrm>
          <a:prstGeom prst="round2SameRect">
            <a:avLst>
              <a:gd name="adj1" fmla="val 6838"/>
              <a:gd name="adj2" fmla="val 0"/>
            </a:avLst>
          </a:pr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47BF2A9B-595E-AF82-B3A1-9BF7D875B05B}"/>
              </a:ext>
            </a:extLst>
          </p:cNvPr>
          <p:cNvSpPr/>
          <p:nvPr/>
        </p:nvSpPr>
        <p:spPr>
          <a:xfrm rot="10800000">
            <a:off x="12813910" y="4764804"/>
            <a:ext cx="193830" cy="193830"/>
          </a:xfrm>
          <a:prstGeom prst="ellipse">
            <a:avLst/>
          </a:prstGeom>
          <a:solidFill>
            <a:srgbClr val="F8B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авнобедренный треугольник 34">
            <a:extLst>
              <a:ext uri="{FF2B5EF4-FFF2-40B4-BE49-F238E27FC236}">
                <a16:creationId xmlns:a16="http://schemas.microsoft.com/office/drawing/2014/main" id="{F705043E-0C1D-3ADE-5316-629B55B93A76}"/>
              </a:ext>
            </a:extLst>
          </p:cNvPr>
          <p:cNvSpPr/>
          <p:nvPr/>
        </p:nvSpPr>
        <p:spPr>
          <a:xfrm rot="10800000">
            <a:off x="12718849" y="5627931"/>
            <a:ext cx="397248" cy="232574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object 15">
            <a:extLst>
              <a:ext uri="{FF2B5EF4-FFF2-40B4-BE49-F238E27FC236}">
                <a16:creationId xmlns:a16="http://schemas.microsoft.com/office/drawing/2014/main" id="{CF3BB2E3-F5F9-23D2-1855-02F73C1E7635}"/>
              </a:ext>
            </a:extLst>
          </p:cNvPr>
          <p:cNvSpPr txBox="1"/>
          <p:nvPr/>
        </p:nvSpPr>
        <p:spPr>
          <a:xfrm>
            <a:off x="11858192" y="6337953"/>
            <a:ext cx="2155936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fontAlgn="base">
              <a:spcBef>
                <a:spcPts val="0"/>
              </a:spcBef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Доп. согласования</a:t>
            </a:r>
          </a:p>
        </p:txBody>
      </p:sp>
      <p:sp>
        <p:nvSpPr>
          <p:cNvPr id="76" name="object 15">
            <a:extLst>
              <a:ext uri="{FF2B5EF4-FFF2-40B4-BE49-F238E27FC236}">
                <a16:creationId xmlns:a16="http://schemas.microsoft.com/office/drawing/2014/main" id="{30FD8689-29B3-213D-8C0E-E8D0B2D257A4}"/>
              </a:ext>
            </a:extLst>
          </p:cNvPr>
          <p:cNvSpPr txBox="1"/>
          <p:nvPr/>
        </p:nvSpPr>
        <p:spPr>
          <a:xfrm>
            <a:off x="12150104" y="5283707"/>
            <a:ext cx="1534738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fontAlgn="base">
              <a:spcBef>
                <a:spcPts val="0"/>
              </a:spcBef>
            </a:pPr>
            <a:r>
              <a:rPr lang="ru-RU" sz="2000" b="1" dirty="0">
                <a:solidFill>
                  <a:schemeClr val="accent1"/>
                </a:solidFill>
                <a:latin typeface="+mj-lt"/>
              </a:rPr>
              <a:t>25.09.2022</a:t>
            </a:r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id="{CE905FBF-0F8B-1716-73A9-1C7AD7072471}"/>
              </a:ext>
            </a:extLst>
          </p:cNvPr>
          <p:cNvSpPr/>
          <p:nvPr/>
        </p:nvSpPr>
        <p:spPr>
          <a:xfrm rot="10800000">
            <a:off x="13863052" y="3813313"/>
            <a:ext cx="1810378" cy="781054"/>
          </a:xfrm>
          <a:prstGeom prst="round2SameRect">
            <a:avLst/>
          </a:prstGeom>
          <a:solidFill>
            <a:srgbClr val="F8B4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9">
            <a:extLst>
              <a:ext uri="{FF2B5EF4-FFF2-40B4-BE49-F238E27FC236}">
                <a16:creationId xmlns:a16="http://schemas.microsoft.com/office/drawing/2014/main" id="{67FA0641-5102-A7E5-5AEE-FC866622861F}"/>
              </a:ext>
            </a:extLst>
          </p:cNvPr>
          <p:cNvSpPr/>
          <p:nvPr/>
        </p:nvSpPr>
        <p:spPr>
          <a:xfrm rot="10800000" flipV="1">
            <a:off x="13863052" y="2417490"/>
            <a:ext cx="1810378" cy="1661794"/>
          </a:xfrm>
          <a:prstGeom prst="round2SameRect">
            <a:avLst>
              <a:gd name="adj1" fmla="val 6838"/>
              <a:gd name="adj2" fmla="val 0"/>
            </a:avLst>
          </a:pr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44A76455-8473-518A-6C93-4086C2156319}"/>
              </a:ext>
            </a:extLst>
          </p:cNvPr>
          <p:cNvSpPr/>
          <p:nvPr/>
        </p:nvSpPr>
        <p:spPr>
          <a:xfrm>
            <a:off x="14671325" y="4760003"/>
            <a:ext cx="193830" cy="193830"/>
          </a:xfrm>
          <a:prstGeom prst="ellipse">
            <a:avLst/>
          </a:prstGeom>
          <a:solidFill>
            <a:srgbClr val="F8B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Равнобедренный треугольник 39">
            <a:extLst>
              <a:ext uri="{FF2B5EF4-FFF2-40B4-BE49-F238E27FC236}">
                <a16:creationId xmlns:a16="http://schemas.microsoft.com/office/drawing/2014/main" id="{B526D852-B34C-B742-A71B-B398C2E1E393}"/>
              </a:ext>
            </a:extLst>
          </p:cNvPr>
          <p:cNvSpPr/>
          <p:nvPr/>
        </p:nvSpPr>
        <p:spPr>
          <a:xfrm>
            <a:off x="14569616" y="3858132"/>
            <a:ext cx="397248" cy="232574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object 15">
            <a:extLst>
              <a:ext uri="{FF2B5EF4-FFF2-40B4-BE49-F238E27FC236}">
                <a16:creationId xmlns:a16="http://schemas.microsoft.com/office/drawing/2014/main" id="{A3F23DE8-ECB6-63E2-9681-B9D6A3267B8E}"/>
              </a:ext>
            </a:extLst>
          </p:cNvPr>
          <p:cNvSpPr txBox="1"/>
          <p:nvPr/>
        </p:nvSpPr>
        <p:spPr>
          <a:xfrm>
            <a:off x="14008374" y="2674185"/>
            <a:ext cx="1519731" cy="93487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fontAlgn="base">
              <a:spcBef>
                <a:spcPts val="0"/>
              </a:spcBef>
            </a:pPr>
            <a:r>
              <a:rPr lang="ru-RU" sz="2000" dirty="0">
                <a:solidFill>
                  <a:schemeClr val="accent1"/>
                </a:solidFill>
              </a:rPr>
              <a:t>Заседания рабочей группы</a:t>
            </a:r>
          </a:p>
        </p:txBody>
      </p:sp>
      <p:sp>
        <p:nvSpPr>
          <p:cNvPr id="78" name="object 15">
            <a:extLst>
              <a:ext uri="{FF2B5EF4-FFF2-40B4-BE49-F238E27FC236}">
                <a16:creationId xmlns:a16="http://schemas.microsoft.com/office/drawing/2014/main" id="{04763A3D-AD0B-141D-B7B8-4D4FB46FA09F}"/>
              </a:ext>
            </a:extLst>
          </p:cNvPr>
          <p:cNvSpPr txBox="1"/>
          <p:nvPr/>
        </p:nvSpPr>
        <p:spPr>
          <a:xfrm>
            <a:off x="13993698" y="4219094"/>
            <a:ext cx="1534738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fontAlgn="base">
              <a:spcBef>
                <a:spcPts val="0"/>
              </a:spcBef>
            </a:pPr>
            <a:r>
              <a:rPr lang="ru-RU" sz="2000" b="1" dirty="0">
                <a:solidFill>
                  <a:schemeClr val="accent1"/>
                </a:solidFill>
                <a:latin typeface="+mj-lt"/>
              </a:rPr>
              <a:t>20.12.2022</a:t>
            </a:r>
          </a:p>
        </p:txBody>
      </p:sp>
      <p:sp>
        <p:nvSpPr>
          <p:cNvPr id="42" name="object 16">
            <a:extLst>
              <a:ext uri="{FF2B5EF4-FFF2-40B4-BE49-F238E27FC236}">
                <a16:creationId xmlns:a16="http://schemas.microsoft.com/office/drawing/2014/main" id="{E2192113-ECC8-9470-F9A1-28E166025074}"/>
              </a:ext>
            </a:extLst>
          </p:cNvPr>
          <p:cNvSpPr/>
          <p:nvPr/>
        </p:nvSpPr>
        <p:spPr>
          <a:xfrm>
            <a:off x="15253331" y="5124269"/>
            <a:ext cx="2800349" cy="688782"/>
          </a:xfrm>
          <a:prstGeom prst="round2SameRect">
            <a:avLst/>
          </a:prstGeom>
          <a:solidFill>
            <a:srgbClr val="F8B4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9">
            <a:extLst>
              <a:ext uri="{FF2B5EF4-FFF2-40B4-BE49-F238E27FC236}">
                <a16:creationId xmlns:a16="http://schemas.microsoft.com/office/drawing/2014/main" id="{04D96DA0-43AD-2937-5193-A30CE2980F04}"/>
              </a:ext>
            </a:extLst>
          </p:cNvPr>
          <p:cNvSpPr/>
          <p:nvPr/>
        </p:nvSpPr>
        <p:spPr>
          <a:xfrm flipV="1">
            <a:off x="15253331" y="5804265"/>
            <a:ext cx="2800349" cy="1682106"/>
          </a:xfrm>
          <a:prstGeom prst="round2SameRect">
            <a:avLst>
              <a:gd name="adj1" fmla="val 6838"/>
              <a:gd name="adj2" fmla="val 0"/>
            </a:avLst>
          </a:pr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23E41FBD-74EE-7519-565E-8DA9D25808F9}"/>
              </a:ext>
            </a:extLst>
          </p:cNvPr>
          <p:cNvSpPr/>
          <p:nvPr/>
        </p:nvSpPr>
        <p:spPr>
          <a:xfrm rot="10800000">
            <a:off x="16528744" y="4764803"/>
            <a:ext cx="193830" cy="193830"/>
          </a:xfrm>
          <a:prstGeom prst="ellipse">
            <a:avLst/>
          </a:prstGeom>
          <a:solidFill>
            <a:srgbClr val="F8B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Равнобедренный треугольник 44">
            <a:extLst>
              <a:ext uri="{FF2B5EF4-FFF2-40B4-BE49-F238E27FC236}">
                <a16:creationId xmlns:a16="http://schemas.microsoft.com/office/drawing/2014/main" id="{C7568E75-80AA-CD32-2386-BBADBDD8D041}"/>
              </a:ext>
            </a:extLst>
          </p:cNvPr>
          <p:cNvSpPr/>
          <p:nvPr/>
        </p:nvSpPr>
        <p:spPr>
          <a:xfrm rot="10800000">
            <a:off x="16454881" y="5776882"/>
            <a:ext cx="397248" cy="232574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object 15">
            <a:extLst>
              <a:ext uri="{FF2B5EF4-FFF2-40B4-BE49-F238E27FC236}">
                <a16:creationId xmlns:a16="http://schemas.microsoft.com/office/drawing/2014/main" id="{0870B241-9A8F-DBFB-49E5-BEE0E7EE1FD9}"/>
              </a:ext>
            </a:extLst>
          </p:cNvPr>
          <p:cNvSpPr txBox="1"/>
          <p:nvPr/>
        </p:nvSpPr>
        <p:spPr>
          <a:xfrm>
            <a:off x="15327784" y="6030176"/>
            <a:ext cx="2651442" cy="124264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fontAlgn="base">
              <a:spcBef>
                <a:spcPts val="0"/>
              </a:spcBef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Согласование проекта </a:t>
            </a:r>
          </a:p>
          <a:p>
            <a:pPr lvl="0" algn="ctr" fontAlgn="base">
              <a:spcBef>
                <a:spcPts val="0"/>
              </a:spcBef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ТР ЕАЭС в рамках союза</a:t>
            </a:r>
          </a:p>
        </p:txBody>
      </p:sp>
      <p:sp>
        <p:nvSpPr>
          <p:cNvPr id="80" name="object 15">
            <a:extLst>
              <a:ext uri="{FF2B5EF4-FFF2-40B4-BE49-F238E27FC236}">
                <a16:creationId xmlns:a16="http://schemas.microsoft.com/office/drawing/2014/main" id="{957A26D8-62D7-22B9-780D-E6EA214DCA8B}"/>
              </a:ext>
            </a:extLst>
          </p:cNvPr>
          <p:cNvSpPr txBox="1"/>
          <p:nvPr/>
        </p:nvSpPr>
        <p:spPr>
          <a:xfrm>
            <a:off x="15730295" y="5149786"/>
            <a:ext cx="1846421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fontAlgn="base">
              <a:spcBef>
                <a:spcPts val="0"/>
              </a:spcBef>
            </a:pPr>
            <a:r>
              <a:rPr lang="ru-RU" sz="2000" b="1" dirty="0">
                <a:solidFill>
                  <a:schemeClr val="accent1"/>
                </a:solidFill>
                <a:latin typeface="+mj-lt"/>
              </a:rPr>
              <a:t>20.12.2022-  30.11.2023</a:t>
            </a:r>
          </a:p>
        </p:txBody>
      </p:sp>
      <p:sp>
        <p:nvSpPr>
          <p:cNvPr id="47" name="object 16">
            <a:extLst>
              <a:ext uri="{FF2B5EF4-FFF2-40B4-BE49-F238E27FC236}">
                <a16:creationId xmlns:a16="http://schemas.microsoft.com/office/drawing/2014/main" id="{41A2BFFD-5F7D-7F46-B399-24D519D1303F}"/>
              </a:ext>
            </a:extLst>
          </p:cNvPr>
          <p:cNvSpPr/>
          <p:nvPr/>
        </p:nvSpPr>
        <p:spPr>
          <a:xfrm rot="10800000">
            <a:off x="17577889" y="3818113"/>
            <a:ext cx="1810378" cy="781054"/>
          </a:xfrm>
          <a:prstGeom prst="round2SameRect">
            <a:avLst/>
          </a:prstGeom>
          <a:solidFill>
            <a:srgbClr val="F8B4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9">
            <a:extLst>
              <a:ext uri="{FF2B5EF4-FFF2-40B4-BE49-F238E27FC236}">
                <a16:creationId xmlns:a16="http://schemas.microsoft.com/office/drawing/2014/main" id="{042D987B-F940-49B0-A11D-5B9DD4A27093}"/>
              </a:ext>
            </a:extLst>
          </p:cNvPr>
          <p:cNvSpPr/>
          <p:nvPr/>
        </p:nvSpPr>
        <p:spPr>
          <a:xfrm rot="10800000" flipV="1">
            <a:off x="17577889" y="2418211"/>
            <a:ext cx="1810378" cy="1665872"/>
          </a:xfrm>
          <a:prstGeom prst="round2SameRect">
            <a:avLst>
              <a:gd name="adj1" fmla="val 6838"/>
              <a:gd name="adj2" fmla="val 0"/>
            </a:avLst>
          </a:pr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6EA8F57A-A46D-2041-646D-350E3571BA2B}"/>
              </a:ext>
            </a:extLst>
          </p:cNvPr>
          <p:cNvSpPr/>
          <p:nvPr/>
        </p:nvSpPr>
        <p:spPr>
          <a:xfrm>
            <a:off x="18386162" y="4764803"/>
            <a:ext cx="193830" cy="193830"/>
          </a:xfrm>
          <a:prstGeom prst="ellipse">
            <a:avLst/>
          </a:prstGeom>
          <a:solidFill>
            <a:srgbClr val="F8B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Равнобедренный треугольник 49">
            <a:extLst>
              <a:ext uri="{FF2B5EF4-FFF2-40B4-BE49-F238E27FC236}">
                <a16:creationId xmlns:a16="http://schemas.microsoft.com/office/drawing/2014/main" id="{BFE43AB6-1AE3-11A8-C740-90BC820B2C18}"/>
              </a:ext>
            </a:extLst>
          </p:cNvPr>
          <p:cNvSpPr/>
          <p:nvPr/>
        </p:nvSpPr>
        <p:spPr>
          <a:xfrm>
            <a:off x="18284453" y="3862932"/>
            <a:ext cx="397248" cy="232574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object 15">
            <a:extLst>
              <a:ext uri="{FF2B5EF4-FFF2-40B4-BE49-F238E27FC236}">
                <a16:creationId xmlns:a16="http://schemas.microsoft.com/office/drawing/2014/main" id="{4FE1E20A-54C7-A724-6339-39CEB73A21D7}"/>
              </a:ext>
            </a:extLst>
          </p:cNvPr>
          <p:cNvSpPr txBox="1"/>
          <p:nvPr/>
        </p:nvSpPr>
        <p:spPr>
          <a:xfrm>
            <a:off x="17722039" y="2520296"/>
            <a:ext cx="1519731" cy="124264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fontAlgn="base">
              <a:spcBef>
                <a:spcPts val="0"/>
              </a:spcBef>
            </a:pPr>
            <a:r>
              <a:rPr lang="ru-RU" sz="2000" dirty="0">
                <a:solidFill>
                  <a:schemeClr val="accent1"/>
                </a:solidFill>
              </a:rPr>
              <a:t>ВГС ТР</a:t>
            </a:r>
          </a:p>
          <a:p>
            <a:pPr lvl="0" algn="ctr" fontAlgn="base">
              <a:spcBef>
                <a:spcPts val="0"/>
              </a:spcBef>
            </a:pPr>
            <a:r>
              <a:rPr lang="ru-RU" sz="2000" dirty="0">
                <a:solidFill>
                  <a:schemeClr val="accent1"/>
                </a:solidFill>
              </a:rPr>
              <a:t>в Российской Федерации</a:t>
            </a:r>
          </a:p>
        </p:txBody>
      </p:sp>
      <p:sp>
        <p:nvSpPr>
          <p:cNvPr id="82" name="object 15">
            <a:extLst>
              <a:ext uri="{FF2B5EF4-FFF2-40B4-BE49-F238E27FC236}">
                <a16:creationId xmlns:a16="http://schemas.microsoft.com/office/drawing/2014/main" id="{605BE94C-97EC-0F1E-381B-EAC530318202}"/>
              </a:ext>
            </a:extLst>
          </p:cNvPr>
          <p:cNvSpPr txBox="1"/>
          <p:nvPr/>
        </p:nvSpPr>
        <p:spPr>
          <a:xfrm>
            <a:off x="17576716" y="4197884"/>
            <a:ext cx="1810378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fontAlgn="base">
              <a:spcBef>
                <a:spcPts val="0"/>
              </a:spcBef>
            </a:pPr>
            <a:r>
              <a:rPr lang="ru-RU" sz="2000" b="1" dirty="0">
                <a:solidFill>
                  <a:schemeClr val="accent1"/>
                </a:solidFill>
                <a:latin typeface="+mj-lt"/>
              </a:rPr>
              <a:t>30.12.2023</a:t>
            </a:r>
          </a:p>
        </p:txBody>
      </p:sp>
      <p:grpSp>
        <p:nvGrpSpPr>
          <p:cNvPr id="110" name="Group 4">
            <a:extLst>
              <a:ext uri="{FF2B5EF4-FFF2-40B4-BE49-F238E27FC236}">
                <a16:creationId xmlns:a16="http://schemas.microsoft.com/office/drawing/2014/main" id="{F07BD554-7ADC-CAD5-380D-178200D6B9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95178" y="8461479"/>
            <a:ext cx="1360378" cy="2080854"/>
            <a:chOff x="1604" y="2236"/>
            <a:chExt cx="2330" cy="3564"/>
          </a:xfrm>
        </p:grpSpPr>
        <p:sp>
          <p:nvSpPr>
            <p:cNvPr id="111" name="AutoShape 3">
              <a:extLst>
                <a:ext uri="{FF2B5EF4-FFF2-40B4-BE49-F238E27FC236}">
                  <a16:creationId xmlns:a16="http://schemas.microsoft.com/office/drawing/2014/main" id="{A7BC0839-8489-BBD6-26D6-7563B9FE4F9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04" y="2236"/>
              <a:ext cx="2330" cy="3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Freeform 5">
              <a:extLst>
                <a:ext uri="{FF2B5EF4-FFF2-40B4-BE49-F238E27FC236}">
                  <a16:creationId xmlns:a16="http://schemas.microsoft.com/office/drawing/2014/main" id="{617320E6-8326-62C4-F327-215D0337F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" y="2254"/>
              <a:ext cx="2254" cy="3530"/>
            </a:xfrm>
            <a:custGeom>
              <a:avLst/>
              <a:gdLst>
                <a:gd name="T0" fmla="*/ 0 w 3317"/>
                <a:gd name="T1" fmla="*/ 100 h 5198"/>
                <a:gd name="T2" fmla="*/ 718 w 3317"/>
                <a:gd name="T3" fmla="*/ 0 h 5198"/>
                <a:gd name="T4" fmla="*/ 3317 w 3317"/>
                <a:gd name="T5" fmla="*/ 2599 h 5198"/>
                <a:gd name="T6" fmla="*/ 718 w 3317"/>
                <a:gd name="T7" fmla="*/ 5198 h 5198"/>
                <a:gd name="T8" fmla="*/ 0 w 3317"/>
                <a:gd name="T9" fmla="*/ 5097 h 5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7" h="5198">
                  <a:moveTo>
                    <a:pt x="0" y="100"/>
                  </a:moveTo>
                  <a:cubicBezTo>
                    <a:pt x="228" y="35"/>
                    <a:pt x="469" y="0"/>
                    <a:pt x="718" y="0"/>
                  </a:cubicBezTo>
                  <a:cubicBezTo>
                    <a:pt x="2154" y="0"/>
                    <a:pt x="3317" y="1163"/>
                    <a:pt x="3317" y="2599"/>
                  </a:cubicBezTo>
                  <a:cubicBezTo>
                    <a:pt x="3317" y="4034"/>
                    <a:pt x="2154" y="5198"/>
                    <a:pt x="718" y="5198"/>
                  </a:cubicBezTo>
                  <a:cubicBezTo>
                    <a:pt x="469" y="5198"/>
                    <a:pt x="228" y="5163"/>
                    <a:pt x="0" y="5097"/>
                  </a:cubicBezTo>
                </a:path>
              </a:pathLst>
            </a:custGeom>
            <a:noFill/>
            <a:ln w="28575" cap="flat">
              <a:solidFill>
                <a:srgbClr val="7C7B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Freeform 6">
              <a:extLst>
                <a:ext uri="{FF2B5EF4-FFF2-40B4-BE49-F238E27FC236}">
                  <a16:creationId xmlns:a16="http://schemas.microsoft.com/office/drawing/2014/main" id="{3634CCFA-8256-473E-944A-F50F545F2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" y="2251"/>
              <a:ext cx="139" cy="140"/>
            </a:xfrm>
            <a:custGeom>
              <a:avLst/>
              <a:gdLst>
                <a:gd name="T0" fmla="*/ 129 w 205"/>
                <a:gd name="T1" fmla="*/ 191 h 206"/>
                <a:gd name="T2" fmla="*/ 15 w 205"/>
                <a:gd name="T3" fmla="*/ 130 h 206"/>
                <a:gd name="T4" fmla="*/ 76 w 205"/>
                <a:gd name="T5" fmla="*/ 15 h 206"/>
                <a:gd name="T6" fmla="*/ 191 w 205"/>
                <a:gd name="T7" fmla="*/ 76 h 206"/>
                <a:gd name="T8" fmla="*/ 129 w 205"/>
                <a:gd name="T9" fmla="*/ 19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206">
                  <a:moveTo>
                    <a:pt x="129" y="191"/>
                  </a:moveTo>
                  <a:cubicBezTo>
                    <a:pt x="81" y="206"/>
                    <a:pt x="29" y="178"/>
                    <a:pt x="15" y="130"/>
                  </a:cubicBezTo>
                  <a:cubicBezTo>
                    <a:pt x="0" y="81"/>
                    <a:pt x="27" y="30"/>
                    <a:pt x="76" y="15"/>
                  </a:cubicBezTo>
                  <a:cubicBezTo>
                    <a:pt x="125" y="0"/>
                    <a:pt x="176" y="28"/>
                    <a:pt x="191" y="76"/>
                  </a:cubicBezTo>
                  <a:cubicBezTo>
                    <a:pt x="205" y="125"/>
                    <a:pt x="178" y="176"/>
                    <a:pt x="129" y="191"/>
                  </a:cubicBezTo>
                  <a:close/>
                </a:path>
              </a:pathLst>
            </a:custGeom>
            <a:solidFill>
              <a:srgbClr val="7C7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" name="Freeform 7">
              <a:extLst>
                <a:ext uri="{FF2B5EF4-FFF2-40B4-BE49-F238E27FC236}">
                  <a16:creationId xmlns:a16="http://schemas.microsoft.com/office/drawing/2014/main" id="{7F6C23BB-7418-7F96-9CB3-DD22FFA2D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" y="5647"/>
              <a:ext cx="139" cy="139"/>
            </a:xfrm>
            <a:custGeom>
              <a:avLst/>
              <a:gdLst>
                <a:gd name="T0" fmla="*/ 129 w 205"/>
                <a:gd name="T1" fmla="*/ 14 h 205"/>
                <a:gd name="T2" fmla="*/ 15 w 205"/>
                <a:gd name="T3" fmla="*/ 76 h 205"/>
                <a:gd name="T4" fmla="*/ 76 w 205"/>
                <a:gd name="T5" fmla="*/ 190 h 205"/>
                <a:gd name="T6" fmla="*/ 191 w 205"/>
                <a:gd name="T7" fmla="*/ 129 h 205"/>
                <a:gd name="T8" fmla="*/ 129 w 205"/>
                <a:gd name="T9" fmla="*/ 1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205">
                  <a:moveTo>
                    <a:pt x="129" y="14"/>
                  </a:moveTo>
                  <a:cubicBezTo>
                    <a:pt x="81" y="0"/>
                    <a:pt x="29" y="27"/>
                    <a:pt x="15" y="76"/>
                  </a:cubicBezTo>
                  <a:cubicBezTo>
                    <a:pt x="0" y="124"/>
                    <a:pt x="27" y="176"/>
                    <a:pt x="76" y="190"/>
                  </a:cubicBezTo>
                  <a:cubicBezTo>
                    <a:pt x="125" y="205"/>
                    <a:pt x="176" y="178"/>
                    <a:pt x="191" y="129"/>
                  </a:cubicBezTo>
                  <a:cubicBezTo>
                    <a:pt x="205" y="80"/>
                    <a:pt x="178" y="29"/>
                    <a:pt x="129" y="14"/>
                  </a:cubicBezTo>
                  <a:close/>
                </a:path>
              </a:pathLst>
            </a:custGeom>
            <a:solidFill>
              <a:srgbClr val="7C7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5" name="object 39">
            <a:extLst>
              <a:ext uri="{FF2B5EF4-FFF2-40B4-BE49-F238E27FC236}">
                <a16:creationId xmlns:a16="http://schemas.microsoft.com/office/drawing/2014/main" id="{266C1D2C-D598-2D81-F40A-7B2D174DDCCC}"/>
              </a:ext>
            </a:extLst>
          </p:cNvPr>
          <p:cNvSpPr txBox="1"/>
          <p:nvPr/>
        </p:nvSpPr>
        <p:spPr>
          <a:xfrm>
            <a:off x="1084153" y="9073897"/>
            <a:ext cx="2736304" cy="856018"/>
          </a:xfrm>
          <a:prstGeom prst="rect">
            <a:avLst/>
          </a:prstGeom>
        </p:spPr>
        <p:txBody>
          <a:bodyPr vert="horz" wrap="square" lIns="0" tIns="24779" rIns="0" bIns="0" rtlCol="0">
            <a:spAutoFit/>
          </a:bodyPr>
          <a:lstStyle/>
          <a:p>
            <a:pPr marR="5083" algn="ctr"/>
            <a:r>
              <a:rPr lang="ru-RU" spc="80" dirty="0">
                <a:solidFill>
                  <a:srgbClr val="3E3D40"/>
                </a:solidFill>
                <a:latin typeface="+mj-lt"/>
                <a:cs typeface="Arial" panose="020B0604020202020204" pitchFamily="34" charset="0"/>
              </a:rPr>
              <a:t>СОГЛАСОВАНИЕ ПРОЕКТА ТР ЕАЭС </a:t>
            </a:r>
          </a:p>
          <a:p>
            <a:pPr marR="5083" algn="ctr"/>
            <a:r>
              <a:rPr lang="ru-RU" spc="80" dirty="0">
                <a:solidFill>
                  <a:srgbClr val="3E3D40"/>
                </a:solidFill>
                <a:latin typeface="+mj-lt"/>
                <a:cs typeface="Arial" panose="020B0604020202020204" pitchFamily="34" charset="0"/>
              </a:rPr>
              <a:t>В РАМКАХ СОЮЗА</a:t>
            </a:r>
          </a:p>
        </p:txBody>
      </p: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818024FE-0E74-D97C-B8C5-D608018437C9}"/>
              </a:ext>
            </a:extLst>
          </p:cNvPr>
          <p:cNvGrpSpPr/>
          <p:nvPr/>
        </p:nvGrpSpPr>
        <p:grpSpPr>
          <a:xfrm rot="10800000">
            <a:off x="4087920" y="9357890"/>
            <a:ext cx="288031" cy="288031"/>
            <a:chOff x="8115435" y="9419205"/>
            <a:chExt cx="288031" cy="288031"/>
          </a:xfrm>
        </p:grpSpPr>
        <p:sp>
          <p:nvSpPr>
            <p:cNvPr id="117" name="object 10">
              <a:extLst>
                <a:ext uri="{FF2B5EF4-FFF2-40B4-BE49-F238E27FC236}">
                  <a16:creationId xmlns:a16="http://schemas.microsoft.com/office/drawing/2014/main" id="{C134DAAC-CBA2-3DE5-4D93-CB73F6416B0F}"/>
                </a:ext>
              </a:extLst>
            </p:cNvPr>
            <p:cNvSpPr/>
            <p:nvPr/>
          </p:nvSpPr>
          <p:spPr>
            <a:xfrm rot="16200000">
              <a:off x="8115435" y="9419205"/>
              <a:ext cx="288031" cy="288031"/>
            </a:xfrm>
            <a:custGeom>
              <a:avLst/>
              <a:gdLst/>
              <a:ahLst/>
              <a:cxnLst/>
              <a:rect l="l" t="t" r="r" b="b"/>
              <a:pathLst>
                <a:path w="673734" h="673735">
                  <a:moveTo>
                    <a:pt x="336607" y="0"/>
                  </a:moveTo>
                  <a:lnTo>
                    <a:pt x="290932" y="3072"/>
                  </a:lnTo>
                  <a:lnTo>
                    <a:pt x="247125" y="12023"/>
                  </a:lnTo>
                  <a:lnTo>
                    <a:pt x="205586" y="26451"/>
                  </a:lnTo>
                  <a:lnTo>
                    <a:pt x="166716" y="45955"/>
                  </a:lnTo>
                  <a:lnTo>
                    <a:pt x="130918" y="70134"/>
                  </a:lnTo>
                  <a:lnTo>
                    <a:pt x="98591" y="98587"/>
                  </a:lnTo>
                  <a:lnTo>
                    <a:pt x="70137" y="130913"/>
                  </a:lnTo>
                  <a:lnTo>
                    <a:pt x="45957" y="166712"/>
                  </a:lnTo>
                  <a:lnTo>
                    <a:pt x="26452" y="205581"/>
                  </a:lnTo>
                  <a:lnTo>
                    <a:pt x="12024" y="247121"/>
                  </a:lnTo>
                  <a:lnTo>
                    <a:pt x="3072" y="290930"/>
                  </a:lnTo>
                  <a:lnTo>
                    <a:pt x="0" y="336607"/>
                  </a:lnTo>
                  <a:lnTo>
                    <a:pt x="3072" y="382282"/>
                  </a:lnTo>
                  <a:lnTo>
                    <a:pt x="12024" y="426089"/>
                  </a:lnTo>
                  <a:lnTo>
                    <a:pt x="26452" y="467627"/>
                  </a:lnTo>
                  <a:lnTo>
                    <a:pt x="45957" y="506495"/>
                  </a:lnTo>
                  <a:lnTo>
                    <a:pt x="70137" y="542293"/>
                  </a:lnTo>
                  <a:lnTo>
                    <a:pt x="98591" y="574618"/>
                  </a:lnTo>
                  <a:lnTo>
                    <a:pt x="130918" y="603071"/>
                  </a:lnTo>
                  <a:lnTo>
                    <a:pt x="166716" y="627249"/>
                  </a:lnTo>
                  <a:lnTo>
                    <a:pt x="205586" y="646753"/>
                  </a:lnTo>
                  <a:lnTo>
                    <a:pt x="247125" y="661181"/>
                  </a:lnTo>
                  <a:lnTo>
                    <a:pt x="290932" y="670131"/>
                  </a:lnTo>
                  <a:lnTo>
                    <a:pt x="336607" y="673204"/>
                  </a:lnTo>
                  <a:lnTo>
                    <a:pt x="382282" y="670131"/>
                  </a:lnTo>
                  <a:lnTo>
                    <a:pt x="426090" y="661181"/>
                  </a:lnTo>
                  <a:lnTo>
                    <a:pt x="467629" y="646753"/>
                  </a:lnTo>
                  <a:lnTo>
                    <a:pt x="506498" y="627249"/>
                  </a:lnTo>
                  <a:lnTo>
                    <a:pt x="542297" y="603071"/>
                  </a:lnTo>
                  <a:lnTo>
                    <a:pt x="574623" y="574618"/>
                  </a:lnTo>
                  <a:lnTo>
                    <a:pt x="603077" y="542293"/>
                  </a:lnTo>
                  <a:lnTo>
                    <a:pt x="627257" y="506495"/>
                  </a:lnTo>
                  <a:lnTo>
                    <a:pt x="646762" y="467627"/>
                  </a:lnTo>
                  <a:lnTo>
                    <a:pt x="661190" y="426089"/>
                  </a:lnTo>
                  <a:lnTo>
                    <a:pt x="670142" y="382282"/>
                  </a:lnTo>
                  <a:lnTo>
                    <a:pt x="673215" y="336607"/>
                  </a:lnTo>
                  <a:lnTo>
                    <a:pt x="670142" y="290930"/>
                  </a:lnTo>
                  <a:lnTo>
                    <a:pt x="661190" y="247121"/>
                  </a:lnTo>
                  <a:lnTo>
                    <a:pt x="646762" y="205581"/>
                  </a:lnTo>
                  <a:lnTo>
                    <a:pt x="627257" y="166712"/>
                  </a:lnTo>
                  <a:lnTo>
                    <a:pt x="603077" y="130913"/>
                  </a:lnTo>
                  <a:lnTo>
                    <a:pt x="574623" y="98587"/>
                  </a:lnTo>
                  <a:lnTo>
                    <a:pt x="542297" y="70134"/>
                  </a:lnTo>
                  <a:lnTo>
                    <a:pt x="506498" y="45955"/>
                  </a:lnTo>
                  <a:lnTo>
                    <a:pt x="467629" y="26451"/>
                  </a:lnTo>
                  <a:lnTo>
                    <a:pt x="426090" y="12023"/>
                  </a:lnTo>
                  <a:lnTo>
                    <a:pt x="382282" y="3072"/>
                  </a:lnTo>
                  <a:lnTo>
                    <a:pt x="336607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Овал 117">
              <a:extLst>
                <a:ext uri="{FF2B5EF4-FFF2-40B4-BE49-F238E27FC236}">
                  <a16:creationId xmlns:a16="http://schemas.microsoft.com/office/drawing/2014/main" id="{4A6337A5-34D7-2649-1380-2BCA0C0DA3C7}"/>
                </a:ext>
              </a:extLst>
            </p:cNvPr>
            <p:cNvSpPr/>
            <p:nvPr/>
          </p:nvSpPr>
          <p:spPr>
            <a:xfrm>
              <a:off x="8162535" y="9466305"/>
              <a:ext cx="193830" cy="193830"/>
            </a:xfrm>
            <a:prstGeom prst="ellipse">
              <a:avLst/>
            </a:prstGeom>
            <a:solidFill>
              <a:srgbClr val="F8B4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3B397527-4F87-245C-BBF2-1E7A88B79B26}"/>
              </a:ext>
            </a:extLst>
          </p:cNvPr>
          <p:cNvGrpSpPr/>
          <p:nvPr/>
        </p:nvGrpSpPr>
        <p:grpSpPr>
          <a:xfrm>
            <a:off x="5116706" y="8663539"/>
            <a:ext cx="597463" cy="935281"/>
            <a:chOff x="4948982" y="8847015"/>
            <a:chExt cx="597463" cy="935281"/>
          </a:xfrm>
        </p:grpSpPr>
        <p:pic>
          <p:nvPicPr>
            <p:cNvPr id="120" name="Рисунок 119">
              <a:extLst>
                <a:ext uri="{FF2B5EF4-FFF2-40B4-BE49-F238E27FC236}">
                  <a16:creationId xmlns:a16="http://schemas.microsoft.com/office/drawing/2014/main" id="{A8B0A2A3-262D-823A-48A6-B4752E9E3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48982" y="8847015"/>
              <a:ext cx="597463" cy="674555"/>
            </a:xfrm>
            <a:prstGeom prst="rect">
              <a:avLst/>
            </a:prstGeom>
          </p:spPr>
        </p:pic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880CA2FB-B8ED-75B9-8B92-F015C451F17D}"/>
                </a:ext>
              </a:extLst>
            </p:cNvPr>
            <p:cNvSpPr/>
            <p:nvPr/>
          </p:nvSpPr>
          <p:spPr>
            <a:xfrm rot="10800000">
              <a:off x="5150799" y="9588466"/>
              <a:ext cx="193830" cy="193830"/>
            </a:xfrm>
            <a:prstGeom prst="ellipse">
              <a:avLst/>
            </a:prstGeom>
            <a:solidFill>
              <a:srgbClr val="F8B4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43F71E1E-D91E-EC7C-A22B-B2CF54899549}"/>
              </a:ext>
            </a:extLst>
          </p:cNvPr>
          <p:cNvGrpSpPr/>
          <p:nvPr/>
        </p:nvGrpSpPr>
        <p:grpSpPr>
          <a:xfrm rot="10800000">
            <a:off x="6673421" y="9404990"/>
            <a:ext cx="597463" cy="935281"/>
            <a:chOff x="4948982" y="8847015"/>
            <a:chExt cx="597463" cy="935281"/>
          </a:xfrm>
        </p:grpSpPr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E86AAC51-85FF-A571-2806-A48B5E048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48982" y="8847015"/>
              <a:ext cx="597463" cy="674555"/>
            </a:xfrm>
            <a:prstGeom prst="rect">
              <a:avLst/>
            </a:prstGeom>
          </p:spPr>
        </p:pic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id="{754F41C0-05B5-A15A-82ED-F83543B51B07}"/>
                </a:ext>
              </a:extLst>
            </p:cNvPr>
            <p:cNvSpPr/>
            <p:nvPr/>
          </p:nvSpPr>
          <p:spPr>
            <a:xfrm rot="10800000">
              <a:off x="5150799" y="9588466"/>
              <a:ext cx="193830" cy="193830"/>
            </a:xfrm>
            <a:prstGeom prst="ellipse">
              <a:avLst/>
            </a:prstGeom>
            <a:solidFill>
              <a:srgbClr val="F8B4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id="{79AEBD13-B5C2-D67B-F9FF-08ACAF793EB0}"/>
              </a:ext>
            </a:extLst>
          </p:cNvPr>
          <p:cNvGrpSpPr/>
          <p:nvPr/>
        </p:nvGrpSpPr>
        <p:grpSpPr>
          <a:xfrm>
            <a:off x="8140670" y="8663539"/>
            <a:ext cx="597463" cy="935281"/>
            <a:chOff x="4948982" y="8847015"/>
            <a:chExt cx="597463" cy="935281"/>
          </a:xfrm>
        </p:grpSpPr>
        <p:pic>
          <p:nvPicPr>
            <p:cNvPr id="127" name="Рисунок 126">
              <a:extLst>
                <a:ext uri="{FF2B5EF4-FFF2-40B4-BE49-F238E27FC236}">
                  <a16:creationId xmlns:a16="http://schemas.microsoft.com/office/drawing/2014/main" id="{8DA0DAB6-6ECA-4B6C-1E96-FCAAE5F0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48982" y="8847015"/>
              <a:ext cx="597463" cy="674555"/>
            </a:xfrm>
            <a:prstGeom prst="rect">
              <a:avLst/>
            </a:prstGeom>
          </p:spPr>
        </p:pic>
        <p:sp>
          <p:nvSpPr>
            <p:cNvPr id="128" name="Овал 127">
              <a:extLst>
                <a:ext uri="{FF2B5EF4-FFF2-40B4-BE49-F238E27FC236}">
                  <a16:creationId xmlns:a16="http://schemas.microsoft.com/office/drawing/2014/main" id="{E4904C7A-6A4C-CDC1-4573-4E0C43B060E4}"/>
                </a:ext>
              </a:extLst>
            </p:cNvPr>
            <p:cNvSpPr/>
            <p:nvPr/>
          </p:nvSpPr>
          <p:spPr>
            <a:xfrm rot="10800000">
              <a:off x="5150799" y="9588466"/>
              <a:ext cx="193830" cy="193830"/>
            </a:xfrm>
            <a:prstGeom prst="ellipse">
              <a:avLst/>
            </a:prstGeom>
            <a:solidFill>
              <a:srgbClr val="F8B4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9" name="Группа 128">
            <a:extLst>
              <a:ext uri="{FF2B5EF4-FFF2-40B4-BE49-F238E27FC236}">
                <a16:creationId xmlns:a16="http://schemas.microsoft.com/office/drawing/2014/main" id="{3B859748-CA5B-6869-451B-5F06A16C0767}"/>
              </a:ext>
            </a:extLst>
          </p:cNvPr>
          <p:cNvGrpSpPr/>
          <p:nvPr/>
        </p:nvGrpSpPr>
        <p:grpSpPr>
          <a:xfrm rot="10800000">
            <a:off x="9866481" y="9404989"/>
            <a:ext cx="597463" cy="935281"/>
            <a:chOff x="4948982" y="8847015"/>
            <a:chExt cx="597463" cy="935281"/>
          </a:xfrm>
        </p:grpSpPr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F8783E27-94C2-092E-DD4F-F3F62C085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48982" y="8847015"/>
              <a:ext cx="597463" cy="674555"/>
            </a:xfrm>
            <a:prstGeom prst="rect">
              <a:avLst/>
            </a:prstGeom>
          </p:spPr>
        </p:pic>
        <p:sp>
          <p:nvSpPr>
            <p:cNvPr id="131" name="Овал 130">
              <a:extLst>
                <a:ext uri="{FF2B5EF4-FFF2-40B4-BE49-F238E27FC236}">
                  <a16:creationId xmlns:a16="http://schemas.microsoft.com/office/drawing/2014/main" id="{2E8622E2-EFAA-A404-6B5C-5CF211F1A12F}"/>
                </a:ext>
              </a:extLst>
            </p:cNvPr>
            <p:cNvSpPr/>
            <p:nvPr/>
          </p:nvSpPr>
          <p:spPr>
            <a:xfrm rot="10800000">
              <a:off x="5150799" y="9588466"/>
              <a:ext cx="193830" cy="193830"/>
            </a:xfrm>
            <a:prstGeom prst="ellipse">
              <a:avLst/>
            </a:prstGeom>
            <a:solidFill>
              <a:srgbClr val="F8B4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A2B85B46-1CF6-3B18-4396-2C749139176C}"/>
              </a:ext>
            </a:extLst>
          </p:cNvPr>
          <p:cNvGrpSpPr/>
          <p:nvPr/>
        </p:nvGrpSpPr>
        <p:grpSpPr>
          <a:xfrm>
            <a:off x="11571597" y="8663539"/>
            <a:ext cx="597463" cy="935281"/>
            <a:chOff x="4948982" y="8847015"/>
            <a:chExt cx="597463" cy="935281"/>
          </a:xfrm>
        </p:grpSpPr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id="{AAD2F845-71AD-C4B6-B626-EA846EE96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48982" y="8847015"/>
              <a:ext cx="597463" cy="674555"/>
            </a:xfrm>
            <a:prstGeom prst="rect">
              <a:avLst/>
            </a:prstGeom>
          </p:spPr>
        </p:pic>
        <p:sp>
          <p:nvSpPr>
            <p:cNvPr id="134" name="Овал 133">
              <a:extLst>
                <a:ext uri="{FF2B5EF4-FFF2-40B4-BE49-F238E27FC236}">
                  <a16:creationId xmlns:a16="http://schemas.microsoft.com/office/drawing/2014/main" id="{2E1B4C44-EFC2-EA0F-1BEC-F2582C7E710F}"/>
                </a:ext>
              </a:extLst>
            </p:cNvPr>
            <p:cNvSpPr/>
            <p:nvPr/>
          </p:nvSpPr>
          <p:spPr>
            <a:xfrm rot="10800000">
              <a:off x="5150799" y="9588466"/>
              <a:ext cx="193830" cy="193830"/>
            </a:xfrm>
            <a:prstGeom prst="ellipse">
              <a:avLst/>
            </a:prstGeom>
            <a:solidFill>
              <a:srgbClr val="F8B4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5" name="Группа 134">
            <a:extLst>
              <a:ext uri="{FF2B5EF4-FFF2-40B4-BE49-F238E27FC236}">
                <a16:creationId xmlns:a16="http://schemas.microsoft.com/office/drawing/2014/main" id="{F85C5BEF-40CA-2610-8943-D61AE76015D1}"/>
              </a:ext>
            </a:extLst>
          </p:cNvPr>
          <p:cNvGrpSpPr/>
          <p:nvPr/>
        </p:nvGrpSpPr>
        <p:grpSpPr>
          <a:xfrm rot="10800000">
            <a:off x="13128312" y="9404989"/>
            <a:ext cx="597463" cy="935281"/>
            <a:chOff x="4948982" y="8847015"/>
            <a:chExt cx="597463" cy="935281"/>
          </a:xfrm>
        </p:grpSpPr>
        <p:pic>
          <p:nvPicPr>
            <p:cNvPr id="136" name="Рисунок 135">
              <a:extLst>
                <a:ext uri="{FF2B5EF4-FFF2-40B4-BE49-F238E27FC236}">
                  <a16:creationId xmlns:a16="http://schemas.microsoft.com/office/drawing/2014/main" id="{F57688B5-8100-FA48-1DB2-CDE5F01E5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48982" y="8847015"/>
              <a:ext cx="597463" cy="674555"/>
            </a:xfrm>
            <a:prstGeom prst="rect">
              <a:avLst/>
            </a:prstGeom>
          </p:spPr>
        </p:pic>
        <p:sp>
          <p:nvSpPr>
            <p:cNvPr id="137" name="Овал 136">
              <a:extLst>
                <a:ext uri="{FF2B5EF4-FFF2-40B4-BE49-F238E27FC236}">
                  <a16:creationId xmlns:a16="http://schemas.microsoft.com/office/drawing/2014/main" id="{4404303A-192D-C699-59F3-580A4B3C309C}"/>
                </a:ext>
              </a:extLst>
            </p:cNvPr>
            <p:cNvSpPr/>
            <p:nvPr/>
          </p:nvSpPr>
          <p:spPr>
            <a:xfrm rot="10800000">
              <a:off x="5150799" y="9588466"/>
              <a:ext cx="193830" cy="193830"/>
            </a:xfrm>
            <a:prstGeom prst="ellipse">
              <a:avLst/>
            </a:prstGeom>
            <a:solidFill>
              <a:srgbClr val="F8B4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0B73B403-9791-FB1C-3077-75EC747FE600}"/>
              </a:ext>
            </a:extLst>
          </p:cNvPr>
          <p:cNvGrpSpPr/>
          <p:nvPr/>
        </p:nvGrpSpPr>
        <p:grpSpPr>
          <a:xfrm>
            <a:off x="14724857" y="8663539"/>
            <a:ext cx="597463" cy="935281"/>
            <a:chOff x="4948982" y="8847015"/>
            <a:chExt cx="597463" cy="935281"/>
          </a:xfrm>
        </p:grpSpPr>
        <p:pic>
          <p:nvPicPr>
            <p:cNvPr id="139" name="Рисунок 138">
              <a:extLst>
                <a:ext uri="{FF2B5EF4-FFF2-40B4-BE49-F238E27FC236}">
                  <a16:creationId xmlns:a16="http://schemas.microsoft.com/office/drawing/2014/main" id="{A1433C72-239C-FACA-EC65-DDFAB88D4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48982" y="8847015"/>
              <a:ext cx="597463" cy="674555"/>
            </a:xfrm>
            <a:prstGeom prst="rect">
              <a:avLst/>
            </a:prstGeom>
          </p:spPr>
        </p:pic>
        <p:sp>
          <p:nvSpPr>
            <p:cNvPr id="140" name="Овал 139">
              <a:extLst>
                <a:ext uri="{FF2B5EF4-FFF2-40B4-BE49-F238E27FC236}">
                  <a16:creationId xmlns:a16="http://schemas.microsoft.com/office/drawing/2014/main" id="{730FBFA4-7A43-DD6F-58C1-004FCE73F732}"/>
                </a:ext>
              </a:extLst>
            </p:cNvPr>
            <p:cNvSpPr/>
            <p:nvPr/>
          </p:nvSpPr>
          <p:spPr>
            <a:xfrm rot="10800000">
              <a:off x="5150799" y="9588466"/>
              <a:ext cx="193830" cy="193830"/>
            </a:xfrm>
            <a:prstGeom prst="ellipse">
              <a:avLst/>
            </a:prstGeom>
            <a:solidFill>
              <a:srgbClr val="F8B4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1" name="Группа 140">
            <a:extLst>
              <a:ext uri="{FF2B5EF4-FFF2-40B4-BE49-F238E27FC236}">
                <a16:creationId xmlns:a16="http://schemas.microsoft.com/office/drawing/2014/main" id="{C24D0612-B543-9CA6-BFE3-427D89B3D604}"/>
              </a:ext>
            </a:extLst>
          </p:cNvPr>
          <p:cNvGrpSpPr/>
          <p:nvPr/>
        </p:nvGrpSpPr>
        <p:grpSpPr>
          <a:xfrm rot="10800000">
            <a:off x="16190371" y="9404989"/>
            <a:ext cx="597463" cy="935281"/>
            <a:chOff x="4948982" y="8847015"/>
            <a:chExt cx="597463" cy="935281"/>
          </a:xfrm>
        </p:grpSpPr>
        <p:pic>
          <p:nvPicPr>
            <p:cNvPr id="142" name="Рисунок 141">
              <a:extLst>
                <a:ext uri="{FF2B5EF4-FFF2-40B4-BE49-F238E27FC236}">
                  <a16:creationId xmlns:a16="http://schemas.microsoft.com/office/drawing/2014/main" id="{2E2E5E24-5E67-9F60-06D1-EA094F259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48982" y="8847015"/>
              <a:ext cx="597463" cy="674555"/>
            </a:xfrm>
            <a:prstGeom prst="rect">
              <a:avLst/>
            </a:prstGeom>
          </p:spPr>
        </p:pic>
        <p:sp>
          <p:nvSpPr>
            <p:cNvPr id="143" name="Овал 142">
              <a:extLst>
                <a:ext uri="{FF2B5EF4-FFF2-40B4-BE49-F238E27FC236}">
                  <a16:creationId xmlns:a16="http://schemas.microsoft.com/office/drawing/2014/main" id="{5D9716D0-A566-73BF-7A33-F2C842503A81}"/>
                </a:ext>
              </a:extLst>
            </p:cNvPr>
            <p:cNvSpPr/>
            <p:nvPr/>
          </p:nvSpPr>
          <p:spPr>
            <a:xfrm rot="10800000">
              <a:off x="5150799" y="9588466"/>
              <a:ext cx="193830" cy="193830"/>
            </a:xfrm>
            <a:prstGeom prst="ellipse">
              <a:avLst/>
            </a:prstGeom>
            <a:solidFill>
              <a:srgbClr val="F8B4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03F0F188-8650-F92E-3136-A2666ACD7867}"/>
              </a:ext>
            </a:extLst>
          </p:cNvPr>
          <p:cNvGrpSpPr/>
          <p:nvPr/>
        </p:nvGrpSpPr>
        <p:grpSpPr>
          <a:xfrm>
            <a:off x="17570423" y="8653673"/>
            <a:ext cx="597463" cy="935281"/>
            <a:chOff x="4948982" y="8847015"/>
            <a:chExt cx="597463" cy="935281"/>
          </a:xfrm>
        </p:grpSpPr>
        <p:pic>
          <p:nvPicPr>
            <p:cNvPr id="145" name="Рисунок 144">
              <a:extLst>
                <a:ext uri="{FF2B5EF4-FFF2-40B4-BE49-F238E27FC236}">
                  <a16:creationId xmlns:a16="http://schemas.microsoft.com/office/drawing/2014/main" id="{C7C2B532-E538-35A8-050D-E9E4F27B1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48982" y="8847015"/>
              <a:ext cx="597463" cy="674555"/>
            </a:xfrm>
            <a:prstGeom prst="rect">
              <a:avLst/>
            </a:prstGeom>
          </p:spPr>
        </p:pic>
        <p:sp>
          <p:nvSpPr>
            <p:cNvPr id="146" name="Овал 145">
              <a:extLst>
                <a:ext uri="{FF2B5EF4-FFF2-40B4-BE49-F238E27FC236}">
                  <a16:creationId xmlns:a16="http://schemas.microsoft.com/office/drawing/2014/main" id="{4AF764A3-1148-866D-7187-5846E2254C24}"/>
                </a:ext>
              </a:extLst>
            </p:cNvPr>
            <p:cNvSpPr/>
            <p:nvPr/>
          </p:nvSpPr>
          <p:spPr>
            <a:xfrm rot="10800000">
              <a:off x="5150799" y="9588466"/>
              <a:ext cx="193830" cy="193830"/>
            </a:xfrm>
            <a:prstGeom prst="ellipse">
              <a:avLst/>
            </a:prstGeom>
            <a:solidFill>
              <a:srgbClr val="F8B4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7" name="object 15">
            <a:extLst>
              <a:ext uri="{FF2B5EF4-FFF2-40B4-BE49-F238E27FC236}">
                <a16:creationId xmlns:a16="http://schemas.microsoft.com/office/drawing/2014/main" id="{39491344-9FD9-54B4-6228-1A13679A2CA8}"/>
              </a:ext>
            </a:extLst>
          </p:cNvPr>
          <p:cNvSpPr txBox="1"/>
          <p:nvPr/>
        </p:nvSpPr>
        <p:spPr>
          <a:xfrm>
            <a:off x="5217146" y="8816102"/>
            <a:ext cx="396586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fontAlgn="base">
              <a:spcBef>
                <a:spcPts val="0"/>
              </a:spcBef>
            </a:pPr>
            <a:r>
              <a:rPr lang="ru-RU" b="1" dirty="0">
                <a:solidFill>
                  <a:schemeClr val="bg1"/>
                </a:solidFill>
              </a:rPr>
              <a:t>3.1</a:t>
            </a:r>
          </a:p>
        </p:txBody>
      </p:sp>
      <p:sp>
        <p:nvSpPr>
          <p:cNvPr id="148" name="object 15">
            <a:extLst>
              <a:ext uri="{FF2B5EF4-FFF2-40B4-BE49-F238E27FC236}">
                <a16:creationId xmlns:a16="http://schemas.microsoft.com/office/drawing/2014/main" id="{08CF5D5C-678C-5511-C362-6AB187EE429E}"/>
              </a:ext>
            </a:extLst>
          </p:cNvPr>
          <p:cNvSpPr txBox="1"/>
          <p:nvPr/>
        </p:nvSpPr>
        <p:spPr>
          <a:xfrm>
            <a:off x="6773859" y="9878297"/>
            <a:ext cx="396586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fontAlgn="base">
              <a:spcBef>
                <a:spcPts val="0"/>
              </a:spcBef>
            </a:pPr>
            <a:r>
              <a:rPr lang="ru-RU" b="1" dirty="0">
                <a:solidFill>
                  <a:schemeClr val="bg1"/>
                </a:solidFill>
              </a:rPr>
              <a:t>3.2</a:t>
            </a:r>
          </a:p>
        </p:txBody>
      </p:sp>
      <p:sp>
        <p:nvSpPr>
          <p:cNvPr id="149" name="object 15">
            <a:extLst>
              <a:ext uri="{FF2B5EF4-FFF2-40B4-BE49-F238E27FC236}">
                <a16:creationId xmlns:a16="http://schemas.microsoft.com/office/drawing/2014/main" id="{45B0820C-6901-EBFF-6CB2-52B1FF262EE5}"/>
              </a:ext>
            </a:extLst>
          </p:cNvPr>
          <p:cNvSpPr txBox="1"/>
          <p:nvPr/>
        </p:nvSpPr>
        <p:spPr>
          <a:xfrm>
            <a:off x="8238639" y="8816102"/>
            <a:ext cx="396586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fontAlgn="base">
              <a:spcBef>
                <a:spcPts val="0"/>
              </a:spcBef>
            </a:pPr>
            <a:r>
              <a:rPr lang="ru-RU" b="1" dirty="0">
                <a:solidFill>
                  <a:schemeClr val="bg1"/>
                </a:solidFill>
              </a:rPr>
              <a:t>3.3</a:t>
            </a:r>
          </a:p>
        </p:txBody>
      </p:sp>
      <p:sp>
        <p:nvSpPr>
          <p:cNvPr id="150" name="object 15">
            <a:extLst>
              <a:ext uri="{FF2B5EF4-FFF2-40B4-BE49-F238E27FC236}">
                <a16:creationId xmlns:a16="http://schemas.microsoft.com/office/drawing/2014/main" id="{AF648F1B-1988-CF6C-E190-E64DF163978B}"/>
              </a:ext>
            </a:extLst>
          </p:cNvPr>
          <p:cNvSpPr txBox="1"/>
          <p:nvPr/>
        </p:nvSpPr>
        <p:spPr>
          <a:xfrm>
            <a:off x="9966919" y="9878297"/>
            <a:ext cx="396586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fontAlgn="base">
              <a:spcBef>
                <a:spcPts val="0"/>
              </a:spcBef>
            </a:pPr>
            <a:r>
              <a:rPr lang="ru-RU" b="1" dirty="0">
                <a:solidFill>
                  <a:schemeClr val="bg1"/>
                </a:solidFill>
              </a:rPr>
              <a:t>3.4</a:t>
            </a:r>
          </a:p>
        </p:txBody>
      </p:sp>
      <p:sp>
        <p:nvSpPr>
          <p:cNvPr id="151" name="object 15">
            <a:extLst>
              <a:ext uri="{FF2B5EF4-FFF2-40B4-BE49-F238E27FC236}">
                <a16:creationId xmlns:a16="http://schemas.microsoft.com/office/drawing/2014/main" id="{8D300B9C-C36C-26FD-7C33-AD2CBCC5C586}"/>
              </a:ext>
            </a:extLst>
          </p:cNvPr>
          <p:cNvSpPr txBox="1"/>
          <p:nvPr/>
        </p:nvSpPr>
        <p:spPr>
          <a:xfrm>
            <a:off x="11672034" y="8816102"/>
            <a:ext cx="396586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fontAlgn="base">
              <a:spcBef>
                <a:spcPts val="0"/>
              </a:spcBef>
            </a:pPr>
            <a:r>
              <a:rPr lang="ru-RU" b="1" dirty="0">
                <a:solidFill>
                  <a:schemeClr val="bg1"/>
                </a:solidFill>
              </a:rPr>
              <a:t>3.5</a:t>
            </a:r>
          </a:p>
        </p:txBody>
      </p:sp>
      <p:sp>
        <p:nvSpPr>
          <p:cNvPr id="152" name="object 15">
            <a:extLst>
              <a:ext uri="{FF2B5EF4-FFF2-40B4-BE49-F238E27FC236}">
                <a16:creationId xmlns:a16="http://schemas.microsoft.com/office/drawing/2014/main" id="{73DB5F4A-5B98-46FA-00CF-76B4C2157BAE}"/>
              </a:ext>
            </a:extLst>
          </p:cNvPr>
          <p:cNvSpPr txBox="1"/>
          <p:nvPr/>
        </p:nvSpPr>
        <p:spPr>
          <a:xfrm>
            <a:off x="13228305" y="9878297"/>
            <a:ext cx="396586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fontAlgn="base">
              <a:spcBef>
                <a:spcPts val="0"/>
              </a:spcBef>
            </a:pPr>
            <a:r>
              <a:rPr lang="ru-RU" b="1" dirty="0">
                <a:solidFill>
                  <a:schemeClr val="bg1"/>
                </a:solidFill>
              </a:rPr>
              <a:t>3.6</a:t>
            </a:r>
          </a:p>
        </p:txBody>
      </p:sp>
      <p:sp>
        <p:nvSpPr>
          <p:cNvPr id="153" name="object 15">
            <a:extLst>
              <a:ext uri="{FF2B5EF4-FFF2-40B4-BE49-F238E27FC236}">
                <a16:creationId xmlns:a16="http://schemas.microsoft.com/office/drawing/2014/main" id="{CB5100F2-6AB4-5BF7-D511-DB7D153FA7F8}"/>
              </a:ext>
            </a:extLst>
          </p:cNvPr>
          <p:cNvSpPr txBox="1"/>
          <p:nvPr/>
        </p:nvSpPr>
        <p:spPr>
          <a:xfrm>
            <a:off x="14823169" y="8816102"/>
            <a:ext cx="396586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fontAlgn="base">
              <a:spcBef>
                <a:spcPts val="0"/>
              </a:spcBef>
            </a:pPr>
            <a:r>
              <a:rPr lang="ru-RU" b="1" dirty="0">
                <a:solidFill>
                  <a:schemeClr val="bg1"/>
                </a:solidFill>
              </a:rPr>
              <a:t>3.7</a:t>
            </a:r>
          </a:p>
        </p:txBody>
      </p:sp>
      <p:sp>
        <p:nvSpPr>
          <p:cNvPr id="154" name="object 15">
            <a:extLst>
              <a:ext uri="{FF2B5EF4-FFF2-40B4-BE49-F238E27FC236}">
                <a16:creationId xmlns:a16="http://schemas.microsoft.com/office/drawing/2014/main" id="{DF5F57A8-3F27-E683-B1CE-462B95BDD75E}"/>
              </a:ext>
            </a:extLst>
          </p:cNvPr>
          <p:cNvSpPr txBox="1"/>
          <p:nvPr/>
        </p:nvSpPr>
        <p:spPr>
          <a:xfrm>
            <a:off x="16290809" y="9878297"/>
            <a:ext cx="396586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fontAlgn="base">
              <a:spcBef>
                <a:spcPts val="0"/>
              </a:spcBef>
            </a:pPr>
            <a:r>
              <a:rPr lang="ru-RU" b="1" dirty="0">
                <a:solidFill>
                  <a:schemeClr val="bg1"/>
                </a:solidFill>
              </a:rPr>
              <a:t>3.8</a:t>
            </a:r>
          </a:p>
        </p:txBody>
      </p:sp>
      <p:sp>
        <p:nvSpPr>
          <p:cNvPr id="155" name="object 15">
            <a:extLst>
              <a:ext uri="{FF2B5EF4-FFF2-40B4-BE49-F238E27FC236}">
                <a16:creationId xmlns:a16="http://schemas.microsoft.com/office/drawing/2014/main" id="{FD090CDA-6913-0E6C-45B3-FF79194A5210}"/>
              </a:ext>
            </a:extLst>
          </p:cNvPr>
          <p:cNvSpPr txBox="1"/>
          <p:nvPr/>
        </p:nvSpPr>
        <p:spPr>
          <a:xfrm>
            <a:off x="17670861" y="8816102"/>
            <a:ext cx="396586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fontAlgn="base">
              <a:spcBef>
                <a:spcPts val="0"/>
              </a:spcBef>
            </a:pPr>
            <a:r>
              <a:rPr lang="ru-RU" b="1" dirty="0">
                <a:solidFill>
                  <a:schemeClr val="bg1"/>
                </a:solidFill>
              </a:rPr>
              <a:t>3.9</a:t>
            </a:r>
          </a:p>
        </p:txBody>
      </p:sp>
      <p:sp>
        <p:nvSpPr>
          <p:cNvPr id="156" name="object 15">
            <a:extLst>
              <a:ext uri="{FF2B5EF4-FFF2-40B4-BE49-F238E27FC236}">
                <a16:creationId xmlns:a16="http://schemas.microsoft.com/office/drawing/2014/main" id="{BECC1EFC-72BA-78AF-2111-6B95C9823877}"/>
              </a:ext>
            </a:extLst>
          </p:cNvPr>
          <p:cNvSpPr txBox="1"/>
          <p:nvPr/>
        </p:nvSpPr>
        <p:spPr>
          <a:xfrm>
            <a:off x="4392637" y="9706850"/>
            <a:ext cx="2045601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fontAlgn="base">
              <a:spcBef>
                <a:spcPts val="0"/>
              </a:spcBef>
            </a:pPr>
            <a:r>
              <a:rPr lang="ru-RU" sz="2000">
                <a:solidFill>
                  <a:schemeClr val="accent1"/>
                </a:solidFill>
              </a:rPr>
              <a:t>Консультативный Комитет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157" name="object 15">
            <a:extLst>
              <a:ext uri="{FF2B5EF4-FFF2-40B4-BE49-F238E27FC236}">
                <a16:creationId xmlns:a16="http://schemas.microsoft.com/office/drawing/2014/main" id="{C493E72B-BFDC-F504-48DA-B6C9B3CAA58A}"/>
              </a:ext>
            </a:extLst>
          </p:cNvPr>
          <p:cNvSpPr txBox="1"/>
          <p:nvPr/>
        </p:nvSpPr>
        <p:spPr>
          <a:xfrm>
            <a:off x="5952509" y="8203022"/>
            <a:ext cx="2039284" cy="93487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fontAlgn="base">
              <a:spcBef>
                <a:spcPts val="0"/>
              </a:spcBef>
            </a:pPr>
            <a:r>
              <a:rPr lang="ru-RU" sz="2000" dirty="0">
                <a:solidFill>
                  <a:schemeClr val="accent1"/>
                </a:solidFill>
              </a:rPr>
              <a:t>Публичное обсуждение </a:t>
            </a:r>
          </a:p>
          <a:p>
            <a:pPr lvl="0" algn="ctr" fontAlgn="base">
              <a:spcBef>
                <a:spcPts val="0"/>
              </a:spcBef>
            </a:pPr>
            <a:r>
              <a:rPr lang="ru-RU" sz="2000" dirty="0">
                <a:solidFill>
                  <a:schemeClr val="accent1"/>
                </a:solidFill>
              </a:rPr>
              <a:t>на сайте Союза</a:t>
            </a:r>
          </a:p>
        </p:txBody>
      </p:sp>
      <p:sp>
        <p:nvSpPr>
          <p:cNvPr id="158" name="object 15">
            <a:extLst>
              <a:ext uri="{FF2B5EF4-FFF2-40B4-BE49-F238E27FC236}">
                <a16:creationId xmlns:a16="http://schemas.microsoft.com/office/drawing/2014/main" id="{82E603F9-55C3-0A2B-CF37-4BF95CFFDE56}"/>
              </a:ext>
            </a:extLst>
          </p:cNvPr>
          <p:cNvSpPr txBox="1"/>
          <p:nvPr/>
        </p:nvSpPr>
        <p:spPr>
          <a:xfrm>
            <a:off x="7363457" y="9706850"/>
            <a:ext cx="2139278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fontAlgn="base">
              <a:spcBef>
                <a:spcPts val="0"/>
              </a:spcBef>
            </a:pPr>
            <a:r>
              <a:rPr lang="ru-RU" sz="2000">
                <a:solidFill>
                  <a:schemeClr val="accent1"/>
                </a:solidFill>
              </a:rPr>
              <a:t>Заседание</a:t>
            </a:r>
          </a:p>
          <a:p>
            <a:pPr lvl="0" algn="ctr" fontAlgn="base">
              <a:spcBef>
                <a:spcPts val="0"/>
              </a:spcBef>
            </a:pPr>
            <a:r>
              <a:rPr lang="ru-RU" sz="2000">
                <a:solidFill>
                  <a:schemeClr val="accent1"/>
                </a:solidFill>
              </a:rPr>
              <a:t>РГ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159" name="object 15">
            <a:extLst>
              <a:ext uri="{FF2B5EF4-FFF2-40B4-BE49-F238E27FC236}">
                <a16:creationId xmlns:a16="http://schemas.microsoft.com/office/drawing/2014/main" id="{B978ED34-0B8C-D7E8-EB53-25F7DC81BC79}"/>
              </a:ext>
            </a:extLst>
          </p:cNvPr>
          <p:cNvSpPr txBox="1"/>
          <p:nvPr/>
        </p:nvSpPr>
        <p:spPr>
          <a:xfrm>
            <a:off x="8971550" y="8049133"/>
            <a:ext cx="2387324" cy="124264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fontAlgn="base">
              <a:spcBef>
                <a:spcPts val="0"/>
              </a:spcBef>
            </a:pPr>
            <a:r>
              <a:rPr lang="ru-RU" sz="2000" dirty="0">
                <a:solidFill>
                  <a:schemeClr val="accent1"/>
                </a:solidFill>
              </a:rPr>
              <a:t>Заключение Росстандарта</a:t>
            </a:r>
          </a:p>
          <a:p>
            <a:pPr lvl="0" algn="ctr" fontAlgn="base">
              <a:spcBef>
                <a:spcPts val="0"/>
              </a:spcBef>
            </a:pPr>
            <a:r>
              <a:rPr lang="ru-RU" sz="2000" dirty="0">
                <a:solidFill>
                  <a:schemeClr val="accent1"/>
                </a:solidFill>
              </a:rPr>
              <a:t>по метрологической экспертизе</a:t>
            </a:r>
          </a:p>
        </p:txBody>
      </p:sp>
      <p:sp>
        <p:nvSpPr>
          <p:cNvPr id="160" name="object 15">
            <a:extLst>
              <a:ext uri="{FF2B5EF4-FFF2-40B4-BE49-F238E27FC236}">
                <a16:creationId xmlns:a16="http://schemas.microsoft.com/office/drawing/2014/main" id="{D90A30B8-D1A5-3D56-2322-11413D0FF079}"/>
              </a:ext>
            </a:extLst>
          </p:cNvPr>
          <p:cNvSpPr txBox="1"/>
          <p:nvPr/>
        </p:nvSpPr>
        <p:spPr>
          <a:xfrm>
            <a:off x="10800689" y="9706850"/>
            <a:ext cx="2139278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fontAlgn="base">
              <a:spcBef>
                <a:spcPts val="0"/>
              </a:spcBef>
            </a:pPr>
            <a:r>
              <a:rPr lang="ru-RU" sz="2000">
                <a:solidFill>
                  <a:schemeClr val="accent1"/>
                </a:solidFill>
              </a:rPr>
              <a:t>Рассмотрение</a:t>
            </a:r>
          </a:p>
          <a:p>
            <a:pPr lvl="0" algn="ctr" fontAlgn="base">
              <a:spcBef>
                <a:spcPts val="0"/>
              </a:spcBef>
            </a:pPr>
            <a:r>
              <a:rPr lang="ru-RU" sz="2000">
                <a:solidFill>
                  <a:schemeClr val="accent1"/>
                </a:solidFill>
              </a:rPr>
              <a:t>ТР в ЕЭК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161" name="object 15">
            <a:extLst>
              <a:ext uri="{FF2B5EF4-FFF2-40B4-BE49-F238E27FC236}">
                <a16:creationId xmlns:a16="http://schemas.microsoft.com/office/drawing/2014/main" id="{AB170CF0-8010-573D-A918-864154703F3F}"/>
              </a:ext>
            </a:extLst>
          </p:cNvPr>
          <p:cNvSpPr txBox="1"/>
          <p:nvPr/>
        </p:nvSpPr>
        <p:spPr>
          <a:xfrm>
            <a:off x="12405391" y="8283229"/>
            <a:ext cx="2039284" cy="93487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fontAlgn="base">
              <a:spcBef>
                <a:spcPts val="0"/>
              </a:spcBef>
            </a:pPr>
            <a:r>
              <a:rPr lang="ru-RU" sz="2000" dirty="0">
                <a:solidFill>
                  <a:schemeClr val="accent1"/>
                </a:solidFill>
              </a:rPr>
              <a:t>Рассмотрение ТР </a:t>
            </a:r>
          </a:p>
          <a:p>
            <a:pPr lvl="0" algn="ctr" fontAlgn="base">
              <a:spcBef>
                <a:spcPts val="0"/>
              </a:spcBef>
            </a:pPr>
            <a:r>
              <a:rPr lang="ru-RU" sz="2000" dirty="0">
                <a:solidFill>
                  <a:schemeClr val="accent1"/>
                </a:solidFill>
              </a:rPr>
              <a:t>членами Союза</a:t>
            </a:r>
          </a:p>
        </p:txBody>
      </p:sp>
      <p:sp>
        <p:nvSpPr>
          <p:cNvPr id="162" name="object 15">
            <a:extLst>
              <a:ext uri="{FF2B5EF4-FFF2-40B4-BE49-F238E27FC236}">
                <a16:creationId xmlns:a16="http://schemas.microsoft.com/office/drawing/2014/main" id="{2288D5C5-698E-4AC4-93EC-E1C0E574D4DA}"/>
              </a:ext>
            </a:extLst>
          </p:cNvPr>
          <p:cNvSpPr txBox="1"/>
          <p:nvPr/>
        </p:nvSpPr>
        <p:spPr>
          <a:xfrm>
            <a:off x="13951823" y="9706850"/>
            <a:ext cx="2139278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fontAlgn="base">
              <a:spcBef>
                <a:spcPts val="0"/>
              </a:spcBef>
            </a:pPr>
            <a:r>
              <a:rPr lang="ru-RU" sz="2000">
                <a:solidFill>
                  <a:schemeClr val="accent1"/>
                </a:solidFill>
              </a:rPr>
              <a:t>ВГС проекта</a:t>
            </a:r>
          </a:p>
          <a:p>
            <a:pPr lvl="0" algn="ctr" fontAlgn="base">
              <a:spcBef>
                <a:spcPts val="0"/>
              </a:spcBef>
            </a:pPr>
            <a:r>
              <a:rPr lang="ru-RU" sz="2000">
                <a:solidFill>
                  <a:schemeClr val="accent1"/>
                </a:solidFill>
              </a:rPr>
              <a:t>ТР ЕАЭС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163" name="object 15">
            <a:extLst>
              <a:ext uri="{FF2B5EF4-FFF2-40B4-BE49-F238E27FC236}">
                <a16:creationId xmlns:a16="http://schemas.microsoft.com/office/drawing/2014/main" id="{3ABE83C6-9151-2F51-5425-63A5B31E62C4}"/>
              </a:ext>
            </a:extLst>
          </p:cNvPr>
          <p:cNvSpPr txBox="1"/>
          <p:nvPr/>
        </p:nvSpPr>
        <p:spPr>
          <a:xfrm>
            <a:off x="15471468" y="8544040"/>
            <a:ext cx="2039284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fontAlgn="base">
              <a:spcBef>
                <a:spcPts val="0"/>
              </a:spcBef>
            </a:pPr>
            <a:r>
              <a:rPr lang="ru-RU" sz="2000" dirty="0">
                <a:solidFill>
                  <a:schemeClr val="accent1"/>
                </a:solidFill>
              </a:rPr>
              <a:t>Заседание</a:t>
            </a:r>
          </a:p>
          <a:p>
            <a:pPr lvl="0" algn="ctr" fontAlgn="base">
              <a:spcBef>
                <a:spcPts val="0"/>
              </a:spcBef>
            </a:pPr>
            <a:r>
              <a:rPr lang="ru-RU" sz="2000" dirty="0">
                <a:solidFill>
                  <a:schemeClr val="accent1"/>
                </a:solidFill>
              </a:rPr>
              <a:t>Коллегии ЕЭК</a:t>
            </a:r>
          </a:p>
        </p:txBody>
      </p:sp>
      <p:sp>
        <p:nvSpPr>
          <p:cNvPr id="164" name="object 15">
            <a:extLst>
              <a:ext uri="{FF2B5EF4-FFF2-40B4-BE49-F238E27FC236}">
                <a16:creationId xmlns:a16="http://schemas.microsoft.com/office/drawing/2014/main" id="{D7427D1D-880C-0C24-F961-47D021D3D02D}"/>
              </a:ext>
            </a:extLst>
          </p:cNvPr>
          <p:cNvSpPr txBox="1"/>
          <p:nvPr/>
        </p:nvSpPr>
        <p:spPr>
          <a:xfrm>
            <a:off x="17149074" y="9720223"/>
            <a:ext cx="1440160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fontAlgn="base">
              <a:spcBef>
                <a:spcPts val="0"/>
              </a:spcBef>
            </a:pPr>
            <a:r>
              <a:rPr lang="ru-RU" dirty="0">
                <a:solidFill>
                  <a:srgbClr val="3E3D40"/>
                </a:solidFill>
                <a:latin typeface="+mj-lt"/>
              </a:rPr>
              <a:t>ПРИНЯТИЕ </a:t>
            </a:r>
          </a:p>
          <a:p>
            <a:pPr lvl="0" algn="ctr" fontAlgn="base">
              <a:spcBef>
                <a:spcPts val="0"/>
              </a:spcBef>
            </a:pPr>
            <a:r>
              <a:rPr lang="ru-RU" dirty="0">
                <a:solidFill>
                  <a:srgbClr val="3E3D40"/>
                </a:solidFill>
                <a:latin typeface="+mj-lt"/>
              </a:rPr>
              <a:t>ТР ЕАЭС</a:t>
            </a:r>
          </a:p>
        </p:txBody>
      </p:sp>
      <p:sp>
        <p:nvSpPr>
          <p:cNvPr id="165" name="Прямоугольник: скругленные углы 164">
            <a:extLst>
              <a:ext uri="{FF2B5EF4-FFF2-40B4-BE49-F238E27FC236}">
                <a16:creationId xmlns:a16="http://schemas.microsoft.com/office/drawing/2014/main" id="{671CA2DA-6446-2E14-77B1-D0DD1A595EE9}"/>
              </a:ext>
            </a:extLst>
          </p:cNvPr>
          <p:cNvSpPr/>
          <p:nvPr/>
        </p:nvSpPr>
        <p:spPr>
          <a:xfrm>
            <a:off x="881771" y="7890098"/>
            <a:ext cx="17817589" cy="2880319"/>
          </a:xfrm>
          <a:prstGeom prst="roundRect">
            <a:avLst>
              <a:gd name="adj" fmla="val 18127"/>
            </a:avLst>
          </a:prstGeom>
          <a:noFill/>
          <a:ln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6957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Другая 2">
      <a:dk1>
        <a:sysClr val="windowText" lastClr="000000"/>
      </a:dk1>
      <a:lt1>
        <a:sysClr val="window" lastClr="FFFFFF"/>
      </a:lt1>
      <a:dk2>
        <a:srgbClr val="F8B413"/>
      </a:dk2>
      <a:lt2>
        <a:srgbClr val="85888E"/>
      </a:lt2>
      <a:accent1>
        <a:srgbClr val="3E3D40"/>
      </a:accent1>
      <a:accent2>
        <a:srgbClr val="7F7F7F"/>
      </a:accent2>
      <a:accent3>
        <a:srgbClr val="292A2B"/>
      </a:accent3>
      <a:accent4>
        <a:srgbClr val="E8E9E9"/>
      </a:accent4>
      <a:accent5>
        <a:srgbClr val="E5EBF7"/>
      </a:accent5>
      <a:accent6>
        <a:srgbClr val="CFCED8"/>
      </a:accent6>
      <a:hlink>
        <a:srgbClr val="D66B00"/>
      </a:hlink>
      <a:folHlink>
        <a:srgbClr val="D63C00"/>
      </a:folHlink>
    </a:clrScheme>
    <a:fontScheme name="Другая 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2546</TotalTime>
  <Words>1257</Words>
  <Application>Microsoft Office PowerPoint</Application>
  <PresentationFormat>Произвольный</PresentationFormat>
  <Paragraphs>277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 Black</vt:lpstr>
      <vt:lpstr>Times New Roman</vt:lpstr>
      <vt:lpstr>Calibri</vt:lpstr>
      <vt:lpstr>Microsoft Sans Serif</vt:lpstr>
      <vt:lpstr>Arial</vt:lpstr>
      <vt:lpstr>Theme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Виктор</dc:creator>
  <cp:lastModifiedBy>Andrey Kopytin</cp:lastModifiedBy>
  <cp:revision>241</cp:revision>
  <dcterms:modified xsi:type="dcterms:W3CDTF">2023-07-11T06:22:56Z</dcterms:modified>
</cp:coreProperties>
</file>