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4" r:id="rId11"/>
    <p:sldId id="272" r:id="rId12"/>
    <p:sldId id="273" r:id="rId13"/>
    <p:sldId id="275" r:id="rId14"/>
    <p:sldId id="276" r:id="rId15"/>
    <p:sldId id="277" r:id="rId16"/>
    <p:sldId id="264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9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6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8C3A-4289-49AA-8686-60D741F3E7D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68BB1-FA14-462E-AF20-CD2CF338B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7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5429"/>
          <a:stretch/>
        </p:blipFill>
        <p:spPr>
          <a:xfrm>
            <a:off x="179432" y="0"/>
            <a:ext cx="117415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538628"/>
            <a:chOff x="0" y="0"/>
            <a:chExt cx="12192000" cy="65386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" b="5270"/>
            <a:stretch/>
          </p:blipFill>
          <p:spPr>
            <a:xfrm>
              <a:off x="0" y="0"/>
              <a:ext cx="12192000" cy="653862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9073" y="62457"/>
              <a:ext cx="1181100" cy="2190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3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815"/>
            <a:ext cx="12192000" cy="4070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6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" b="5778"/>
          <a:stretch/>
        </p:blipFill>
        <p:spPr>
          <a:xfrm>
            <a:off x="0" y="0"/>
            <a:ext cx="12192000" cy="6508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70"/>
            <a:ext cx="12192000" cy="6380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14"/>
            <a:ext cx="12192000" cy="6147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652"/>
            <a:ext cx="12192000" cy="347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5" r="5142" b="1"/>
          <a:stretch/>
        </p:blipFill>
        <p:spPr>
          <a:xfrm>
            <a:off x="0" y="0"/>
            <a:ext cx="12192000" cy="676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" y="0"/>
            <a:ext cx="121433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0" y="0"/>
            <a:ext cx="107475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9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6714"/>
          <a:stretch/>
        </p:blipFill>
        <p:spPr>
          <a:xfrm>
            <a:off x="-9540" y="0"/>
            <a:ext cx="12201540" cy="660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75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72"/>
            <a:ext cx="12192000" cy="4828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2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58"/>
            <a:ext cx="12192000" cy="6450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3301" r="21357"/>
          <a:stretch/>
        </p:blipFill>
        <p:spPr>
          <a:xfrm>
            <a:off x="1271450" y="-2732"/>
            <a:ext cx="8604070" cy="6860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4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3937" r="22858"/>
          <a:stretch/>
        </p:blipFill>
        <p:spPr>
          <a:xfrm>
            <a:off x="1428206" y="0"/>
            <a:ext cx="8303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652"/>
            <a:ext cx="12192000" cy="347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1504" r="5429" b="3692"/>
          <a:stretch/>
        </p:blipFill>
        <p:spPr>
          <a:xfrm>
            <a:off x="0" y="-1"/>
            <a:ext cx="12189901" cy="6470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86594" cy="6496594"/>
            <a:chOff x="0" y="0"/>
            <a:chExt cx="12186594" cy="649659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14" b="5905"/>
            <a:stretch/>
          </p:blipFill>
          <p:spPr>
            <a:xfrm>
              <a:off x="0" y="0"/>
              <a:ext cx="12186594" cy="64965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1324" y="62456"/>
              <a:ext cx="1181100" cy="2190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890314" y="64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</Words>
  <Application>Microsoft Office PowerPoint</Application>
  <PresentationFormat>Произвольный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Савина Анастасия Федоровна</dc:creator>
  <cp:lastModifiedBy>1</cp:lastModifiedBy>
  <cp:revision>14</cp:revision>
  <dcterms:created xsi:type="dcterms:W3CDTF">2023-12-04T13:47:16Z</dcterms:created>
  <dcterms:modified xsi:type="dcterms:W3CDTF">2023-12-06T15:06:26Z</dcterms:modified>
</cp:coreProperties>
</file>