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0" r:id="rId2"/>
    <p:sldMasterId id="2147483746" r:id="rId3"/>
    <p:sldMasterId id="2147483752" r:id="rId4"/>
    <p:sldMasterId id="2147483758" r:id="rId5"/>
    <p:sldMasterId id="2147483770" r:id="rId6"/>
  </p:sldMasterIdLst>
  <p:notesMasterIdLst>
    <p:notesMasterId r:id="rId16"/>
  </p:notesMasterIdLst>
  <p:handoutMasterIdLst>
    <p:handoutMasterId r:id="rId17"/>
  </p:handoutMasterIdLst>
  <p:sldIdLst>
    <p:sldId id="256" r:id="rId7"/>
    <p:sldId id="316" r:id="rId8"/>
    <p:sldId id="367" r:id="rId9"/>
    <p:sldId id="356" r:id="rId10"/>
    <p:sldId id="363" r:id="rId11"/>
    <p:sldId id="368" r:id="rId12"/>
    <p:sldId id="307" r:id="rId13"/>
    <p:sldId id="361" r:id="rId14"/>
    <p:sldId id="318" r:id="rId15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981" autoAdjust="0"/>
    <p:restoredTop sz="94599" autoAdjust="0"/>
  </p:normalViewPr>
  <p:slideViewPr>
    <p:cSldViewPr snapToGrid="0">
      <p:cViewPr>
        <p:scale>
          <a:sx n="75" d="100"/>
          <a:sy n="75" d="100"/>
        </p:scale>
        <p:origin x="-837" y="30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FDB2DF5-85BF-49F9-AB69-88C69220685B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BCA7A1B-51DE-4EEE-9166-D8A91CDE63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3257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7B8F0E8-DF74-486A-9237-7DD2D74CC835}" type="datetimeFigureOut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9B38625-5158-49E9-AB38-898C57A2BF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42574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E38E9B8-38E3-445E-8AB0-0A2F56523193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  <p:sp>
        <p:nvSpPr>
          <p:cNvPr id="19460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14F1F6-F1E2-4891-8EA8-19DA90288B14}" type="slidenum">
              <a:rPr lang="ru-RU" altLang="ru-RU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28676" name="Нижний колонтитул 1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D472FD4-FEAB-4B40-BA0E-44F6C572F529}" type="slidenum">
              <a:rPr lang="en-GB" altLang="en-US" b="1">
                <a:solidFill>
                  <a:srgbClr val="1F497D"/>
                </a:solidFill>
                <a:cs typeface="Times New Roman" pitchFamily="18" charset="0"/>
              </a:rPr>
              <a:pPr/>
              <a:t>8</a:t>
            </a:fld>
            <a:endParaRPr lang="en-GB" altLang="en-US" b="1">
              <a:solidFill>
                <a:srgbClr val="1F497D"/>
              </a:solidFill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3179" y="4715154"/>
            <a:ext cx="5891318" cy="4466986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z="1000" b="1" dirty="0">
                <a:solidFill>
                  <a:srgbClr val="FF0000"/>
                </a:solidFill>
              </a:rPr>
              <a:t>ДОРАБОТАТЬ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B56A4-2B2A-4331-9F1D-12D41DE9BFDD}" type="datetime1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НУЦ "Контроль и диагностика"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ACFB6-F38F-4583-8517-58338A739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4FCC7-2EFD-4537-92C6-5EFD760701BF}" type="datetime1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НУЦ "Контроль и диагностика"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9DAF5-6965-43E2-83CE-A240E1C2D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E7851-2E3B-4A7D-A002-181D7A870F67}" type="datetime1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НУЦ "Контроль и диагностика"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D20EF-92B1-4610-963A-2DC42F991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 userDrawn="1"/>
        </p:nvSpPr>
        <p:spPr bwMode="gray">
          <a:xfrm>
            <a:off x="0" y="4313786"/>
            <a:ext cx="9144000" cy="2544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1334619" y="951614"/>
            <a:ext cx="7424810" cy="918000"/>
          </a:xfrm>
          <a:noFill/>
        </p:spPr>
        <p:txBody>
          <a:bodyPr lIns="0" tIns="0" rIns="0" anchor="ctr" anchorCtr="0"/>
          <a:lstStyle>
            <a:lvl1pPr>
              <a:lnSpc>
                <a:spcPct val="110000"/>
              </a:lnSpc>
              <a:defRPr sz="2800" b="0" kern="1200" cap="none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nl-NL" dirty="0"/>
              <a:t>Titelstijl van model bewerken</a:t>
            </a:r>
            <a:endParaRPr lang="en-GB" dirty="0"/>
          </a:p>
        </p:txBody>
      </p:sp>
      <p:sp>
        <p:nvSpPr>
          <p:cNvPr id="29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334619" y="3310197"/>
            <a:ext cx="7424810" cy="749808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nl-NL" dirty="0"/>
              <a:t>Klik om de titelstijl van het model te bewerken</a:t>
            </a:r>
            <a:endParaRPr lang="en-GB" dirty="0"/>
          </a:p>
        </p:txBody>
      </p:sp>
      <p:sp>
        <p:nvSpPr>
          <p:cNvPr id="32" name="Text Placeholder 3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334618" y="4588235"/>
            <a:ext cx="5857896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insert Author’s Name</a:t>
            </a:r>
          </a:p>
        </p:txBody>
      </p:sp>
      <p:sp>
        <p:nvSpPr>
          <p:cNvPr id="33" name="Text Placeholder 31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334618" y="4840064"/>
            <a:ext cx="5857896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insert Role in Organisation</a:t>
            </a:r>
          </a:p>
        </p:txBody>
      </p:sp>
      <p:sp>
        <p:nvSpPr>
          <p:cNvPr id="24" name="Text Box 11" descr="&lt;COMPANY_NAME&gt;&#10;"/>
          <p:cNvSpPr txBox="1">
            <a:spLocks noChangeArrowheads="1"/>
          </p:cNvSpPr>
          <p:nvPr userDrawn="1"/>
        </p:nvSpPr>
        <p:spPr bwMode="auto">
          <a:xfrm>
            <a:off x="384194" y="6469199"/>
            <a:ext cx="252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50" dirty="0">
                <a:solidFill>
                  <a:srgbClr val="595959"/>
                </a:solidFill>
                <a:latin typeface="Futura Medium"/>
                <a:cs typeface="Arial" pitchFamily="34" charset="0"/>
              </a:rPr>
              <a:t>Copyright of Shell Global Solutions International B.V.</a:t>
            </a:r>
          </a:p>
        </p:txBody>
      </p:sp>
      <p:sp>
        <p:nvSpPr>
          <p:cNvPr id="25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3134" y="6469199"/>
            <a:ext cx="266673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>
                <a:solidFill>
                  <a:srgbClr val="595959"/>
                </a:solidFill>
              </a:rPr>
              <a:pPr/>
              <a:t>‹#›</a:t>
            </a:fld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19" name="Rectangle 18" descr="&lt;Shell Yellow Bar&gt;"/>
          <p:cNvSpPr/>
          <p:nvPr userDrawn="1"/>
        </p:nvSpPr>
        <p:spPr bwMode="gray">
          <a:xfrm>
            <a:off x="1333508" y="761998"/>
            <a:ext cx="952488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srgbClr val="595959"/>
              </a:solidFill>
            </a:endParaRPr>
          </a:p>
        </p:txBody>
      </p:sp>
      <p:pic>
        <p:nvPicPr>
          <p:cNvPr id="20" name="Picture 19" descr="PECT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645968"/>
            <a:ext cx="1143000" cy="1524000"/>
          </a:xfrm>
          <a:prstGeom prst="rect">
            <a:avLst/>
          </a:prstGeom>
        </p:spPr>
      </p:pic>
      <p:sp>
        <p:nvSpPr>
          <p:cNvPr id="8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595959"/>
                </a:solidFill>
              </a:rPr>
              <a:t>September 2016</a:t>
            </a:r>
          </a:p>
        </p:txBody>
      </p:sp>
      <p:sp>
        <p:nvSpPr>
          <p:cNvPr id="8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07792" y="6469199"/>
            <a:ext cx="332648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595959"/>
                </a:solidFill>
              </a:rPr>
              <a:t>Footer </a:t>
            </a:r>
          </a:p>
        </p:txBody>
      </p:sp>
      <p:sp>
        <p:nvSpPr>
          <p:cNvPr id="15" name="TextBox 14" descr="CONFIDENTIAL_TAG_0xFFEE"/>
          <p:cNvSpPr txBox="1"/>
          <p:nvPr userDrawn="1"/>
        </p:nvSpPr>
        <p:spPr bwMode="auto">
          <a:xfrm>
            <a:off x="6349808" y="6469202"/>
            <a:ext cx="809625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glow>
              <a:srgbClr val="000000"/>
            </a:glow>
          </a:effectLst>
        </p:spPr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rgbClr val="DD1D21"/>
                </a:solidFill>
                <a:latin typeface="Futura Medium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579020838"/>
      </p:ext>
    </p:extLst>
  </p:cSld>
  <p:clrMapOvr>
    <a:masterClrMapping/>
  </p:clrMapOvr>
  <p:transition/>
  <p:extLst mod="1">
    <p:ext uri="{DCECCB84-F9BA-43D5-87BE-67443E8EF086}">
      <p15:sldGuideLst xmlns="" xmlns:p15="http://schemas.microsoft.com/office/powerpoint/2012/main">
        <p15:guide id="1" pos="198" userDrawn="1">
          <p15:clr>
            <a:srgbClr val="FBAE40"/>
          </p15:clr>
        </p15:guide>
        <p15:guide id="4" pos="7357" userDrawn="1">
          <p15:clr>
            <a:srgbClr val="FBAE40"/>
          </p15:clr>
        </p15:guide>
        <p15:guide id="5" pos="1121" userDrawn="1">
          <p15:clr>
            <a:srgbClr val="FBAE40"/>
          </p15:clr>
        </p15:guide>
        <p15:guide id="6" orient="horz" pos="4074" userDrawn="1">
          <p15:clr>
            <a:srgbClr val="FBAE40"/>
          </p15:clr>
        </p15:guide>
        <p15:guide id="7" orient="horz" pos="216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gray">
          <a:xfrm>
            <a:off x="2" y="4313786"/>
            <a:ext cx="9143999" cy="2544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4619" y="950400"/>
            <a:ext cx="7424810" cy="918000"/>
          </a:xfrm>
          <a:noFill/>
        </p:spPr>
        <p:txBody>
          <a:bodyPr lIns="0" tIns="0" rIns="0" anchor="ctr" anchorCtr="0"/>
          <a:lstStyle>
            <a:lvl1pPr>
              <a:lnSpc>
                <a:spcPct val="110000"/>
              </a:lnSpc>
              <a:defRPr sz="2800" b="0" kern="1200" cap="none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nl-NL" dirty="0"/>
              <a:t>Titelstijl van model bewerken</a:t>
            </a:r>
            <a:endParaRPr lang="en-GB" dirty="0"/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4619" y="3310197"/>
            <a:ext cx="3623492" cy="749808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nl-NL" dirty="0"/>
              <a:t>Klik om de titelstijl van het model te bewerken</a:t>
            </a:r>
            <a:endParaRPr lang="en-GB" dirty="0"/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10" hasCustomPrompt="1"/>
          </p:nvPr>
        </p:nvSpPr>
        <p:spPr>
          <a:xfrm>
            <a:off x="1334618" y="4588235"/>
            <a:ext cx="3653193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insert Author’s Name</a:t>
            </a:r>
          </a:p>
        </p:txBody>
      </p:sp>
      <p:sp>
        <p:nvSpPr>
          <p:cNvPr id="23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1334618" y="4840066"/>
            <a:ext cx="3653193" cy="489785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insert Role in Organisation</a:t>
            </a:r>
          </a:p>
        </p:txBody>
      </p:sp>
      <p:sp>
        <p:nvSpPr>
          <p:cNvPr id="30" name="Text Box 11" descr="&lt;COMPANY_NAME&gt;"/>
          <p:cNvSpPr txBox="1">
            <a:spLocks noChangeArrowheads="1"/>
          </p:cNvSpPr>
          <p:nvPr userDrawn="1"/>
        </p:nvSpPr>
        <p:spPr bwMode="auto">
          <a:xfrm>
            <a:off x="384194" y="6469199"/>
            <a:ext cx="252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50" dirty="0">
                <a:solidFill>
                  <a:srgbClr val="595959"/>
                </a:solidFill>
                <a:latin typeface="Futura Medium"/>
                <a:cs typeface="Arial" pitchFamily="34" charset="0"/>
              </a:rPr>
              <a:t>Copyright of Shell Global Solutions International B.V.</a:t>
            </a:r>
          </a:p>
        </p:txBody>
      </p:sp>
      <p:sp>
        <p:nvSpPr>
          <p:cNvPr id="31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3134" y="6469199"/>
            <a:ext cx="266673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>
                <a:solidFill>
                  <a:srgbClr val="595959"/>
                </a:solidFill>
              </a:rPr>
              <a:pPr/>
              <a:t>‹#›</a:t>
            </a:fld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36" name="Rectangle 35" descr="&lt;Shell Yellow Bar&gt;"/>
          <p:cNvSpPr/>
          <p:nvPr userDrawn="1"/>
        </p:nvSpPr>
        <p:spPr bwMode="gray">
          <a:xfrm>
            <a:off x="1333508" y="761998"/>
            <a:ext cx="952488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srgbClr val="595959"/>
              </a:solidFill>
            </a:endParaRPr>
          </a:p>
        </p:txBody>
      </p:sp>
      <p:pic>
        <p:nvPicPr>
          <p:cNvPr id="37" name="Picture 36" descr="PECTE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645968"/>
            <a:ext cx="1143000" cy="1524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 userDrawn="1">
            <p:ph type="pic" sz="quarter" idx="12"/>
          </p:nvPr>
        </p:nvSpPr>
        <p:spPr>
          <a:xfrm>
            <a:off x="5136315" y="2795384"/>
            <a:ext cx="3623114" cy="3049484"/>
          </a:xfrm>
        </p:spPr>
        <p:txBody>
          <a:bodyPr/>
          <a:lstStyle>
            <a:lvl1pPr>
              <a:defRPr sz="2133"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GB" dirty="0"/>
          </a:p>
        </p:txBody>
      </p:sp>
      <p:sp>
        <p:nvSpPr>
          <p:cNvPr id="112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595959"/>
                </a:solidFill>
              </a:rPr>
              <a:t>September 2016</a:t>
            </a:r>
          </a:p>
        </p:txBody>
      </p:sp>
      <p:sp>
        <p:nvSpPr>
          <p:cNvPr id="1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07792" y="6469199"/>
            <a:ext cx="332648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595959"/>
                </a:solidFill>
              </a:rPr>
              <a:t>Footer </a:t>
            </a:r>
          </a:p>
        </p:txBody>
      </p:sp>
    </p:spTree>
    <p:extLst>
      <p:ext uri="{BB962C8B-B14F-4D97-AF65-F5344CB8AC3E}">
        <p14:creationId xmlns:p14="http://schemas.microsoft.com/office/powerpoint/2010/main" val="249631174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gray">
          <a:xfrm>
            <a:off x="558087" y="3556005"/>
            <a:ext cx="5156909" cy="2803523"/>
            <a:chOff x="744114" y="3556002"/>
            <a:chExt cx="6875879" cy="2803523"/>
          </a:xfrm>
        </p:grpSpPr>
        <p:sp>
          <p:nvSpPr>
            <p:cNvPr id="113" name="Rectangle 112"/>
            <p:cNvSpPr/>
            <p:nvPr userDrawn="1"/>
          </p:nvSpPr>
          <p:spPr bwMode="gray">
            <a:xfrm>
              <a:off x="761993" y="3556002"/>
              <a:ext cx="6858000" cy="2803523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endParaRPr lang="en-GB" sz="2400" dirty="0">
                <a:solidFill>
                  <a:srgbClr val="595959"/>
                </a:solidFill>
              </a:endParaRPr>
            </a:p>
          </p:txBody>
        </p:sp>
        <p:sp>
          <p:nvSpPr>
            <p:cNvPr id="110" name="Rectangle 109" descr="&lt;Shell Yellow Bar&gt;"/>
            <p:cNvSpPr/>
            <p:nvPr userDrawn="1"/>
          </p:nvSpPr>
          <p:spPr bwMode="gray">
            <a:xfrm>
              <a:off x="2175500" y="3818708"/>
              <a:ext cx="1269984" cy="7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endParaRPr lang="en-GB" sz="2400" dirty="0">
                <a:solidFill>
                  <a:srgbClr val="595959"/>
                </a:solidFill>
              </a:endParaRPr>
            </a:p>
          </p:txBody>
        </p:sp>
        <p:pic>
          <p:nvPicPr>
            <p:cNvPr id="111" name="Picture 110" descr="PECTEN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744114" y="3678108"/>
              <a:ext cx="1465237" cy="1465237"/>
            </a:xfrm>
            <a:prstGeom prst="rect">
              <a:avLst/>
            </a:prstGeom>
          </p:spPr>
        </p:pic>
      </p:grp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-1786" y="1"/>
            <a:ext cx="9146042" cy="4866892"/>
          </a:xfrm>
          <a:custGeom>
            <a:avLst/>
            <a:gdLst>
              <a:gd name="connsiteX0" fmla="*/ 0 w 12192000"/>
              <a:gd name="connsiteY0" fmla="*/ 0 h 4854636"/>
              <a:gd name="connsiteX1" fmla="*/ 12192000 w 12192000"/>
              <a:gd name="connsiteY1" fmla="*/ 0 h 4854636"/>
              <a:gd name="connsiteX2" fmla="*/ 12192000 w 12192000"/>
              <a:gd name="connsiteY2" fmla="*/ 4854636 h 4854636"/>
              <a:gd name="connsiteX3" fmla="*/ 0 w 12192000"/>
              <a:gd name="connsiteY3" fmla="*/ 4854636 h 4854636"/>
              <a:gd name="connsiteX4" fmla="*/ 0 w 12192000"/>
              <a:gd name="connsiteY4" fmla="*/ 0 h 4854636"/>
              <a:gd name="connsiteX0" fmla="*/ 0 w 12192000"/>
              <a:gd name="connsiteY0" fmla="*/ 0 h 4854636"/>
              <a:gd name="connsiteX1" fmla="*/ 12192000 w 12192000"/>
              <a:gd name="connsiteY1" fmla="*/ 0 h 4854636"/>
              <a:gd name="connsiteX2" fmla="*/ 12192000 w 12192000"/>
              <a:gd name="connsiteY2" fmla="*/ 4854636 h 4854636"/>
              <a:gd name="connsiteX3" fmla="*/ 592282 w 12192000"/>
              <a:gd name="connsiteY3" fmla="*/ 4842164 h 4854636"/>
              <a:gd name="connsiteX4" fmla="*/ 0 w 12192000"/>
              <a:gd name="connsiteY4" fmla="*/ 4854636 h 4854636"/>
              <a:gd name="connsiteX5" fmla="*/ 0 w 12192000"/>
              <a:gd name="connsiteY5" fmla="*/ 0 h 4854636"/>
              <a:gd name="connsiteX0" fmla="*/ 0 w 12192000"/>
              <a:gd name="connsiteY0" fmla="*/ 0 h 4888026"/>
              <a:gd name="connsiteX1" fmla="*/ 12192000 w 12192000"/>
              <a:gd name="connsiteY1" fmla="*/ 0 h 4888026"/>
              <a:gd name="connsiteX2" fmla="*/ 12192000 w 12192000"/>
              <a:gd name="connsiteY2" fmla="*/ 4854636 h 4888026"/>
              <a:gd name="connsiteX3" fmla="*/ 592282 w 12192000"/>
              <a:gd name="connsiteY3" fmla="*/ 4842164 h 4888026"/>
              <a:gd name="connsiteX4" fmla="*/ 0 w 12192000"/>
              <a:gd name="connsiteY4" fmla="*/ 4854636 h 4888026"/>
              <a:gd name="connsiteX5" fmla="*/ 0 w 12192000"/>
              <a:gd name="connsiteY5" fmla="*/ 0 h 4888026"/>
              <a:gd name="connsiteX0" fmla="*/ 0 w 12192000"/>
              <a:gd name="connsiteY0" fmla="*/ 0 h 4888026"/>
              <a:gd name="connsiteX1" fmla="*/ 12192000 w 12192000"/>
              <a:gd name="connsiteY1" fmla="*/ 0 h 4888026"/>
              <a:gd name="connsiteX2" fmla="*/ 12192000 w 12192000"/>
              <a:gd name="connsiteY2" fmla="*/ 4854636 h 4888026"/>
              <a:gd name="connsiteX3" fmla="*/ 841664 w 12192000"/>
              <a:gd name="connsiteY3" fmla="*/ 2909455 h 4888026"/>
              <a:gd name="connsiteX4" fmla="*/ 592282 w 12192000"/>
              <a:gd name="connsiteY4" fmla="*/ 4842164 h 4888026"/>
              <a:gd name="connsiteX5" fmla="*/ 0 w 12192000"/>
              <a:gd name="connsiteY5" fmla="*/ 4854636 h 4888026"/>
              <a:gd name="connsiteX6" fmla="*/ 0 w 12192000"/>
              <a:gd name="connsiteY6" fmla="*/ 0 h 4888026"/>
              <a:gd name="connsiteX0" fmla="*/ 0 w 12192000"/>
              <a:gd name="connsiteY0" fmla="*/ 0 h 4982265"/>
              <a:gd name="connsiteX1" fmla="*/ 12192000 w 12192000"/>
              <a:gd name="connsiteY1" fmla="*/ 0 h 4982265"/>
              <a:gd name="connsiteX2" fmla="*/ 12192000 w 12192000"/>
              <a:gd name="connsiteY2" fmla="*/ 4854636 h 4982265"/>
              <a:gd name="connsiteX3" fmla="*/ 7606145 w 12192000"/>
              <a:gd name="connsiteY3" fmla="*/ 3543300 h 4982265"/>
              <a:gd name="connsiteX4" fmla="*/ 841664 w 12192000"/>
              <a:gd name="connsiteY4" fmla="*/ 2909455 h 4982265"/>
              <a:gd name="connsiteX5" fmla="*/ 592282 w 12192000"/>
              <a:gd name="connsiteY5" fmla="*/ 4842164 h 4982265"/>
              <a:gd name="connsiteX6" fmla="*/ 0 w 12192000"/>
              <a:gd name="connsiteY6" fmla="*/ 4854636 h 4982265"/>
              <a:gd name="connsiteX7" fmla="*/ 0 w 12192000"/>
              <a:gd name="connsiteY7" fmla="*/ 0 h 4982265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592282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61702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6071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48146 w 12192000"/>
              <a:gd name="connsiteY5" fmla="*/ 3564082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57795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872233 w 12194382"/>
              <a:gd name="connsiteY6" fmla="*/ 4872048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45920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82443"/>
              <a:gd name="connsiteX1" fmla="*/ 12194382 w 12194382"/>
              <a:gd name="connsiteY1" fmla="*/ 0 h 5182443"/>
              <a:gd name="connsiteX2" fmla="*/ 12194382 w 12194382"/>
              <a:gd name="connsiteY2" fmla="*/ 4854636 h 5182443"/>
              <a:gd name="connsiteX3" fmla="*/ 7623248 w 12194382"/>
              <a:gd name="connsiteY3" fmla="*/ 4843680 h 5182443"/>
              <a:gd name="connsiteX4" fmla="*/ 7620433 w 12194382"/>
              <a:gd name="connsiteY4" fmla="*/ 3543300 h 5182443"/>
              <a:gd name="connsiteX5" fmla="*/ 762115 w 12194382"/>
              <a:gd name="connsiteY5" fmla="*/ 3547023 h 5182443"/>
              <a:gd name="connsiteX6" fmla="*/ 762695 w 12194382"/>
              <a:gd name="connsiteY6" fmla="*/ 4850671 h 5182443"/>
              <a:gd name="connsiteX7" fmla="*/ 0 w 12194382"/>
              <a:gd name="connsiteY7" fmla="*/ 4847509 h 5182443"/>
              <a:gd name="connsiteX8" fmla="*/ 2382 w 12194382"/>
              <a:gd name="connsiteY8" fmla="*/ 0 h 5182443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723"/>
              <a:gd name="connsiteY0" fmla="*/ 0 h 4854829"/>
              <a:gd name="connsiteX1" fmla="*/ 12194382 w 12194723"/>
              <a:gd name="connsiteY1" fmla="*/ 0 h 4854829"/>
              <a:gd name="connsiteX2" fmla="*/ 12194382 w 12194723"/>
              <a:gd name="connsiteY2" fmla="*/ 4854636 h 4854829"/>
              <a:gd name="connsiteX3" fmla="*/ 7623248 w 12194723"/>
              <a:gd name="connsiteY3" fmla="*/ 4843680 h 4854829"/>
              <a:gd name="connsiteX4" fmla="*/ 7620433 w 12194723"/>
              <a:gd name="connsiteY4" fmla="*/ 3543300 h 4854829"/>
              <a:gd name="connsiteX5" fmla="*/ 762115 w 12194723"/>
              <a:gd name="connsiteY5" fmla="*/ 3547023 h 4854829"/>
              <a:gd name="connsiteX6" fmla="*/ 762695 w 12194723"/>
              <a:gd name="connsiteY6" fmla="*/ 4850671 h 4854829"/>
              <a:gd name="connsiteX7" fmla="*/ 0 w 12194723"/>
              <a:gd name="connsiteY7" fmla="*/ 4847509 h 4854829"/>
              <a:gd name="connsiteX8" fmla="*/ 2382 w 12194723"/>
              <a:gd name="connsiteY8" fmla="*/ 0 h 485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4723" h="4854829">
                <a:moveTo>
                  <a:pt x="2382" y="0"/>
                </a:moveTo>
                <a:lnTo>
                  <a:pt x="12194382" y="0"/>
                </a:lnTo>
                <a:cubicBezTo>
                  <a:pt x="12194382" y="1618212"/>
                  <a:pt x="12195150" y="4852730"/>
                  <a:pt x="12194382" y="4854636"/>
                </a:cubicBezTo>
                <a:cubicBezTo>
                  <a:pt x="12193614" y="4856542"/>
                  <a:pt x="7623176" y="4843704"/>
                  <a:pt x="7623248" y="4843680"/>
                </a:cubicBezTo>
                <a:cubicBezTo>
                  <a:pt x="7623320" y="4843656"/>
                  <a:pt x="7618248" y="3540554"/>
                  <a:pt x="7620433" y="3543300"/>
                </a:cubicBezTo>
                <a:cubicBezTo>
                  <a:pt x="7622618" y="3546046"/>
                  <a:pt x="3048221" y="3545782"/>
                  <a:pt x="762115" y="3547023"/>
                </a:cubicBezTo>
                <a:cubicBezTo>
                  <a:pt x="760398" y="3777370"/>
                  <a:pt x="763508" y="4852455"/>
                  <a:pt x="762695" y="4850671"/>
                </a:cubicBezTo>
                <a:cubicBezTo>
                  <a:pt x="761882" y="4848887"/>
                  <a:pt x="254232" y="4848563"/>
                  <a:pt x="0" y="4847509"/>
                </a:cubicBezTo>
                <a:lnTo>
                  <a:pt x="2382" y="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GB" dirty="0"/>
          </a:p>
        </p:txBody>
      </p:sp>
      <p:sp>
        <p:nvSpPr>
          <p:cNvPr id="106" name="Text Box 11" descr="&lt;COMPANY_NAME&gt;"/>
          <p:cNvSpPr txBox="1">
            <a:spLocks noChangeArrowheads="1"/>
          </p:cNvSpPr>
          <p:nvPr userDrawn="1"/>
        </p:nvSpPr>
        <p:spPr bwMode="auto">
          <a:xfrm>
            <a:off x="570284" y="6462713"/>
            <a:ext cx="252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50" dirty="0">
                <a:solidFill>
                  <a:srgbClr val="595959"/>
                </a:solidFill>
                <a:latin typeface="Futura Medium"/>
                <a:cs typeface="Arial" pitchFamily="34" charset="0"/>
              </a:rPr>
              <a:t>Copyright of Shell Global Solutions International B.V.</a:t>
            </a:r>
          </a:p>
        </p:txBody>
      </p:sp>
      <p:sp>
        <p:nvSpPr>
          <p:cNvPr id="107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3134" y="6469199"/>
            <a:ext cx="266673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>
                <a:solidFill>
                  <a:srgbClr val="595959"/>
                </a:solidFill>
              </a:rPr>
              <a:pPr/>
              <a:t>‹#›</a:t>
            </a:fld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1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31626" y="4003699"/>
            <a:ext cx="3884804" cy="834301"/>
          </a:xfrm>
          <a:noFill/>
        </p:spPr>
        <p:txBody>
          <a:bodyPr lIns="0" tIns="0" rIns="0" anchor="ctr" anchorCtr="0"/>
          <a:lstStyle>
            <a:lvl1pPr>
              <a:lnSpc>
                <a:spcPct val="100000"/>
              </a:lnSpc>
              <a:defRPr sz="2400" b="0" kern="1200" cap="none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nl-NL" dirty="0"/>
              <a:t>Titelstijl van model bewerken</a:t>
            </a:r>
            <a:endParaRPr lang="en-GB" dirty="0"/>
          </a:p>
        </p:txBody>
      </p:sp>
      <p:sp>
        <p:nvSpPr>
          <p:cNvPr id="1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1626" y="5120643"/>
            <a:ext cx="3884804" cy="372439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sz="14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nl-NL" dirty="0"/>
              <a:t>Klik om de titelstijl van het model te bewerken</a:t>
            </a:r>
            <a:endParaRPr lang="en-GB" dirty="0"/>
          </a:p>
        </p:txBody>
      </p:sp>
      <p:sp>
        <p:nvSpPr>
          <p:cNvPr id="104" name="Text Placeholder 31"/>
          <p:cNvSpPr>
            <a:spLocks noGrp="1"/>
          </p:cNvSpPr>
          <p:nvPr>
            <p:ph type="body" sz="quarter" idx="10" hasCustomPrompt="1"/>
          </p:nvPr>
        </p:nvSpPr>
        <p:spPr>
          <a:xfrm>
            <a:off x="1631626" y="5666465"/>
            <a:ext cx="3890798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insert Author’s Name</a:t>
            </a:r>
          </a:p>
        </p:txBody>
      </p:sp>
      <p:sp>
        <p:nvSpPr>
          <p:cNvPr id="105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1631626" y="5923869"/>
            <a:ext cx="3890798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insert Role in Organisation</a:t>
            </a:r>
          </a:p>
        </p:txBody>
      </p:sp>
      <p:sp>
        <p:nvSpPr>
          <p:cNvPr id="90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595959"/>
                </a:solidFill>
              </a:rPr>
              <a:t>September 2016</a:t>
            </a:r>
          </a:p>
        </p:txBody>
      </p:sp>
    </p:spTree>
    <p:extLst>
      <p:ext uri="{BB962C8B-B14F-4D97-AF65-F5344CB8AC3E}">
        <p14:creationId xmlns:p14="http://schemas.microsoft.com/office/powerpoint/2010/main" val="2788768860"/>
      </p:ext>
    </p:extLst>
  </p:cSld>
  <p:clrMapOvr>
    <a:masterClrMapping/>
  </p:clrMapOvr>
  <p:transition/>
  <p:extLst mod="1">
    <p:ext uri="{DCECCB84-F9BA-43D5-87BE-67443E8EF086}">
      <p15:sldGuideLst xmlns="" xmlns:p15="http://schemas.microsoft.com/office/powerpoint/2012/main">
        <p15:guide id="1" orient="horz" pos="3058" userDrawn="1">
          <p15:clr>
            <a:srgbClr val="FBAE40"/>
          </p15:clr>
        </p15:guide>
        <p15:guide id="2" orient="horz" pos="2235" userDrawn="1">
          <p15:clr>
            <a:srgbClr val="FBAE40"/>
          </p15:clr>
        </p15:guide>
        <p15:guide id="3" orient="horz" pos="2562" userDrawn="1">
          <p15:clr>
            <a:srgbClr val="FBAE40"/>
          </p15:clr>
        </p15:guide>
        <p15:guide id="4" orient="horz" pos="299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92" b="10192"/>
          <a:stretch/>
        </p:blipFill>
        <p:spPr bwMode="auto">
          <a:xfrm>
            <a:off x="-1785" y="0"/>
            <a:ext cx="9145787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-1786" y="3"/>
            <a:ext cx="9146042" cy="6857999"/>
          </a:xfrm>
          <a:custGeom>
            <a:avLst/>
            <a:gdLst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63913 w 12194723"/>
              <a:gd name="connsiteY5" fmla="*/ 763913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11430810 w 12194723"/>
              <a:gd name="connsiteY8" fmla="*/ 763913 h 6857999"/>
              <a:gd name="connsiteX9" fmla="*/ 763913 w 12194723"/>
              <a:gd name="connsiteY9" fmla="*/ 763913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11430810 w 12194723"/>
              <a:gd name="connsiteY8" fmla="*/ 763913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97906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33360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18431 w 12194723"/>
              <a:gd name="connsiteY7" fmla="*/ 6359075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359075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723" h="6857999">
                <a:moveTo>
                  <a:pt x="0" y="0"/>
                </a:moveTo>
                <a:lnTo>
                  <a:pt x="12194723" y="0"/>
                </a:lnTo>
                <a:lnTo>
                  <a:pt x="12194723" y="6857999"/>
                </a:lnTo>
                <a:lnTo>
                  <a:pt x="0" y="6857999"/>
                </a:lnTo>
                <a:lnTo>
                  <a:pt x="0" y="0"/>
                </a:lnTo>
                <a:close/>
                <a:moveTo>
                  <a:pt x="753155" y="3560901"/>
                </a:moveTo>
                <a:lnTo>
                  <a:pt x="763913" y="6359075"/>
                </a:lnTo>
                <a:lnTo>
                  <a:pt x="7622163" y="6355342"/>
                </a:lnTo>
                <a:cubicBezTo>
                  <a:pt x="7618577" y="5510947"/>
                  <a:pt x="7626189" y="4405296"/>
                  <a:pt x="7622603" y="3560901"/>
                </a:cubicBezTo>
                <a:lnTo>
                  <a:pt x="753155" y="3560901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GB" dirty="0"/>
          </a:p>
        </p:txBody>
      </p:sp>
      <p:grpSp>
        <p:nvGrpSpPr>
          <p:cNvPr id="2" name="Group 1"/>
          <p:cNvGrpSpPr/>
          <p:nvPr userDrawn="1"/>
        </p:nvGrpSpPr>
        <p:grpSpPr bwMode="gray">
          <a:xfrm>
            <a:off x="558087" y="3556005"/>
            <a:ext cx="5156909" cy="2803523"/>
            <a:chOff x="744114" y="3556002"/>
            <a:chExt cx="6875879" cy="2803523"/>
          </a:xfrm>
        </p:grpSpPr>
        <p:sp>
          <p:nvSpPr>
            <p:cNvPr id="113" name="Rectangle 112"/>
            <p:cNvSpPr/>
            <p:nvPr userDrawn="1"/>
          </p:nvSpPr>
          <p:spPr bwMode="gray">
            <a:xfrm>
              <a:off x="761993" y="3556002"/>
              <a:ext cx="6858000" cy="2803523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endParaRPr lang="en-GB" sz="2400" dirty="0">
                <a:solidFill>
                  <a:srgbClr val="595959"/>
                </a:solidFill>
              </a:endParaRPr>
            </a:p>
          </p:txBody>
        </p:sp>
        <p:sp>
          <p:nvSpPr>
            <p:cNvPr id="110" name="Rectangle 109" descr="&lt;Shell Yellow Bar&gt;"/>
            <p:cNvSpPr/>
            <p:nvPr userDrawn="1"/>
          </p:nvSpPr>
          <p:spPr bwMode="gray">
            <a:xfrm>
              <a:off x="2175500" y="3818708"/>
              <a:ext cx="1269984" cy="7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endParaRPr lang="en-GB" sz="2400" dirty="0">
                <a:solidFill>
                  <a:srgbClr val="595959"/>
                </a:solidFill>
              </a:endParaRPr>
            </a:p>
          </p:txBody>
        </p:sp>
        <p:pic>
          <p:nvPicPr>
            <p:cNvPr id="111" name="Picture 110" descr="PECTEN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744114" y="3678108"/>
              <a:ext cx="1465237" cy="1465237"/>
            </a:xfrm>
            <a:prstGeom prst="rect">
              <a:avLst/>
            </a:prstGeom>
          </p:spPr>
        </p:pic>
      </p:grpSp>
      <p:sp>
        <p:nvSpPr>
          <p:cNvPr id="106" name="Text Box 11" descr="&lt;COMPANY_NAME&gt;"/>
          <p:cNvSpPr txBox="1">
            <a:spLocks noChangeArrowheads="1"/>
          </p:cNvSpPr>
          <p:nvPr userDrawn="1"/>
        </p:nvSpPr>
        <p:spPr bwMode="auto">
          <a:xfrm>
            <a:off x="570284" y="6462713"/>
            <a:ext cx="252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50" dirty="0">
                <a:solidFill>
                  <a:srgbClr val="595959"/>
                </a:solidFill>
                <a:latin typeface="Futura Medium"/>
                <a:cs typeface="Arial" pitchFamily="34" charset="0"/>
              </a:rPr>
              <a:t>Copyright of Shell Global Solutions International B.V.</a:t>
            </a:r>
          </a:p>
        </p:txBody>
      </p:sp>
      <p:sp>
        <p:nvSpPr>
          <p:cNvPr id="107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3134" y="6469199"/>
            <a:ext cx="266673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>
                <a:solidFill>
                  <a:srgbClr val="595959"/>
                </a:solidFill>
              </a:rPr>
              <a:pPr/>
              <a:t>‹#›</a:t>
            </a:fld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1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31626" y="4003200"/>
            <a:ext cx="3884804" cy="835200"/>
          </a:xfrm>
          <a:noFill/>
        </p:spPr>
        <p:txBody>
          <a:bodyPr lIns="0" tIns="0" rIns="0" anchor="ctr" anchorCtr="0"/>
          <a:lstStyle>
            <a:lvl1pPr>
              <a:lnSpc>
                <a:spcPct val="100000"/>
              </a:lnSpc>
              <a:defRPr sz="2400" b="0" kern="1200" cap="none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nl-NL" dirty="0"/>
              <a:t>Titelstijl van model bewerken</a:t>
            </a:r>
            <a:endParaRPr lang="en-GB" dirty="0"/>
          </a:p>
        </p:txBody>
      </p:sp>
      <p:sp>
        <p:nvSpPr>
          <p:cNvPr id="1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31626" y="5120643"/>
            <a:ext cx="3884804" cy="372439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sz="14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nl-NL" dirty="0"/>
              <a:t>Klik om de titelstijl van het model te bewerken</a:t>
            </a:r>
            <a:endParaRPr lang="en-GB" dirty="0"/>
          </a:p>
        </p:txBody>
      </p:sp>
      <p:sp>
        <p:nvSpPr>
          <p:cNvPr id="104" name="Text Placeholder 31"/>
          <p:cNvSpPr>
            <a:spLocks noGrp="1"/>
          </p:cNvSpPr>
          <p:nvPr>
            <p:ph type="body" sz="quarter" idx="10" hasCustomPrompt="1"/>
          </p:nvPr>
        </p:nvSpPr>
        <p:spPr>
          <a:xfrm>
            <a:off x="1631626" y="5666465"/>
            <a:ext cx="3890798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insert Author’s Name</a:t>
            </a:r>
          </a:p>
        </p:txBody>
      </p:sp>
      <p:sp>
        <p:nvSpPr>
          <p:cNvPr id="105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1631626" y="5923869"/>
            <a:ext cx="3890798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insert Role in Organisation</a:t>
            </a:r>
          </a:p>
        </p:txBody>
      </p:sp>
      <p:sp>
        <p:nvSpPr>
          <p:cNvPr id="90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595959"/>
                </a:solidFill>
              </a:rPr>
              <a:t>September 2016</a:t>
            </a:r>
          </a:p>
        </p:txBody>
      </p:sp>
      <p:sp>
        <p:nvSpPr>
          <p:cNvPr id="8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07792" y="6469199"/>
            <a:ext cx="332648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595959"/>
                </a:solidFill>
              </a:rPr>
              <a:t>Footer </a:t>
            </a:r>
          </a:p>
        </p:txBody>
      </p:sp>
    </p:spTree>
    <p:extLst>
      <p:ext uri="{BB962C8B-B14F-4D97-AF65-F5344CB8AC3E}">
        <p14:creationId xmlns:p14="http://schemas.microsoft.com/office/powerpoint/2010/main" val="1807336925"/>
      </p:ext>
    </p:extLst>
  </p:cSld>
  <p:clrMapOvr>
    <a:masterClrMapping/>
  </p:clrMapOvr>
  <p:transition/>
  <p:extLst mod="1">
    <p:ext uri="{DCECCB84-F9BA-43D5-87BE-67443E8EF086}">
      <p15:sldGuideLst xmlns="" xmlns:p15="http://schemas.microsoft.com/office/powerpoint/2012/main">
        <p15:guide id="1" orient="horz" pos="3058">
          <p15:clr>
            <a:srgbClr val="FBAE40"/>
          </p15:clr>
        </p15:guide>
        <p15:guide id="2" orient="horz" pos="223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1" y="712803"/>
            <a:ext cx="8378429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noProof="0" dirty="0"/>
              <a:t>Titelstijl van model bewerken</a:t>
            </a:r>
            <a:endParaRPr lang="en-GB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381001" y="1528766"/>
            <a:ext cx="8378429" cy="4830761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800"/>
            </a:lvl1pPr>
            <a:lvl2pPr marL="230400" indent="-230400" defTabSz="357708">
              <a:lnSpc>
                <a:spcPct val="140000"/>
              </a:lnSpc>
              <a:spcBef>
                <a:spcPts val="0"/>
              </a:spcBef>
              <a:defRPr sz="1800"/>
            </a:lvl2pPr>
            <a:lvl3pPr marL="403200" indent="-201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3pPr>
            <a:lvl4pPr marL="633600" indent="-2304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35200" indent="-201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986400" indent="-1512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595959"/>
                </a:solidFill>
              </a:rPr>
              <a:t>September 2016</a:t>
            </a:r>
          </a:p>
        </p:txBody>
      </p:sp>
      <p:sp>
        <p:nvSpPr>
          <p:cNvPr id="13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3134" y="6469199"/>
            <a:ext cx="266673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>
                <a:solidFill>
                  <a:srgbClr val="595959"/>
                </a:solidFill>
              </a:rPr>
              <a:pPr/>
              <a:t>‹#›</a:t>
            </a:fld>
            <a:endParaRPr lang="en-GB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371127"/>
      </p:ext>
    </p:extLst>
  </p:cSld>
  <p:clrMapOvr>
    <a:masterClrMapping/>
  </p:clrMapOvr>
  <p:transition/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81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-1785" y="0"/>
            <a:ext cx="9145787" cy="6858000"/>
          </a:xfrm>
          <a:custGeom>
            <a:avLst/>
            <a:gdLst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63913 w 12194723"/>
              <a:gd name="connsiteY5" fmla="*/ 763913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11430810 w 12194723"/>
              <a:gd name="connsiteY8" fmla="*/ 763913 h 6857999"/>
              <a:gd name="connsiteX9" fmla="*/ 763913 w 12194723"/>
              <a:gd name="connsiteY9" fmla="*/ 763913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11430810 w 12194723"/>
              <a:gd name="connsiteY8" fmla="*/ 763913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97906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33360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18431 w 12194723"/>
              <a:gd name="connsiteY7" fmla="*/ 6359075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359075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482698 w 12194723"/>
              <a:gd name="connsiteY5" fmla="*/ 482850 h 6857999"/>
              <a:gd name="connsiteX6" fmla="*/ 763913 w 12194723"/>
              <a:gd name="connsiteY6" fmla="*/ 6359075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482698 w 12194723"/>
              <a:gd name="connsiteY9" fmla="*/ 48285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4129 w 12194723"/>
              <a:gd name="connsiteY5" fmla="*/ 501900 h 6857999"/>
              <a:gd name="connsiteX6" fmla="*/ 763913 w 12194723"/>
              <a:gd name="connsiteY6" fmla="*/ 6359075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504129 w 12194723"/>
              <a:gd name="connsiteY9" fmla="*/ 50190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4129 w 12194723"/>
              <a:gd name="connsiteY5" fmla="*/ 501900 h 6857999"/>
              <a:gd name="connsiteX6" fmla="*/ 506335 w 12194723"/>
              <a:gd name="connsiteY6" fmla="*/ 666613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504129 w 12194723"/>
              <a:gd name="connsiteY9" fmla="*/ 50190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4129 w 12194723"/>
              <a:gd name="connsiteY5" fmla="*/ 501900 h 6857999"/>
              <a:gd name="connsiteX6" fmla="*/ 506335 w 12194723"/>
              <a:gd name="connsiteY6" fmla="*/ 666613 h 6857999"/>
              <a:gd name="connsiteX7" fmla="*/ 7622163 w 12194723"/>
              <a:gd name="connsiteY7" fmla="*/ 6355342 h 6857999"/>
              <a:gd name="connsiteX8" fmla="*/ 1788474 w 12194723"/>
              <a:gd name="connsiteY8" fmla="*/ 508608 h 6857999"/>
              <a:gd name="connsiteX9" fmla="*/ 504129 w 12194723"/>
              <a:gd name="connsiteY9" fmla="*/ 50190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4129 w 12194723"/>
              <a:gd name="connsiteY5" fmla="*/ 501900 h 6857999"/>
              <a:gd name="connsiteX6" fmla="*/ 506335 w 12194723"/>
              <a:gd name="connsiteY6" fmla="*/ 666613 h 6857999"/>
              <a:gd name="connsiteX7" fmla="*/ 1762276 w 12194723"/>
              <a:gd name="connsiteY7" fmla="*/ 675759 h 6857999"/>
              <a:gd name="connsiteX8" fmla="*/ 1788474 w 12194723"/>
              <a:gd name="connsiteY8" fmla="*/ 508608 h 6857999"/>
              <a:gd name="connsiteX9" fmla="*/ 504129 w 12194723"/>
              <a:gd name="connsiteY9" fmla="*/ 50190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06335 w 12194723"/>
              <a:gd name="connsiteY6" fmla="*/ 666613 h 6857999"/>
              <a:gd name="connsiteX7" fmla="*/ 1762276 w 12194723"/>
              <a:gd name="connsiteY7" fmla="*/ 675759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06335 w 12194723"/>
              <a:gd name="connsiteY6" fmla="*/ 666613 h 6857999"/>
              <a:gd name="connsiteX7" fmla="*/ 1762276 w 12194723"/>
              <a:gd name="connsiteY7" fmla="*/ 675759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06335 w 12194723"/>
              <a:gd name="connsiteY6" fmla="*/ 666613 h 6857999"/>
              <a:gd name="connsiteX7" fmla="*/ 1762276 w 12194723"/>
              <a:gd name="connsiteY7" fmla="*/ 675759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06335 w 12194723"/>
              <a:gd name="connsiteY6" fmla="*/ 666613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963833 w 12194723"/>
              <a:gd name="connsiteY8" fmla="*/ 506110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996313 w 12194723"/>
              <a:gd name="connsiteY8" fmla="*/ 486123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966332 w 12194723"/>
              <a:gd name="connsiteY8" fmla="*/ 381191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86445 w 12194723"/>
              <a:gd name="connsiteY8" fmla="*/ 558575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88944 w 12194723"/>
              <a:gd name="connsiteY8" fmla="*/ 506109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88944 w 12194723"/>
              <a:gd name="connsiteY8" fmla="*/ 503610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88944 w 12194723"/>
              <a:gd name="connsiteY8" fmla="*/ 503610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53965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1454 w 12194723"/>
              <a:gd name="connsiteY8" fmla="*/ 503609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1455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7 w 12194723"/>
              <a:gd name="connsiteY8" fmla="*/ 513252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7 w 12194723"/>
              <a:gd name="connsiteY8" fmla="*/ 513252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7 w 12194723"/>
              <a:gd name="connsiteY8" fmla="*/ 513252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69076 w 12194723"/>
              <a:gd name="connsiteY8" fmla="*/ 508490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69076 w 12194723"/>
              <a:gd name="connsiteY8" fmla="*/ 508490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69076 w 12194723"/>
              <a:gd name="connsiteY8" fmla="*/ 508490 h 6857999"/>
              <a:gd name="connsiteX9" fmla="*/ 508891 w 12194723"/>
              <a:gd name="connsiteY9" fmla="*/ 51142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723" h="6857999">
                <a:moveTo>
                  <a:pt x="0" y="0"/>
                </a:moveTo>
                <a:lnTo>
                  <a:pt x="12194723" y="0"/>
                </a:lnTo>
                <a:lnTo>
                  <a:pt x="12194723" y="6857999"/>
                </a:lnTo>
                <a:lnTo>
                  <a:pt x="0" y="6857999"/>
                </a:lnTo>
                <a:lnTo>
                  <a:pt x="0" y="0"/>
                </a:lnTo>
                <a:close/>
                <a:moveTo>
                  <a:pt x="508891" y="511425"/>
                </a:moveTo>
                <a:cubicBezTo>
                  <a:pt x="509626" y="566329"/>
                  <a:pt x="510362" y="528366"/>
                  <a:pt x="511097" y="583270"/>
                </a:cubicBezTo>
                <a:lnTo>
                  <a:pt x="1774181" y="585272"/>
                </a:lnTo>
                <a:cubicBezTo>
                  <a:pt x="1771177" y="584735"/>
                  <a:pt x="1784691" y="508891"/>
                  <a:pt x="1769076" y="508490"/>
                </a:cubicBezTo>
                <a:cubicBezTo>
                  <a:pt x="1753461" y="508089"/>
                  <a:pt x="928953" y="510447"/>
                  <a:pt x="508891" y="511425"/>
                </a:cubicBezTo>
                <a:close/>
              </a:path>
            </a:pathLst>
          </a:custGeom>
          <a:noFill/>
          <a:ln w="317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GB" dirty="0"/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1" y="712803"/>
            <a:ext cx="8378429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noProof="0" dirty="0"/>
              <a:t>Titelstijl van model bewerken</a:t>
            </a:r>
            <a:endParaRPr lang="en-GB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381001" y="1528766"/>
            <a:ext cx="4101704" cy="4830761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800"/>
            </a:lvl1pPr>
            <a:lvl2pPr marL="230400" indent="-230400" defTabSz="357708">
              <a:lnSpc>
                <a:spcPct val="140000"/>
              </a:lnSpc>
              <a:spcBef>
                <a:spcPts val="0"/>
              </a:spcBef>
              <a:defRPr sz="1800"/>
            </a:lvl2pPr>
            <a:lvl3pPr marL="403200" indent="-201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3pPr>
            <a:lvl4pPr marL="633600" indent="-2304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35200" indent="-201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986400" indent="-1512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595959"/>
                </a:solidFill>
              </a:rPr>
              <a:t>September 2016</a:t>
            </a:r>
          </a:p>
        </p:txBody>
      </p:sp>
      <p:sp>
        <p:nvSpPr>
          <p:cNvPr id="13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3134" y="6469199"/>
            <a:ext cx="266673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>
                <a:solidFill>
                  <a:srgbClr val="595959"/>
                </a:solidFill>
              </a:rPr>
              <a:pPr/>
              <a:t>‹#›</a:t>
            </a:fld>
            <a:endParaRPr lang="en-GB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0962"/>
      </p:ext>
    </p:extLst>
  </p:cSld>
  <p:clrMapOvr>
    <a:masterClrMapping/>
  </p:clrMapOvr>
  <p:transition/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orient="horz" pos="813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ig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1" y="712800"/>
            <a:ext cx="8378429" cy="7524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sz="2400" b="1" kern="1200" cap="none" baseline="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 dirty="0"/>
              <a:t>Titelstijl van model bewerken</a:t>
            </a:r>
            <a:endParaRPr lang="en-GB" noProof="0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381001" y="1528763"/>
            <a:ext cx="8378429" cy="4830762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400"/>
            </a:lvl1pPr>
            <a:lvl2pPr marL="176400" indent="-176400" defTabSz="357708">
              <a:lnSpc>
                <a:spcPct val="140000"/>
              </a:lnSpc>
              <a:spcBef>
                <a:spcPts val="0"/>
              </a:spcBef>
              <a:defRPr sz="1400"/>
            </a:lvl2pPr>
            <a:lvl3pPr marL="411163" indent="-195263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3pPr>
            <a:lvl4pPr marL="587563" indent="-1764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4pPr>
            <a:lvl5pPr marL="738763" indent="-1512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tabLst/>
              <a:defRPr sz="1200"/>
            </a:lvl5pPr>
            <a:lvl6pPr marL="879163" indent="-140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100"/>
            </a:lvl6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14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595959"/>
                </a:solidFill>
              </a:rPr>
              <a:t>September 2016</a:t>
            </a:r>
          </a:p>
        </p:txBody>
      </p:sp>
      <p:sp>
        <p:nvSpPr>
          <p:cNvPr id="16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3134" y="6469199"/>
            <a:ext cx="266673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>
                <a:solidFill>
                  <a:srgbClr val="595959"/>
                </a:solidFill>
              </a:rPr>
              <a:pPr/>
              <a:t>‹#›</a:t>
            </a:fld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3" name="TextBox 2" descr="CONFIDENTIAL_TAG_0xFFEE"/>
          <p:cNvSpPr txBox="1"/>
          <p:nvPr userDrawn="1"/>
        </p:nvSpPr>
        <p:spPr bwMode="auto">
          <a:xfrm>
            <a:off x="4578923" y="4859150"/>
            <a:ext cx="809625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glow>
              <a:srgbClr val="000000"/>
            </a:glow>
          </a:effectLst>
        </p:spPr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>
                <a:solidFill>
                  <a:srgbClr val="DD1D21"/>
                </a:solidFill>
                <a:latin typeface="Futura Medium"/>
                <a:cs typeface="+mn-cs"/>
              </a:rPr>
              <a:t>CONFIDENTIAL</a:t>
            </a:r>
            <a:endParaRPr lang="en-GB" sz="800" dirty="0">
              <a:solidFill>
                <a:srgbClr val="DD1D21"/>
              </a:solidFill>
              <a:latin typeface="Futura Mediu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80689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1" y="712803"/>
            <a:ext cx="8378429" cy="751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2400" b="1" kern="1200" cap="none" baseline="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dirty="0"/>
              <a:t>Titelstijl van model bewerken</a:t>
            </a:r>
            <a:endParaRPr lang="en-GB" dirty="0"/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3"/>
          </p:nvPr>
        </p:nvSpPr>
        <p:spPr>
          <a:xfrm>
            <a:off x="4661299" y="1528766"/>
            <a:ext cx="4098131" cy="4830761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/>
            </a:lvl1pPr>
            <a:lvl2pPr marL="230400" indent="-23040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/>
            </a:lvl2pPr>
            <a:lvl3pPr marL="403200" indent="-201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3pPr>
            <a:lvl4pPr marL="633600" indent="-2304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4pPr>
            <a:lvl5pPr marL="835200" indent="-201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600"/>
            </a:lvl5pPr>
            <a:lvl6pPr marL="986400" indent="-151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6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12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381001" y="1528765"/>
            <a:ext cx="4101704" cy="4830763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/>
            </a:lvl1pPr>
            <a:lvl2pPr marL="230400" indent="-23040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/>
            </a:lvl2pPr>
            <a:lvl3pPr marL="403200" indent="-201600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3pPr>
            <a:lvl4pPr marL="633600" indent="-2304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4pPr>
            <a:lvl5pPr marL="835200" indent="-201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600"/>
            </a:lvl5pPr>
            <a:lvl6pPr marL="986400" indent="-151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1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595959"/>
                </a:solidFill>
              </a:rPr>
              <a:t>September 2016</a:t>
            </a:r>
          </a:p>
        </p:txBody>
      </p:sp>
      <p:sp>
        <p:nvSpPr>
          <p:cNvPr id="1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3134" y="6469199"/>
            <a:ext cx="266673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>
                <a:solidFill>
                  <a:srgbClr val="595959"/>
                </a:solidFill>
              </a:rPr>
              <a:pPr/>
              <a:t>‹#›</a:t>
            </a:fld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07792" y="6469199"/>
            <a:ext cx="332648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595959"/>
                </a:solidFill>
              </a:rPr>
              <a:t>Footer </a:t>
            </a:r>
          </a:p>
        </p:txBody>
      </p:sp>
      <p:sp>
        <p:nvSpPr>
          <p:cNvPr id="3" name="TextBox 2" descr="CONFIDENTIAL_TAG_0xFFEE"/>
          <p:cNvSpPr txBox="1"/>
          <p:nvPr userDrawn="1"/>
        </p:nvSpPr>
        <p:spPr bwMode="auto">
          <a:xfrm>
            <a:off x="4578923" y="4859150"/>
            <a:ext cx="809625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glow>
              <a:srgbClr val="000000"/>
            </a:glow>
          </a:effectLst>
        </p:spPr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>
                <a:solidFill>
                  <a:srgbClr val="DD1D21"/>
                </a:solidFill>
                <a:latin typeface="Futura Medium"/>
                <a:cs typeface="+mn-cs"/>
              </a:rPr>
              <a:t>CONFIDENTIAL</a:t>
            </a:r>
            <a:endParaRPr lang="en-GB" sz="800" dirty="0">
              <a:solidFill>
                <a:srgbClr val="DD1D21"/>
              </a:solidFill>
              <a:latin typeface="Futura Mediu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110001"/>
      </p:ext>
    </p:extLst>
  </p:cSld>
  <p:clrMapOvr>
    <a:masterClrMapping/>
  </p:clrMapOvr>
  <p:transition/>
  <p:extLst mod="1">
    <p:ext uri="{DCECCB84-F9BA-43D5-87BE-67443E8EF086}">
      <p15:sldGuideLst xmlns="" xmlns:p15="http://schemas.microsoft.com/office/powerpoint/2012/main">
        <p15:guide id="1" pos="3840" userDrawn="1">
          <p15:clr>
            <a:srgbClr val="FBAE40"/>
          </p15:clr>
        </p15:guide>
        <p15:guide id="2" pos="3765" userDrawn="1">
          <p15:clr>
            <a:srgbClr val="FBAE40"/>
          </p15:clr>
        </p15:guide>
        <p15:guide id="3" pos="391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040E1-25FF-4619-BAE8-600A98EFC729}" type="datetime1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НУЦ "Контроль и диагностика"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23705-E961-4D06-81C2-A3D0025C5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Hig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1" y="712803"/>
            <a:ext cx="8378429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dirty="0" smtClean="0"/>
            </a:lvl1pPr>
          </a:lstStyle>
          <a:p>
            <a:pPr lvl="0"/>
            <a:r>
              <a:rPr lang="nl-NL" dirty="0"/>
              <a:t>Titelstijl van model bewerken</a:t>
            </a:r>
            <a:endParaRPr lang="en-GB" dirty="0"/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3"/>
          </p:nvPr>
        </p:nvSpPr>
        <p:spPr>
          <a:xfrm>
            <a:off x="4661299" y="1528764"/>
            <a:ext cx="4098131" cy="4830762"/>
          </a:xfrm>
        </p:spPr>
        <p:txBody>
          <a:bodyPr/>
          <a:lstStyle>
            <a:lvl1pPr marL="0" indent="0">
              <a:lnSpc>
                <a:spcPct val="14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400"/>
            </a:lvl1pPr>
            <a:lvl2pPr marL="176400" indent="-176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400"/>
            </a:lvl2pPr>
            <a:lvl3pPr marL="410400" indent="-194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400"/>
            </a:lvl3pPr>
            <a:lvl4pPr marL="586800" indent="-176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400"/>
            </a:lvl4pPr>
            <a:lvl5pPr marL="738000" indent="-1512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5pPr>
            <a:lvl6pPr marL="878400" indent="-140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tabLst/>
              <a:defRPr sz="1100"/>
            </a:lvl6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12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381001" y="1528765"/>
            <a:ext cx="4101704" cy="4830763"/>
          </a:xfrm>
        </p:spPr>
        <p:txBody>
          <a:bodyPr/>
          <a:lstStyle>
            <a:lvl1pPr marL="0" indent="0">
              <a:lnSpc>
                <a:spcPct val="14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400"/>
            </a:lvl1pPr>
            <a:lvl2pPr marL="176400" indent="-176400">
              <a:lnSpc>
                <a:spcPct val="14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400"/>
            </a:lvl2pPr>
            <a:lvl3pPr marL="410400" indent="-194400">
              <a:lnSpc>
                <a:spcPct val="14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400"/>
            </a:lvl3pPr>
            <a:lvl4pPr marL="586800" indent="-176400">
              <a:lnSpc>
                <a:spcPct val="14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400"/>
            </a:lvl4pPr>
            <a:lvl5pPr marL="738000" indent="-1512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5pPr>
            <a:lvl6pPr marL="878400" indent="-140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100"/>
            </a:lvl6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1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595959"/>
                </a:solidFill>
              </a:rPr>
              <a:t>September 2016</a:t>
            </a:r>
          </a:p>
        </p:txBody>
      </p:sp>
      <p:sp>
        <p:nvSpPr>
          <p:cNvPr id="1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3134" y="6469199"/>
            <a:ext cx="266673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>
                <a:solidFill>
                  <a:srgbClr val="595959"/>
                </a:solidFill>
              </a:rPr>
              <a:pPr/>
              <a:t>‹#›</a:t>
            </a:fld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07792" y="6469199"/>
            <a:ext cx="332648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595959"/>
                </a:solidFill>
              </a:rPr>
              <a:t>Footer </a:t>
            </a:r>
          </a:p>
        </p:txBody>
      </p:sp>
    </p:spTree>
    <p:extLst>
      <p:ext uri="{BB962C8B-B14F-4D97-AF65-F5344CB8AC3E}">
        <p14:creationId xmlns:p14="http://schemas.microsoft.com/office/powerpoint/2010/main" val="235889612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51"/>
          <p:cNvSpPr>
            <a:spLocks noGrp="1"/>
          </p:cNvSpPr>
          <p:nvPr>
            <p:ph sz="quarter" idx="29" hasCustomPrompt="1"/>
          </p:nvPr>
        </p:nvSpPr>
        <p:spPr>
          <a:xfrm>
            <a:off x="381985" y="6201072"/>
            <a:ext cx="4157288" cy="158455"/>
          </a:xfrm>
        </p:spPr>
        <p:txBody>
          <a:bodyPr wrap="square">
            <a:noAutofit/>
          </a:bodyPr>
          <a:lstStyle>
            <a:lvl1pPr>
              <a:defRPr sz="9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dirty="0"/>
              <a:t>CLICK TO EDIT SOURCE</a:t>
            </a: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12803"/>
            <a:ext cx="837842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noProof="0" dirty="0" smtClean="0"/>
            </a:lvl1pPr>
          </a:lstStyle>
          <a:p>
            <a:pPr lvl="0"/>
            <a:r>
              <a:rPr lang="nl-NL" noProof="0" dirty="0"/>
              <a:t>Titelstijl van model bewerken</a:t>
            </a:r>
            <a:endParaRPr lang="en-GB" noProof="0" dirty="0"/>
          </a:p>
        </p:txBody>
      </p:sp>
      <p:sp>
        <p:nvSpPr>
          <p:cNvPr id="39" name="Content Placeholder 51"/>
          <p:cNvSpPr>
            <a:spLocks noGrp="1"/>
          </p:cNvSpPr>
          <p:nvPr>
            <p:ph sz="quarter" idx="45" hasCustomPrompt="1"/>
          </p:nvPr>
        </p:nvSpPr>
        <p:spPr>
          <a:xfrm>
            <a:off x="381001" y="4199574"/>
            <a:ext cx="4101704" cy="256352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Click to edit Unit of measure</a:t>
            </a:r>
          </a:p>
        </p:txBody>
      </p:sp>
      <p:sp>
        <p:nvSpPr>
          <p:cNvPr id="40" name="Content Placeholder 51"/>
          <p:cNvSpPr>
            <a:spLocks noGrp="1"/>
          </p:cNvSpPr>
          <p:nvPr>
            <p:ph sz="quarter" idx="46" hasCustomPrompt="1"/>
          </p:nvPr>
        </p:nvSpPr>
        <p:spPr>
          <a:xfrm>
            <a:off x="381001" y="3864614"/>
            <a:ext cx="4101704" cy="293029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600" kern="1200" cap="none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Chart title appears here</a:t>
            </a:r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381001" y="4141370"/>
            <a:ext cx="4101704" cy="941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hart Placeholder 16"/>
          <p:cNvSpPr>
            <a:spLocks noGrp="1"/>
          </p:cNvSpPr>
          <p:nvPr>
            <p:ph type="chart" sz="quarter" idx="47"/>
          </p:nvPr>
        </p:nvSpPr>
        <p:spPr>
          <a:xfrm>
            <a:off x="381001" y="4456232"/>
            <a:ext cx="4101704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dirty="0"/>
              <a:t>Klik op het pictogram als u een grafiek wilt toevoegen</a:t>
            </a:r>
          </a:p>
        </p:txBody>
      </p:sp>
      <p:cxnSp>
        <p:nvCxnSpPr>
          <p:cNvPr id="43" name="Straight Connector 42"/>
          <p:cNvCxnSpPr/>
          <p:nvPr userDrawn="1"/>
        </p:nvCxnSpPr>
        <p:spPr>
          <a:xfrm flipV="1">
            <a:off x="381001" y="5966640"/>
            <a:ext cx="4101704" cy="188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ontent Placeholder 51"/>
          <p:cNvSpPr>
            <a:spLocks noGrp="1"/>
          </p:cNvSpPr>
          <p:nvPr>
            <p:ph sz="quarter" idx="54" hasCustomPrompt="1"/>
          </p:nvPr>
        </p:nvSpPr>
        <p:spPr>
          <a:xfrm>
            <a:off x="381001" y="1863726"/>
            <a:ext cx="4101704" cy="256352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Click to edit Unit of measure</a:t>
            </a:r>
          </a:p>
        </p:txBody>
      </p:sp>
      <p:sp>
        <p:nvSpPr>
          <p:cNvPr id="100" name="Content Placeholder 51"/>
          <p:cNvSpPr>
            <a:spLocks noGrp="1"/>
          </p:cNvSpPr>
          <p:nvPr>
            <p:ph sz="quarter" idx="55" hasCustomPrompt="1"/>
          </p:nvPr>
        </p:nvSpPr>
        <p:spPr>
          <a:xfrm>
            <a:off x="381001" y="1528766"/>
            <a:ext cx="4101704" cy="293029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600" kern="1200" cap="none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Chart title appears here</a:t>
            </a:r>
          </a:p>
        </p:txBody>
      </p:sp>
      <p:cxnSp>
        <p:nvCxnSpPr>
          <p:cNvPr id="101" name="Straight Connector 100"/>
          <p:cNvCxnSpPr/>
          <p:nvPr userDrawn="1"/>
        </p:nvCxnSpPr>
        <p:spPr>
          <a:xfrm>
            <a:off x="381001" y="1805523"/>
            <a:ext cx="4101704" cy="941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Chart Placeholder 16"/>
          <p:cNvSpPr>
            <a:spLocks noGrp="1"/>
          </p:cNvSpPr>
          <p:nvPr>
            <p:ph type="chart" sz="quarter" idx="56"/>
          </p:nvPr>
        </p:nvSpPr>
        <p:spPr>
          <a:xfrm>
            <a:off x="381001" y="2120385"/>
            <a:ext cx="4101704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dirty="0"/>
              <a:t>Klik op het pictogram als u een grafiek wilt toevoegen</a:t>
            </a:r>
          </a:p>
        </p:txBody>
      </p:sp>
      <p:cxnSp>
        <p:nvCxnSpPr>
          <p:cNvPr id="103" name="Straight Connector 102"/>
          <p:cNvCxnSpPr/>
          <p:nvPr userDrawn="1"/>
        </p:nvCxnSpPr>
        <p:spPr>
          <a:xfrm flipV="1">
            <a:off x="381001" y="3732357"/>
            <a:ext cx="4101704" cy="188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ontent Placeholder 51"/>
          <p:cNvSpPr>
            <a:spLocks noGrp="1"/>
          </p:cNvSpPr>
          <p:nvPr>
            <p:ph sz="quarter" idx="57" hasCustomPrompt="1"/>
          </p:nvPr>
        </p:nvSpPr>
        <p:spPr>
          <a:xfrm>
            <a:off x="4661299" y="4199574"/>
            <a:ext cx="4098131" cy="256352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Click to edit Unit of measure</a:t>
            </a:r>
          </a:p>
        </p:txBody>
      </p:sp>
      <p:sp>
        <p:nvSpPr>
          <p:cNvPr id="105" name="Content Placeholder 51"/>
          <p:cNvSpPr>
            <a:spLocks noGrp="1"/>
          </p:cNvSpPr>
          <p:nvPr>
            <p:ph sz="quarter" idx="58" hasCustomPrompt="1"/>
          </p:nvPr>
        </p:nvSpPr>
        <p:spPr>
          <a:xfrm>
            <a:off x="4661299" y="3864614"/>
            <a:ext cx="4098131" cy="293029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600" kern="1200" cap="none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CHART TITLE APPEARS HERE</a:t>
            </a:r>
          </a:p>
        </p:txBody>
      </p:sp>
      <p:cxnSp>
        <p:nvCxnSpPr>
          <p:cNvPr id="106" name="Straight Connector 105"/>
          <p:cNvCxnSpPr/>
          <p:nvPr userDrawn="1"/>
        </p:nvCxnSpPr>
        <p:spPr>
          <a:xfrm>
            <a:off x="4661299" y="4141387"/>
            <a:ext cx="4098131" cy="914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hart Placeholder 16"/>
          <p:cNvSpPr>
            <a:spLocks noGrp="1"/>
          </p:cNvSpPr>
          <p:nvPr>
            <p:ph type="chart" sz="quarter" idx="59"/>
          </p:nvPr>
        </p:nvSpPr>
        <p:spPr>
          <a:xfrm>
            <a:off x="4661299" y="4456232"/>
            <a:ext cx="4098131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dirty="0"/>
              <a:t>Klik op het pictogram als u een grafiek wilt toevoegen</a:t>
            </a:r>
          </a:p>
        </p:txBody>
      </p:sp>
      <p:cxnSp>
        <p:nvCxnSpPr>
          <p:cNvPr id="108" name="Straight Connector 107"/>
          <p:cNvCxnSpPr/>
          <p:nvPr userDrawn="1"/>
        </p:nvCxnSpPr>
        <p:spPr>
          <a:xfrm flipV="1">
            <a:off x="4661299" y="5966660"/>
            <a:ext cx="4098131" cy="1829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ontent Placeholder 51"/>
          <p:cNvSpPr>
            <a:spLocks noGrp="1"/>
          </p:cNvSpPr>
          <p:nvPr>
            <p:ph sz="quarter" idx="60" hasCustomPrompt="1"/>
          </p:nvPr>
        </p:nvSpPr>
        <p:spPr>
          <a:xfrm>
            <a:off x="4661299" y="1863726"/>
            <a:ext cx="4098131" cy="256352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Click to edit Unit of measure</a:t>
            </a:r>
          </a:p>
        </p:txBody>
      </p:sp>
      <p:sp>
        <p:nvSpPr>
          <p:cNvPr id="110" name="Content Placeholder 51"/>
          <p:cNvSpPr>
            <a:spLocks noGrp="1"/>
          </p:cNvSpPr>
          <p:nvPr>
            <p:ph sz="quarter" idx="61" hasCustomPrompt="1"/>
          </p:nvPr>
        </p:nvSpPr>
        <p:spPr>
          <a:xfrm>
            <a:off x="4661299" y="1528766"/>
            <a:ext cx="4098131" cy="293029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600" kern="1200" cap="none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 dirty="0"/>
              <a:t>Chart title appears here</a:t>
            </a:r>
          </a:p>
        </p:txBody>
      </p:sp>
      <p:cxnSp>
        <p:nvCxnSpPr>
          <p:cNvPr id="111" name="Straight Connector 110"/>
          <p:cNvCxnSpPr/>
          <p:nvPr userDrawn="1"/>
        </p:nvCxnSpPr>
        <p:spPr>
          <a:xfrm>
            <a:off x="4661299" y="1805539"/>
            <a:ext cx="4098131" cy="914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hart Placeholder 16"/>
          <p:cNvSpPr>
            <a:spLocks noGrp="1"/>
          </p:cNvSpPr>
          <p:nvPr>
            <p:ph type="chart" sz="quarter" idx="62"/>
          </p:nvPr>
        </p:nvSpPr>
        <p:spPr>
          <a:xfrm>
            <a:off x="4661299" y="2120385"/>
            <a:ext cx="4098131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l-NL" dirty="0"/>
              <a:t>Klik op het pictogram als u een grafiek wilt toevoegen</a:t>
            </a:r>
          </a:p>
        </p:txBody>
      </p:sp>
      <p:cxnSp>
        <p:nvCxnSpPr>
          <p:cNvPr id="113" name="Straight Connector 112"/>
          <p:cNvCxnSpPr/>
          <p:nvPr userDrawn="1"/>
        </p:nvCxnSpPr>
        <p:spPr>
          <a:xfrm>
            <a:off x="4566832" y="3730543"/>
            <a:ext cx="3948896" cy="244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595959"/>
                </a:solidFill>
              </a:rPr>
              <a:t>September 2016</a:t>
            </a:r>
          </a:p>
        </p:txBody>
      </p:sp>
      <p:sp>
        <p:nvSpPr>
          <p:cNvPr id="36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3134" y="6469199"/>
            <a:ext cx="266673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>
                <a:solidFill>
                  <a:srgbClr val="595959"/>
                </a:solidFill>
              </a:rPr>
              <a:pPr/>
              <a:t>‹#›</a:t>
            </a:fld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07792" y="6469199"/>
            <a:ext cx="332648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595959"/>
                </a:solidFill>
              </a:rPr>
              <a:t>Footer </a:t>
            </a:r>
          </a:p>
        </p:txBody>
      </p:sp>
      <p:sp>
        <p:nvSpPr>
          <p:cNvPr id="3" name="TextBox 2" descr="CONFIDENTIAL_TAG_0xFFEE"/>
          <p:cNvSpPr txBox="1"/>
          <p:nvPr userDrawn="1"/>
        </p:nvSpPr>
        <p:spPr bwMode="auto">
          <a:xfrm>
            <a:off x="4578923" y="4859150"/>
            <a:ext cx="809625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glow>
              <a:srgbClr val="000000"/>
            </a:glow>
          </a:effectLst>
        </p:spPr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>
                <a:solidFill>
                  <a:srgbClr val="DD1D21"/>
                </a:solidFill>
                <a:latin typeface="Futura Medium"/>
                <a:cs typeface="+mn-cs"/>
              </a:rPr>
              <a:t>CONFIDENTIAL</a:t>
            </a:r>
            <a:endParaRPr lang="en-GB" sz="800" dirty="0">
              <a:solidFill>
                <a:srgbClr val="DD1D21"/>
              </a:solidFill>
              <a:latin typeface="Futura Mediu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31316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gray">
          <a:xfrm>
            <a:off x="1" y="4313787"/>
            <a:ext cx="9144000" cy="2544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27" name="Rectangle 26" descr="&lt;Shell Yellow Bar&gt;"/>
          <p:cNvSpPr/>
          <p:nvPr userDrawn="1"/>
        </p:nvSpPr>
        <p:spPr bwMode="gray">
          <a:xfrm>
            <a:off x="571495" y="1524000"/>
            <a:ext cx="952488" cy="7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srgbClr val="595959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572401" y="2636983"/>
            <a:ext cx="4798088" cy="13620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Titelstijl van model bewerken</a:t>
            </a:r>
            <a:endParaRPr lang="en-GB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572401" y="1696947"/>
            <a:ext cx="4798088" cy="82123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0" cap="none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5552125" y="1924115"/>
            <a:ext cx="3206132" cy="2930523"/>
          </a:xfrm>
          <a:prstGeom prst="rect">
            <a:avLst/>
          </a:prstGeom>
        </p:spPr>
        <p:txBody>
          <a:bodyPr lIns="0" tIns="0" rIns="0" bIns="0"/>
          <a:lstStyle>
            <a:lvl1pPr marL="0" algn="r" defTabSz="1219170" rtl="0" eaLnBrk="1" latinLnBrk="0" hangingPunct="1">
              <a:lnSpc>
                <a:spcPct val="100000"/>
              </a:lnSpc>
              <a:buClr>
                <a:srgbClr val="DD1D21"/>
              </a:buClr>
              <a:buSzPct val="85000"/>
              <a:buNone/>
              <a:tabLst>
                <a:tab pos="1081088" algn="l"/>
              </a:tabLst>
              <a:defRPr lang="en-GB" sz="20000" kern="10000" spc="-1000" baseline="0" dirty="0">
                <a:ln w="3175">
                  <a:noFill/>
                </a:ln>
                <a:solidFill>
                  <a:schemeClr val="accent1"/>
                </a:solidFill>
                <a:latin typeface="Futura Bold"/>
                <a:ea typeface="Arial" charset="0"/>
                <a:cs typeface="Futura Bold"/>
              </a:defRPr>
            </a:lvl1pPr>
          </a:lstStyle>
          <a:p>
            <a:pPr lvl="0"/>
            <a:r>
              <a:rPr lang="en-GB" dirty="0"/>
              <a:t>0.0</a:t>
            </a:r>
          </a:p>
        </p:txBody>
      </p:sp>
      <p:sp>
        <p:nvSpPr>
          <p:cNvPr id="14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595959"/>
                </a:solidFill>
              </a:rPr>
              <a:t>September 2016</a:t>
            </a:r>
          </a:p>
        </p:txBody>
      </p:sp>
      <p:sp>
        <p:nvSpPr>
          <p:cNvPr id="15" name="Text Box 11" descr="&lt;COMPANY_NAME&gt;"/>
          <p:cNvSpPr txBox="1">
            <a:spLocks noChangeArrowheads="1"/>
          </p:cNvSpPr>
          <p:nvPr userDrawn="1"/>
        </p:nvSpPr>
        <p:spPr bwMode="auto">
          <a:xfrm>
            <a:off x="384194" y="6469199"/>
            <a:ext cx="252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50" dirty="0">
                <a:solidFill>
                  <a:srgbClr val="595959"/>
                </a:solidFill>
                <a:latin typeface="Futura Medium"/>
                <a:cs typeface="Arial" pitchFamily="34" charset="0"/>
              </a:rPr>
              <a:t>Copyright of Shell Global Solutions International B.V.</a:t>
            </a:r>
          </a:p>
        </p:txBody>
      </p:sp>
      <p:sp>
        <p:nvSpPr>
          <p:cNvPr id="21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3134" y="6469199"/>
            <a:ext cx="266673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>
                <a:solidFill>
                  <a:srgbClr val="595959"/>
                </a:solidFill>
              </a:rPr>
              <a:pPr/>
              <a:t>‹#›</a:t>
            </a:fld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07792" y="6469199"/>
            <a:ext cx="332648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595959"/>
                </a:solidFill>
              </a:rPr>
              <a:t>Footer </a:t>
            </a:r>
          </a:p>
        </p:txBody>
      </p:sp>
      <p:sp>
        <p:nvSpPr>
          <p:cNvPr id="13" name="TextBox 12" descr="CONFIDENTIAL_TAG_0xFFEE"/>
          <p:cNvSpPr txBox="1"/>
          <p:nvPr userDrawn="1"/>
        </p:nvSpPr>
        <p:spPr bwMode="auto">
          <a:xfrm>
            <a:off x="6349808" y="6469202"/>
            <a:ext cx="809625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glow>
              <a:srgbClr val="000000"/>
            </a:glow>
          </a:effectLst>
        </p:spPr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rgbClr val="DD1D21"/>
                </a:solidFill>
                <a:latin typeface="Futura Medium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80207338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gray">
          <a:xfrm>
            <a:off x="571495" y="3556005"/>
            <a:ext cx="5143500" cy="2540001"/>
            <a:chOff x="761993" y="3556002"/>
            <a:chExt cx="6858000" cy="2540001"/>
          </a:xfrm>
        </p:grpSpPr>
        <p:sp>
          <p:nvSpPr>
            <p:cNvPr id="16" name="Rectangle 15"/>
            <p:cNvSpPr/>
            <p:nvPr userDrawn="1"/>
          </p:nvSpPr>
          <p:spPr bwMode="gray">
            <a:xfrm>
              <a:off x="761993" y="3556002"/>
              <a:ext cx="6858000" cy="2540001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endParaRPr lang="en-GB" sz="2400" dirty="0">
                <a:solidFill>
                  <a:srgbClr val="595959"/>
                </a:solidFill>
              </a:endParaRPr>
            </a:p>
          </p:txBody>
        </p:sp>
        <p:sp>
          <p:nvSpPr>
            <p:cNvPr id="28" name="Rectangle 27" descr="&lt;Shell Yellow Bar&gt;"/>
            <p:cNvSpPr/>
            <p:nvPr userDrawn="1"/>
          </p:nvSpPr>
          <p:spPr bwMode="gray">
            <a:xfrm>
              <a:off x="1145875" y="3818708"/>
              <a:ext cx="1269984" cy="7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</a:pPr>
              <a:endParaRPr lang="en-GB" sz="2400" dirty="0">
                <a:solidFill>
                  <a:srgbClr val="595959"/>
                </a:solidFill>
              </a:endParaRPr>
            </a:p>
          </p:txBody>
        </p:sp>
      </p:grpSp>
      <p:sp>
        <p:nvSpPr>
          <p:cNvPr id="32" name="Rectangle 31"/>
          <p:cNvSpPr/>
          <p:nvPr userDrawn="1"/>
        </p:nvSpPr>
        <p:spPr bwMode="white">
          <a:xfrm>
            <a:off x="376205" y="488938"/>
            <a:ext cx="983319" cy="1188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21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3134" y="6469199"/>
            <a:ext cx="266673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>
                <a:solidFill>
                  <a:srgbClr val="595959"/>
                </a:solidFill>
              </a:rPr>
              <a:pPr/>
              <a:t>‹#›</a:t>
            </a:fld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07792" y="6469199"/>
            <a:ext cx="332648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595959"/>
                </a:solidFill>
              </a:rPr>
              <a:t>Footer 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-1786" y="1"/>
            <a:ext cx="9146042" cy="4866892"/>
          </a:xfrm>
          <a:custGeom>
            <a:avLst/>
            <a:gdLst>
              <a:gd name="connsiteX0" fmla="*/ 0 w 12192000"/>
              <a:gd name="connsiteY0" fmla="*/ 0 h 4854636"/>
              <a:gd name="connsiteX1" fmla="*/ 12192000 w 12192000"/>
              <a:gd name="connsiteY1" fmla="*/ 0 h 4854636"/>
              <a:gd name="connsiteX2" fmla="*/ 12192000 w 12192000"/>
              <a:gd name="connsiteY2" fmla="*/ 4854636 h 4854636"/>
              <a:gd name="connsiteX3" fmla="*/ 0 w 12192000"/>
              <a:gd name="connsiteY3" fmla="*/ 4854636 h 4854636"/>
              <a:gd name="connsiteX4" fmla="*/ 0 w 12192000"/>
              <a:gd name="connsiteY4" fmla="*/ 0 h 4854636"/>
              <a:gd name="connsiteX0" fmla="*/ 0 w 12192000"/>
              <a:gd name="connsiteY0" fmla="*/ 0 h 4854636"/>
              <a:gd name="connsiteX1" fmla="*/ 12192000 w 12192000"/>
              <a:gd name="connsiteY1" fmla="*/ 0 h 4854636"/>
              <a:gd name="connsiteX2" fmla="*/ 12192000 w 12192000"/>
              <a:gd name="connsiteY2" fmla="*/ 4854636 h 4854636"/>
              <a:gd name="connsiteX3" fmla="*/ 592282 w 12192000"/>
              <a:gd name="connsiteY3" fmla="*/ 4842164 h 4854636"/>
              <a:gd name="connsiteX4" fmla="*/ 0 w 12192000"/>
              <a:gd name="connsiteY4" fmla="*/ 4854636 h 4854636"/>
              <a:gd name="connsiteX5" fmla="*/ 0 w 12192000"/>
              <a:gd name="connsiteY5" fmla="*/ 0 h 4854636"/>
              <a:gd name="connsiteX0" fmla="*/ 0 w 12192000"/>
              <a:gd name="connsiteY0" fmla="*/ 0 h 4888026"/>
              <a:gd name="connsiteX1" fmla="*/ 12192000 w 12192000"/>
              <a:gd name="connsiteY1" fmla="*/ 0 h 4888026"/>
              <a:gd name="connsiteX2" fmla="*/ 12192000 w 12192000"/>
              <a:gd name="connsiteY2" fmla="*/ 4854636 h 4888026"/>
              <a:gd name="connsiteX3" fmla="*/ 592282 w 12192000"/>
              <a:gd name="connsiteY3" fmla="*/ 4842164 h 4888026"/>
              <a:gd name="connsiteX4" fmla="*/ 0 w 12192000"/>
              <a:gd name="connsiteY4" fmla="*/ 4854636 h 4888026"/>
              <a:gd name="connsiteX5" fmla="*/ 0 w 12192000"/>
              <a:gd name="connsiteY5" fmla="*/ 0 h 4888026"/>
              <a:gd name="connsiteX0" fmla="*/ 0 w 12192000"/>
              <a:gd name="connsiteY0" fmla="*/ 0 h 4888026"/>
              <a:gd name="connsiteX1" fmla="*/ 12192000 w 12192000"/>
              <a:gd name="connsiteY1" fmla="*/ 0 h 4888026"/>
              <a:gd name="connsiteX2" fmla="*/ 12192000 w 12192000"/>
              <a:gd name="connsiteY2" fmla="*/ 4854636 h 4888026"/>
              <a:gd name="connsiteX3" fmla="*/ 841664 w 12192000"/>
              <a:gd name="connsiteY3" fmla="*/ 2909455 h 4888026"/>
              <a:gd name="connsiteX4" fmla="*/ 592282 w 12192000"/>
              <a:gd name="connsiteY4" fmla="*/ 4842164 h 4888026"/>
              <a:gd name="connsiteX5" fmla="*/ 0 w 12192000"/>
              <a:gd name="connsiteY5" fmla="*/ 4854636 h 4888026"/>
              <a:gd name="connsiteX6" fmla="*/ 0 w 12192000"/>
              <a:gd name="connsiteY6" fmla="*/ 0 h 4888026"/>
              <a:gd name="connsiteX0" fmla="*/ 0 w 12192000"/>
              <a:gd name="connsiteY0" fmla="*/ 0 h 4982265"/>
              <a:gd name="connsiteX1" fmla="*/ 12192000 w 12192000"/>
              <a:gd name="connsiteY1" fmla="*/ 0 h 4982265"/>
              <a:gd name="connsiteX2" fmla="*/ 12192000 w 12192000"/>
              <a:gd name="connsiteY2" fmla="*/ 4854636 h 4982265"/>
              <a:gd name="connsiteX3" fmla="*/ 7606145 w 12192000"/>
              <a:gd name="connsiteY3" fmla="*/ 3543300 h 4982265"/>
              <a:gd name="connsiteX4" fmla="*/ 841664 w 12192000"/>
              <a:gd name="connsiteY4" fmla="*/ 2909455 h 4982265"/>
              <a:gd name="connsiteX5" fmla="*/ 592282 w 12192000"/>
              <a:gd name="connsiteY5" fmla="*/ 4842164 h 4982265"/>
              <a:gd name="connsiteX6" fmla="*/ 0 w 12192000"/>
              <a:gd name="connsiteY6" fmla="*/ 4854636 h 4982265"/>
              <a:gd name="connsiteX7" fmla="*/ 0 w 12192000"/>
              <a:gd name="connsiteY7" fmla="*/ 0 h 4982265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592282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61702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6071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48146 w 12192000"/>
              <a:gd name="connsiteY5" fmla="*/ 3564082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57795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872233 w 12194382"/>
              <a:gd name="connsiteY6" fmla="*/ 4872048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45920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82443"/>
              <a:gd name="connsiteX1" fmla="*/ 12194382 w 12194382"/>
              <a:gd name="connsiteY1" fmla="*/ 0 h 5182443"/>
              <a:gd name="connsiteX2" fmla="*/ 12194382 w 12194382"/>
              <a:gd name="connsiteY2" fmla="*/ 4854636 h 5182443"/>
              <a:gd name="connsiteX3" fmla="*/ 7623248 w 12194382"/>
              <a:gd name="connsiteY3" fmla="*/ 4843680 h 5182443"/>
              <a:gd name="connsiteX4" fmla="*/ 7620433 w 12194382"/>
              <a:gd name="connsiteY4" fmla="*/ 3543300 h 5182443"/>
              <a:gd name="connsiteX5" fmla="*/ 762115 w 12194382"/>
              <a:gd name="connsiteY5" fmla="*/ 3547023 h 5182443"/>
              <a:gd name="connsiteX6" fmla="*/ 762695 w 12194382"/>
              <a:gd name="connsiteY6" fmla="*/ 4850671 h 5182443"/>
              <a:gd name="connsiteX7" fmla="*/ 0 w 12194382"/>
              <a:gd name="connsiteY7" fmla="*/ 4847509 h 5182443"/>
              <a:gd name="connsiteX8" fmla="*/ 2382 w 12194382"/>
              <a:gd name="connsiteY8" fmla="*/ 0 h 5182443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723"/>
              <a:gd name="connsiteY0" fmla="*/ 0 h 4854829"/>
              <a:gd name="connsiteX1" fmla="*/ 12194382 w 12194723"/>
              <a:gd name="connsiteY1" fmla="*/ 0 h 4854829"/>
              <a:gd name="connsiteX2" fmla="*/ 12194382 w 12194723"/>
              <a:gd name="connsiteY2" fmla="*/ 4854636 h 4854829"/>
              <a:gd name="connsiteX3" fmla="*/ 7623248 w 12194723"/>
              <a:gd name="connsiteY3" fmla="*/ 4843680 h 4854829"/>
              <a:gd name="connsiteX4" fmla="*/ 7620433 w 12194723"/>
              <a:gd name="connsiteY4" fmla="*/ 3543300 h 4854829"/>
              <a:gd name="connsiteX5" fmla="*/ 762115 w 12194723"/>
              <a:gd name="connsiteY5" fmla="*/ 3547023 h 4854829"/>
              <a:gd name="connsiteX6" fmla="*/ 762695 w 12194723"/>
              <a:gd name="connsiteY6" fmla="*/ 4850671 h 4854829"/>
              <a:gd name="connsiteX7" fmla="*/ 0 w 12194723"/>
              <a:gd name="connsiteY7" fmla="*/ 4847509 h 4854829"/>
              <a:gd name="connsiteX8" fmla="*/ 2382 w 12194723"/>
              <a:gd name="connsiteY8" fmla="*/ 0 h 485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4723" h="4854829">
                <a:moveTo>
                  <a:pt x="2382" y="0"/>
                </a:moveTo>
                <a:lnTo>
                  <a:pt x="12194382" y="0"/>
                </a:lnTo>
                <a:cubicBezTo>
                  <a:pt x="12194382" y="1618212"/>
                  <a:pt x="12195150" y="4852730"/>
                  <a:pt x="12194382" y="4854636"/>
                </a:cubicBezTo>
                <a:cubicBezTo>
                  <a:pt x="12193614" y="4856542"/>
                  <a:pt x="7623176" y="4843704"/>
                  <a:pt x="7623248" y="4843680"/>
                </a:cubicBezTo>
                <a:cubicBezTo>
                  <a:pt x="7623320" y="4843656"/>
                  <a:pt x="7618248" y="3540554"/>
                  <a:pt x="7620433" y="3543300"/>
                </a:cubicBezTo>
                <a:cubicBezTo>
                  <a:pt x="7622618" y="3546046"/>
                  <a:pt x="3048221" y="3545782"/>
                  <a:pt x="762115" y="3547023"/>
                </a:cubicBezTo>
                <a:cubicBezTo>
                  <a:pt x="760398" y="3777370"/>
                  <a:pt x="763508" y="4852455"/>
                  <a:pt x="762695" y="4850671"/>
                </a:cubicBezTo>
                <a:cubicBezTo>
                  <a:pt x="761882" y="4848887"/>
                  <a:pt x="254232" y="4848563"/>
                  <a:pt x="0" y="4847509"/>
                </a:cubicBezTo>
                <a:lnTo>
                  <a:pt x="2382" y="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GB" dirty="0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59406" y="4028766"/>
            <a:ext cx="4633317" cy="865472"/>
          </a:xfrm>
          <a:noFill/>
        </p:spPr>
        <p:txBody>
          <a:bodyPr lIns="0" tIns="0" rIns="0"/>
          <a:lstStyle>
            <a:lvl1pPr>
              <a:defRPr sz="2400" kern="1200" cap="none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nl-NL" dirty="0"/>
              <a:t>Titelstijl van model bewerken</a:t>
            </a:r>
            <a:endParaRPr lang="en-GB" dirty="0"/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59406" y="5092242"/>
            <a:ext cx="4633317" cy="7706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lang="en-GB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nl-NL" dirty="0"/>
              <a:t>Klik om de titelstijl van het model te bewerken</a:t>
            </a:r>
            <a:endParaRPr lang="en-GB" dirty="0"/>
          </a:p>
        </p:txBody>
      </p:sp>
      <p:sp>
        <p:nvSpPr>
          <p:cNvPr id="18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595959"/>
                </a:solidFill>
              </a:rPr>
              <a:t>September 2016</a:t>
            </a:r>
          </a:p>
        </p:txBody>
      </p:sp>
    </p:spTree>
    <p:extLst>
      <p:ext uri="{BB962C8B-B14F-4D97-AF65-F5344CB8AC3E}">
        <p14:creationId xmlns:p14="http://schemas.microsoft.com/office/powerpoint/2010/main" val="337513481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1" y="712803"/>
            <a:ext cx="8378429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lang="en-US" sz="2400" b="0" kern="1200" cap="none" baseline="0" noProof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defTabSz="1219170" rtl="0" eaLnBrk="1" latinLnBrk="0" hangingPunct="1">
              <a:lnSpc>
                <a:spcPct val="95000"/>
              </a:lnSpc>
              <a:spcBef>
                <a:spcPct val="0"/>
              </a:spcBef>
              <a:buNone/>
            </a:pPr>
            <a:r>
              <a:rPr lang="nl-NL" dirty="0"/>
              <a:t>Titelstijl van model bewerken</a:t>
            </a:r>
            <a:endParaRPr lang="en-GB" dirty="0"/>
          </a:p>
        </p:txBody>
      </p:sp>
      <p:sp>
        <p:nvSpPr>
          <p:cNvPr id="13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3134" y="6469199"/>
            <a:ext cx="266673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>
                <a:solidFill>
                  <a:srgbClr val="595959"/>
                </a:solidFill>
              </a:rPr>
              <a:pPr/>
              <a:t>‹#›</a:t>
            </a:fld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07792" y="6469199"/>
            <a:ext cx="332648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595959"/>
                </a:solidFill>
              </a:rPr>
              <a:t>Footer </a:t>
            </a:r>
          </a:p>
        </p:txBody>
      </p:sp>
      <p:sp>
        <p:nvSpPr>
          <p:cNvPr id="7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595959"/>
                </a:solidFill>
              </a:rPr>
              <a:t>September 2016</a:t>
            </a:r>
          </a:p>
        </p:txBody>
      </p:sp>
    </p:spTree>
    <p:extLst>
      <p:ext uri="{BB962C8B-B14F-4D97-AF65-F5344CB8AC3E}">
        <p14:creationId xmlns:p14="http://schemas.microsoft.com/office/powerpoint/2010/main" val="148550600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-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-1785" y="0"/>
            <a:ext cx="9145787" cy="68580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nl-NL" dirty="0"/>
              <a:t>Sleep de afbeelding naar de tijdelijke aanduiding of klik op het pictogram als u een afbeelding wilt toevoegen</a:t>
            </a:r>
            <a:endParaRPr lang="en-GB" dirty="0"/>
          </a:p>
        </p:txBody>
      </p:sp>
      <p:sp>
        <p:nvSpPr>
          <p:cNvPr id="8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595959"/>
                </a:solidFill>
              </a:rPr>
              <a:t>September 2016</a:t>
            </a:r>
          </a:p>
        </p:txBody>
      </p:sp>
      <p:sp>
        <p:nvSpPr>
          <p:cNvPr id="14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3134" y="6469199"/>
            <a:ext cx="266673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>
                <a:solidFill>
                  <a:srgbClr val="595959"/>
                </a:solidFill>
              </a:rPr>
              <a:pPr/>
              <a:t>‹#›</a:t>
            </a:fld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07792" y="6469199"/>
            <a:ext cx="332648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595959"/>
                </a:solidFill>
              </a:rPr>
              <a:t>Footer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84886" y="1438480"/>
            <a:ext cx="4097819" cy="2861742"/>
          </a:xfrm>
        </p:spPr>
        <p:txBody>
          <a:bodyPr/>
          <a:lstStyle>
            <a:lvl1pPr>
              <a:lnSpc>
                <a:spcPct val="110000"/>
              </a:lnSpc>
              <a:defRPr lang="en-US" sz="3400" b="1" kern="120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4497994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&amp;A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 bwMode="gray">
          <a:xfrm>
            <a:off x="1" y="4313787"/>
            <a:ext cx="9144000" cy="2544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srgbClr val="FFFFFF"/>
              </a:solidFill>
            </a:endParaRPr>
          </a:p>
        </p:txBody>
      </p:sp>
      <p:sp>
        <p:nvSpPr>
          <p:cNvPr id="23" name="Rectangle 22" descr="&lt;Shell Yellow Bar&gt;"/>
          <p:cNvSpPr/>
          <p:nvPr userDrawn="1"/>
        </p:nvSpPr>
        <p:spPr bwMode="gray">
          <a:xfrm>
            <a:off x="571495" y="1524000"/>
            <a:ext cx="952488" cy="7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srgbClr val="595959"/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572400" y="2636983"/>
            <a:ext cx="3890604" cy="13620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00" b="0" cap="none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Titelstijl van model bewerken</a:t>
            </a:r>
            <a:endParaRPr lang="en-GB" dirty="0"/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572401" y="1696947"/>
            <a:ext cx="4781821" cy="82123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0" cap="none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595959"/>
                </a:solidFill>
              </a:rPr>
              <a:t>September 2016</a:t>
            </a:r>
          </a:p>
        </p:txBody>
      </p:sp>
      <p:sp>
        <p:nvSpPr>
          <p:cNvPr id="27" name="Text Box 11" descr="&lt;COMPANY_NAME&gt;"/>
          <p:cNvSpPr txBox="1">
            <a:spLocks noChangeArrowheads="1"/>
          </p:cNvSpPr>
          <p:nvPr userDrawn="1"/>
        </p:nvSpPr>
        <p:spPr bwMode="auto">
          <a:xfrm>
            <a:off x="384194" y="6469199"/>
            <a:ext cx="252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50" dirty="0">
                <a:solidFill>
                  <a:srgbClr val="595959"/>
                </a:solidFill>
                <a:latin typeface="Futura Medium"/>
                <a:cs typeface="Arial" pitchFamily="34" charset="0"/>
              </a:rPr>
              <a:t>Copyright of Shell Global Solutions International B.V.</a:t>
            </a:r>
          </a:p>
        </p:txBody>
      </p:sp>
      <p:sp>
        <p:nvSpPr>
          <p:cNvPr id="2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3134" y="6469199"/>
            <a:ext cx="266673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>
                <a:solidFill>
                  <a:srgbClr val="595959"/>
                </a:solidFill>
              </a:rPr>
              <a:pPr/>
              <a:t>‹#›</a:t>
            </a:fld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07792" y="6469199"/>
            <a:ext cx="332648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595959"/>
                </a:solidFill>
              </a:rPr>
              <a:t>Footer </a:t>
            </a:r>
          </a:p>
        </p:txBody>
      </p:sp>
      <p:grpSp>
        <p:nvGrpSpPr>
          <p:cNvPr id="31" name="Group 30"/>
          <p:cNvGrpSpPr/>
          <p:nvPr userDrawn="1"/>
        </p:nvGrpSpPr>
        <p:grpSpPr bwMode="gray">
          <a:xfrm>
            <a:off x="4837510" y="2557463"/>
            <a:ext cx="3898106" cy="1917700"/>
            <a:chOff x="6450013" y="2557463"/>
            <a:chExt cx="5197475" cy="1917700"/>
          </a:xfrm>
        </p:grpSpPr>
        <p:sp>
          <p:nvSpPr>
            <p:cNvPr id="32" name="Freeform 6"/>
            <p:cNvSpPr>
              <a:spLocks noEditPoints="1"/>
            </p:cNvSpPr>
            <p:nvPr userDrawn="1"/>
          </p:nvSpPr>
          <p:spPr bwMode="gray">
            <a:xfrm>
              <a:off x="6450013" y="2557463"/>
              <a:ext cx="2005013" cy="1917700"/>
            </a:xfrm>
            <a:custGeom>
              <a:avLst/>
              <a:gdLst>
                <a:gd name="T0" fmla="*/ 274 w 346"/>
                <a:gd name="T1" fmla="*/ 331 h 331"/>
                <a:gd name="T2" fmla="*/ 250 w 346"/>
                <a:gd name="T3" fmla="*/ 302 h 331"/>
                <a:gd name="T4" fmla="*/ 167 w 346"/>
                <a:gd name="T5" fmla="*/ 322 h 331"/>
                <a:gd name="T6" fmla="*/ 0 w 346"/>
                <a:gd name="T7" fmla="*/ 156 h 331"/>
                <a:gd name="T8" fmla="*/ 167 w 346"/>
                <a:gd name="T9" fmla="*/ 0 h 331"/>
                <a:gd name="T10" fmla="*/ 334 w 346"/>
                <a:gd name="T11" fmla="*/ 162 h 331"/>
                <a:gd name="T12" fmla="*/ 295 w 346"/>
                <a:gd name="T13" fmla="*/ 268 h 331"/>
                <a:gd name="T14" fmla="*/ 346 w 346"/>
                <a:gd name="T15" fmla="*/ 320 h 331"/>
                <a:gd name="T16" fmla="*/ 274 w 346"/>
                <a:gd name="T17" fmla="*/ 331 h 331"/>
                <a:gd name="T18" fmla="*/ 238 w 346"/>
                <a:gd name="T19" fmla="*/ 207 h 331"/>
                <a:gd name="T20" fmla="*/ 252 w 346"/>
                <a:gd name="T21" fmla="*/ 162 h 331"/>
                <a:gd name="T22" fmla="*/ 167 w 346"/>
                <a:gd name="T23" fmla="*/ 76 h 331"/>
                <a:gd name="T24" fmla="*/ 82 w 346"/>
                <a:gd name="T25" fmla="*/ 156 h 331"/>
                <a:gd name="T26" fmla="*/ 167 w 346"/>
                <a:gd name="T27" fmla="*/ 246 h 331"/>
                <a:gd name="T28" fmla="*/ 191 w 346"/>
                <a:gd name="T29" fmla="*/ 242 h 331"/>
                <a:gd name="T30" fmla="*/ 143 w 346"/>
                <a:gd name="T31" fmla="*/ 194 h 331"/>
                <a:gd name="T32" fmla="*/ 217 w 346"/>
                <a:gd name="T33" fmla="*/ 185 h 331"/>
                <a:gd name="T34" fmla="*/ 238 w 346"/>
                <a:gd name="T35" fmla="*/ 20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6" h="331">
                  <a:moveTo>
                    <a:pt x="274" y="331"/>
                  </a:moveTo>
                  <a:cubicBezTo>
                    <a:pt x="250" y="302"/>
                    <a:pt x="250" y="302"/>
                    <a:pt x="250" y="302"/>
                  </a:cubicBezTo>
                  <a:cubicBezTo>
                    <a:pt x="227" y="316"/>
                    <a:pt x="199" y="322"/>
                    <a:pt x="167" y="322"/>
                  </a:cubicBezTo>
                  <a:cubicBezTo>
                    <a:pt x="70" y="322"/>
                    <a:pt x="0" y="253"/>
                    <a:pt x="0" y="156"/>
                  </a:cubicBezTo>
                  <a:cubicBezTo>
                    <a:pt x="0" y="64"/>
                    <a:pt x="80" y="0"/>
                    <a:pt x="167" y="0"/>
                  </a:cubicBezTo>
                  <a:cubicBezTo>
                    <a:pt x="261" y="0"/>
                    <a:pt x="334" y="64"/>
                    <a:pt x="334" y="162"/>
                  </a:cubicBezTo>
                  <a:cubicBezTo>
                    <a:pt x="334" y="202"/>
                    <a:pt x="320" y="237"/>
                    <a:pt x="295" y="268"/>
                  </a:cubicBezTo>
                  <a:cubicBezTo>
                    <a:pt x="346" y="320"/>
                    <a:pt x="346" y="320"/>
                    <a:pt x="346" y="320"/>
                  </a:cubicBezTo>
                  <a:lnTo>
                    <a:pt x="274" y="331"/>
                  </a:lnTo>
                  <a:close/>
                  <a:moveTo>
                    <a:pt x="238" y="207"/>
                  </a:moveTo>
                  <a:cubicBezTo>
                    <a:pt x="247" y="194"/>
                    <a:pt x="252" y="178"/>
                    <a:pt x="252" y="162"/>
                  </a:cubicBezTo>
                  <a:cubicBezTo>
                    <a:pt x="252" y="117"/>
                    <a:pt x="215" y="76"/>
                    <a:pt x="167" y="76"/>
                  </a:cubicBezTo>
                  <a:cubicBezTo>
                    <a:pt x="121" y="76"/>
                    <a:pt x="82" y="114"/>
                    <a:pt x="82" y="156"/>
                  </a:cubicBezTo>
                  <a:cubicBezTo>
                    <a:pt x="82" y="208"/>
                    <a:pt x="121" y="246"/>
                    <a:pt x="167" y="246"/>
                  </a:cubicBezTo>
                  <a:cubicBezTo>
                    <a:pt x="175" y="246"/>
                    <a:pt x="183" y="245"/>
                    <a:pt x="191" y="242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217" y="185"/>
                    <a:pt x="217" y="185"/>
                    <a:pt x="217" y="185"/>
                  </a:cubicBezTo>
                  <a:lnTo>
                    <a:pt x="238" y="2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</a:pPr>
              <a:endParaRPr lang="en-GB" sz="2400" dirty="0">
                <a:solidFill>
                  <a:srgbClr val="595959"/>
                </a:solidFill>
                <a:latin typeface="Futura Medium"/>
                <a:cs typeface="+mn-cs"/>
              </a:endParaRPr>
            </a:p>
          </p:txBody>
        </p:sp>
        <p:sp>
          <p:nvSpPr>
            <p:cNvPr id="33" name="Freeform 7"/>
            <p:cNvSpPr>
              <a:spLocks noEditPoints="1"/>
            </p:cNvSpPr>
            <p:nvPr userDrawn="1"/>
          </p:nvSpPr>
          <p:spPr bwMode="gray">
            <a:xfrm>
              <a:off x="8426451" y="2586038"/>
              <a:ext cx="1441450" cy="1814513"/>
            </a:xfrm>
            <a:custGeom>
              <a:avLst/>
              <a:gdLst>
                <a:gd name="T0" fmla="*/ 190 w 249"/>
                <a:gd name="T1" fmla="*/ 257 h 313"/>
                <a:gd name="T2" fmla="*/ 79 w 249"/>
                <a:gd name="T3" fmla="*/ 313 h 313"/>
                <a:gd name="T4" fmla="*/ 0 w 249"/>
                <a:gd name="T5" fmla="*/ 233 h 313"/>
                <a:gd name="T6" fmla="*/ 92 w 249"/>
                <a:gd name="T7" fmla="*/ 124 h 313"/>
                <a:gd name="T8" fmla="*/ 60 w 249"/>
                <a:gd name="T9" fmla="*/ 58 h 313"/>
                <a:gd name="T10" fmla="*/ 119 w 249"/>
                <a:gd name="T11" fmla="*/ 0 h 313"/>
                <a:gd name="T12" fmla="*/ 174 w 249"/>
                <a:gd name="T13" fmla="*/ 56 h 313"/>
                <a:gd name="T14" fmla="*/ 117 w 249"/>
                <a:gd name="T15" fmla="*/ 130 h 313"/>
                <a:gd name="T16" fmla="*/ 192 w 249"/>
                <a:gd name="T17" fmla="*/ 232 h 313"/>
                <a:gd name="T18" fmla="*/ 230 w 249"/>
                <a:gd name="T19" fmla="*/ 190 h 313"/>
                <a:gd name="T20" fmla="*/ 245 w 249"/>
                <a:gd name="T21" fmla="*/ 198 h 313"/>
                <a:gd name="T22" fmla="*/ 203 w 249"/>
                <a:gd name="T23" fmla="*/ 246 h 313"/>
                <a:gd name="T24" fmla="*/ 249 w 249"/>
                <a:gd name="T25" fmla="*/ 307 h 313"/>
                <a:gd name="T26" fmla="*/ 228 w 249"/>
                <a:gd name="T27" fmla="*/ 307 h 313"/>
                <a:gd name="T28" fmla="*/ 190 w 249"/>
                <a:gd name="T29" fmla="*/ 257 h 313"/>
                <a:gd name="T30" fmla="*/ 84 w 249"/>
                <a:gd name="T31" fmla="*/ 152 h 313"/>
                <a:gd name="T32" fmla="*/ 19 w 249"/>
                <a:gd name="T33" fmla="*/ 231 h 313"/>
                <a:gd name="T34" fmla="*/ 79 w 249"/>
                <a:gd name="T35" fmla="*/ 295 h 313"/>
                <a:gd name="T36" fmla="*/ 179 w 249"/>
                <a:gd name="T37" fmla="*/ 242 h 313"/>
                <a:gd name="T38" fmla="*/ 103 w 249"/>
                <a:gd name="T39" fmla="*/ 139 h 313"/>
                <a:gd name="T40" fmla="*/ 84 w 249"/>
                <a:gd name="T41" fmla="*/ 152 h 313"/>
                <a:gd name="T42" fmla="*/ 79 w 249"/>
                <a:gd name="T43" fmla="*/ 60 h 313"/>
                <a:gd name="T44" fmla="*/ 106 w 249"/>
                <a:gd name="T45" fmla="*/ 115 h 313"/>
                <a:gd name="T46" fmla="*/ 154 w 249"/>
                <a:gd name="T47" fmla="*/ 55 h 313"/>
                <a:gd name="T48" fmla="*/ 118 w 249"/>
                <a:gd name="T49" fmla="*/ 18 h 313"/>
                <a:gd name="T50" fmla="*/ 79 w 249"/>
                <a:gd name="T51" fmla="*/ 6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9" h="313">
                  <a:moveTo>
                    <a:pt x="190" y="257"/>
                  </a:moveTo>
                  <a:cubicBezTo>
                    <a:pt x="156" y="285"/>
                    <a:pt x="118" y="313"/>
                    <a:pt x="79" y="313"/>
                  </a:cubicBezTo>
                  <a:cubicBezTo>
                    <a:pt x="34" y="313"/>
                    <a:pt x="0" y="277"/>
                    <a:pt x="0" y="233"/>
                  </a:cubicBezTo>
                  <a:cubicBezTo>
                    <a:pt x="0" y="181"/>
                    <a:pt x="50" y="150"/>
                    <a:pt x="92" y="124"/>
                  </a:cubicBezTo>
                  <a:cubicBezTo>
                    <a:pt x="78" y="104"/>
                    <a:pt x="60" y="84"/>
                    <a:pt x="60" y="58"/>
                  </a:cubicBezTo>
                  <a:cubicBezTo>
                    <a:pt x="60" y="26"/>
                    <a:pt x="87" y="0"/>
                    <a:pt x="119" y="0"/>
                  </a:cubicBezTo>
                  <a:cubicBezTo>
                    <a:pt x="150" y="0"/>
                    <a:pt x="174" y="25"/>
                    <a:pt x="174" y="56"/>
                  </a:cubicBezTo>
                  <a:cubicBezTo>
                    <a:pt x="174" y="90"/>
                    <a:pt x="146" y="110"/>
                    <a:pt x="117" y="130"/>
                  </a:cubicBezTo>
                  <a:cubicBezTo>
                    <a:pt x="192" y="232"/>
                    <a:pt x="192" y="232"/>
                    <a:pt x="192" y="232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45" y="198"/>
                    <a:pt x="245" y="198"/>
                    <a:pt x="245" y="198"/>
                  </a:cubicBezTo>
                  <a:cubicBezTo>
                    <a:pt x="203" y="246"/>
                    <a:pt x="203" y="246"/>
                    <a:pt x="203" y="246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28" y="307"/>
                    <a:pt x="228" y="307"/>
                    <a:pt x="228" y="307"/>
                  </a:cubicBezTo>
                  <a:lnTo>
                    <a:pt x="190" y="257"/>
                  </a:lnTo>
                  <a:close/>
                  <a:moveTo>
                    <a:pt x="84" y="152"/>
                  </a:moveTo>
                  <a:cubicBezTo>
                    <a:pt x="55" y="170"/>
                    <a:pt x="19" y="193"/>
                    <a:pt x="19" y="231"/>
                  </a:cubicBezTo>
                  <a:cubicBezTo>
                    <a:pt x="19" y="265"/>
                    <a:pt x="44" y="295"/>
                    <a:pt x="79" y="295"/>
                  </a:cubicBezTo>
                  <a:cubicBezTo>
                    <a:pt x="114" y="295"/>
                    <a:pt x="151" y="265"/>
                    <a:pt x="179" y="242"/>
                  </a:cubicBezTo>
                  <a:cubicBezTo>
                    <a:pt x="103" y="139"/>
                    <a:pt x="103" y="139"/>
                    <a:pt x="103" y="139"/>
                  </a:cubicBezTo>
                  <a:lnTo>
                    <a:pt x="84" y="152"/>
                  </a:lnTo>
                  <a:close/>
                  <a:moveTo>
                    <a:pt x="79" y="60"/>
                  </a:moveTo>
                  <a:cubicBezTo>
                    <a:pt x="79" y="81"/>
                    <a:pt x="95" y="97"/>
                    <a:pt x="106" y="115"/>
                  </a:cubicBezTo>
                  <a:cubicBezTo>
                    <a:pt x="127" y="99"/>
                    <a:pt x="154" y="86"/>
                    <a:pt x="154" y="55"/>
                  </a:cubicBezTo>
                  <a:cubicBezTo>
                    <a:pt x="154" y="35"/>
                    <a:pt x="138" y="18"/>
                    <a:pt x="118" y="18"/>
                  </a:cubicBezTo>
                  <a:cubicBezTo>
                    <a:pt x="96" y="18"/>
                    <a:pt x="79" y="39"/>
                    <a:pt x="79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</a:pPr>
              <a:endParaRPr lang="en-GB" sz="2400" dirty="0">
                <a:solidFill>
                  <a:srgbClr val="595959"/>
                </a:solidFill>
                <a:latin typeface="Futura Medium"/>
                <a:cs typeface="+mn-cs"/>
              </a:endParaRPr>
            </a:p>
          </p:txBody>
        </p:sp>
        <p:sp>
          <p:nvSpPr>
            <p:cNvPr id="35" name="Freeform 8"/>
            <p:cNvSpPr>
              <a:spLocks noEditPoints="1"/>
            </p:cNvSpPr>
            <p:nvPr userDrawn="1"/>
          </p:nvSpPr>
          <p:spPr bwMode="gray">
            <a:xfrm>
              <a:off x="9821863" y="2614613"/>
              <a:ext cx="1825625" cy="1751013"/>
            </a:xfrm>
            <a:custGeom>
              <a:avLst/>
              <a:gdLst>
                <a:gd name="T0" fmla="*/ 380 w 1150"/>
                <a:gd name="T1" fmla="*/ 913 h 1103"/>
                <a:gd name="T2" fmla="*/ 303 w 1150"/>
                <a:gd name="T3" fmla="*/ 1103 h 1103"/>
                <a:gd name="T4" fmla="*/ 0 w 1150"/>
                <a:gd name="T5" fmla="*/ 1103 h 1103"/>
                <a:gd name="T6" fmla="*/ 424 w 1150"/>
                <a:gd name="T7" fmla="*/ 0 h 1103"/>
                <a:gd name="T8" fmla="*/ 734 w 1150"/>
                <a:gd name="T9" fmla="*/ 0 h 1103"/>
                <a:gd name="T10" fmla="*/ 1150 w 1150"/>
                <a:gd name="T11" fmla="*/ 1103 h 1103"/>
                <a:gd name="T12" fmla="*/ 843 w 1150"/>
                <a:gd name="T13" fmla="*/ 1103 h 1103"/>
                <a:gd name="T14" fmla="*/ 774 w 1150"/>
                <a:gd name="T15" fmla="*/ 913 h 1103"/>
                <a:gd name="T16" fmla="*/ 380 w 1150"/>
                <a:gd name="T17" fmla="*/ 913 h 1103"/>
                <a:gd name="T18" fmla="*/ 581 w 1150"/>
                <a:gd name="T19" fmla="*/ 344 h 1103"/>
                <a:gd name="T20" fmla="*/ 577 w 1150"/>
                <a:gd name="T21" fmla="*/ 344 h 1103"/>
                <a:gd name="T22" fmla="*/ 456 w 1150"/>
                <a:gd name="T23" fmla="*/ 694 h 1103"/>
                <a:gd name="T24" fmla="*/ 697 w 1150"/>
                <a:gd name="T25" fmla="*/ 694 h 1103"/>
                <a:gd name="T26" fmla="*/ 581 w 1150"/>
                <a:gd name="T27" fmla="*/ 344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0" h="1103">
                  <a:moveTo>
                    <a:pt x="380" y="913"/>
                  </a:moveTo>
                  <a:lnTo>
                    <a:pt x="303" y="1103"/>
                  </a:lnTo>
                  <a:lnTo>
                    <a:pt x="0" y="1103"/>
                  </a:lnTo>
                  <a:lnTo>
                    <a:pt x="424" y="0"/>
                  </a:lnTo>
                  <a:lnTo>
                    <a:pt x="734" y="0"/>
                  </a:lnTo>
                  <a:lnTo>
                    <a:pt x="1150" y="1103"/>
                  </a:lnTo>
                  <a:lnTo>
                    <a:pt x="843" y="1103"/>
                  </a:lnTo>
                  <a:lnTo>
                    <a:pt x="774" y="913"/>
                  </a:lnTo>
                  <a:lnTo>
                    <a:pt x="380" y="913"/>
                  </a:lnTo>
                  <a:close/>
                  <a:moveTo>
                    <a:pt x="581" y="344"/>
                  </a:moveTo>
                  <a:lnTo>
                    <a:pt x="577" y="344"/>
                  </a:lnTo>
                  <a:lnTo>
                    <a:pt x="456" y="694"/>
                  </a:lnTo>
                  <a:lnTo>
                    <a:pt x="697" y="694"/>
                  </a:lnTo>
                  <a:lnTo>
                    <a:pt x="581" y="3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70" fontAlgn="auto">
                <a:spcBef>
                  <a:spcPts val="0"/>
                </a:spcBef>
                <a:spcAft>
                  <a:spcPts val="0"/>
                </a:spcAft>
              </a:pPr>
              <a:endParaRPr lang="en-GB" sz="2400" dirty="0">
                <a:solidFill>
                  <a:srgbClr val="595959"/>
                </a:solidFill>
                <a:latin typeface="Futura Medium"/>
                <a:cs typeface="+mn-cs"/>
              </a:endParaRPr>
            </a:p>
          </p:txBody>
        </p:sp>
      </p:grpSp>
      <p:sp>
        <p:nvSpPr>
          <p:cNvPr id="14" name="TextBox 13" descr="CONFIDENTIAL_TAG_0xFFEE"/>
          <p:cNvSpPr txBox="1"/>
          <p:nvPr userDrawn="1"/>
        </p:nvSpPr>
        <p:spPr bwMode="auto">
          <a:xfrm>
            <a:off x="6349808" y="6469202"/>
            <a:ext cx="809625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glow>
              <a:srgbClr val="000000"/>
            </a:glow>
          </a:effectLst>
        </p:spPr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rgbClr val="DD1D21"/>
                </a:solidFill>
                <a:latin typeface="Futura Medium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975379081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07792" y="6469199"/>
            <a:ext cx="332648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595959"/>
                </a:solidFill>
              </a:rPr>
              <a:t>Footer </a:t>
            </a:r>
          </a:p>
        </p:txBody>
      </p:sp>
      <p:sp>
        <p:nvSpPr>
          <p:cNvPr id="10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595959"/>
                </a:solidFill>
              </a:rPr>
              <a:t>September 2016</a:t>
            </a:r>
          </a:p>
        </p:txBody>
      </p:sp>
      <p:sp>
        <p:nvSpPr>
          <p:cNvPr id="11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3134" y="6469199"/>
            <a:ext cx="266673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>
                <a:solidFill>
                  <a:srgbClr val="595959"/>
                </a:solidFill>
              </a:rPr>
              <a:pPr/>
              <a:t>‹#›</a:t>
            </a:fld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12" name="Text Box 11" descr="&lt;COMPANY_NAME&gt;&#10;"/>
          <p:cNvSpPr txBox="1">
            <a:spLocks noChangeArrowheads="1"/>
          </p:cNvSpPr>
          <p:nvPr userDrawn="1"/>
        </p:nvSpPr>
        <p:spPr bwMode="auto">
          <a:xfrm>
            <a:off x="384194" y="6469199"/>
            <a:ext cx="252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50" dirty="0">
                <a:solidFill>
                  <a:srgbClr val="595959"/>
                </a:solidFill>
                <a:latin typeface="Futura Medium"/>
                <a:cs typeface="Arial" pitchFamily="34" charset="0"/>
              </a:rPr>
              <a:t>Copyright of Shell Global Solutions International B.V.</a:t>
            </a:r>
          </a:p>
        </p:txBody>
      </p:sp>
      <p:sp>
        <p:nvSpPr>
          <p:cNvPr id="9" name="TextBox 8" descr="CONFIDENTIAL_TAG_0xFFEE"/>
          <p:cNvSpPr txBox="1"/>
          <p:nvPr userDrawn="1"/>
        </p:nvSpPr>
        <p:spPr bwMode="auto">
          <a:xfrm>
            <a:off x="6349808" y="6469202"/>
            <a:ext cx="809625" cy="1692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glow>
              <a:srgbClr val="000000"/>
            </a:glow>
          </a:effectLst>
        </p:spPr>
        <p:txBody>
          <a:bodyPr vert="horz" wrap="square" lIns="0" tIns="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rgbClr val="DD1D21"/>
                </a:solidFill>
                <a:latin typeface="Futura Medium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765246850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Mandator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657" y="1280160"/>
            <a:ext cx="3225167" cy="430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932548"/>
      </p:ext>
    </p:extLst>
  </p:cSld>
  <p:clrMapOvr>
    <a:masterClrMapping/>
  </p:clrMapOvr>
  <p:transition/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2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1" y="712803"/>
            <a:ext cx="8378429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noProof="0" dirty="0"/>
              <a:t>Titelstijl van model bewerken</a:t>
            </a:r>
            <a:endParaRPr lang="en-GB" noProof="0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381001" y="1528763"/>
            <a:ext cx="8378429" cy="4830762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800"/>
            </a:lvl1pPr>
            <a:lvl2pPr marL="230400" indent="-230400" defTabSz="357708">
              <a:lnSpc>
                <a:spcPct val="140000"/>
              </a:lnSpc>
              <a:spcBef>
                <a:spcPts val="0"/>
              </a:spcBef>
              <a:defRPr sz="1800"/>
            </a:lvl2pPr>
            <a:lvl3pPr marL="403200" indent="-201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3pPr>
            <a:lvl4pPr marL="633600" indent="-2304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35200" indent="-201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968400" indent="-1332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050"/>
            </a:lvl6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595959"/>
                </a:solidFill>
              </a:rPr>
              <a:t>September 2016</a:t>
            </a:r>
          </a:p>
        </p:txBody>
      </p:sp>
      <p:sp>
        <p:nvSpPr>
          <p:cNvPr id="17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3134" y="6469199"/>
            <a:ext cx="266673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>
                <a:solidFill>
                  <a:srgbClr val="595959"/>
                </a:solidFill>
              </a:rPr>
              <a:pPr/>
              <a:t>‹#›</a:t>
            </a:fld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07792" y="6469199"/>
            <a:ext cx="332648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595959"/>
                </a:solidFill>
              </a:rPr>
              <a:t>Footer </a:t>
            </a:r>
          </a:p>
        </p:txBody>
      </p:sp>
    </p:spTree>
    <p:extLst>
      <p:ext uri="{BB962C8B-B14F-4D97-AF65-F5344CB8AC3E}">
        <p14:creationId xmlns:p14="http://schemas.microsoft.com/office/powerpoint/2010/main" val="344488387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0AEBD-51F2-4AF3-BAC2-58F41AAF8AC5}" type="datetime1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НУЦ "Контроль и диагностика"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0A32A-9E87-4FDA-8232-7452EDE3B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1" y="712803"/>
            <a:ext cx="8378429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noProof="0" dirty="0"/>
              <a:t>Titelstijl van model bewerken</a:t>
            </a:r>
            <a:endParaRPr lang="en-GB" noProof="0" dirty="0"/>
          </a:p>
        </p:txBody>
      </p:sp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381001" y="1528763"/>
            <a:ext cx="8378429" cy="4830762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800"/>
            </a:lvl1pPr>
            <a:lvl2pPr marL="230400" indent="-230400" defTabSz="357708">
              <a:lnSpc>
                <a:spcPct val="140000"/>
              </a:lnSpc>
              <a:spcBef>
                <a:spcPts val="0"/>
              </a:spcBef>
              <a:defRPr sz="1800"/>
            </a:lvl2pPr>
            <a:lvl3pPr marL="403200" indent="-201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3pPr>
            <a:lvl4pPr marL="633600" indent="-2304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35200" indent="-201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968400" indent="-1332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050"/>
            </a:lvl6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595959"/>
                </a:solidFill>
              </a:rPr>
              <a:t>September 2016</a:t>
            </a:r>
          </a:p>
        </p:txBody>
      </p:sp>
      <p:sp>
        <p:nvSpPr>
          <p:cNvPr id="17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3134" y="6469199"/>
            <a:ext cx="266673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>
                <a:solidFill>
                  <a:srgbClr val="595959"/>
                </a:solidFill>
              </a:rPr>
              <a:pPr/>
              <a:t>‹#›</a:t>
            </a:fld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07792" y="6469199"/>
            <a:ext cx="332648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595959"/>
                </a:solidFill>
              </a:rPr>
              <a:t>Footer </a:t>
            </a:r>
          </a:p>
        </p:txBody>
      </p:sp>
    </p:spTree>
    <p:extLst>
      <p:ext uri="{BB962C8B-B14F-4D97-AF65-F5344CB8AC3E}">
        <p14:creationId xmlns:p14="http://schemas.microsoft.com/office/powerpoint/2010/main" val="364004111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2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1" y="712803"/>
            <a:ext cx="8378429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b="1" dirty="0" smtClean="0"/>
            </a:lvl1pPr>
          </a:lstStyle>
          <a:p>
            <a:pPr lvl="0"/>
            <a:r>
              <a:rPr lang="nl-NL" dirty="0"/>
              <a:t>Titelstijl van model bewerken</a:t>
            </a:r>
            <a:endParaRPr lang="en-GB" dirty="0"/>
          </a:p>
        </p:txBody>
      </p:sp>
      <p:sp>
        <p:nvSpPr>
          <p:cNvPr id="1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595959"/>
                </a:solidFill>
              </a:rPr>
              <a:t>September 2016</a:t>
            </a:r>
          </a:p>
        </p:txBody>
      </p:sp>
      <p:sp>
        <p:nvSpPr>
          <p:cNvPr id="1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3134" y="6469199"/>
            <a:ext cx="266673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>
                <a:solidFill>
                  <a:srgbClr val="595959"/>
                </a:solidFill>
              </a:rPr>
              <a:pPr/>
              <a:t>‹#›</a:t>
            </a:fld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07792" y="6469199"/>
            <a:ext cx="332648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595959"/>
                </a:solidFill>
              </a:rPr>
              <a:t>Footer </a:t>
            </a:r>
          </a:p>
        </p:txBody>
      </p:sp>
      <p:sp>
        <p:nvSpPr>
          <p:cNvPr id="9" name="Content Placeholder 14"/>
          <p:cNvSpPr>
            <a:spLocks noGrp="1"/>
          </p:cNvSpPr>
          <p:nvPr>
            <p:ph sz="quarter" idx="13"/>
          </p:nvPr>
        </p:nvSpPr>
        <p:spPr>
          <a:xfrm>
            <a:off x="4661299" y="1528766"/>
            <a:ext cx="4098131" cy="4830761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/>
            </a:lvl1pPr>
            <a:lvl2pPr marL="230400" indent="-23040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/>
            </a:lvl2pPr>
            <a:lvl3pPr marL="403200" indent="-201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3pPr>
            <a:lvl4pPr marL="633600" indent="-2304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4pPr>
            <a:lvl5pPr marL="835200" indent="-201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600"/>
            </a:lvl5pPr>
            <a:lvl6pPr marL="986400" indent="-151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6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11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381001" y="1528765"/>
            <a:ext cx="4101704" cy="4830763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/>
            </a:lvl1pPr>
            <a:lvl2pPr marL="230400" indent="-23040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/>
            </a:lvl2pPr>
            <a:lvl3pPr marL="403200" indent="-201600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3pPr>
            <a:lvl4pPr marL="633600" indent="-2304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4pPr>
            <a:lvl5pPr marL="835200" indent="-201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600"/>
            </a:lvl5pPr>
            <a:lvl6pPr marL="986400" indent="-151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92379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2 Line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1" y="712803"/>
            <a:ext cx="8378429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b="1" dirty="0" smtClean="0"/>
            </a:lvl1pPr>
          </a:lstStyle>
          <a:p>
            <a:pPr lvl="0"/>
            <a:r>
              <a:rPr lang="nl-NL" dirty="0"/>
              <a:t>Titelstijl van model bewerken</a:t>
            </a:r>
            <a:endParaRPr lang="en-GB" dirty="0"/>
          </a:p>
        </p:txBody>
      </p:sp>
      <p:sp>
        <p:nvSpPr>
          <p:cNvPr id="8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dirty="0">
                <a:solidFill>
                  <a:srgbClr val="595959"/>
                </a:solidFill>
              </a:rPr>
              <a:t>September 2016</a:t>
            </a:r>
          </a:p>
        </p:txBody>
      </p:sp>
      <p:sp>
        <p:nvSpPr>
          <p:cNvPr id="14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3134" y="6469199"/>
            <a:ext cx="266673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smtClean="0">
                <a:solidFill>
                  <a:srgbClr val="595959"/>
                </a:solidFill>
              </a:rPr>
              <a:pPr/>
              <a:t>‹#›</a:t>
            </a:fld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07792" y="6469199"/>
            <a:ext cx="332648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595959"/>
                </a:solidFill>
              </a:rPr>
              <a:t>Footer </a:t>
            </a:r>
          </a:p>
        </p:txBody>
      </p:sp>
    </p:spTree>
    <p:extLst>
      <p:ext uri="{BB962C8B-B14F-4D97-AF65-F5344CB8AC3E}">
        <p14:creationId xmlns:p14="http://schemas.microsoft.com/office/powerpoint/2010/main" val="19771442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8D52-E4B1-424F-9349-08638B811674}" type="datetimeFigureOut">
              <a:rPr lang="ru-RU">
                <a:solidFill>
                  <a:srgbClr val="595959"/>
                </a:solidFill>
              </a:rPr>
              <a:pPr/>
              <a:t>02.12.2021</a:t>
            </a:fld>
            <a:endParaRPr lang="ru-RU">
              <a:solidFill>
                <a:srgbClr val="595959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endParaRPr lang="ru-RU" sz="2400">
              <a:solidFill>
                <a:srgbClr val="595959"/>
              </a:solidFill>
              <a:latin typeface="Futura Medium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7D41B2-9FC9-426A-BCD3-69272A080FDD}" type="slidenum">
              <a:rPr lang="ru-RU" smtClean="0">
                <a:solidFill>
                  <a:srgbClr val="595959"/>
                </a:solidFill>
              </a:rPr>
              <a:pPr/>
              <a:t>‹#›</a:t>
            </a:fld>
            <a:endParaRPr lang="ru-RU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1362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652588" y="0"/>
            <a:ext cx="1500188" cy="170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000" dirty="0">
                <a:solidFill>
                  <a:srgbClr val="000000"/>
                </a:solidFill>
                <a:cs typeface="Times New Roman" charset="0"/>
              </a:rPr>
              <a:t>Размер шрифта:</a:t>
            </a:r>
            <a:r>
              <a:rPr lang="en-US" sz="10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ru-RU" sz="1000" dirty="0">
                <a:solidFill>
                  <a:srgbClr val="000000"/>
                </a:solidFill>
                <a:cs typeface="Times New Roman" charset="0"/>
              </a:rPr>
              <a:t>Заголовок – </a:t>
            </a:r>
            <a:r>
              <a:rPr lang="en-GB" sz="1000" dirty="0">
                <a:solidFill>
                  <a:srgbClr val="000000"/>
                </a:solidFill>
                <a:cs typeface="Times New Roman" charset="0"/>
              </a:rPr>
              <a:t>Arial </a:t>
            </a:r>
            <a:r>
              <a:rPr lang="ru-RU" sz="1000" dirty="0">
                <a:solidFill>
                  <a:srgbClr val="000000"/>
                </a:solidFill>
                <a:cs typeface="Times New Roman" charset="0"/>
              </a:rPr>
              <a:t>24-32</a:t>
            </a:r>
            <a:r>
              <a:rPr lang="en-US" sz="1000" dirty="0">
                <a:solidFill>
                  <a:srgbClr val="000000"/>
                </a:solidFill>
                <a:cs typeface="Times New Roman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ru-RU" sz="1000" dirty="0">
                <a:solidFill>
                  <a:srgbClr val="000000"/>
                </a:solidFill>
                <a:cs typeface="Times New Roman" charset="0"/>
              </a:rPr>
              <a:t>Текст – </a:t>
            </a:r>
            <a:r>
              <a:rPr lang="en-GB" sz="1000" dirty="0">
                <a:solidFill>
                  <a:srgbClr val="000000"/>
                </a:solidFill>
                <a:cs typeface="Times New Roman" charset="0"/>
              </a:rPr>
              <a:t>Arial </a:t>
            </a:r>
            <a:r>
              <a:rPr lang="ru-RU" sz="1000" dirty="0">
                <a:solidFill>
                  <a:srgbClr val="000000"/>
                </a:solidFill>
                <a:cs typeface="Times New Roman" charset="0"/>
              </a:rPr>
              <a:t>14-18</a:t>
            </a:r>
            <a:endParaRPr lang="en-US" sz="1000" dirty="0">
              <a:solidFill>
                <a:srgbClr val="000000"/>
              </a:solidFill>
              <a:cs typeface="Times New Roman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sz="1000" dirty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rgbClr val="000000"/>
                </a:solidFill>
                <a:latin typeface="Arial"/>
              </a:rPr>
              <a:t>Font size</a:t>
            </a:r>
            <a:r>
              <a:rPr lang="ru-RU" sz="1000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rgbClr val="000000"/>
                </a:solidFill>
                <a:latin typeface="Arial"/>
              </a:rPr>
              <a:t>Title</a:t>
            </a:r>
            <a:r>
              <a:rPr lang="ru-RU" sz="1000" dirty="0">
                <a:solidFill>
                  <a:srgbClr val="000000"/>
                </a:solidFill>
                <a:latin typeface="Arial"/>
              </a:rPr>
              <a:t> – </a:t>
            </a:r>
            <a:r>
              <a:rPr lang="en-GB" sz="1000" dirty="0">
                <a:solidFill>
                  <a:srgbClr val="000000"/>
                </a:solidFill>
                <a:latin typeface="Arial"/>
              </a:rPr>
              <a:t>Arial </a:t>
            </a:r>
            <a:r>
              <a:rPr lang="ru-RU" sz="1000" dirty="0">
                <a:solidFill>
                  <a:srgbClr val="000000"/>
                </a:solidFill>
                <a:latin typeface="Arial"/>
              </a:rPr>
              <a:t>24-32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rgbClr val="000000"/>
                </a:solidFill>
                <a:latin typeface="Arial"/>
              </a:rPr>
              <a:t>Text</a:t>
            </a:r>
            <a:r>
              <a:rPr lang="ru-RU" sz="1000" dirty="0">
                <a:solidFill>
                  <a:srgbClr val="000000"/>
                </a:solidFill>
                <a:latin typeface="Arial"/>
              </a:rPr>
              <a:t> – </a:t>
            </a:r>
            <a:r>
              <a:rPr lang="en-GB" sz="1000" dirty="0">
                <a:solidFill>
                  <a:srgbClr val="000000"/>
                </a:solidFill>
                <a:latin typeface="Arial"/>
              </a:rPr>
              <a:t>Arial </a:t>
            </a:r>
            <a:r>
              <a:rPr lang="ru-RU" sz="1000" dirty="0">
                <a:solidFill>
                  <a:srgbClr val="000000"/>
                </a:solidFill>
                <a:latin typeface="Arial"/>
              </a:rPr>
              <a:t>14-18</a:t>
            </a:r>
            <a:endParaRPr lang="en-US" sz="1400" dirty="0">
              <a:solidFill>
                <a:srgbClr val="0072BD"/>
              </a:solidFill>
              <a:latin typeface="Arial"/>
            </a:endParaRPr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-1752600" y="2133600"/>
            <a:ext cx="15001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</a:rPr>
              <a:t>Минимальный отступ от правого и левого края – 1 см.</a:t>
            </a:r>
            <a:endParaRPr lang="en-US" sz="1000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ct val="50000"/>
              </a:spcBef>
              <a:defRPr/>
            </a:pPr>
            <a:r>
              <a:rPr lang="en-GB" sz="1000" dirty="0">
                <a:solidFill>
                  <a:srgbClr val="000000"/>
                </a:solidFill>
                <a:latin typeface="Arial"/>
              </a:rPr>
              <a:t>Left and right margin should be no less than</a:t>
            </a:r>
            <a:r>
              <a:rPr lang="ru-RU" sz="1000" dirty="0">
                <a:solidFill>
                  <a:srgbClr val="000000"/>
                </a:solidFill>
                <a:latin typeface="Arial"/>
              </a:rPr>
              <a:t> 1 </a:t>
            </a:r>
            <a:r>
              <a:rPr lang="en-GB" sz="1000" dirty="0">
                <a:solidFill>
                  <a:srgbClr val="000000"/>
                </a:solidFill>
                <a:latin typeface="Arial"/>
              </a:rPr>
              <a:t>cm</a:t>
            </a:r>
            <a:r>
              <a:rPr lang="ru-RU" sz="1000" dirty="0">
                <a:solidFill>
                  <a:srgbClr val="000000"/>
                </a:solidFill>
                <a:latin typeface="Arial"/>
              </a:rPr>
              <a:t>.</a:t>
            </a:r>
            <a:endParaRPr lang="en-US" sz="1000" dirty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-1752600" y="5486400"/>
            <a:ext cx="15240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</a:rPr>
              <a:t>Фотографии и текст не должны закрывать нижнее поле презентации</a:t>
            </a:r>
            <a:endParaRPr lang="en-US" sz="1000" dirty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rgbClr val="000000"/>
                </a:solidFill>
                <a:latin typeface="Arial"/>
              </a:rPr>
              <a:t>Photos and text should not cover the lower field of the template</a:t>
            </a:r>
            <a:endParaRPr lang="en-US" sz="1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72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1625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415008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84425C-29BC-48E0-B175-4C77D4986243}" type="slidenum">
              <a:rPr lang="en-US">
                <a:solidFill>
                  <a:srgbClr val="0072B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72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1861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652588" y="0"/>
            <a:ext cx="1500188" cy="170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000" dirty="0">
                <a:solidFill>
                  <a:srgbClr val="000000"/>
                </a:solidFill>
                <a:cs typeface="Times New Roman" charset="0"/>
              </a:rPr>
              <a:t>Размер шрифта:</a:t>
            </a:r>
            <a:r>
              <a:rPr lang="en-US" sz="10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ru-RU" sz="1000" dirty="0">
                <a:solidFill>
                  <a:srgbClr val="000000"/>
                </a:solidFill>
                <a:cs typeface="Times New Roman" charset="0"/>
              </a:rPr>
              <a:t>Заголовок – </a:t>
            </a:r>
            <a:r>
              <a:rPr lang="en-GB" sz="1000" dirty="0">
                <a:solidFill>
                  <a:srgbClr val="000000"/>
                </a:solidFill>
                <a:cs typeface="Times New Roman" charset="0"/>
              </a:rPr>
              <a:t>Arial </a:t>
            </a:r>
            <a:r>
              <a:rPr lang="ru-RU" sz="1000" dirty="0">
                <a:solidFill>
                  <a:srgbClr val="000000"/>
                </a:solidFill>
                <a:cs typeface="Times New Roman" charset="0"/>
              </a:rPr>
              <a:t>24-32</a:t>
            </a:r>
            <a:r>
              <a:rPr lang="en-US" sz="1000" dirty="0">
                <a:solidFill>
                  <a:srgbClr val="000000"/>
                </a:solidFill>
                <a:cs typeface="Times New Roman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ru-RU" sz="1000" dirty="0">
                <a:solidFill>
                  <a:srgbClr val="000000"/>
                </a:solidFill>
                <a:cs typeface="Times New Roman" charset="0"/>
              </a:rPr>
              <a:t>Текст – </a:t>
            </a:r>
            <a:r>
              <a:rPr lang="en-GB" sz="1000" dirty="0">
                <a:solidFill>
                  <a:srgbClr val="000000"/>
                </a:solidFill>
                <a:cs typeface="Times New Roman" charset="0"/>
              </a:rPr>
              <a:t>Arial </a:t>
            </a:r>
            <a:r>
              <a:rPr lang="ru-RU" sz="1000" dirty="0">
                <a:solidFill>
                  <a:srgbClr val="000000"/>
                </a:solidFill>
                <a:cs typeface="Times New Roman" charset="0"/>
              </a:rPr>
              <a:t>14-18</a:t>
            </a:r>
            <a:endParaRPr lang="en-US" sz="1000" dirty="0">
              <a:solidFill>
                <a:srgbClr val="000000"/>
              </a:solidFill>
              <a:cs typeface="Times New Roman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sz="1000" dirty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rgbClr val="000000"/>
                </a:solidFill>
                <a:latin typeface="Arial"/>
              </a:rPr>
              <a:t>Font size</a:t>
            </a:r>
            <a:r>
              <a:rPr lang="ru-RU" sz="1000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rgbClr val="000000"/>
                </a:solidFill>
                <a:latin typeface="Arial"/>
              </a:rPr>
              <a:t>Title</a:t>
            </a:r>
            <a:r>
              <a:rPr lang="ru-RU" sz="1000" dirty="0">
                <a:solidFill>
                  <a:srgbClr val="000000"/>
                </a:solidFill>
                <a:latin typeface="Arial"/>
              </a:rPr>
              <a:t> – </a:t>
            </a:r>
            <a:r>
              <a:rPr lang="en-GB" sz="1000" dirty="0">
                <a:solidFill>
                  <a:srgbClr val="000000"/>
                </a:solidFill>
                <a:latin typeface="Arial"/>
              </a:rPr>
              <a:t>Arial </a:t>
            </a:r>
            <a:r>
              <a:rPr lang="ru-RU" sz="1000" dirty="0">
                <a:solidFill>
                  <a:srgbClr val="000000"/>
                </a:solidFill>
                <a:latin typeface="Arial"/>
              </a:rPr>
              <a:t>24-32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rgbClr val="000000"/>
                </a:solidFill>
                <a:latin typeface="Arial"/>
              </a:rPr>
              <a:t>Text</a:t>
            </a:r>
            <a:r>
              <a:rPr lang="ru-RU" sz="1000" dirty="0">
                <a:solidFill>
                  <a:srgbClr val="000000"/>
                </a:solidFill>
                <a:latin typeface="Arial"/>
              </a:rPr>
              <a:t> – </a:t>
            </a:r>
            <a:r>
              <a:rPr lang="en-GB" sz="1000" dirty="0">
                <a:solidFill>
                  <a:srgbClr val="000000"/>
                </a:solidFill>
                <a:latin typeface="Arial"/>
              </a:rPr>
              <a:t>Arial </a:t>
            </a:r>
            <a:r>
              <a:rPr lang="ru-RU" sz="1000" dirty="0">
                <a:solidFill>
                  <a:srgbClr val="000000"/>
                </a:solidFill>
                <a:latin typeface="Arial"/>
              </a:rPr>
              <a:t>14-18</a:t>
            </a:r>
            <a:endParaRPr lang="en-US" sz="1400" dirty="0">
              <a:solidFill>
                <a:srgbClr val="0072BD"/>
              </a:solidFill>
              <a:latin typeface="Arial"/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-1752600" y="2133600"/>
            <a:ext cx="15001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</a:rPr>
              <a:t>Минимальный отступ от правого и левого края – 1 см.</a:t>
            </a:r>
            <a:endParaRPr lang="en-US" sz="1000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ct val="50000"/>
              </a:spcBef>
              <a:defRPr/>
            </a:pPr>
            <a:r>
              <a:rPr lang="en-GB" sz="1000" dirty="0">
                <a:solidFill>
                  <a:srgbClr val="000000"/>
                </a:solidFill>
                <a:latin typeface="Arial"/>
              </a:rPr>
              <a:t>Left and right margin should be no less than</a:t>
            </a:r>
            <a:r>
              <a:rPr lang="ru-RU" sz="1000" dirty="0">
                <a:solidFill>
                  <a:srgbClr val="000000"/>
                </a:solidFill>
                <a:latin typeface="Arial"/>
              </a:rPr>
              <a:t> 1 </a:t>
            </a:r>
            <a:r>
              <a:rPr lang="en-GB" sz="1000" dirty="0">
                <a:solidFill>
                  <a:srgbClr val="000000"/>
                </a:solidFill>
                <a:latin typeface="Arial"/>
              </a:rPr>
              <a:t>cm</a:t>
            </a:r>
            <a:r>
              <a:rPr lang="ru-RU" sz="1000" dirty="0">
                <a:solidFill>
                  <a:srgbClr val="000000"/>
                </a:solidFill>
                <a:latin typeface="Arial"/>
              </a:rPr>
              <a:t>.</a:t>
            </a:r>
            <a:endParaRPr lang="en-US" sz="1000" dirty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-1752600" y="5486400"/>
            <a:ext cx="15240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</a:rPr>
              <a:t>Фотографии и текст не должны закрывать нижнее поле презентации</a:t>
            </a:r>
            <a:endParaRPr lang="en-US" sz="1000" dirty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rgbClr val="000000"/>
                </a:solidFill>
                <a:latin typeface="Arial"/>
              </a:rPr>
              <a:t>Photos and text should not cover the lower field of the template</a:t>
            </a:r>
            <a:endParaRPr lang="en-US" sz="1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DA1869-4B1A-4A64-941B-A7944BE9C6DB}" type="slidenum">
              <a:rPr lang="en-US">
                <a:solidFill>
                  <a:srgbClr val="0072B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72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075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594DB5-944E-41AA-B7BE-3DCB1136B741}" type="slidenum">
              <a:rPr lang="en-US">
                <a:solidFill>
                  <a:srgbClr val="0072B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72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26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9FFDE2-4D27-4ED6-B841-6534FB3267B6}" type="slidenum">
              <a:rPr lang="en-US">
                <a:solidFill>
                  <a:srgbClr val="0072B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72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8295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652588" y="0"/>
            <a:ext cx="1500188" cy="170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000" dirty="0">
                <a:solidFill>
                  <a:srgbClr val="000000"/>
                </a:solidFill>
                <a:cs typeface="Times New Roman" charset="0"/>
              </a:rPr>
              <a:t>Размер шрифта:</a:t>
            </a:r>
            <a:r>
              <a:rPr lang="en-US" sz="10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ru-RU" sz="1000" dirty="0">
                <a:solidFill>
                  <a:srgbClr val="000000"/>
                </a:solidFill>
                <a:cs typeface="Times New Roman" charset="0"/>
              </a:rPr>
              <a:t>Заголовок – </a:t>
            </a:r>
            <a:r>
              <a:rPr lang="en-GB" sz="1000" dirty="0">
                <a:solidFill>
                  <a:srgbClr val="000000"/>
                </a:solidFill>
                <a:cs typeface="Times New Roman" charset="0"/>
              </a:rPr>
              <a:t>Arial </a:t>
            </a:r>
            <a:r>
              <a:rPr lang="ru-RU" sz="1000" dirty="0">
                <a:solidFill>
                  <a:srgbClr val="000000"/>
                </a:solidFill>
                <a:cs typeface="Times New Roman" charset="0"/>
              </a:rPr>
              <a:t>24-32</a:t>
            </a:r>
            <a:r>
              <a:rPr lang="en-US" sz="1000" dirty="0">
                <a:solidFill>
                  <a:srgbClr val="000000"/>
                </a:solidFill>
                <a:cs typeface="Times New Roman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ru-RU" sz="1000" dirty="0">
                <a:solidFill>
                  <a:srgbClr val="000000"/>
                </a:solidFill>
                <a:cs typeface="Times New Roman" charset="0"/>
              </a:rPr>
              <a:t>Текст – </a:t>
            </a:r>
            <a:r>
              <a:rPr lang="en-GB" sz="1000" dirty="0">
                <a:solidFill>
                  <a:srgbClr val="000000"/>
                </a:solidFill>
                <a:cs typeface="Times New Roman" charset="0"/>
              </a:rPr>
              <a:t>Arial </a:t>
            </a:r>
            <a:r>
              <a:rPr lang="ru-RU" sz="1000" dirty="0">
                <a:solidFill>
                  <a:srgbClr val="000000"/>
                </a:solidFill>
                <a:cs typeface="Times New Roman" charset="0"/>
              </a:rPr>
              <a:t>14-18</a:t>
            </a:r>
            <a:endParaRPr lang="en-US" sz="1000" dirty="0">
              <a:solidFill>
                <a:srgbClr val="000000"/>
              </a:solidFill>
              <a:cs typeface="Times New Roman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sz="1000" dirty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rgbClr val="000000"/>
                </a:solidFill>
                <a:latin typeface="Arial"/>
              </a:rPr>
              <a:t>Font size</a:t>
            </a:r>
            <a:r>
              <a:rPr lang="ru-RU" sz="1000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rgbClr val="000000"/>
                </a:solidFill>
                <a:latin typeface="Arial"/>
              </a:rPr>
              <a:t>Title</a:t>
            </a:r>
            <a:r>
              <a:rPr lang="ru-RU" sz="1000" dirty="0">
                <a:solidFill>
                  <a:srgbClr val="000000"/>
                </a:solidFill>
                <a:latin typeface="Arial"/>
              </a:rPr>
              <a:t> – </a:t>
            </a:r>
            <a:r>
              <a:rPr lang="en-GB" sz="1000" dirty="0">
                <a:solidFill>
                  <a:srgbClr val="000000"/>
                </a:solidFill>
                <a:latin typeface="Arial"/>
              </a:rPr>
              <a:t>Arial </a:t>
            </a:r>
            <a:r>
              <a:rPr lang="ru-RU" sz="1000" dirty="0">
                <a:solidFill>
                  <a:srgbClr val="000000"/>
                </a:solidFill>
                <a:latin typeface="Arial"/>
              </a:rPr>
              <a:t>24-32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rgbClr val="000000"/>
                </a:solidFill>
                <a:latin typeface="Arial"/>
              </a:rPr>
              <a:t>Text</a:t>
            </a:r>
            <a:r>
              <a:rPr lang="ru-RU" sz="1000" dirty="0">
                <a:solidFill>
                  <a:srgbClr val="000000"/>
                </a:solidFill>
                <a:latin typeface="Arial"/>
              </a:rPr>
              <a:t> – </a:t>
            </a:r>
            <a:r>
              <a:rPr lang="en-GB" sz="1000" dirty="0">
                <a:solidFill>
                  <a:srgbClr val="000000"/>
                </a:solidFill>
                <a:latin typeface="Arial"/>
              </a:rPr>
              <a:t>Arial </a:t>
            </a:r>
            <a:r>
              <a:rPr lang="ru-RU" sz="1000" dirty="0">
                <a:solidFill>
                  <a:srgbClr val="000000"/>
                </a:solidFill>
                <a:latin typeface="Arial"/>
              </a:rPr>
              <a:t>14-18</a:t>
            </a:r>
            <a:endParaRPr lang="en-US" sz="1400" dirty="0">
              <a:solidFill>
                <a:srgbClr val="0072BD"/>
              </a:solidFill>
              <a:latin typeface="Arial"/>
            </a:endParaRPr>
          </a:p>
        </p:txBody>
      </p:sp>
      <p:sp>
        <p:nvSpPr>
          <p:cNvPr id="4" name="Text Box 22"/>
          <p:cNvSpPr txBox="1">
            <a:spLocks noChangeArrowheads="1"/>
          </p:cNvSpPr>
          <p:nvPr/>
        </p:nvSpPr>
        <p:spPr bwMode="auto">
          <a:xfrm>
            <a:off x="-1752600" y="2133600"/>
            <a:ext cx="15001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</a:rPr>
              <a:t>Минимальный отступ от правого и левого края – 1 см.</a:t>
            </a:r>
            <a:endParaRPr lang="en-US" sz="1000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ct val="50000"/>
              </a:spcBef>
              <a:defRPr/>
            </a:pPr>
            <a:r>
              <a:rPr lang="en-GB" sz="1000" dirty="0">
                <a:solidFill>
                  <a:srgbClr val="000000"/>
                </a:solidFill>
                <a:latin typeface="Arial"/>
              </a:rPr>
              <a:t>Left and right margin should be no less than</a:t>
            </a:r>
            <a:r>
              <a:rPr lang="ru-RU" sz="1000" dirty="0">
                <a:solidFill>
                  <a:srgbClr val="000000"/>
                </a:solidFill>
                <a:latin typeface="Arial"/>
              </a:rPr>
              <a:t> 1 </a:t>
            </a:r>
            <a:r>
              <a:rPr lang="en-GB" sz="1000" dirty="0">
                <a:solidFill>
                  <a:srgbClr val="000000"/>
                </a:solidFill>
                <a:latin typeface="Arial"/>
              </a:rPr>
              <a:t>cm</a:t>
            </a:r>
            <a:r>
              <a:rPr lang="ru-RU" sz="1000" dirty="0">
                <a:solidFill>
                  <a:srgbClr val="000000"/>
                </a:solidFill>
                <a:latin typeface="Arial"/>
              </a:rPr>
              <a:t>.</a:t>
            </a:r>
            <a:endParaRPr lang="en-US" sz="1000" dirty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-1752600" y="5486400"/>
            <a:ext cx="15240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</a:rPr>
              <a:t>Фотографии и текст не должны закрывать нижнее поле презентации</a:t>
            </a:r>
            <a:endParaRPr lang="en-US" sz="1000" dirty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rgbClr val="000000"/>
                </a:solidFill>
                <a:latin typeface="Arial"/>
              </a:rPr>
              <a:t>Photos and text should not cover the lower field of the template</a:t>
            </a:r>
            <a:endParaRPr lang="en-US" sz="1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>
                <a:solidFill>
                  <a:srgbClr val="0072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958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19AC9-4BD3-48CE-99C2-25023DA437D3}" type="datetime1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НУЦ "Контроль и диагностика" 2017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94C36-F46B-4B35-B1EE-F55AFEED6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415008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84425C-29BC-48E0-B175-4C77D4986243}" type="slidenum">
              <a:rPr lang="en-US">
                <a:solidFill>
                  <a:srgbClr val="0072B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72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0555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652588" y="0"/>
            <a:ext cx="1500188" cy="1708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000" dirty="0">
                <a:solidFill>
                  <a:srgbClr val="000000"/>
                </a:solidFill>
                <a:cs typeface="Times New Roman" charset="0"/>
              </a:rPr>
              <a:t>Размер шрифта:</a:t>
            </a:r>
            <a:r>
              <a:rPr lang="en-US" sz="10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ru-RU" sz="1000" dirty="0">
                <a:solidFill>
                  <a:srgbClr val="000000"/>
                </a:solidFill>
                <a:cs typeface="Times New Roman" charset="0"/>
              </a:rPr>
              <a:t>Заголовок – </a:t>
            </a:r>
            <a:r>
              <a:rPr lang="en-GB" sz="1000" dirty="0">
                <a:solidFill>
                  <a:srgbClr val="000000"/>
                </a:solidFill>
                <a:cs typeface="Times New Roman" charset="0"/>
              </a:rPr>
              <a:t>Arial </a:t>
            </a:r>
            <a:r>
              <a:rPr lang="ru-RU" sz="1000" dirty="0">
                <a:solidFill>
                  <a:srgbClr val="000000"/>
                </a:solidFill>
                <a:cs typeface="Times New Roman" charset="0"/>
              </a:rPr>
              <a:t>24-32</a:t>
            </a:r>
            <a:r>
              <a:rPr lang="en-US" sz="1000" dirty="0">
                <a:solidFill>
                  <a:srgbClr val="000000"/>
                </a:solidFill>
                <a:cs typeface="Times New Roman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ru-RU" sz="1000" dirty="0">
                <a:solidFill>
                  <a:srgbClr val="000000"/>
                </a:solidFill>
                <a:cs typeface="Times New Roman" charset="0"/>
              </a:rPr>
              <a:t>Текст – </a:t>
            </a:r>
            <a:r>
              <a:rPr lang="en-GB" sz="1000" dirty="0">
                <a:solidFill>
                  <a:srgbClr val="000000"/>
                </a:solidFill>
                <a:cs typeface="Times New Roman" charset="0"/>
              </a:rPr>
              <a:t>Arial </a:t>
            </a:r>
            <a:r>
              <a:rPr lang="ru-RU" sz="1000" dirty="0">
                <a:solidFill>
                  <a:srgbClr val="000000"/>
                </a:solidFill>
                <a:cs typeface="Times New Roman" charset="0"/>
              </a:rPr>
              <a:t>14-18</a:t>
            </a:r>
            <a:endParaRPr lang="en-US" sz="1000" dirty="0">
              <a:solidFill>
                <a:srgbClr val="000000"/>
              </a:solidFill>
              <a:cs typeface="Times New Roman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sz="1000" dirty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rgbClr val="000000"/>
                </a:solidFill>
                <a:latin typeface="Arial"/>
              </a:rPr>
              <a:t>Font size</a:t>
            </a:r>
            <a:r>
              <a:rPr lang="ru-RU" sz="1000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rgbClr val="000000"/>
                </a:solidFill>
                <a:latin typeface="Arial"/>
              </a:rPr>
              <a:t>Title</a:t>
            </a:r>
            <a:r>
              <a:rPr lang="ru-RU" sz="1000" dirty="0">
                <a:solidFill>
                  <a:srgbClr val="000000"/>
                </a:solidFill>
                <a:latin typeface="Arial"/>
              </a:rPr>
              <a:t> – </a:t>
            </a:r>
            <a:r>
              <a:rPr lang="en-GB" sz="1000" dirty="0">
                <a:solidFill>
                  <a:srgbClr val="000000"/>
                </a:solidFill>
                <a:latin typeface="Arial"/>
              </a:rPr>
              <a:t>Arial </a:t>
            </a:r>
            <a:r>
              <a:rPr lang="ru-RU" sz="1000" dirty="0">
                <a:solidFill>
                  <a:srgbClr val="000000"/>
                </a:solidFill>
                <a:latin typeface="Arial"/>
              </a:rPr>
              <a:t>24-32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rgbClr val="000000"/>
                </a:solidFill>
                <a:latin typeface="Arial"/>
              </a:rPr>
              <a:t>Text</a:t>
            </a:r>
            <a:r>
              <a:rPr lang="ru-RU" sz="1000" dirty="0">
                <a:solidFill>
                  <a:srgbClr val="000000"/>
                </a:solidFill>
                <a:latin typeface="Arial"/>
              </a:rPr>
              <a:t> – </a:t>
            </a:r>
            <a:r>
              <a:rPr lang="en-GB" sz="1000" dirty="0">
                <a:solidFill>
                  <a:srgbClr val="000000"/>
                </a:solidFill>
                <a:latin typeface="Arial"/>
              </a:rPr>
              <a:t>Arial </a:t>
            </a:r>
            <a:r>
              <a:rPr lang="ru-RU" sz="1000" dirty="0">
                <a:solidFill>
                  <a:srgbClr val="000000"/>
                </a:solidFill>
                <a:latin typeface="Arial"/>
              </a:rPr>
              <a:t>14-18</a:t>
            </a:r>
            <a:endParaRPr lang="en-US" sz="1400" dirty="0">
              <a:solidFill>
                <a:srgbClr val="0072BD"/>
              </a:solidFill>
              <a:latin typeface="Arial"/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-1752600" y="2133600"/>
            <a:ext cx="15001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</a:rPr>
              <a:t>Минимальный отступ от правого и левого края – 1 см.</a:t>
            </a:r>
            <a:endParaRPr lang="en-US" sz="1000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ct val="50000"/>
              </a:spcBef>
              <a:defRPr/>
            </a:pPr>
            <a:r>
              <a:rPr lang="en-GB" sz="1000" dirty="0">
                <a:solidFill>
                  <a:srgbClr val="000000"/>
                </a:solidFill>
                <a:latin typeface="Arial"/>
              </a:rPr>
              <a:t>Left and right margin should be no less than</a:t>
            </a:r>
            <a:r>
              <a:rPr lang="ru-RU" sz="1000" dirty="0">
                <a:solidFill>
                  <a:srgbClr val="000000"/>
                </a:solidFill>
                <a:latin typeface="Arial"/>
              </a:rPr>
              <a:t> 1 </a:t>
            </a:r>
            <a:r>
              <a:rPr lang="en-GB" sz="1000" dirty="0">
                <a:solidFill>
                  <a:srgbClr val="000000"/>
                </a:solidFill>
                <a:latin typeface="Arial"/>
              </a:rPr>
              <a:t>cm</a:t>
            </a:r>
            <a:r>
              <a:rPr lang="ru-RU" sz="1000" dirty="0">
                <a:solidFill>
                  <a:srgbClr val="000000"/>
                </a:solidFill>
                <a:latin typeface="Arial"/>
              </a:rPr>
              <a:t>.</a:t>
            </a:r>
            <a:endParaRPr lang="en-US" sz="1000" dirty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-1752600" y="5486400"/>
            <a:ext cx="1524000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</a:rPr>
              <a:t>Фотографии и текст не должны закрывать нижнее поле презентации</a:t>
            </a:r>
            <a:endParaRPr lang="en-US" sz="1000" dirty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rgbClr val="000000"/>
                </a:solidFill>
                <a:latin typeface="Arial"/>
              </a:rPr>
              <a:t>Photos and text should not cover the lower field of the template</a:t>
            </a:r>
            <a:endParaRPr lang="en-US" sz="1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3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DA1869-4B1A-4A64-941B-A7944BE9C6DB}" type="slidenum">
              <a:rPr lang="en-US">
                <a:solidFill>
                  <a:srgbClr val="0072B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72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079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594DB5-944E-41AA-B7BE-3DCB1136B741}" type="slidenum">
              <a:rPr lang="en-US">
                <a:solidFill>
                  <a:srgbClr val="0072B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72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5511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9FFDE2-4D27-4ED6-B841-6534FB3267B6}" type="slidenum">
              <a:rPr lang="en-US">
                <a:solidFill>
                  <a:srgbClr val="0072B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72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0020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B56A4-2B2A-4331-9F1D-12D41DE9BFD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НУЦ "Контроль и диагностика"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ACFB6-F38F-4583-8517-58338A7391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0610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040E1-25FF-4619-BAE8-600A98EFC72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НУЦ "Контроль и диагностика"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23705-E961-4D06-81C2-A3D0025C50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3418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0AEBD-51F2-4AF3-BAC2-58F41AAF8AC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НУЦ "Контроль и диагностика"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0A32A-9E87-4FDA-8232-7452EDE3B88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731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19AC9-4BD3-48CE-99C2-25023DA437D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НУЦ "Контроль и диагностика" 2017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94C36-F46B-4B35-B1EE-F55AFEED6F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6187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63E82-6F2C-4A11-91B3-31561B2B28C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НУЦ "Контроль и диагностика" 2017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40A79-81C3-4AAD-B228-58F20A95BDB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0222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1D032-B05D-4116-9371-9D5F982B30A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НУЦ "Контроль и диагностика" 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5FF43-D26F-438F-9E1B-E22240DFDE5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63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63E82-6F2C-4A11-91B3-31561B2B28C5}" type="datetime1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НУЦ "Контроль и диагностика" 2017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40A79-81C3-4AAD-B228-58F20A95BD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D1A38-C104-4CEF-B4EF-6EB2088450C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НУЦ "Контроль и диагностика" 2017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70CA6-75C9-4FD4-BD28-32145B861B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543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347EF-7B99-47C6-AFB1-9EB7E7F673AE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НУЦ "Контроль и диагностика" 2017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CB155-D819-4B85-9CBB-4FE611F7E1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3144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7F595-4D3E-4BEA-A622-143BFF3E24E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НУЦ "Контроль и диагностика" 2017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5936B-8202-466B-8AE0-3A226D0446E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4432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4FCC7-2EFD-4537-92C6-5EFD760701B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НУЦ "Контроль и диагностика"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9DAF5-6965-43E2-83CE-A240E1C2DE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5586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E7851-2E3B-4A7D-A002-181D7A870F6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НУЦ "Контроль и диагностика"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D20EF-92B1-4610-963A-2DC42F991D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4500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0DFB-F50C-4E59-B34B-C3A2720F83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352307"/>
      </p:ext>
    </p:extLst>
  </p:cSld>
  <p:clrMapOvr>
    <a:masterClrMapping/>
  </p:clrMapOvr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0DFB-F50C-4E59-B34B-C3A2720F83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18087"/>
      </p:ext>
    </p:extLst>
  </p:cSld>
  <p:clrMapOvr>
    <a:masterClrMapping/>
  </p:clrMapOvr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5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0DFB-F50C-4E59-B34B-C3A2720F83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3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443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3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3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0DFB-F50C-4E59-B34B-C3A2720F83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731461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0DFB-F50C-4E59-B34B-C3A2720F83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882547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1D032-B05D-4116-9371-9D5F982B30A2}" type="datetime1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НУЦ "Контроль и диагностика" 2017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5FF43-D26F-438F-9E1B-E22240DFD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0DFB-F50C-4E59-B34B-C3A2720F83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804831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0DFB-F50C-4E59-B34B-C3A2720F83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243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3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0DFB-F50C-4E59-B34B-C3A2720F83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626679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2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1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0DFB-F50C-4E59-B34B-C3A2720F83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32648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0DFB-F50C-4E59-B34B-C3A2720F83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60721"/>
      </p:ext>
    </p:extLst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0DFB-F50C-4E59-B34B-C3A2720F834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97221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заголовка, 3 картинки с подписями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781267" y="4941889"/>
            <a:ext cx="2257425" cy="9731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37" baseline="0"/>
            </a:lvl1pPr>
            <a:lvl2pPr>
              <a:defRPr sz="937"/>
            </a:lvl2pPr>
            <a:lvl3pPr>
              <a:defRPr sz="937"/>
            </a:lvl3pPr>
            <a:lvl4pPr>
              <a:defRPr sz="937"/>
            </a:lvl4pPr>
            <a:lvl5pPr>
              <a:defRPr sz="937"/>
            </a:lvl5pPr>
          </a:lstStyle>
          <a:p>
            <a:pPr lvl="0"/>
            <a:r>
              <a:rPr lang="ru-RU" dirty="0"/>
              <a:t>Описание изображения</a:t>
            </a:r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3420991" y="4941889"/>
            <a:ext cx="2257425" cy="97313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37" baseline="0"/>
            </a:lvl1pPr>
            <a:lvl2pPr>
              <a:defRPr sz="937"/>
            </a:lvl2pPr>
            <a:lvl3pPr>
              <a:defRPr sz="937"/>
            </a:lvl3pPr>
            <a:lvl4pPr>
              <a:defRPr sz="937"/>
            </a:lvl4pPr>
            <a:lvl5pPr>
              <a:defRPr sz="937"/>
            </a:lvl5pPr>
          </a:lstStyle>
          <a:p>
            <a:pPr lvl="0"/>
            <a:r>
              <a:rPr lang="ru-RU" dirty="0"/>
              <a:t>Описание изображения</a:t>
            </a: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064306" y="4941889"/>
            <a:ext cx="2257425" cy="974254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37" baseline="0"/>
            </a:lvl1pPr>
            <a:lvl2pPr>
              <a:defRPr sz="937"/>
            </a:lvl2pPr>
            <a:lvl3pPr>
              <a:defRPr sz="937"/>
            </a:lvl3pPr>
            <a:lvl4pPr>
              <a:defRPr sz="937"/>
            </a:lvl4pPr>
            <a:lvl5pPr>
              <a:defRPr sz="937"/>
            </a:lvl5pPr>
          </a:lstStyle>
          <a:p>
            <a:pPr lvl="0"/>
            <a:r>
              <a:rPr lang="ru-RU" dirty="0"/>
              <a:t>Описание изображения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7"/>
          </p:nvPr>
        </p:nvSpPr>
        <p:spPr>
          <a:xfrm>
            <a:off x="781267" y="2019171"/>
            <a:ext cx="2257425" cy="2614613"/>
          </a:xfrm>
        </p:spPr>
        <p:txBody>
          <a:bodyPr>
            <a:normAutofit/>
          </a:bodyPr>
          <a:lstStyle>
            <a:lvl1pPr marL="0" indent="0">
              <a:buNone/>
              <a:defRPr sz="1193"/>
            </a:lvl1pPr>
          </a:lstStyle>
          <a:p>
            <a:endParaRPr lang="ru-RU" dirty="0"/>
          </a:p>
        </p:txBody>
      </p:sp>
      <p:sp>
        <p:nvSpPr>
          <p:cNvPr id="13" name="Рисунок 11"/>
          <p:cNvSpPr>
            <a:spLocks noGrp="1"/>
          </p:cNvSpPr>
          <p:nvPr>
            <p:ph type="pic" sz="quarter" idx="18"/>
          </p:nvPr>
        </p:nvSpPr>
        <p:spPr>
          <a:xfrm>
            <a:off x="3437665" y="2019171"/>
            <a:ext cx="2257425" cy="2614613"/>
          </a:xfrm>
        </p:spPr>
        <p:txBody>
          <a:bodyPr>
            <a:normAutofit/>
          </a:bodyPr>
          <a:lstStyle>
            <a:lvl1pPr marL="0" indent="0">
              <a:buNone/>
              <a:defRPr sz="1193"/>
            </a:lvl1pPr>
          </a:lstStyle>
          <a:p>
            <a:endParaRPr lang="ru-RU" dirty="0"/>
          </a:p>
        </p:txBody>
      </p:sp>
      <p:sp>
        <p:nvSpPr>
          <p:cNvPr id="14" name="Рисунок 11"/>
          <p:cNvSpPr>
            <a:spLocks noGrp="1"/>
          </p:cNvSpPr>
          <p:nvPr>
            <p:ph type="pic" sz="quarter" idx="19"/>
          </p:nvPr>
        </p:nvSpPr>
        <p:spPr>
          <a:xfrm>
            <a:off x="6094066" y="2021094"/>
            <a:ext cx="2257425" cy="2614613"/>
          </a:xfrm>
        </p:spPr>
        <p:txBody>
          <a:bodyPr>
            <a:normAutofit/>
          </a:bodyPr>
          <a:lstStyle>
            <a:lvl1pPr marL="0" indent="0">
              <a:buNone/>
              <a:defRPr sz="1193"/>
            </a:lvl1pPr>
          </a:lstStyle>
          <a:p>
            <a:endParaRPr lang="ru-RU" dirty="0"/>
          </a:p>
        </p:txBody>
      </p:sp>
      <p:sp>
        <p:nvSpPr>
          <p:cNvPr id="1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96460" y="6153159"/>
            <a:ext cx="874440" cy="365125"/>
          </a:xfrm>
        </p:spPr>
        <p:txBody>
          <a:bodyPr/>
          <a:lstStyle>
            <a:lvl1pPr>
              <a:defRPr sz="1448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BC60DFB-F50C-4E59-B34B-C3A2720F8345}" type="slidenum">
              <a:rPr lang="ru-RU" smtClean="0">
                <a:solidFill>
                  <a:srgbClr val="77777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7777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749637" y="406400"/>
            <a:ext cx="7600126" cy="358304"/>
          </a:xfrm>
        </p:spPr>
        <p:txBody>
          <a:bodyPr lIns="0" tIns="0" rIns="0" bIns="0" anchor="t" anchorCtr="0">
            <a:normAutofit/>
          </a:bodyPr>
          <a:lstStyle>
            <a:lvl1pPr algn="l">
              <a:defRPr sz="179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781269" y="1297911"/>
            <a:ext cx="7597685" cy="721252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48">
                <a:solidFill>
                  <a:schemeClr val="accent6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67544" y="6188641"/>
            <a:ext cx="1656184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840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2 строки и текст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637" y="406400"/>
            <a:ext cx="7600126" cy="718344"/>
          </a:xfrm>
        </p:spPr>
        <p:txBody>
          <a:bodyPr lIns="0" tIns="0" rIns="0" bIns="0" anchor="t" anchorCtr="0">
            <a:normAutofit/>
          </a:bodyPr>
          <a:lstStyle>
            <a:lvl1pPr algn="l">
              <a:defRPr sz="179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762340" y="2387601"/>
            <a:ext cx="7597685" cy="333375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193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762340" y="1654204"/>
            <a:ext cx="7597685" cy="64767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448">
                <a:solidFill>
                  <a:schemeClr val="accent6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96460" y="6153159"/>
            <a:ext cx="874440" cy="365125"/>
          </a:xfrm>
        </p:spPr>
        <p:txBody>
          <a:bodyPr/>
          <a:lstStyle>
            <a:lvl1pPr>
              <a:defRPr sz="1448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BC60DFB-F50C-4E59-B34B-C3A2720F8345}" type="slidenum">
              <a:rPr lang="ru-RU" smtClean="0">
                <a:solidFill>
                  <a:srgbClr val="777777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ru-RU" dirty="0">
              <a:solidFill>
                <a:srgbClr val="77777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611562" y="6237313"/>
            <a:ext cx="1512167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494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D1A38-C104-4CEF-B4EF-6EB2088450C1}" type="datetime1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НУЦ "Контроль и диагностика" 2017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70CA6-75C9-4FD4-BD28-32145B861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347EF-7B99-47C6-AFB1-9EB7E7F673AE}" type="datetime1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НУЦ "Контроль и диагностика" 2017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CB155-D819-4B85-9CBB-4FE611F7E1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7F595-4D3E-4BEA-A622-143BFF3E24E6}" type="datetime1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© НУЦ "Контроль и диагностика" 2017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5936B-8202-466B-8AE0-3A226D044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09372D-B873-434F-A7E9-4CDEF6F07673}" type="datetime1">
              <a:rPr lang="ru-RU"/>
              <a:pPr>
                <a:defRPr/>
              </a:pPr>
              <a:t>02.12.2021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© НУЦ "Контроль и диагностика"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7E1BE1-A905-4262-AEEB-89D44E65F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1" y="1528763"/>
            <a:ext cx="8378429" cy="48307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1" y="712803"/>
            <a:ext cx="8378429" cy="7540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Titelstijl van model bewerken</a:t>
            </a:r>
            <a:endParaRPr lang="en-GB" dirty="0"/>
          </a:p>
        </p:txBody>
      </p:sp>
      <p:sp>
        <p:nvSpPr>
          <p:cNvPr id="4" name="Rectangle 3" descr="&lt;Shell Yellow Bar&gt;"/>
          <p:cNvSpPr/>
          <p:nvPr/>
        </p:nvSpPr>
        <p:spPr bwMode="gray">
          <a:xfrm>
            <a:off x="381008" y="508000"/>
            <a:ext cx="952488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srgbClr val="595959"/>
              </a:solidFill>
            </a:endParaRPr>
          </a:p>
        </p:txBody>
      </p:sp>
      <p:sp>
        <p:nvSpPr>
          <p:cNvPr id="83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52757" y="6469200"/>
            <a:ext cx="108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rgbClr val="595959"/>
                </a:solidFill>
              </a:rPr>
              <a:t>September 2016</a:t>
            </a:r>
          </a:p>
        </p:txBody>
      </p:sp>
      <p:sp>
        <p:nvSpPr>
          <p:cNvPr id="85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3134" y="6469199"/>
            <a:ext cx="266673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fld id="{D32BAE6A-B452-4007-8177-56DD051636F9}" type="slidenum">
              <a:rPr lang="en-GB" smtClean="0">
                <a:solidFill>
                  <a:srgbClr val="595959"/>
                </a:solidFill>
              </a:rPr>
              <a:pPr defTabSz="121917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srgbClr val="595959"/>
              </a:solidFill>
            </a:endParaRPr>
          </a:p>
        </p:txBody>
      </p:sp>
      <p:sp>
        <p:nvSpPr>
          <p:cNvPr id="84" name="Text Box 11" descr="&lt;COMPANY_NAME&gt;&#10;"/>
          <p:cNvSpPr txBox="1">
            <a:spLocks noChangeArrowheads="1"/>
          </p:cNvSpPr>
          <p:nvPr/>
        </p:nvSpPr>
        <p:spPr bwMode="auto">
          <a:xfrm>
            <a:off x="384194" y="6469199"/>
            <a:ext cx="252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50" dirty="0">
                <a:solidFill>
                  <a:srgbClr val="595959"/>
                </a:solidFill>
                <a:latin typeface="Futura Medium"/>
                <a:cs typeface="Arial" pitchFamily="34" charset="0"/>
              </a:rPr>
              <a:t>Copyright of Shell Global Solutions International B.V.</a:t>
            </a:r>
          </a:p>
        </p:txBody>
      </p:sp>
    </p:spTree>
    <p:extLst>
      <p:ext uri="{BB962C8B-B14F-4D97-AF65-F5344CB8AC3E}">
        <p14:creationId xmlns:p14="http://schemas.microsoft.com/office/powerpoint/2010/main" val="3957543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3" r:id="rId22"/>
  </p:sldLayoutIdLst>
  <p:transition>
    <p:fade/>
  </p:transition>
  <p:hf hdr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2400" b="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30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Char char="n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03200" indent="-201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33600" indent="-230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35200" indent="-201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986400" indent="-1512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2" pos="320" userDrawn="1">
          <p15:clr>
            <a:srgbClr val="F26B43"/>
          </p15:clr>
        </p15:guide>
        <p15:guide id="3" pos="7357" userDrawn="1">
          <p15:clr>
            <a:srgbClr val="F26B43"/>
          </p15:clr>
        </p15:guide>
        <p15:guide id="4" orient="horz" pos="444" userDrawn="1">
          <p15:clr>
            <a:srgbClr val="F26B43"/>
          </p15:clr>
        </p15:guide>
        <p15:guide id="5" orient="horz" pos="963" userDrawn="1">
          <p15:clr>
            <a:srgbClr val="F26B43"/>
          </p15:clr>
        </p15:guide>
        <p15:guide id="6" orient="horz" pos="928" userDrawn="1">
          <p15:clr>
            <a:srgbClr val="F26B43"/>
          </p15:clr>
        </p15:guide>
        <p15:guide id="7" orient="horz" pos="4071" userDrawn="1">
          <p15:clr>
            <a:srgbClr val="F26B43"/>
          </p15:clr>
        </p15:guide>
        <p15:guide id="8" orient="horz" pos="4006" userDrawn="1">
          <p15:clr>
            <a:srgbClr val="F26B43"/>
          </p15:clr>
        </p15:guide>
        <p15:guide id="9" pos="3765" userDrawn="1">
          <p15:clr>
            <a:srgbClr val="F26B43"/>
          </p15:clr>
        </p15:guide>
        <p15:guide id="10" pos="3915" userDrawn="1">
          <p15:clr>
            <a:srgbClr val="F26B43"/>
          </p15:clr>
        </p15:guide>
        <p15:guide id="11" orient="horz" pos="320" userDrawn="1">
          <p15:clr>
            <a:srgbClr val="F26B43"/>
          </p15:clr>
        </p15:guide>
        <p15:guide id="12" orient="horz" pos="368" userDrawn="1">
          <p15:clr>
            <a:srgbClr val="F26B43"/>
          </p15:clr>
        </p15:guide>
        <p15:guide id="13" pos="1121" userDrawn="1">
          <p15:clr>
            <a:srgbClr val="F26B43"/>
          </p15:clr>
        </p15:guide>
        <p15:guide id="14" orient="horz" pos="4225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88913"/>
            <a:ext cx="85693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81075"/>
            <a:ext cx="84963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6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435725"/>
            <a:ext cx="19050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0000EBEB-A795-4DDE-9858-D13E8D687220}" type="slidenum">
              <a:rPr lang="en-US">
                <a:solidFill>
                  <a:srgbClr val="0072B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72B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652588" y="0"/>
            <a:ext cx="1500188" cy="153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000" dirty="0">
                <a:solidFill>
                  <a:srgbClr val="000000"/>
                </a:solidFill>
                <a:cs typeface="Times New Roman" charset="0"/>
              </a:rPr>
              <a:t>Размер шрифта:</a:t>
            </a:r>
            <a:r>
              <a:rPr lang="en-US" sz="10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ru-RU" sz="1000" dirty="0">
                <a:solidFill>
                  <a:srgbClr val="000000"/>
                </a:solidFill>
                <a:cs typeface="Times New Roman" charset="0"/>
              </a:rPr>
              <a:t>Заголовок – </a:t>
            </a:r>
            <a:r>
              <a:rPr lang="en-GB" sz="1000" dirty="0">
                <a:solidFill>
                  <a:srgbClr val="000000"/>
                </a:solidFill>
                <a:cs typeface="Times New Roman" charset="0"/>
              </a:rPr>
              <a:t>Arial </a:t>
            </a:r>
            <a:r>
              <a:rPr lang="ru-RU" sz="1000" dirty="0">
                <a:solidFill>
                  <a:srgbClr val="000000"/>
                </a:solidFill>
                <a:cs typeface="Times New Roman" charset="0"/>
              </a:rPr>
              <a:t>24-32</a:t>
            </a:r>
            <a:r>
              <a:rPr lang="en-US" sz="1000" dirty="0">
                <a:solidFill>
                  <a:srgbClr val="000000"/>
                </a:solidFill>
                <a:cs typeface="Times New Roman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ru-RU" sz="1000" dirty="0">
                <a:solidFill>
                  <a:srgbClr val="000000"/>
                </a:solidFill>
                <a:cs typeface="Times New Roman" charset="0"/>
              </a:rPr>
              <a:t>Текст – </a:t>
            </a:r>
            <a:r>
              <a:rPr lang="en-GB" sz="1000" dirty="0">
                <a:solidFill>
                  <a:srgbClr val="000000"/>
                </a:solidFill>
                <a:cs typeface="Times New Roman" charset="0"/>
              </a:rPr>
              <a:t>Arial </a:t>
            </a:r>
            <a:r>
              <a:rPr lang="ru-RU" sz="1000" dirty="0">
                <a:solidFill>
                  <a:srgbClr val="000000"/>
                </a:solidFill>
                <a:cs typeface="Times New Roman" charset="0"/>
              </a:rPr>
              <a:t>14-18</a:t>
            </a:r>
            <a:endParaRPr lang="en-US" sz="1000" dirty="0">
              <a:solidFill>
                <a:srgbClr val="000000"/>
              </a:solidFill>
              <a:cs typeface="Times New Roman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sz="1000" dirty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rgbClr val="000000"/>
                </a:solidFill>
                <a:latin typeface="Arial"/>
              </a:rPr>
              <a:t>Font size</a:t>
            </a:r>
            <a:r>
              <a:rPr lang="ru-RU" sz="1000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rgbClr val="000000"/>
                </a:solidFill>
                <a:latin typeface="Arial"/>
              </a:rPr>
              <a:t>Title</a:t>
            </a:r>
            <a:r>
              <a:rPr lang="ru-RU" sz="1000" dirty="0">
                <a:solidFill>
                  <a:srgbClr val="000000"/>
                </a:solidFill>
                <a:latin typeface="Arial"/>
              </a:rPr>
              <a:t> – </a:t>
            </a:r>
            <a:r>
              <a:rPr lang="en-GB" sz="1000" dirty="0">
                <a:solidFill>
                  <a:srgbClr val="000000"/>
                </a:solidFill>
                <a:latin typeface="Arial"/>
              </a:rPr>
              <a:t>Arial </a:t>
            </a:r>
            <a:r>
              <a:rPr lang="ru-RU" sz="1000" dirty="0">
                <a:solidFill>
                  <a:srgbClr val="000000"/>
                </a:solidFill>
                <a:latin typeface="Arial"/>
              </a:rPr>
              <a:t>24-32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rgbClr val="000000"/>
                </a:solidFill>
                <a:latin typeface="Arial"/>
              </a:rPr>
              <a:t>Text</a:t>
            </a:r>
            <a:r>
              <a:rPr lang="ru-RU" sz="1000" dirty="0">
                <a:solidFill>
                  <a:srgbClr val="000000"/>
                </a:solidFill>
                <a:latin typeface="Arial"/>
              </a:rPr>
              <a:t> – </a:t>
            </a:r>
            <a:r>
              <a:rPr lang="en-GB" sz="1000" dirty="0">
                <a:solidFill>
                  <a:srgbClr val="000000"/>
                </a:solidFill>
                <a:latin typeface="Arial"/>
              </a:rPr>
              <a:t>Arial </a:t>
            </a:r>
            <a:r>
              <a:rPr lang="ru-RU" sz="1000" dirty="0">
                <a:solidFill>
                  <a:srgbClr val="000000"/>
                </a:solidFill>
                <a:latin typeface="Arial"/>
              </a:rPr>
              <a:t>14-18</a:t>
            </a:r>
            <a:endParaRPr lang="en-US" sz="1400" dirty="0">
              <a:solidFill>
                <a:srgbClr val="0072BD"/>
              </a:solidFill>
              <a:latin typeface="Arial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-1752600" y="2133600"/>
            <a:ext cx="15001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</a:rPr>
              <a:t>Минимальный отступ от правого и левого края – 1 см.</a:t>
            </a:r>
            <a:endParaRPr lang="en-US" sz="1000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ct val="50000"/>
              </a:spcBef>
              <a:defRPr/>
            </a:pPr>
            <a:r>
              <a:rPr lang="en-GB" sz="1000" dirty="0">
                <a:solidFill>
                  <a:srgbClr val="000000"/>
                </a:solidFill>
                <a:latin typeface="Arial"/>
              </a:rPr>
              <a:t>Left and right margin should be no less than</a:t>
            </a:r>
            <a:r>
              <a:rPr lang="ru-RU" sz="1000" dirty="0">
                <a:solidFill>
                  <a:srgbClr val="000000"/>
                </a:solidFill>
                <a:latin typeface="Arial"/>
              </a:rPr>
              <a:t> 1 </a:t>
            </a:r>
            <a:r>
              <a:rPr lang="en-GB" sz="1000" dirty="0">
                <a:solidFill>
                  <a:srgbClr val="000000"/>
                </a:solidFill>
                <a:latin typeface="Arial"/>
              </a:rPr>
              <a:t>cm</a:t>
            </a:r>
            <a:r>
              <a:rPr lang="ru-RU" sz="1000" dirty="0">
                <a:solidFill>
                  <a:srgbClr val="000000"/>
                </a:solidFill>
                <a:latin typeface="Arial"/>
              </a:rPr>
              <a:t>.</a:t>
            </a:r>
            <a:endParaRPr lang="en-US" sz="1000" dirty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-1752600" y="5486400"/>
            <a:ext cx="15240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</a:rPr>
              <a:t>Фотографии и текст не должны закрывать нижнее поле презентации</a:t>
            </a:r>
            <a:endParaRPr lang="en-US" sz="1000" dirty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rgbClr val="000000"/>
                </a:solidFill>
                <a:latin typeface="Arial"/>
              </a:rPr>
              <a:t>Photos and text should not cover the lower field of the template</a:t>
            </a:r>
            <a:endParaRPr lang="en-US" sz="10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784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Times New Roman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Times New Roman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Times New Roman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88913"/>
            <a:ext cx="856932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81075"/>
            <a:ext cx="84963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6" name="Rectangle 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435725"/>
            <a:ext cx="19050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 smtClean="0">
                <a:solidFill>
                  <a:schemeClr val="tx1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0000EBEB-A795-4DDE-9858-D13E8D687220}" type="slidenum">
              <a:rPr lang="en-US">
                <a:solidFill>
                  <a:srgbClr val="0072BD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72B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652588" y="0"/>
            <a:ext cx="1500188" cy="1539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000" dirty="0">
                <a:solidFill>
                  <a:srgbClr val="000000"/>
                </a:solidFill>
                <a:cs typeface="Times New Roman" charset="0"/>
              </a:rPr>
              <a:t>Размер шрифта:</a:t>
            </a:r>
            <a:r>
              <a:rPr lang="en-US" sz="10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ru-RU" sz="1000" dirty="0">
                <a:solidFill>
                  <a:srgbClr val="000000"/>
                </a:solidFill>
                <a:cs typeface="Times New Roman" charset="0"/>
              </a:rPr>
              <a:t>Заголовок – </a:t>
            </a:r>
            <a:r>
              <a:rPr lang="en-GB" sz="1000" dirty="0">
                <a:solidFill>
                  <a:srgbClr val="000000"/>
                </a:solidFill>
                <a:cs typeface="Times New Roman" charset="0"/>
              </a:rPr>
              <a:t>Arial </a:t>
            </a:r>
            <a:r>
              <a:rPr lang="ru-RU" sz="1000" dirty="0">
                <a:solidFill>
                  <a:srgbClr val="000000"/>
                </a:solidFill>
                <a:cs typeface="Times New Roman" charset="0"/>
              </a:rPr>
              <a:t>24-32</a:t>
            </a:r>
            <a:r>
              <a:rPr lang="en-US" sz="1000" dirty="0">
                <a:solidFill>
                  <a:srgbClr val="000000"/>
                </a:solidFill>
                <a:cs typeface="Times New Roman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ru-RU" sz="1000" dirty="0">
                <a:solidFill>
                  <a:srgbClr val="000000"/>
                </a:solidFill>
                <a:cs typeface="Times New Roman" charset="0"/>
              </a:rPr>
              <a:t>Текст – </a:t>
            </a:r>
            <a:r>
              <a:rPr lang="en-GB" sz="1000" dirty="0">
                <a:solidFill>
                  <a:srgbClr val="000000"/>
                </a:solidFill>
                <a:cs typeface="Times New Roman" charset="0"/>
              </a:rPr>
              <a:t>Arial </a:t>
            </a:r>
            <a:r>
              <a:rPr lang="ru-RU" sz="1000" dirty="0">
                <a:solidFill>
                  <a:srgbClr val="000000"/>
                </a:solidFill>
                <a:cs typeface="Times New Roman" charset="0"/>
              </a:rPr>
              <a:t>14-18</a:t>
            </a:r>
            <a:endParaRPr lang="en-US" sz="1000" dirty="0">
              <a:solidFill>
                <a:srgbClr val="000000"/>
              </a:solidFill>
              <a:cs typeface="Times New Roman" charset="0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GB" sz="1000" dirty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rgbClr val="000000"/>
                </a:solidFill>
                <a:latin typeface="Arial"/>
              </a:rPr>
              <a:t>Font size</a:t>
            </a:r>
            <a:r>
              <a:rPr lang="ru-RU" sz="1000" dirty="0">
                <a:solidFill>
                  <a:srgbClr val="000000"/>
                </a:solidFill>
                <a:latin typeface="Arial"/>
              </a:rPr>
              <a:t>: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rgbClr val="000000"/>
                </a:solidFill>
                <a:latin typeface="Arial"/>
              </a:rPr>
              <a:t>Title</a:t>
            </a:r>
            <a:r>
              <a:rPr lang="ru-RU" sz="1000" dirty="0">
                <a:solidFill>
                  <a:srgbClr val="000000"/>
                </a:solidFill>
                <a:latin typeface="Arial"/>
              </a:rPr>
              <a:t> – </a:t>
            </a:r>
            <a:r>
              <a:rPr lang="en-GB" sz="1000" dirty="0">
                <a:solidFill>
                  <a:srgbClr val="000000"/>
                </a:solidFill>
                <a:latin typeface="Arial"/>
              </a:rPr>
              <a:t>Arial </a:t>
            </a:r>
            <a:r>
              <a:rPr lang="ru-RU" sz="1000" dirty="0">
                <a:solidFill>
                  <a:srgbClr val="000000"/>
                </a:solidFill>
                <a:latin typeface="Arial"/>
              </a:rPr>
              <a:t>24-32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rgbClr val="000000"/>
                </a:solidFill>
                <a:latin typeface="Arial"/>
              </a:rPr>
              <a:t>Text</a:t>
            </a:r>
            <a:r>
              <a:rPr lang="ru-RU" sz="1000" dirty="0">
                <a:solidFill>
                  <a:srgbClr val="000000"/>
                </a:solidFill>
                <a:latin typeface="Arial"/>
              </a:rPr>
              <a:t> – </a:t>
            </a:r>
            <a:r>
              <a:rPr lang="en-GB" sz="1000" dirty="0">
                <a:solidFill>
                  <a:srgbClr val="000000"/>
                </a:solidFill>
                <a:latin typeface="Arial"/>
              </a:rPr>
              <a:t>Arial </a:t>
            </a:r>
            <a:r>
              <a:rPr lang="ru-RU" sz="1000" dirty="0">
                <a:solidFill>
                  <a:srgbClr val="000000"/>
                </a:solidFill>
                <a:latin typeface="Arial"/>
              </a:rPr>
              <a:t>14-18</a:t>
            </a:r>
            <a:endParaRPr lang="en-US" sz="1400" dirty="0">
              <a:solidFill>
                <a:srgbClr val="0072BD"/>
              </a:solidFill>
              <a:latin typeface="Arial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-1752600" y="2133600"/>
            <a:ext cx="150018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</a:rPr>
              <a:t>Минимальный отступ от правого и левого края – 1 см.</a:t>
            </a:r>
            <a:endParaRPr lang="en-US" sz="1000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ct val="50000"/>
              </a:spcBef>
              <a:defRPr/>
            </a:pPr>
            <a:r>
              <a:rPr lang="en-GB" sz="1000" dirty="0">
                <a:solidFill>
                  <a:srgbClr val="000000"/>
                </a:solidFill>
                <a:latin typeface="Arial"/>
              </a:rPr>
              <a:t>Left and right margin should be no less than</a:t>
            </a:r>
            <a:r>
              <a:rPr lang="ru-RU" sz="1000" dirty="0">
                <a:solidFill>
                  <a:srgbClr val="000000"/>
                </a:solidFill>
                <a:latin typeface="Arial"/>
              </a:rPr>
              <a:t> 1 </a:t>
            </a:r>
            <a:r>
              <a:rPr lang="en-GB" sz="1000" dirty="0">
                <a:solidFill>
                  <a:srgbClr val="000000"/>
                </a:solidFill>
                <a:latin typeface="Arial"/>
              </a:rPr>
              <a:t>cm</a:t>
            </a:r>
            <a:r>
              <a:rPr lang="ru-RU" sz="1000" dirty="0">
                <a:solidFill>
                  <a:srgbClr val="000000"/>
                </a:solidFill>
                <a:latin typeface="Arial"/>
              </a:rPr>
              <a:t>.</a:t>
            </a:r>
            <a:endParaRPr lang="en-US" sz="1000" dirty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en-US" sz="1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-1752600" y="5486400"/>
            <a:ext cx="1524000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sz="1000" dirty="0">
                <a:solidFill>
                  <a:srgbClr val="000000"/>
                </a:solidFill>
                <a:latin typeface="Arial"/>
              </a:rPr>
              <a:t>Фотографии и текст не должны закрывать нижнее поле презентации</a:t>
            </a:r>
            <a:endParaRPr lang="en-US" sz="1000" dirty="0">
              <a:solidFill>
                <a:srgbClr val="000000"/>
              </a:solidFill>
              <a:latin typeface="Arial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1000" dirty="0">
                <a:solidFill>
                  <a:srgbClr val="000000"/>
                </a:solidFill>
                <a:latin typeface="Arial"/>
              </a:rPr>
              <a:t>Photos and text should not cover the lower field of the template</a:t>
            </a:r>
            <a:endParaRPr lang="en-US" sz="10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3343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Times New Roman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Times New Roman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Times New Roman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cs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09372D-B873-434F-A7E9-4CDEF6F07673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02.12.2021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НУЦ "Контроль и диагностика"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7E1BE1-A905-4262-AEEB-89D44E65F0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0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9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9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9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BC60DFB-F50C-4E59-B34B-C3A2720F8345}" type="slidenum">
              <a:rPr lang="ru-RU" smtClean="0">
                <a:solidFill>
                  <a:prstClr val="black">
                    <a:tint val="75000"/>
                  </a:prstClr>
                </a:solidFill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338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12" Type="http://schemas.openxmlformats.org/officeDocument/2006/relationships/image" Target="../media/image30.jpe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jpe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testdiag@df.ru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\\dc1\Inbox\Vesnina\фон презента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" y="-18163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09439" y="1277686"/>
            <a:ext cx="687863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Aharoni" pitchFamily="2" charset="-79"/>
              </a:rPr>
              <a:t>Гармонизация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Aharoni" pitchFamily="2" charset="-79"/>
              </a:rPr>
              <a:t>национальных стандартов на методы контроля и испытаний,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Aharoni" pitchFamily="2" charset="-79"/>
              </a:rPr>
              <a:t>к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Aharoni" pitchFamily="2" charset="-79"/>
              </a:rPr>
              <a:t>ак условие оценки соответствия продукции черной металлургии при поставках по экспортным контрактам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Aharoni" pitchFamily="2" charset="-79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971800" y="6311900"/>
            <a:ext cx="3143250" cy="409575"/>
          </a:xfrm>
        </p:spPr>
        <p:txBody>
          <a:bodyPr/>
          <a:lstStyle/>
          <a:p>
            <a:pPr>
              <a:defRPr/>
            </a:pPr>
            <a:r>
              <a:rPr lang="ru-RU" b="1" dirty="0" err="1" smtClean="0">
                <a:solidFill>
                  <a:schemeClr val="tx1"/>
                </a:solidFill>
              </a:rPr>
              <a:t>Г.Уфа</a:t>
            </a:r>
            <a:r>
              <a:rPr lang="ru-RU" b="1" dirty="0" smtClean="0">
                <a:solidFill>
                  <a:schemeClr val="tx1"/>
                </a:solidFill>
              </a:rPr>
              <a:t>,  15 ноября 2091 г.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075" y="4373563"/>
            <a:ext cx="8202613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Волкова Надежда Николаевна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Директор НУЦ «Контроль и диагностика»,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Технический эксперт Рабочей группы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 ЕЭК ООН по вопросам нормативного  регулирования и стандартизации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+mn-lt"/>
                <a:cs typeface="+mn-cs"/>
              </a:rPr>
              <a:t>Председатель подкомитета ПК9 ТК 357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884779"/>
            <a:ext cx="8350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\\dc1\Inbox\Vesnina\фон презентаци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90525"/>
            <a:ext cx="8066087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902226" y="6480313"/>
            <a:ext cx="3212824" cy="241162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tx1"/>
                </a:solidFill>
              </a:rPr>
              <a:t>г.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286000" y="3162300"/>
            <a:ext cx="4895850" cy="28575"/>
          </a:xfrm>
          <a:prstGeom prst="line">
            <a:avLst/>
          </a:prstGeom>
          <a:ln w="349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2286000" y="2543175"/>
            <a:ext cx="4572000" cy="752475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105525" y="2038350"/>
            <a:ext cx="9525" cy="609600"/>
          </a:xfrm>
          <a:prstGeom prst="straightConnector1">
            <a:avLst/>
          </a:prstGeom>
          <a:ln w="38100">
            <a:solidFill>
              <a:schemeClr val="accent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524500" y="2371725"/>
            <a:ext cx="504825" cy="19050"/>
          </a:xfrm>
          <a:prstGeom prst="straightConnector1">
            <a:avLst/>
          </a:prstGeom>
          <a:ln w="38100">
            <a:solidFill>
              <a:schemeClr val="accent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Дуга 23"/>
          <p:cNvSpPr/>
          <p:nvPr/>
        </p:nvSpPr>
        <p:spPr>
          <a:xfrm>
            <a:off x="4264025" y="2943225"/>
            <a:ext cx="46038" cy="495300"/>
          </a:xfrm>
          <a:prstGeom prst="arc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41" name="TextBox 24"/>
          <p:cNvSpPr txBox="1">
            <a:spLocks noChangeArrowheads="1"/>
          </p:cNvSpPr>
          <p:nvPr/>
        </p:nvSpPr>
        <p:spPr bwMode="auto">
          <a:xfrm>
            <a:off x="4286250" y="2852738"/>
            <a:ext cx="177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α</a:t>
            </a:r>
          </a:p>
        </p:txBody>
      </p:sp>
      <p:sp>
        <p:nvSpPr>
          <p:cNvPr id="18442" name="TextBox 25"/>
          <p:cNvSpPr txBox="1">
            <a:spLocks noChangeArrowheads="1"/>
          </p:cNvSpPr>
          <p:nvPr/>
        </p:nvSpPr>
        <p:spPr bwMode="auto">
          <a:xfrm>
            <a:off x="7092950" y="2984500"/>
            <a:ext cx="20510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300" b="1">
                <a:latin typeface="Calibri" pitchFamily="34" charset="0"/>
              </a:rPr>
              <a:t>Сокращение «разрывов»</a:t>
            </a:r>
          </a:p>
          <a:p>
            <a:pPr algn="ctr"/>
            <a:r>
              <a:rPr lang="ru-RU" sz="1300" b="1">
                <a:latin typeface="Calibri" pitchFamily="34" charset="0"/>
              </a:rPr>
              <a:t>при использовании гармонизированных НД</a:t>
            </a:r>
          </a:p>
        </p:txBody>
      </p:sp>
      <p:sp>
        <p:nvSpPr>
          <p:cNvPr id="18443" name="TextBox 26"/>
          <p:cNvSpPr txBox="1">
            <a:spLocks noChangeArrowheads="1"/>
          </p:cNvSpPr>
          <p:nvPr/>
        </p:nvSpPr>
        <p:spPr bwMode="auto">
          <a:xfrm>
            <a:off x="6813550" y="2130425"/>
            <a:ext cx="23304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u="sng">
                <a:latin typeface="Calibri" pitchFamily="34" charset="0"/>
              </a:rPr>
              <a:t>Импортозамещение </a:t>
            </a:r>
          </a:p>
          <a:p>
            <a:pPr algn="ctr"/>
            <a:r>
              <a:rPr lang="ru-RU" sz="1400" b="1">
                <a:solidFill>
                  <a:srgbClr val="C00000"/>
                </a:solidFill>
                <a:latin typeface="Calibri" pitchFamily="34" charset="0"/>
              </a:rPr>
              <a:t>Реверсный инжиниринг</a:t>
            </a:r>
          </a:p>
        </p:txBody>
      </p:sp>
      <p:sp>
        <p:nvSpPr>
          <p:cNvPr id="13" name="Нижний колонтитул 1"/>
          <p:cNvSpPr txBox="1">
            <a:spLocks/>
          </p:cNvSpPr>
          <p:nvPr/>
        </p:nvSpPr>
        <p:spPr>
          <a:xfrm>
            <a:off x="389614" y="6345141"/>
            <a:ext cx="5216056" cy="38961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© НУЦ "Контроль и диагностика»</a:t>
            </a:r>
            <a:endParaRPr kumimoji="0" lang="ru-RU" sz="1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5975930"/>
            <a:ext cx="8350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\\dc1\Inbox\Vesnina\фон презента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47675" y="360197"/>
            <a:ext cx="8485188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u="sng" dirty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Группы материально – технических ресурсов </a:t>
            </a:r>
            <a:r>
              <a:rPr lang="ru-RU" sz="2800" b="1" u="sng" dirty="0" smtClean="0">
                <a:solidFill>
                  <a:srgbClr val="4472C4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для которых неразрушающий контроль является одним из условий поставки продукции</a:t>
            </a:r>
            <a:endParaRPr lang="ru-RU" sz="2800" b="1" u="sng" dirty="0">
              <a:solidFill>
                <a:srgbClr val="4472C4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997065"/>
              </p:ext>
            </p:extLst>
          </p:nvPr>
        </p:nvGraphicFramePr>
        <p:xfrm>
          <a:off x="519113" y="1482725"/>
          <a:ext cx="8181335" cy="4782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81335"/>
              </a:tblGrid>
              <a:tr h="75296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Группа </a:t>
                      </a:r>
                      <a:r>
                        <a:rPr lang="ru-RU" sz="2400" dirty="0" smtClean="0"/>
                        <a:t>продукции</a:t>
                      </a:r>
                      <a:endParaRPr lang="ru-RU" sz="2400" dirty="0"/>
                    </a:p>
                  </a:txBody>
                  <a:tcPr anchor="ctr"/>
                </a:tc>
              </a:tr>
              <a:tr h="8058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Запорно-регулирующая 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арматура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058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Емкостное и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резервуарное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оборудование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058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Теплообменное 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оборудование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0586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Реакторы и колонное оборудование</a:t>
                      </a:r>
                      <a:endParaRPr lang="ru-RU" sz="2000" b="1" dirty="0"/>
                    </a:p>
                  </a:txBody>
                  <a:tcPr anchor="ctr"/>
                </a:tc>
              </a:tr>
              <a:tr h="80586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Аппараты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воздушного охлаждения</a:t>
                      </a:r>
                      <a:endParaRPr lang="ru-RU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22562" name="Picture 2" descr="&amp;Icy;&amp;zcy;&amp;gcy;&amp;ocy;&amp;tcy;&amp;ocy;&amp;vcy;&amp;icy;&amp;mcy; &amp;tcy;&amp;iecy;&amp;pcy;&amp;lcy;&amp;ocy;&amp;ocy;&amp;bcy;&amp;mcy;&amp;iecy;&amp;ncy;&amp;ncy;&amp;icy;&amp;kcy;&amp;icy;, &amp;kcy;&amp;ocy;&amp;lcy;&amp;ocy;&amp;ncy;&amp;ncy;&amp;ycy;&amp;iecy; &amp;acy;&amp;pcy;&amp;acy;&amp;rcy;&amp;acy;&amp;tcy;&amp;ycy;, &amp;tcy;&amp;iecy;&amp;pcy;&amp;lcy;&amp;ocy;&amp;ocy;&amp;bcy;&amp;mcy;&amp;iecy;&amp;ncy;&amp;ncy;&amp;icy;&amp;kcy;, &amp;rcy;&amp;iecy;&amp;acy;&amp;kcy;&amp;tcy;&amp;ocy;&amp;rcy;&amp;ycy;, &amp;mcy;&amp;iecy;&amp;shcy;&amp;acy;&amp;lcy;&amp;kcy;&amp;icy;, &amp;zcy;&amp;mcy;&amp;iecy;&amp;iecy;&amp;vcy;&amp;icy;&amp;kcy;&amp;icy;, &amp;tcy;&amp;rcy;&amp;ucy;&amp;bcy;&amp;ncy;&amp;ycy;&amp;iecy; &amp;dcy;&amp;ocy;&amp;scy;&amp;kcy;&amp;icy;, &amp;pcy;&amp;iecy;&amp;rcy;&amp;iecy;&amp;mcy;&amp;iecy;&amp;shcy;&amp;icy;&amp;vcy;&amp;acy;&amp;yucy;&amp;shchcy;&amp;iecy;&amp;iecy; &amp;ucy;&amp;scy;&amp;tcy;&amp;rcy;&amp;ocy;&amp;jcy;&amp;scy;&amp;tcy;&amp;vcy;&amp;ocy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2215" y="4313665"/>
            <a:ext cx="1284288" cy="1127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4" descr="OOO &amp;Ncy;&amp;Pcy;&amp;Fcy; &quot;A&amp;lcy;&amp;softcy;&amp;kcy;&amp;ocy;&amp;ncy;&quot;. &amp;Icy;&amp;zcy;&amp;gcy;&amp;ocy;&amp;tcy;&amp;ocy;&amp;vcy;&amp;lcy;&amp;iecy;&amp;ncy;&amp;icy;&amp;iecy; &amp;iecy;&amp;mcy;&amp;kcy;&amp;ocy;&amp;scy;&amp;tcy;&amp;ncy;&amp;ocy;&amp;gcy;&amp;ocy; &amp;ocy;&amp;bcy;&amp;ocy;&amp;rcy;&amp;ucy;&amp;dcy;&amp;ocy;&amp;vcy;a&amp;ncy;&amp;icy;&amp;yacy; &amp;icy; &amp;rcy;&amp;iecy;&amp;zcy;…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9107" y="2918915"/>
            <a:ext cx="1271587" cy="1020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4" name="Picture 8" descr="&amp;Tcy;&amp;iecy;&amp;pcy;&amp;lcy;&amp;ocy;&amp;ocy;&amp;bcy;&amp;mcy;&amp;iecy;&amp;ncy;&amp;ncy;&amp;ocy;&amp;iecy; &amp;ocy;&amp;bcy;&amp;ocy;&amp;rcy;&amp;ucy;&amp;dcy;&amp;ocy;&amp;vcy;&amp;acy;&amp;ncy;&amp;icy;&amp;iecy; &amp;Tcy;&amp;iecy;&amp;pcy;&amp;lcy;&amp;ocy;&amp;ocy;&amp;bcy;&amp;mcy;&amp;iecy;&amp;ncy;&amp;ncy;&amp;ocy;&amp;iecy; &amp;ocy;&amp;bcy;&amp;ocy;&amp;rcy;&amp;ucy;&amp;dcy;&amp;ocy;&amp;vcy;&amp;acy;&amp;ncy;&amp;icy;&amp;iecy; VERMEER EEMHAVEN GROUP &amp;Scy;&amp;pcy;&amp;iecy;&amp;tscy;&amp;icy;&amp;acy;&amp;lcy;&amp;softcy;&amp;ncy;&amp;ocy;&amp;iecy; &amp;ocy;&amp;bcy;&amp;ocy;&amp;rcy;&amp;ucy;&amp;dcy;&amp;ocy;&amp;vcy;&amp;acy;&amp;ncy;&amp;icy;&amp;iecy; Schelde Exotec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0680" y="3594100"/>
            <a:ext cx="1273175" cy="107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5" name="Picture 10" descr="&amp;Vcy;&amp;ocy;&amp;zcy;&amp;dcy;&amp;ucy;&amp;khcy;&amp;ocy;&amp;ocy;&amp;khcy;&amp;lcy;&amp;acy;&amp;dcy;&amp;icy;&amp;tcy;&amp;iecy;&amp;lcy;&amp;icy; &amp;Gcy;&amp;IEcy;&amp;Acy; &amp;Mcy;&amp;acy;&amp;shcy;&amp;icy;&amp;mcy;&amp;pcy;&amp;ecy;&amp;kcy;&amp;scy; &amp;vcy; &amp;Ocy;&amp;rcy;&amp;lcy;&amp;iecy; - TopClimat.r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70513" y="5083791"/>
            <a:ext cx="1120752" cy="112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6" name="Picture 12" descr="&amp;Scy;&amp;dcy;&amp;iecy;&amp;lcy;&amp;acy;&amp;ncy;&amp;ocy; &amp;vcy; &amp;Rcy;&amp;Ocy;&amp;Scy;&amp;Scy;&amp;Icy;&amp;Icy;!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1817" y="2096648"/>
            <a:ext cx="1324803" cy="113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71" name="TextBox 14"/>
          <p:cNvSpPr txBox="1">
            <a:spLocks noChangeArrowheads="1"/>
          </p:cNvSpPr>
          <p:nvPr/>
        </p:nvSpPr>
        <p:spPr bwMode="auto">
          <a:xfrm>
            <a:off x="5238750" y="3225800"/>
            <a:ext cx="412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2572" name="TextBox 15"/>
          <p:cNvSpPr txBox="1">
            <a:spLocks noChangeArrowheads="1"/>
          </p:cNvSpPr>
          <p:nvPr/>
        </p:nvSpPr>
        <p:spPr bwMode="auto">
          <a:xfrm>
            <a:off x="5238750" y="4035425"/>
            <a:ext cx="412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2573" name="TextBox 16"/>
          <p:cNvSpPr txBox="1">
            <a:spLocks noChangeArrowheads="1"/>
          </p:cNvSpPr>
          <p:nvPr/>
        </p:nvSpPr>
        <p:spPr bwMode="auto">
          <a:xfrm>
            <a:off x="5291138" y="4806950"/>
            <a:ext cx="412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2574" name="TextBox 17"/>
          <p:cNvSpPr txBox="1">
            <a:spLocks noChangeArrowheads="1"/>
          </p:cNvSpPr>
          <p:nvPr/>
        </p:nvSpPr>
        <p:spPr bwMode="auto">
          <a:xfrm>
            <a:off x="5291138" y="5592763"/>
            <a:ext cx="412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© НУЦ "Контроль и диагностика" 2017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938" y="6072187"/>
            <a:ext cx="8350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5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4331" y="75221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 smtClean="0">
                <a:solidFill>
                  <a:srgbClr val="595959"/>
                </a:solidFill>
                <a:latin typeface="Arial" pitchFamily="34" charset="0"/>
                <a:cs typeface="Arial" pitchFamily="34" charset="0"/>
              </a:rPr>
              <a:t>Пути решения задачи гармонизации технических стандартов</a:t>
            </a:r>
            <a:endParaRPr lang="ru-RU" sz="2400" b="1" dirty="0">
              <a:solidFill>
                <a:srgbClr val="59595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4333" y="1467063"/>
            <a:ext cx="84153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121917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национальных технологических требований с </a:t>
            </a:r>
            <a:r>
              <a:rPr lang="ru-RU" sz="2000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параметрами, </a:t>
            </a:r>
            <a:r>
              <a:rPr lang="ru-RU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соответствующими изначальным требованиям Проекта;</a:t>
            </a:r>
          </a:p>
          <a:p>
            <a:pPr marL="214313" indent="-214313" defTabSz="121917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внедрение </a:t>
            </a:r>
            <a:r>
              <a:rPr lang="ru-RU" sz="2000" dirty="0" smtClean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</a:t>
            </a:r>
            <a:r>
              <a:rPr lang="ru-RU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опережающих технологий для повышения уровня безопасности производства, труда и экологической безопасности.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2919" y="2790502"/>
            <a:ext cx="454342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</a:pPr>
            <a:r>
              <a:rPr lang="ru-RU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требований: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(API, ASTM, ASME, ISO, CEN CENELEK, BS ST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др.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4313" indent="-214313" defTabSz="121917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Конструкции;</a:t>
            </a:r>
          </a:p>
          <a:p>
            <a:pPr marL="214313" indent="-214313" defTabSz="121917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Комплектующие;</a:t>
            </a:r>
          </a:p>
          <a:p>
            <a:pPr marL="214313" indent="-214313" defTabSz="121917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Оборудование;</a:t>
            </a:r>
          </a:p>
          <a:p>
            <a:pPr marL="214313" indent="-214313" defTabSz="121917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Испытания (разрушающий и неразрушающий контроль, испытание материалов и т.д.);</a:t>
            </a:r>
          </a:p>
          <a:p>
            <a:pPr marL="214313" indent="-214313" defTabSz="121917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Безопасность;</a:t>
            </a:r>
          </a:p>
          <a:p>
            <a:pPr marL="214313" indent="-214313" defTabSz="1219170" fontAlgn="auto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q"/>
            </a:pPr>
            <a:r>
              <a:rPr lang="ru-RU" sz="2000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персоналу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6331" y="2790502"/>
            <a:ext cx="374332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</a:pP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объектов стандартизации:</a:t>
            </a:r>
          </a:p>
          <a:p>
            <a:pPr algn="ctr" defTabSz="1219170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 -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ГОСТ, ГОСТ Р</a:t>
            </a: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Конструкции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Комплектующие;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Оборудование;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Испытания (разрушающий и неразрушающий контроль, испытание материалов и т.д.);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Безопасность;</a:t>
            </a:r>
          </a:p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персоналу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143" y="5991225"/>
            <a:ext cx="8350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906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96582" y="4265961"/>
            <a:ext cx="279251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</a:rPr>
              <a:t>Подкомитет 9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582" y="1797667"/>
            <a:ext cx="2792518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</a:rPr>
              <a:t>ТК 371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8775" y="2357575"/>
            <a:ext cx="3352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/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b="1" dirty="0" smtClean="0">
                <a:solidFill>
                  <a:schemeClr val="bg2"/>
                </a:solidFill>
              </a:rPr>
              <a:t>«Неразрушающий контроль»</a:t>
            </a:r>
            <a:endParaRPr lang="ru-RU" b="1" dirty="0">
              <a:solidFill>
                <a:schemeClr val="bg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83331" y="1698345"/>
            <a:ext cx="4608512" cy="35133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50" dirty="0">
                <a:solidFill>
                  <a:srgbClr val="FFFFFF"/>
                </a:solidFill>
              </a:rPr>
              <a:t> «Условия поставок» </a:t>
            </a:r>
            <a:endParaRPr lang="ru-RU" sz="1350" dirty="0">
              <a:solidFill>
                <a:srgbClr val="FFFF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41142" y="1674556"/>
            <a:ext cx="4390920" cy="369332"/>
          </a:xfrm>
          <a:prstGeom prst="rect">
            <a:avLst/>
          </a:prstGeom>
          <a:solidFill>
            <a:srgbClr val="0072BD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ISO TC 135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83331" y="2065187"/>
            <a:ext cx="4435037" cy="12926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50000"/>
              </a:lnSpc>
            </a:pPr>
            <a:endParaRPr lang="ru-RU" b="1" dirty="0" smtClean="0">
              <a:solidFill>
                <a:srgbClr val="0072BD"/>
              </a:solidFill>
            </a:endParaRPr>
          </a:p>
          <a:p>
            <a:pPr>
              <a:lnSpc>
                <a:spcPct val="50000"/>
              </a:lnSpc>
            </a:pPr>
            <a:r>
              <a:rPr lang="ru-RU" b="1" dirty="0" smtClean="0">
                <a:solidFill>
                  <a:srgbClr val="0072BD"/>
                </a:solidFill>
              </a:rPr>
              <a:t>:</a:t>
            </a:r>
            <a:r>
              <a:rPr lang="ru-RU" b="1" dirty="0" smtClean="0">
                <a:solidFill>
                  <a:srgbClr val="0072BD"/>
                </a:solidFill>
              </a:rPr>
              <a:t>Подкомитеты по методам контроля:</a:t>
            </a:r>
          </a:p>
          <a:p>
            <a:pPr algn="ctr">
              <a:lnSpc>
                <a:spcPct val="50000"/>
              </a:lnSpc>
            </a:pPr>
            <a:endParaRPr lang="ru-RU" sz="1600" b="1" dirty="0">
              <a:solidFill>
                <a:srgbClr val="0072BD"/>
              </a:solidFill>
            </a:endParaRPr>
          </a:p>
          <a:p>
            <a:pPr algn="ctr">
              <a:lnSpc>
                <a:spcPct val="50000"/>
              </a:lnSpc>
            </a:pPr>
            <a:r>
              <a:rPr lang="ru-RU" sz="1600" b="1" i="1" dirty="0" smtClean="0">
                <a:solidFill>
                  <a:schemeClr val="bg2"/>
                </a:solidFill>
              </a:rPr>
              <a:t>Терминология, </a:t>
            </a:r>
          </a:p>
          <a:p>
            <a:pPr algn="ctr">
              <a:lnSpc>
                <a:spcPct val="50000"/>
              </a:lnSpc>
            </a:pPr>
            <a:r>
              <a:rPr lang="ru-RU" sz="1600" b="1" i="1" dirty="0" smtClean="0">
                <a:solidFill>
                  <a:schemeClr val="bg2"/>
                </a:solidFill>
              </a:rPr>
              <a:t>физические  свойства</a:t>
            </a:r>
            <a:r>
              <a:rPr lang="ru-RU" sz="1600" b="1" i="1" dirty="0">
                <a:solidFill>
                  <a:schemeClr val="bg2"/>
                </a:solidFill>
              </a:rPr>
              <a:t>, </a:t>
            </a:r>
            <a:endParaRPr lang="ru-RU" sz="1600" b="1" i="1" dirty="0" smtClean="0">
              <a:solidFill>
                <a:schemeClr val="bg2"/>
              </a:solidFill>
            </a:endParaRPr>
          </a:p>
          <a:p>
            <a:pPr algn="ctr">
              <a:lnSpc>
                <a:spcPct val="50000"/>
              </a:lnSpc>
            </a:pPr>
            <a:r>
              <a:rPr lang="ru-RU" sz="1600" b="1" i="1" dirty="0" smtClean="0">
                <a:solidFill>
                  <a:schemeClr val="bg2"/>
                </a:solidFill>
              </a:rPr>
              <a:t>параметры;</a:t>
            </a:r>
          </a:p>
          <a:p>
            <a:pPr algn="ctr">
              <a:lnSpc>
                <a:spcPct val="50000"/>
              </a:lnSpc>
            </a:pPr>
            <a:r>
              <a:rPr lang="ru-RU" sz="1600" b="1" i="1" dirty="0" smtClean="0">
                <a:solidFill>
                  <a:schemeClr val="bg2"/>
                </a:solidFill>
              </a:rPr>
              <a:t>оборудование, </a:t>
            </a:r>
          </a:p>
          <a:p>
            <a:pPr algn="ctr">
              <a:lnSpc>
                <a:spcPct val="50000"/>
              </a:lnSpc>
            </a:pPr>
            <a:r>
              <a:rPr lang="ru-RU" sz="1600" b="1" i="1" dirty="0" smtClean="0">
                <a:solidFill>
                  <a:schemeClr val="bg2"/>
                </a:solidFill>
              </a:rPr>
              <a:t>метрология</a:t>
            </a:r>
            <a:endParaRPr lang="ru-RU" sz="1600" b="1" i="1" dirty="0">
              <a:solidFill>
                <a:schemeClr val="bg2"/>
              </a:solidFill>
            </a:endParaRPr>
          </a:p>
          <a:p>
            <a:endParaRPr lang="ru-RU" sz="1200" i="1" dirty="0">
              <a:solidFill>
                <a:schemeClr val="bg2"/>
              </a:solidFill>
            </a:endParaRPr>
          </a:p>
        </p:txBody>
      </p:sp>
      <p:sp>
        <p:nvSpPr>
          <p:cNvPr id="37" name="Заголовок 2">
            <a:extLst>
              <a:ext uri="{FF2B5EF4-FFF2-40B4-BE49-F238E27FC236}">
                <a16:creationId xmlns:a16="http://schemas.microsoft.com/office/drawing/2014/main" xmlns="" id="{1FC447AF-7FF9-4DF4-9EF8-D939C98B8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775" y="253458"/>
            <a:ext cx="8697247" cy="1207041"/>
          </a:xfrm>
        </p:spPr>
        <p:txBody>
          <a:bodyPr anchor="t"/>
          <a:lstStyle/>
          <a:p>
            <a:pPr algn="ctr">
              <a:lnSpc>
                <a:spcPts val="3000"/>
              </a:lnSpc>
            </a:pPr>
            <a:r>
              <a:rPr lang="ru-RU" sz="2400" dirty="0" smtClean="0">
                <a:solidFill>
                  <a:srgbClr val="0072BD"/>
                </a:solidFill>
              </a:rPr>
              <a:t>Технические комитеты с областью деятельности «Неразрушающий контроль»</a:t>
            </a:r>
            <a:r>
              <a:rPr lang="en-US" sz="2400" dirty="0" smtClean="0">
                <a:solidFill>
                  <a:srgbClr val="0072BD"/>
                </a:solidFill>
              </a:rPr>
              <a:t/>
            </a:r>
            <a:br>
              <a:rPr lang="en-US" sz="2400" dirty="0" smtClean="0">
                <a:solidFill>
                  <a:srgbClr val="0072BD"/>
                </a:solidFill>
              </a:rPr>
            </a:br>
            <a:endParaRPr lang="ru-RU" sz="2400" dirty="0">
              <a:solidFill>
                <a:srgbClr val="0072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33493" y="3208821"/>
            <a:ext cx="264964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FFFF"/>
                </a:solidFill>
              </a:rPr>
              <a:t>ТК 357 </a:t>
            </a:r>
            <a:r>
              <a:rPr lang="ru-RU" b="1" dirty="0" smtClean="0">
                <a:solidFill>
                  <a:srgbClr val="FFFFFF"/>
                </a:solidFill>
              </a:rPr>
              <a:t> 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39A3ED6-3E4B-4A04-98D5-7046D44476DA}"/>
              </a:ext>
            </a:extLst>
          </p:cNvPr>
          <p:cNvSpPr txBox="1"/>
          <p:nvPr/>
        </p:nvSpPr>
        <p:spPr>
          <a:xfrm>
            <a:off x="4441140" y="3270376"/>
            <a:ext cx="4377226" cy="369332"/>
          </a:xfrm>
          <a:prstGeom prst="rect">
            <a:avLst/>
          </a:prstGeom>
          <a:solidFill>
            <a:srgbClr val="0072BD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ISO TC </a:t>
            </a:r>
            <a:r>
              <a:rPr lang="en-US" b="1" dirty="0">
                <a:solidFill>
                  <a:srgbClr val="FFFFFF"/>
                </a:solidFill>
              </a:rPr>
              <a:t>17 </a:t>
            </a:r>
            <a:r>
              <a:rPr lang="ru-RU" b="1" dirty="0" smtClean="0">
                <a:solidFill>
                  <a:srgbClr val="FFFFFF"/>
                </a:solidFill>
              </a:rPr>
              <a:t> «Стали»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xmlns="" id="{DF9ECAD1-2E58-4FEE-A3AC-81DA57FE5E49}"/>
              </a:ext>
            </a:extLst>
          </p:cNvPr>
          <p:cNvSpPr/>
          <p:nvPr/>
        </p:nvSpPr>
        <p:spPr bwMode="auto">
          <a:xfrm>
            <a:off x="333493" y="3676652"/>
            <a:ext cx="3809033" cy="554723"/>
          </a:xfrm>
          <a:prstGeom prst="homePlate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ru-RU" sz="1600" b="1" dirty="0" smtClean="0">
                <a:solidFill>
                  <a:schemeClr val="bg2"/>
                </a:solidFill>
                <a:cs typeface="Arial" pitchFamily="34" charset="0"/>
              </a:rPr>
              <a:t>«Стальные </a:t>
            </a:r>
            <a:r>
              <a:rPr lang="ru-RU" sz="1600" b="1" dirty="0">
                <a:solidFill>
                  <a:schemeClr val="bg2"/>
                </a:solidFill>
                <a:cs typeface="Arial" pitchFamily="34" charset="0"/>
              </a:rPr>
              <a:t>и чугунные трубы и баллоны</a:t>
            </a:r>
            <a:r>
              <a:rPr lang="ru-RU" sz="1600" b="1" dirty="0" smtClean="0">
                <a:solidFill>
                  <a:schemeClr val="bg2"/>
                </a:solidFill>
                <a:cs typeface="Arial" pitchFamily="34" charset="0"/>
              </a:rPr>
              <a:t>»</a:t>
            </a:r>
            <a:endParaRPr lang="ru-RU" sz="1600" b="1" dirty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4F1C411-2273-44D6-85DC-F9A30AFFB25A}"/>
              </a:ext>
            </a:extLst>
          </p:cNvPr>
          <p:cNvSpPr txBox="1"/>
          <p:nvPr/>
        </p:nvSpPr>
        <p:spPr>
          <a:xfrm>
            <a:off x="191386" y="4647189"/>
            <a:ext cx="3708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FFFFFF">
                    <a:lumMod val="65000"/>
                  </a:srgbClr>
                </a:solidFill>
              </a:rPr>
              <a:t>  </a:t>
            </a:r>
            <a:r>
              <a:rPr lang="ru-RU" sz="1600" b="1" dirty="0">
                <a:solidFill>
                  <a:schemeClr val="bg2"/>
                </a:solidFill>
              </a:rPr>
              <a:t>«Требования к поставкам стальных труб, работающих под давлением» </a:t>
            </a: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83332" y="4271588"/>
            <a:ext cx="4435034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</a:rPr>
              <a:t>Подкомитет </a:t>
            </a:r>
            <a:r>
              <a:rPr lang="ru-RU" b="1" dirty="0">
                <a:solidFill>
                  <a:srgbClr val="FFFFFF"/>
                </a:solidFill>
              </a:rPr>
              <a:t>19 «Условия поставок», </a:t>
            </a:r>
            <a:endParaRPr lang="ru-RU" b="1" dirty="0">
              <a:solidFill>
                <a:srgbClr val="FFFFFF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4F1C411-2273-44D6-85DC-F9A30AFFB25A}"/>
              </a:ext>
            </a:extLst>
          </p:cNvPr>
          <p:cNvSpPr txBox="1"/>
          <p:nvPr/>
        </p:nvSpPr>
        <p:spPr>
          <a:xfrm>
            <a:off x="4362351" y="4647188"/>
            <a:ext cx="46085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2"/>
                </a:solidFill>
              </a:rPr>
              <a:t>Включая технологические </a:t>
            </a:r>
            <a:r>
              <a:rPr lang="ru-RU" sz="1600" b="1" dirty="0" err="1" smtClean="0">
                <a:solidFill>
                  <a:schemeClr val="bg2"/>
                </a:solidFill>
              </a:rPr>
              <a:t>стандрты</a:t>
            </a:r>
            <a:r>
              <a:rPr lang="ru-RU" sz="1600" b="1" dirty="0" smtClean="0">
                <a:solidFill>
                  <a:schemeClr val="bg2"/>
                </a:solidFill>
              </a:rPr>
              <a:t> на испытания (НК и РК) </a:t>
            </a:r>
            <a:endParaRPr lang="ru-RU" sz="1600" b="1" dirty="0">
              <a:solidFill>
                <a:schemeClr val="bg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4F1C411-2273-44D6-85DC-F9A30AFFB25A}"/>
              </a:ext>
            </a:extLst>
          </p:cNvPr>
          <p:cNvSpPr txBox="1"/>
          <p:nvPr/>
        </p:nvSpPr>
        <p:spPr>
          <a:xfrm>
            <a:off x="4514849" y="3687672"/>
            <a:ext cx="43035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2"/>
                </a:solidFill>
              </a:rPr>
              <a:t>В </a:t>
            </a:r>
            <a:r>
              <a:rPr lang="ru-RU" sz="1400" b="1" dirty="0" err="1" smtClean="0">
                <a:solidFill>
                  <a:schemeClr val="bg2"/>
                </a:solidFill>
              </a:rPr>
              <a:t>т.ч</a:t>
            </a:r>
            <a:r>
              <a:rPr lang="ru-RU" sz="1400" b="1" dirty="0" smtClean="0">
                <a:solidFill>
                  <a:schemeClr val="bg2"/>
                </a:solidFill>
              </a:rPr>
              <a:t>. Технические условия поставок стальных труб, работающих под давлением</a:t>
            </a:r>
            <a:r>
              <a:rPr lang="ru-RU" sz="1600" b="1" dirty="0" smtClean="0">
                <a:solidFill>
                  <a:schemeClr val="bg2"/>
                </a:solidFill>
              </a:rPr>
              <a:t> </a:t>
            </a:r>
            <a:endParaRPr lang="ru-RU" sz="1600" b="1" dirty="0">
              <a:solidFill>
                <a:schemeClr val="bg2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830" y="5918200"/>
            <a:ext cx="8350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553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60DFB-F50C-4E59-B34B-C3A2720F8345}" type="slidenum">
              <a:rPr lang="ru-RU" smtClean="0">
                <a:solidFill>
                  <a:srgbClr val="777777">
                    <a:lumMod val="60000"/>
                    <a:lumOff val="40000"/>
                  </a:srgbClr>
                </a:solidFill>
              </a:rPr>
              <a:pPr/>
              <a:t>6</a:t>
            </a:fld>
            <a:endParaRPr lang="ru-RU" dirty="0">
              <a:solidFill>
                <a:srgbClr val="777777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83571" y="617259"/>
            <a:ext cx="7920879" cy="27431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НЕФТЕГАЗОВЫЕ </a:t>
            </a:r>
            <a:r>
              <a:rPr lang="ru-RU" b="1" dirty="0">
                <a:solidFill>
                  <a:srgbClr val="0070C0"/>
                </a:solidFill>
              </a:rPr>
              <a:t>(ТРЕХФАЗНЫЕ) </a:t>
            </a:r>
            <a:r>
              <a:rPr lang="ru-RU" b="1" dirty="0" smtClean="0">
                <a:solidFill>
                  <a:srgbClr val="0070C0"/>
                </a:solidFill>
              </a:rPr>
              <a:t>СЕПАРАТОРЫ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>
          <a:xfrm>
            <a:off x="755576" y="918873"/>
            <a:ext cx="7951696" cy="266056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Неразрушающие методы контроля </a:t>
            </a:r>
            <a:r>
              <a:rPr lang="ru-RU" sz="20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контроля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оборудования</a:t>
            </a:r>
            <a:endParaRPr lang="ru-RU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07907" y="41833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292934"/>
              </a:solidFill>
              <a:latin typeface="Arial"/>
              <a:cs typeface="+mn-cs"/>
            </a:endParaRPr>
          </a:p>
        </p:txBody>
      </p:sp>
      <p:sp>
        <p:nvSpPr>
          <p:cNvPr id="13" name="Текст 8"/>
          <p:cNvSpPr txBox="1">
            <a:spLocks/>
          </p:cNvSpPr>
          <p:nvPr/>
        </p:nvSpPr>
        <p:spPr>
          <a:xfrm>
            <a:off x="755576" y="1303050"/>
            <a:ext cx="5400600" cy="2660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1448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Clr>
                <a:srgbClr val="93A299"/>
              </a:buClr>
            </a:pPr>
            <a:endParaRPr lang="ru-RU" b="1" dirty="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067457"/>
              </p:ext>
            </p:extLst>
          </p:nvPr>
        </p:nvGraphicFramePr>
        <p:xfrm>
          <a:off x="286603" y="1569107"/>
          <a:ext cx="8529851" cy="984431"/>
        </p:xfrm>
        <a:graphic>
          <a:graphicData uri="http://schemas.openxmlformats.org/drawingml/2006/table">
            <a:tbl>
              <a:tblPr/>
              <a:tblGrid>
                <a:gridCol w="30522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4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320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1685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Неразрушающие методы контроля регулируются положениями:</a:t>
                      </a:r>
                    </a:p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ГОСТ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Р 50599-93</a:t>
                      </a:r>
                    </a:p>
                  </a:txBody>
                  <a:tcPr marL="9525" marR="9525" marT="90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0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ISO 3452-1:2021 / ISO 3452-3:2013 / ISO 3452-4:1998 / ISO 17405:2014 / ISO 5579:2013 / ISO 15549:2019 / ISO 16826:2012 / ISO 20339:2017 /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ISO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18490:2015 / ISO 23278:2015</a:t>
                      </a:r>
                    </a:p>
                  </a:txBody>
                  <a:tcPr marL="9525" marR="9525" marT="907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718599"/>
              </p:ext>
            </p:extLst>
          </p:nvPr>
        </p:nvGraphicFramePr>
        <p:xfrm>
          <a:off x="283299" y="2538484"/>
          <a:ext cx="4248472" cy="740591"/>
        </p:xfrm>
        <a:graphic>
          <a:graphicData uri="http://schemas.openxmlformats.org/drawingml/2006/table">
            <a:tbl>
              <a:tblPr/>
              <a:tblGrid>
                <a:gridCol w="242501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234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34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Выявление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видов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(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типов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)</a:t>
                      </a:r>
                      <a:r>
                        <a:rPr lang="ru-RU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дефектов: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ГОСТ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24507, ГОСТ 22727</a:t>
                      </a:r>
                    </a:p>
                  </a:txBody>
                  <a:tcPr marL="9525" marR="9525" marT="90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</a:t>
                      </a:r>
                    </a:p>
                    <a:p>
                      <a:pPr algn="l" fontAlgn="t"/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SO/TS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22809:2007</a:t>
                      </a:r>
                    </a:p>
                  </a:txBody>
                  <a:tcPr marL="9525" marR="9525" marT="907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013643"/>
              </p:ext>
            </p:extLst>
          </p:nvPr>
        </p:nvGraphicFramePr>
        <p:xfrm>
          <a:off x="4832737" y="2563747"/>
          <a:ext cx="4051300" cy="1090760"/>
        </p:xfrm>
        <a:graphic>
          <a:graphicData uri="http://schemas.openxmlformats.org/drawingml/2006/table">
            <a:tbl>
              <a:tblPr/>
              <a:tblGrid>
                <a:gridCol w="1511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40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42895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Визуальный осмотр, цветная и магнитопорошковая дефектоскопия:</a:t>
                      </a:r>
                    </a:p>
                  </a:txBody>
                  <a:tcPr marL="9525" marR="9525" marT="90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9400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ГОСТ 3242, ГОСТ 18442</a:t>
                      </a:r>
                    </a:p>
                  </a:txBody>
                  <a:tcPr marL="9525" marR="9525" marT="90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ISO 11971:2020, ISO 3452-1:2021,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ISO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3452-2:2021</a:t>
                      </a:r>
                    </a:p>
                  </a:txBody>
                  <a:tcPr marL="9525" marR="9525" marT="907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856631"/>
              </p:ext>
            </p:extLst>
          </p:nvPr>
        </p:nvGraphicFramePr>
        <p:xfrm>
          <a:off x="286354" y="3732866"/>
          <a:ext cx="4394200" cy="993502"/>
        </p:xfrm>
        <a:graphic>
          <a:graphicData uri="http://schemas.openxmlformats.org/drawingml/2006/table">
            <a:tbl>
              <a:tblPr/>
              <a:tblGrid>
                <a:gridCol w="1856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381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08811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Контроль листовой и двухслойной стали:</a:t>
                      </a:r>
                    </a:p>
                  </a:txBody>
                  <a:tcPr marL="9525" marR="9525" marT="90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635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ГОСТ 22727, ГОСТ 10885</a:t>
                      </a:r>
                    </a:p>
                  </a:txBody>
                  <a:tcPr marL="9525" marR="9525" marT="90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ISO 16237:2015 / ISO/TR 12998:2019 / ISO 6892-1:2019</a:t>
                      </a:r>
                    </a:p>
                  </a:txBody>
                  <a:tcPr marL="9525" marR="9525" marT="907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8643142"/>
              </p:ext>
            </p:extLst>
          </p:nvPr>
        </p:nvGraphicFramePr>
        <p:xfrm>
          <a:off x="4918392" y="3790326"/>
          <a:ext cx="3974976" cy="993502"/>
        </p:xfrm>
        <a:graphic>
          <a:graphicData uri="http://schemas.openxmlformats.org/drawingml/2006/table">
            <a:tbl>
              <a:tblPr/>
              <a:tblGrid>
                <a:gridCol w="17603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146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69883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Контроль сварных соединений ультразвуковым методом:</a:t>
                      </a:r>
                    </a:p>
                  </a:txBody>
                  <a:tcPr marL="9525" marR="9525" marT="90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935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ГОСТ Р 55724-2013</a:t>
                      </a:r>
                    </a:p>
                  </a:txBody>
                  <a:tcPr marL="9525" marR="9525" marT="90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ISO 17577:2016, ISO 4992-1:2020</a:t>
                      </a:r>
                    </a:p>
                  </a:txBody>
                  <a:tcPr marL="9525" marR="9525" marT="907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835669"/>
              </p:ext>
            </p:extLst>
          </p:nvPr>
        </p:nvGraphicFramePr>
        <p:xfrm>
          <a:off x="450127" y="4954138"/>
          <a:ext cx="4191000" cy="993502"/>
        </p:xfrm>
        <a:graphic>
          <a:graphicData uri="http://schemas.openxmlformats.org/drawingml/2006/table">
            <a:tbl>
              <a:tblPr/>
              <a:tblGrid>
                <a:gridCol w="18559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350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08954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Контроль сварных соединений радиографическим методом:</a:t>
                      </a:r>
                    </a:p>
                  </a:txBody>
                  <a:tcPr marL="9525" marR="9525" marT="90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214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ГОСТ 7512</a:t>
                      </a:r>
                    </a:p>
                  </a:txBody>
                  <a:tcPr marL="9525" marR="9525" marT="90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ISO 5579:2013 / ISO 4993:2015</a:t>
                      </a:r>
                    </a:p>
                  </a:txBody>
                  <a:tcPr marL="9525" marR="9525" marT="907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278593"/>
              </p:ext>
            </p:extLst>
          </p:nvPr>
        </p:nvGraphicFramePr>
        <p:xfrm>
          <a:off x="4904744" y="4952388"/>
          <a:ext cx="3960440" cy="993502"/>
        </p:xfrm>
        <a:graphic>
          <a:graphicData uri="http://schemas.openxmlformats.org/drawingml/2006/table">
            <a:tbl>
              <a:tblPr/>
              <a:tblGrid>
                <a:gridCol w="17538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06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99143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Контроль поковок, штампованных заготовок ультразвуковым методом:</a:t>
                      </a:r>
                    </a:p>
                  </a:txBody>
                  <a:tcPr marL="9525" marR="9525" marT="90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121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ГОСТ 24507</a:t>
                      </a:r>
                    </a:p>
                  </a:txBody>
                  <a:tcPr marL="9525" marR="9525" marT="907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ISO 17577:2016, ISO 4992-1:2020</a:t>
                      </a:r>
                    </a:p>
                  </a:txBody>
                  <a:tcPr marL="9525" marR="9525" marT="9071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6016625"/>
            <a:ext cx="8350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68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\\dc1\Inbox\Vesnina\фон презентаци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541338" y="692150"/>
            <a:ext cx="8229600" cy="346075"/>
          </a:xfrm>
          <a:solidFill>
            <a:schemeClr val="bg1"/>
          </a:solidFill>
        </p:spPr>
        <p:txBody>
          <a:bodyPr/>
          <a:lstStyle/>
          <a:p>
            <a:r>
              <a:rPr lang="en-US" altLang="ru-RU" sz="1600" b="1" dirty="0" smtClean="0">
                <a:solidFill>
                  <a:srgbClr val="0070C0"/>
                </a:solidFill>
              </a:rPr>
              <a:t> </a:t>
            </a:r>
            <a:r>
              <a:rPr lang="ru-RU" altLang="ru-RU" sz="1600" b="1" dirty="0" smtClean="0">
                <a:solidFill>
                  <a:srgbClr val="0070C0"/>
                </a:solidFill>
              </a:rPr>
              <a:t>Схема информационной поддержки в закупках Компаний </a:t>
            </a:r>
          </a:p>
        </p:txBody>
      </p:sp>
      <p:grpSp>
        <p:nvGrpSpPr>
          <p:cNvPr id="27651" name="Group 451"/>
          <p:cNvGrpSpPr>
            <a:grpSpLocks/>
          </p:cNvGrpSpPr>
          <p:nvPr/>
        </p:nvGrpSpPr>
        <p:grpSpPr bwMode="auto">
          <a:xfrm>
            <a:off x="363538" y="1120775"/>
            <a:ext cx="8569325" cy="5440363"/>
            <a:chOff x="567" y="710"/>
            <a:chExt cx="4876" cy="2357"/>
          </a:xfrm>
        </p:grpSpPr>
        <p:sp>
          <p:nvSpPr>
            <p:cNvPr id="27659" name="Line 2"/>
            <p:cNvSpPr>
              <a:spLocks noChangeShapeType="1"/>
            </p:cNvSpPr>
            <p:nvPr/>
          </p:nvSpPr>
          <p:spPr bwMode="auto">
            <a:xfrm>
              <a:off x="612" y="754"/>
              <a:ext cx="480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0" name="Rectangle 5"/>
            <p:cNvSpPr>
              <a:spLocks noChangeArrowheads="1"/>
            </p:cNvSpPr>
            <p:nvPr/>
          </p:nvSpPr>
          <p:spPr bwMode="auto">
            <a:xfrm>
              <a:off x="590" y="710"/>
              <a:ext cx="4853" cy="2268"/>
            </a:xfrm>
            <a:prstGeom prst="rect">
              <a:avLst/>
            </a:prstGeom>
            <a:solidFill>
              <a:srgbClr val="E8E8F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altLang="ru-RU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sp>
          <p:nvSpPr>
            <p:cNvPr id="27661" name="Rectangle 6"/>
            <p:cNvSpPr>
              <a:spLocks noChangeArrowheads="1"/>
            </p:cNvSpPr>
            <p:nvPr/>
          </p:nvSpPr>
          <p:spPr bwMode="auto">
            <a:xfrm>
              <a:off x="3174" y="1092"/>
              <a:ext cx="771" cy="317"/>
            </a:xfrm>
            <a:prstGeom prst="rect">
              <a:avLst/>
            </a:prstGeom>
            <a:solidFill>
              <a:srgbClr val="E9D01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altLang="ru-RU" sz="1200" b="1" dirty="0" smtClean="0">
                  <a:solidFill>
                    <a:srgbClr val="4D4D4D"/>
                  </a:solidFill>
                  <a:latin typeface="Calibri" pitchFamily="34" charset="0"/>
                </a:rPr>
                <a:t>Каталог</a:t>
              </a:r>
            </a:p>
            <a:p>
              <a:pPr algn="ctr"/>
              <a:r>
                <a:rPr lang="ru-RU" altLang="ru-RU" sz="1200" b="1" dirty="0" smtClean="0">
                  <a:solidFill>
                    <a:srgbClr val="4D4D4D"/>
                  </a:solidFill>
                  <a:latin typeface="Calibri" pitchFamily="34" charset="0"/>
                </a:rPr>
                <a:t> Технических </a:t>
              </a:r>
            </a:p>
            <a:p>
              <a:pPr algn="ctr"/>
              <a:r>
                <a:rPr lang="ru-RU" altLang="ru-RU" sz="1200" b="1" dirty="0" smtClean="0">
                  <a:solidFill>
                    <a:srgbClr val="4D4D4D"/>
                  </a:solidFill>
                  <a:latin typeface="Calibri" pitchFamily="34" charset="0"/>
                </a:rPr>
                <a:t>Спецификаций</a:t>
              </a:r>
            </a:p>
            <a:p>
              <a:pPr algn="ctr"/>
              <a:r>
                <a:rPr lang="ru-RU" altLang="ru-RU" sz="1200" b="1" dirty="0" smtClean="0">
                  <a:solidFill>
                    <a:srgbClr val="4D4D4D"/>
                  </a:solidFill>
                  <a:latin typeface="Calibri" pitchFamily="34" charset="0"/>
                </a:rPr>
                <a:t> Компании</a:t>
              </a:r>
              <a:endParaRPr lang="ru-RU" altLang="ru-RU" sz="1200" b="1" dirty="0">
                <a:solidFill>
                  <a:srgbClr val="4D4D4D"/>
                </a:solidFill>
                <a:latin typeface="Calibri" pitchFamily="34" charset="0"/>
              </a:endParaRPr>
            </a:p>
          </p:txBody>
        </p:sp>
        <p:sp>
          <p:nvSpPr>
            <p:cNvPr id="27662" name="Rectangle 7"/>
            <p:cNvSpPr>
              <a:spLocks noChangeArrowheads="1"/>
            </p:cNvSpPr>
            <p:nvPr/>
          </p:nvSpPr>
          <p:spPr bwMode="auto">
            <a:xfrm>
              <a:off x="2359" y="1135"/>
              <a:ext cx="544" cy="292"/>
            </a:xfrm>
            <a:prstGeom prst="rect">
              <a:avLst/>
            </a:prstGeom>
            <a:solidFill>
              <a:srgbClr val="F5EA99"/>
            </a:solidFill>
            <a:ln w="38100" cmpd="dbl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 altLang="ru-RU" sz="1200" b="1" dirty="0">
                <a:solidFill>
                  <a:srgbClr val="4D4D4D"/>
                </a:solidFill>
                <a:latin typeface="Calibri" pitchFamily="34" charset="0"/>
              </a:endParaRPr>
            </a:p>
          </p:txBody>
        </p:sp>
        <p:sp>
          <p:nvSpPr>
            <p:cNvPr id="27663" name="Rectangle 8"/>
            <p:cNvSpPr>
              <a:spLocks noChangeArrowheads="1"/>
            </p:cNvSpPr>
            <p:nvPr/>
          </p:nvSpPr>
          <p:spPr bwMode="auto">
            <a:xfrm>
              <a:off x="3522" y="2262"/>
              <a:ext cx="590" cy="310"/>
            </a:xfrm>
            <a:prstGeom prst="rect">
              <a:avLst/>
            </a:prstGeom>
            <a:solidFill>
              <a:srgbClr val="F9F2BD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altLang="ru-RU" sz="1000">
                  <a:solidFill>
                    <a:srgbClr val="4D4D4D"/>
                  </a:solidFill>
                  <a:latin typeface="Calibri" pitchFamily="34" charset="0"/>
                </a:rPr>
                <a:t>Каталоги</a:t>
              </a:r>
            </a:p>
            <a:p>
              <a:pPr algn="ctr"/>
              <a:r>
                <a:rPr lang="ru-RU" altLang="ru-RU" sz="1000">
                  <a:solidFill>
                    <a:srgbClr val="4D4D4D"/>
                  </a:solidFill>
                  <a:latin typeface="Calibri" pitchFamily="34" charset="0"/>
                </a:rPr>
                <a:t>внешние</a:t>
              </a:r>
            </a:p>
          </p:txBody>
        </p:sp>
        <p:sp>
          <p:nvSpPr>
            <p:cNvPr id="27664" name="Rectangle 9"/>
            <p:cNvSpPr>
              <a:spLocks noChangeArrowheads="1"/>
            </p:cNvSpPr>
            <p:nvPr/>
          </p:nvSpPr>
          <p:spPr bwMode="auto">
            <a:xfrm>
              <a:off x="800" y="997"/>
              <a:ext cx="783" cy="4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2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altLang="ru-RU" sz="1000" b="1">
                  <a:solidFill>
                    <a:srgbClr val="4D4D4D"/>
                  </a:solidFill>
                  <a:latin typeface="Arial Narrow" pitchFamily="34" charset="0"/>
                </a:rPr>
                <a:t>Инженерная</a:t>
              </a:r>
            </a:p>
            <a:p>
              <a:pPr algn="ctr"/>
              <a:r>
                <a:rPr lang="ru-RU" altLang="ru-RU" sz="1000" b="1">
                  <a:solidFill>
                    <a:srgbClr val="4D4D4D"/>
                  </a:solidFill>
                  <a:latin typeface="Arial Narrow" pitchFamily="34" charset="0"/>
                </a:rPr>
                <a:t>База данных</a:t>
              </a:r>
              <a:r>
                <a:rPr lang="en-US" altLang="ru-RU" sz="1000" b="1">
                  <a:solidFill>
                    <a:srgbClr val="4D4D4D"/>
                  </a:solidFill>
                  <a:latin typeface="Arial Narrow" pitchFamily="34" charset="0"/>
                </a:rPr>
                <a:t> </a:t>
              </a:r>
              <a:endParaRPr lang="ru-RU" altLang="ru-RU" sz="1000" b="1">
                <a:solidFill>
                  <a:srgbClr val="4D4D4D"/>
                </a:solidFill>
                <a:latin typeface="Arial Narrow" pitchFamily="34" charset="0"/>
              </a:endParaRPr>
            </a:p>
            <a:p>
              <a:pPr algn="ctr"/>
              <a:r>
                <a:rPr lang="ru-RU" altLang="ru-RU" sz="1000" b="1">
                  <a:solidFill>
                    <a:srgbClr val="4D4D4D"/>
                  </a:solidFill>
                  <a:latin typeface="Arial Narrow" pitchFamily="34" charset="0"/>
                </a:rPr>
                <a:t>оборудования </a:t>
              </a:r>
            </a:p>
            <a:p>
              <a:pPr algn="ctr"/>
              <a:r>
                <a:rPr lang="ru-RU" altLang="ru-RU" sz="1000" b="1">
                  <a:solidFill>
                    <a:srgbClr val="4D4D4D"/>
                  </a:solidFill>
                  <a:latin typeface="Arial Narrow" pitchFamily="34" charset="0"/>
                </a:rPr>
                <a:t>по направлениям</a:t>
              </a:r>
            </a:p>
          </p:txBody>
        </p:sp>
        <p:sp>
          <p:nvSpPr>
            <p:cNvPr id="27666" name="Rectangle 11" descr="Горизонтальный кирпич"/>
            <p:cNvSpPr>
              <a:spLocks noChangeArrowheads="1"/>
            </p:cNvSpPr>
            <p:nvPr/>
          </p:nvSpPr>
          <p:spPr bwMode="auto">
            <a:xfrm>
              <a:off x="1199" y="2086"/>
              <a:ext cx="680" cy="361"/>
            </a:xfrm>
            <a:prstGeom prst="rect">
              <a:avLst/>
            </a:prstGeom>
            <a:pattFill prst="horzBrick">
              <a:fgClr>
                <a:srgbClr val="D0EBEC"/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altLang="ru-RU" sz="1000" b="1">
                  <a:solidFill>
                    <a:srgbClr val="4D4D4D"/>
                  </a:solidFill>
                  <a:latin typeface="Arial Narrow" pitchFamily="34" charset="0"/>
                </a:rPr>
                <a:t>Перечни </a:t>
              </a:r>
            </a:p>
            <a:p>
              <a:pPr algn="ctr"/>
              <a:r>
                <a:rPr lang="ru-RU" altLang="ru-RU" sz="1000" b="1">
                  <a:solidFill>
                    <a:srgbClr val="4D4D4D"/>
                  </a:solidFill>
                  <a:latin typeface="Arial Narrow" pitchFamily="34" charset="0"/>
                </a:rPr>
                <a:t>заменяемого </a:t>
              </a:r>
            </a:p>
            <a:p>
              <a:pPr algn="ctr"/>
              <a:r>
                <a:rPr lang="ru-RU" altLang="ru-RU" sz="1000" b="1">
                  <a:solidFill>
                    <a:srgbClr val="4D4D4D"/>
                  </a:solidFill>
                  <a:latin typeface="Arial Narrow" pitchFamily="34" charset="0"/>
                </a:rPr>
                <a:t>оборудования</a:t>
              </a:r>
              <a:endParaRPr lang="en-US" altLang="ru-RU" sz="1000" b="1">
                <a:solidFill>
                  <a:srgbClr val="4D4D4D"/>
                </a:solidFill>
                <a:latin typeface="Arial Narrow" pitchFamily="34" charset="0"/>
              </a:endParaRPr>
            </a:p>
            <a:p>
              <a:pPr algn="ctr"/>
              <a:r>
                <a:rPr lang="ru-RU" altLang="ru-RU" sz="800">
                  <a:solidFill>
                    <a:srgbClr val="002A7E"/>
                  </a:solidFill>
                  <a:latin typeface="Arial Narrow" pitchFamily="34" charset="0"/>
                </a:rPr>
                <a:t>(комплектующие, запчасти)</a:t>
              </a:r>
              <a:endParaRPr lang="ru-RU" altLang="ru-RU" sz="800" b="1">
                <a:solidFill>
                  <a:srgbClr val="002A7E"/>
                </a:solidFill>
                <a:latin typeface="Arial Narrow" pitchFamily="34" charset="0"/>
              </a:endParaRPr>
            </a:p>
          </p:txBody>
        </p:sp>
        <p:sp>
          <p:nvSpPr>
            <p:cNvPr id="27667" name="Line 12"/>
            <p:cNvSpPr>
              <a:spLocks noChangeShapeType="1"/>
            </p:cNvSpPr>
            <p:nvPr/>
          </p:nvSpPr>
          <p:spPr bwMode="auto">
            <a:xfrm flipH="1" flipV="1">
              <a:off x="934" y="1461"/>
              <a:ext cx="0" cy="80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8" name="Line 13"/>
            <p:cNvSpPr>
              <a:spLocks noChangeShapeType="1"/>
            </p:cNvSpPr>
            <p:nvPr/>
          </p:nvSpPr>
          <p:spPr bwMode="auto">
            <a:xfrm>
              <a:off x="1712" y="1344"/>
              <a:ext cx="624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69" name="Line 14"/>
            <p:cNvSpPr>
              <a:spLocks noChangeShapeType="1"/>
            </p:cNvSpPr>
            <p:nvPr/>
          </p:nvSpPr>
          <p:spPr bwMode="auto">
            <a:xfrm flipH="1">
              <a:off x="2630" y="1427"/>
              <a:ext cx="1" cy="5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70" name="Line 15"/>
            <p:cNvSpPr>
              <a:spLocks noChangeShapeType="1"/>
            </p:cNvSpPr>
            <p:nvPr/>
          </p:nvSpPr>
          <p:spPr bwMode="auto">
            <a:xfrm flipV="1">
              <a:off x="1583" y="1241"/>
              <a:ext cx="7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71" name="Line 16"/>
            <p:cNvSpPr>
              <a:spLocks noChangeShapeType="1"/>
            </p:cNvSpPr>
            <p:nvPr/>
          </p:nvSpPr>
          <p:spPr bwMode="auto">
            <a:xfrm>
              <a:off x="2925" y="1241"/>
              <a:ext cx="239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72" name="Line 18"/>
            <p:cNvSpPr>
              <a:spLocks noChangeShapeType="1"/>
            </p:cNvSpPr>
            <p:nvPr/>
          </p:nvSpPr>
          <p:spPr bwMode="auto">
            <a:xfrm>
              <a:off x="3953" y="1252"/>
              <a:ext cx="454" cy="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73" name="AutoShape 20"/>
            <p:cNvSpPr>
              <a:spLocks noChangeArrowheads="1"/>
            </p:cNvSpPr>
            <p:nvPr/>
          </p:nvSpPr>
          <p:spPr bwMode="auto">
            <a:xfrm>
              <a:off x="4425" y="1064"/>
              <a:ext cx="544" cy="363"/>
            </a:xfrm>
            <a:prstGeom prst="can">
              <a:avLst>
                <a:gd name="adj" fmla="val 25000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altLang="ru-RU" sz="1200" b="1" dirty="0" smtClean="0">
                  <a:solidFill>
                    <a:srgbClr val="4D4D4D"/>
                  </a:solidFill>
                  <a:latin typeface="Calibri" pitchFamily="34" charset="0"/>
                </a:rPr>
                <a:t>Технические </a:t>
              </a:r>
            </a:p>
            <a:p>
              <a:pPr algn="ctr"/>
              <a:r>
                <a:rPr lang="ru-RU" altLang="ru-RU" sz="1200" b="1" dirty="0" smtClean="0">
                  <a:solidFill>
                    <a:srgbClr val="4D4D4D"/>
                  </a:solidFill>
                  <a:latin typeface="Calibri" pitchFamily="34" charset="0"/>
                </a:rPr>
                <a:t>стандарты </a:t>
              </a:r>
            </a:p>
            <a:p>
              <a:pPr algn="ctr"/>
              <a:r>
                <a:rPr lang="ru-RU" altLang="ru-RU" sz="1200" b="1" dirty="0" smtClean="0">
                  <a:solidFill>
                    <a:srgbClr val="4D4D4D"/>
                  </a:solidFill>
                  <a:latin typeface="Calibri" pitchFamily="34" charset="0"/>
                </a:rPr>
                <a:t>Компании</a:t>
              </a:r>
              <a:endParaRPr lang="ru-RU" altLang="ru-RU" sz="1200" b="1" dirty="0">
                <a:solidFill>
                  <a:srgbClr val="4D4D4D"/>
                </a:solidFill>
                <a:latin typeface="Calibri" pitchFamily="34" charset="0"/>
              </a:endParaRPr>
            </a:p>
          </p:txBody>
        </p:sp>
        <p:sp>
          <p:nvSpPr>
            <p:cNvPr id="27674" name="Line 21"/>
            <p:cNvSpPr>
              <a:spLocks noChangeShapeType="1"/>
            </p:cNvSpPr>
            <p:nvPr/>
          </p:nvSpPr>
          <p:spPr bwMode="auto">
            <a:xfrm>
              <a:off x="934" y="2267"/>
              <a:ext cx="2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cxnSp>
          <p:nvCxnSpPr>
            <p:cNvPr id="27675" name="AutoShape 22"/>
            <p:cNvCxnSpPr>
              <a:cxnSpLocks noChangeShapeType="1"/>
            </p:cNvCxnSpPr>
            <p:nvPr/>
          </p:nvCxnSpPr>
          <p:spPr bwMode="auto">
            <a:xfrm rot="10800000" flipV="1">
              <a:off x="3551" y="868"/>
              <a:ext cx="266" cy="224"/>
            </a:xfrm>
            <a:prstGeom prst="curvedConnector2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</p:spPr>
        </p:cxnSp>
        <p:cxnSp>
          <p:nvCxnSpPr>
            <p:cNvPr id="27676" name="AutoShape 23"/>
            <p:cNvCxnSpPr>
              <a:cxnSpLocks noChangeShapeType="1"/>
            </p:cNvCxnSpPr>
            <p:nvPr/>
          </p:nvCxnSpPr>
          <p:spPr bwMode="auto">
            <a:xfrm>
              <a:off x="4452" y="890"/>
              <a:ext cx="227" cy="178"/>
            </a:xfrm>
            <a:prstGeom prst="curvedConnector2">
              <a:avLst/>
            </a:prstGeom>
            <a:noFill/>
            <a:ln w="12700">
              <a:solidFill>
                <a:schemeClr val="bg2"/>
              </a:solidFill>
              <a:prstDash val="sysDot"/>
              <a:round/>
              <a:headEnd/>
              <a:tailEnd/>
            </a:ln>
          </p:spPr>
        </p:cxnSp>
        <p:sp>
          <p:nvSpPr>
            <p:cNvPr id="27677" name="Line 24"/>
            <p:cNvSpPr>
              <a:spLocks noChangeShapeType="1"/>
            </p:cNvSpPr>
            <p:nvPr/>
          </p:nvSpPr>
          <p:spPr bwMode="auto">
            <a:xfrm flipH="1" flipV="1">
              <a:off x="1712" y="1350"/>
              <a:ext cx="4" cy="72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78" name="Rectangle 28"/>
            <p:cNvSpPr>
              <a:spLocks noChangeArrowheads="1"/>
            </p:cNvSpPr>
            <p:nvPr/>
          </p:nvSpPr>
          <p:spPr bwMode="auto">
            <a:xfrm>
              <a:off x="3424" y="2315"/>
              <a:ext cx="635" cy="317"/>
            </a:xfrm>
            <a:prstGeom prst="rect">
              <a:avLst/>
            </a:prstGeom>
            <a:solidFill>
              <a:srgbClr val="F9F2BD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80000"/>
                </a:lnSpc>
              </a:pPr>
              <a:r>
                <a:rPr lang="ru-RU" altLang="ru-RU" sz="1000" b="1">
                  <a:solidFill>
                    <a:srgbClr val="4D4D4D"/>
                  </a:solidFill>
                  <a:latin typeface="Calibri" pitchFamily="34" charset="0"/>
                </a:rPr>
                <a:t>Каталоги</a:t>
              </a:r>
            </a:p>
            <a:p>
              <a:pPr algn="ctr">
                <a:lnSpc>
                  <a:spcPct val="80000"/>
                </a:lnSpc>
              </a:pPr>
              <a:r>
                <a:rPr lang="ru-RU" altLang="ru-RU" sz="1000" b="1">
                  <a:solidFill>
                    <a:srgbClr val="4D4D4D"/>
                  </a:solidFill>
                  <a:latin typeface="Calibri" pitchFamily="34" charset="0"/>
                </a:rPr>
                <a:t>Внешние</a:t>
              </a:r>
            </a:p>
            <a:p>
              <a:pPr algn="ctr">
                <a:lnSpc>
                  <a:spcPct val="80000"/>
                </a:lnSpc>
              </a:pPr>
              <a:r>
                <a:rPr lang="ru-RU" altLang="ru-RU" sz="800" b="1">
                  <a:solidFill>
                    <a:srgbClr val="4D4D4D"/>
                  </a:solidFill>
                  <a:latin typeface="Calibri" pitchFamily="34" charset="0"/>
                </a:rPr>
                <a:t>(Производители)</a:t>
              </a:r>
            </a:p>
          </p:txBody>
        </p:sp>
        <p:sp>
          <p:nvSpPr>
            <p:cNvPr id="27679" name="Line 38"/>
            <p:cNvSpPr>
              <a:spLocks noChangeShapeType="1"/>
            </p:cNvSpPr>
            <p:nvPr/>
          </p:nvSpPr>
          <p:spPr bwMode="auto">
            <a:xfrm>
              <a:off x="567" y="3067"/>
              <a:ext cx="4808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0" name="Line 39"/>
            <p:cNvSpPr>
              <a:spLocks noChangeShapeType="1"/>
            </p:cNvSpPr>
            <p:nvPr/>
          </p:nvSpPr>
          <p:spPr bwMode="auto">
            <a:xfrm flipH="1">
              <a:off x="1539" y="2473"/>
              <a:ext cx="0" cy="31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triangle" w="med" len="med"/>
              <a:tailEnd type="diamond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77" name="Text Box 41" descr="Горизонтальный кирпич"/>
            <p:cNvSpPr txBox="1">
              <a:spLocks noChangeArrowheads="1"/>
            </p:cNvSpPr>
            <p:nvPr/>
          </p:nvSpPr>
          <p:spPr bwMode="auto">
            <a:xfrm>
              <a:off x="1191" y="2809"/>
              <a:ext cx="2928" cy="107"/>
            </a:xfrm>
            <a:prstGeom prst="rect">
              <a:avLst/>
            </a:prstGeom>
            <a:pattFill prst="horzBrick">
              <a:fgClr>
                <a:srgbClr val="A9E7FD"/>
              </a:fgClr>
              <a:bgClr>
                <a:schemeClr val="bg1">
                  <a:lumMod val="75000"/>
                </a:schemeClr>
              </a:bgClr>
            </a:pattFill>
            <a:ln>
              <a:noFill/>
            </a:ln>
            <a:extLst/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pitchFamily="34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itchFamily="34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pitchFamily="34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pitchFamily="34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ru-RU" altLang="ru-RU" sz="1000" b="1" dirty="0" smtClean="0">
                  <a:solidFill>
                    <a:srgbClr val="000000"/>
                  </a:solidFill>
                  <a:cs typeface="+mn-cs"/>
                </a:rPr>
                <a:t>Поставщики / Подрядчики</a:t>
              </a:r>
            </a:p>
          </p:txBody>
        </p:sp>
        <p:sp>
          <p:nvSpPr>
            <p:cNvPr id="27682" name="Text Box 42" descr="Горизонтальный кирпич"/>
            <p:cNvSpPr txBox="1">
              <a:spLocks noChangeArrowheads="1"/>
            </p:cNvSpPr>
            <p:nvPr/>
          </p:nvSpPr>
          <p:spPr bwMode="auto">
            <a:xfrm>
              <a:off x="2394" y="1154"/>
              <a:ext cx="464" cy="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altLang="ru-RU" sz="800" b="1" dirty="0">
                  <a:solidFill>
                    <a:srgbClr val="000000"/>
                  </a:solidFill>
                </a:rPr>
                <a:t>Документы:</a:t>
              </a:r>
            </a:p>
            <a:p>
              <a:pPr algn="ctr"/>
              <a:r>
                <a:rPr lang="en-US" altLang="ru-RU" sz="800" dirty="0">
                  <a:solidFill>
                    <a:srgbClr val="000000"/>
                  </a:solidFill>
                </a:rPr>
                <a:t>Design and Engineering Practice</a:t>
              </a:r>
              <a:endParaRPr lang="ru-RU" altLang="ru-RU" sz="800" dirty="0">
                <a:solidFill>
                  <a:srgbClr val="000000"/>
                </a:solidFill>
              </a:endParaRPr>
            </a:p>
          </p:txBody>
        </p:sp>
        <p:sp>
          <p:nvSpPr>
            <p:cNvPr id="27683" name="AutoShape 43"/>
            <p:cNvSpPr>
              <a:spLocks noChangeArrowheads="1"/>
            </p:cNvSpPr>
            <p:nvPr/>
          </p:nvSpPr>
          <p:spPr bwMode="auto">
            <a:xfrm>
              <a:off x="2339" y="2012"/>
              <a:ext cx="706" cy="435"/>
            </a:xfrm>
            <a:prstGeom prst="flowChartMultidocumen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altLang="ru-RU" sz="900" b="1">
                  <a:solidFill>
                    <a:srgbClr val="4D4D4D"/>
                  </a:solidFill>
                  <a:latin typeface="Arial Narrow" pitchFamily="34" charset="0"/>
                </a:rPr>
                <a:t>Гармонизированные </a:t>
              </a:r>
            </a:p>
            <a:p>
              <a:pPr algn="ctr"/>
              <a:r>
                <a:rPr lang="ru-RU" altLang="ru-RU" sz="900" b="1">
                  <a:solidFill>
                    <a:srgbClr val="4D4D4D"/>
                  </a:solidFill>
                  <a:latin typeface="Arial Narrow" pitchFamily="34" charset="0"/>
                </a:rPr>
                <a:t>технические </a:t>
              </a:r>
            </a:p>
            <a:p>
              <a:pPr algn="ctr"/>
              <a:r>
                <a:rPr lang="ru-RU" altLang="ru-RU" sz="900" b="1">
                  <a:solidFill>
                    <a:srgbClr val="4D4D4D"/>
                  </a:solidFill>
                  <a:latin typeface="Arial Narrow" pitchFamily="34" charset="0"/>
                </a:rPr>
                <a:t>условия</a:t>
              </a:r>
              <a:endParaRPr lang="ru-RU" altLang="ru-RU" sz="800">
                <a:solidFill>
                  <a:srgbClr val="4D4D4D"/>
                </a:solidFill>
                <a:latin typeface="Arial Narrow" pitchFamily="34" charset="0"/>
              </a:endParaRPr>
            </a:p>
          </p:txBody>
        </p:sp>
        <p:sp>
          <p:nvSpPr>
            <p:cNvPr id="27684" name="Line 44"/>
            <p:cNvSpPr>
              <a:spLocks noChangeShapeType="1"/>
            </p:cNvSpPr>
            <p:nvPr/>
          </p:nvSpPr>
          <p:spPr bwMode="auto">
            <a:xfrm flipV="1">
              <a:off x="2859" y="1409"/>
              <a:ext cx="315" cy="1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5" name="Line 45"/>
            <p:cNvSpPr>
              <a:spLocks noChangeShapeType="1"/>
            </p:cNvSpPr>
            <p:nvPr/>
          </p:nvSpPr>
          <p:spPr bwMode="auto">
            <a:xfrm flipH="1">
              <a:off x="2859" y="1576"/>
              <a:ext cx="0" cy="4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6" name="Line 46"/>
            <p:cNvSpPr>
              <a:spLocks noChangeShapeType="1"/>
            </p:cNvSpPr>
            <p:nvPr/>
          </p:nvSpPr>
          <p:spPr bwMode="auto">
            <a:xfrm>
              <a:off x="3765" y="2645"/>
              <a:ext cx="0" cy="14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triangle" w="med" len="med"/>
              <a:tailEnd type="diamond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7" name="Line 48"/>
            <p:cNvSpPr>
              <a:spLocks noChangeShapeType="1"/>
            </p:cNvSpPr>
            <p:nvPr/>
          </p:nvSpPr>
          <p:spPr bwMode="auto">
            <a:xfrm>
              <a:off x="2699" y="2417"/>
              <a:ext cx="0" cy="36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triangle" w="med" len="med"/>
              <a:tailEnd type="diamond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8" name="Line 45"/>
            <p:cNvSpPr>
              <a:spLocks noChangeShapeType="1"/>
            </p:cNvSpPr>
            <p:nvPr/>
          </p:nvSpPr>
          <p:spPr bwMode="auto">
            <a:xfrm flipH="1">
              <a:off x="4059" y="1427"/>
              <a:ext cx="638" cy="3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89" name="Line 44"/>
            <p:cNvSpPr>
              <a:spLocks noChangeShapeType="1"/>
            </p:cNvSpPr>
            <p:nvPr/>
          </p:nvSpPr>
          <p:spPr bwMode="auto">
            <a:xfrm flipV="1">
              <a:off x="4565" y="2088"/>
              <a:ext cx="231" cy="3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90" name="Line 45"/>
            <p:cNvSpPr>
              <a:spLocks noChangeShapeType="1"/>
            </p:cNvSpPr>
            <p:nvPr/>
          </p:nvSpPr>
          <p:spPr bwMode="auto">
            <a:xfrm flipH="1">
              <a:off x="4119" y="2417"/>
              <a:ext cx="44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91" name="Rectangle 28"/>
            <p:cNvSpPr>
              <a:spLocks noChangeArrowheads="1"/>
            </p:cNvSpPr>
            <p:nvPr/>
          </p:nvSpPr>
          <p:spPr bwMode="auto">
            <a:xfrm>
              <a:off x="3713" y="1742"/>
              <a:ext cx="468" cy="190"/>
            </a:xfrm>
            <a:prstGeom prst="rect">
              <a:avLst/>
            </a:prstGeom>
            <a:solidFill>
              <a:srgbClr val="CDF4C2"/>
            </a:solidFill>
            <a:ln w="9525">
              <a:solidFill>
                <a:schemeClr val="bg2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 altLang="ru-RU" sz="900" dirty="0" smtClean="0">
                  <a:solidFill>
                    <a:srgbClr val="002A7E"/>
                  </a:solidFill>
                  <a:latin typeface="Arial Narrow" pitchFamily="34" charset="0"/>
                </a:rPr>
                <a:t>Технические </a:t>
              </a:r>
            </a:p>
            <a:p>
              <a:pPr algn="ctr"/>
              <a:r>
                <a:rPr lang="ru-RU" altLang="ru-RU" sz="900" dirty="0" smtClean="0">
                  <a:solidFill>
                    <a:srgbClr val="002A7E"/>
                  </a:solidFill>
                  <a:latin typeface="Arial Narrow" pitchFamily="34" charset="0"/>
                </a:rPr>
                <a:t>требования</a:t>
              </a:r>
              <a:endParaRPr lang="ru-RU" altLang="ru-RU" sz="900" dirty="0">
                <a:solidFill>
                  <a:srgbClr val="002A7E"/>
                </a:solidFill>
                <a:latin typeface="Arial Narrow" pitchFamily="34" charset="0"/>
              </a:endParaRPr>
            </a:p>
            <a:p>
              <a:pPr algn="ctr"/>
              <a:r>
                <a:rPr lang="ru-RU" altLang="ru-RU" sz="900" dirty="0" smtClean="0">
                  <a:solidFill>
                    <a:srgbClr val="002A7E"/>
                  </a:solidFill>
                  <a:latin typeface="Arial Narrow" pitchFamily="34" charset="0"/>
                </a:rPr>
                <a:t>(ТТ)</a:t>
              </a:r>
              <a:endParaRPr lang="ru-RU" altLang="ru-RU" sz="1000" dirty="0">
                <a:solidFill>
                  <a:srgbClr val="002A7E"/>
                </a:solidFill>
                <a:latin typeface="Arial Narrow" pitchFamily="34" charset="0"/>
              </a:endParaRPr>
            </a:p>
          </p:txBody>
        </p:sp>
        <p:sp>
          <p:nvSpPr>
            <p:cNvPr id="27692" name="Line 45"/>
            <p:cNvSpPr>
              <a:spLocks noChangeShapeType="1"/>
            </p:cNvSpPr>
            <p:nvPr/>
          </p:nvSpPr>
          <p:spPr bwMode="auto">
            <a:xfrm flipH="1">
              <a:off x="3016" y="1862"/>
              <a:ext cx="726" cy="2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93" name="Line 45"/>
            <p:cNvSpPr>
              <a:spLocks noChangeShapeType="1"/>
            </p:cNvSpPr>
            <p:nvPr/>
          </p:nvSpPr>
          <p:spPr bwMode="auto">
            <a:xfrm flipH="1" flipV="1">
              <a:off x="4180" y="1845"/>
              <a:ext cx="269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94" name="Line 13"/>
            <p:cNvSpPr>
              <a:spLocks noChangeShapeType="1"/>
            </p:cNvSpPr>
            <p:nvPr/>
          </p:nvSpPr>
          <p:spPr bwMode="auto">
            <a:xfrm>
              <a:off x="1719" y="1344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7695" name="Line 24"/>
            <p:cNvSpPr>
              <a:spLocks noChangeShapeType="1"/>
            </p:cNvSpPr>
            <p:nvPr/>
          </p:nvSpPr>
          <p:spPr bwMode="auto">
            <a:xfrm flipH="1" flipV="1">
              <a:off x="1719" y="1350"/>
              <a:ext cx="4" cy="7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52" name="AutoShape 471"/>
          <p:cNvSpPr>
            <a:spLocks noChangeArrowheads="1"/>
          </p:cNvSpPr>
          <p:nvPr/>
        </p:nvSpPr>
        <p:spPr bwMode="auto">
          <a:xfrm>
            <a:off x="7181850" y="3409950"/>
            <a:ext cx="1536700" cy="882650"/>
          </a:xfrm>
          <a:prstGeom prst="wedgeRoundRectCallout">
            <a:avLst>
              <a:gd name="adj1" fmla="val -213471"/>
              <a:gd name="adj2" fmla="val 72745"/>
              <a:gd name="adj3" fmla="val 16667"/>
            </a:avLst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ru-RU" altLang="ru-RU" sz="800" b="1" dirty="0">
                <a:solidFill>
                  <a:srgbClr val="002A7E"/>
                </a:solidFill>
                <a:latin typeface="+mn-lt"/>
                <a:cs typeface="+mn-cs"/>
              </a:rPr>
              <a:t>Используются стандарты:    </a:t>
            </a:r>
          </a:p>
          <a:p>
            <a:pPr marL="171450" indent="-171450">
              <a:buFont typeface="Wingdings" pitchFamily="2" charset="2"/>
              <a:buChar char="ü"/>
              <a:defRPr/>
            </a:pPr>
            <a:r>
              <a:rPr lang="ru-RU" altLang="ru-RU" sz="800" b="1" dirty="0">
                <a:solidFill>
                  <a:srgbClr val="002A7E"/>
                </a:solidFill>
                <a:latin typeface="+mn-lt"/>
                <a:cs typeface="+mn-cs"/>
              </a:rPr>
              <a:t>международные</a:t>
            </a:r>
          </a:p>
          <a:p>
            <a:pPr marL="171450" indent="-171450">
              <a:buFont typeface="Wingdings" pitchFamily="2" charset="2"/>
              <a:buChar char="ü"/>
              <a:defRPr/>
            </a:pPr>
            <a:r>
              <a:rPr lang="ru-RU" altLang="ru-RU" sz="800" b="1" dirty="0" smtClean="0">
                <a:solidFill>
                  <a:srgbClr val="002A7E"/>
                </a:solidFill>
                <a:latin typeface="+mn-lt"/>
                <a:cs typeface="+mn-cs"/>
              </a:rPr>
              <a:t>Региональные</a:t>
            </a:r>
            <a:endParaRPr lang="ru-RU" altLang="ru-RU" sz="800" b="1" dirty="0">
              <a:solidFill>
                <a:srgbClr val="002A7E"/>
              </a:solidFill>
              <a:latin typeface="+mn-lt"/>
              <a:cs typeface="+mn-cs"/>
            </a:endParaRPr>
          </a:p>
          <a:p>
            <a:pPr marL="171450" indent="-171450">
              <a:buFont typeface="Wingdings" pitchFamily="2" charset="2"/>
              <a:buChar char="ü"/>
              <a:defRPr/>
            </a:pPr>
            <a:r>
              <a:rPr lang="ru-RU" altLang="ru-RU" sz="800" b="1" dirty="0" smtClean="0">
                <a:solidFill>
                  <a:srgbClr val="002A7E"/>
                </a:solidFill>
                <a:latin typeface="+mn-lt"/>
                <a:cs typeface="+mn-cs"/>
              </a:rPr>
              <a:t>Межгосударственные</a:t>
            </a:r>
          </a:p>
          <a:p>
            <a:pPr marL="171450" indent="-171450">
              <a:buFont typeface="Wingdings" pitchFamily="2" charset="2"/>
              <a:buChar char="ü"/>
              <a:defRPr/>
            </a:pPr>
            <a:r>
              <a:rPr lang="ru-RU" altLang="ru-RU" sz="800" b="1" dirty="0" smtClean="0">
                <a:solidFill>
                  <a:srgbClr val="002A7E"/>
                </a:solidFill>
                <a:latin typeface="+mn-lt"/>
                <a:cs typeface="+mn-cs"/>
              </a:rPr>
              <a:t>Национальные</a:t>
            </a:r>
          </a:p>
          <a:p>
            <a:pPr marL="171450" indent="-171450">
              <a:buFont typeface="Wingdings" pitchFamily="2" charset="2"/>
              <a:buChar char="ü"/>
              <a:defRPr/>
            </a:pPr>
            <a:endParaRPr lang="ru-RU" altLang="ru-RU" sz="800" b="1" dirty="0">
              <a:solidFill>
                <a:srgbClr val="002A7E"/>
              </a:solidFill>
              <a:latin typeface="+mn-lt"/>
              <a:cs typeface="+mn-cs"/>
            </a:endParaRPr>
          </a:p>
          <a:p>
            <a:pPr>
              <a:defRPr/>
            </a:pPr>
            <a:endParaRPr lang="ru-RU" altLang="ru-RU" sz="800" dirty="0">
              <a:solidFill>
                <a:srgbClr val="002A7E"/>
              </a:solidFill>
              <a:latin typeface="+mn-lt"/>
              <a:cs typeface="+mn-cs"/>
            </a:endParaRPr>
          </a:p>
        </p:txBody>
      </p:sp>
      <p:pic>
        <p:nvPicPr>
          <p:cNvPr id="27653" name="Picture 74" descr="C:\Users\osikov\Desktop\Иконка 3_сжата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3050" y="5676900"/>
            <a:ext cx="11382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 стрелкой 11"/>
          <p:cNvCxnSpPr/>
          <p:nvPr/>
        </p:nvCxnSpPr>
        <p:spPr>
          <a:xfrm>
            <a:off x="4656138" y="4845050"/>
            <a:ext cx="728662" cy="40640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2681288" y="4724400"/>
            <a:ext cx="796925" cy="0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4572000" y="2733675"/>
            <a:ext cx="2571750" cy="1385888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89614" y="6345141"/>
            <a:ext cx="5216056" cy="302150"/>
          </a:xfrm>
        </p:spPr>
        <p:txBody>
          <a:bodyPr/>
          <a:lstStyle/>
          <a:p>
            <a:pPr algn="l">
              <a:defRPr/>
            </a:pPr>
            <a:r>
              <a:rPr lang="ru-RU" dirty="0"/>
              <a:t>© НУЦ "Контроль и </a:t>
            </a:r>
            <a:r>
              <a:rPr lang="ru-RU" dirty="0" smtClean="0"/>
              <a:t>диагностика»</a:t>
            </a:r>
            <a:endParaRPr lang="ru-RU" dirty="0"/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2806810" y="2647785"/>
            <a:ext cx="842839" cy="59634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200" b="1" dirty="0" smtClean="0">
                <a:solidFill>
                  <a:srgbClr val="4D4D4D"/>
                </a:solidFill>
                <a:latin typeface="Calibri" pitchFamily="34" charset="0"/>
              </a:rPr>
              <a:t>Проектные</a:t>
            </a:r>
          </a:p>
          <a:p>
            <a:pPr algn="ctr"/>
            <a:r>
              <a:rPr lang="ru-RU" altLang="ru-RU" sz="1200" b="1" dirty="0" smtClean="0">
                <a:solidFill>
                  <a:srgbClr val="4D4D4D"/>
                </a:solidFill>
                <a:latin typeface="Calibri" pitchFamily="34" charset="0"/>
              </a:rPr>
              <a:t> решения</a:t>
            </a:r>
          </a:p>
          <a:p>
            <a:pPr algn="ctr"/>
            <a:r>
              <a:rPr lang="ru-RU" altLang="ru-RU" sz="1200" b="1" dirty="0" smtClean="0">
                <a:solidFill>
                  <a:srgbClr val="4D4D4D"/>
                </a:solidFill>
                <a:latin typeface="Calibri" pitchFamily="34" charset="0"/>
              </a:rPr>
              <a:t>(3</a:t>
            </a:r>
            <a:r>
              <a:rPr lang="en-US" altLang="ru-RU" sz="1200" b="1" dirty="0" smtClean="0">
                <a:solidFill>
                  <a:srgbClr val="4D4D4D"/>
                </a:solidFill>
                <a:latin typeface="Calibri" pitchFamily="34" charset="0"/>
              </a:rPr>
              <a:t>D </a:t>
            </a:r>
            <a:r>
              <a:rPr lang="ru-RU" altLang="ru-RU" sz="1200" b="1" dirty="0" smtClean="0">
                <a:solidFill>
                  <a:srgbClr val="4D4D4D"/>
                </a:solidFill>
                <a:latin typeface="Calibri" pitchFamily="34" charset="0"/>
              </a:rPr>
              <a:t>и др.)</a:t>
            </a:r>
            <a:endParaRPr lang="ru-RU" altLang="ru-RU" sz="1200" b="1" dirty="0">
              <a:solidFill>
                <a:srgbClr val="4D4D4D"/>
              </a:solidFill>
              <a:latin typeface="Calibri" pitchFamily="34" charset="0"/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 rot="16200000" flipH="1">
            <a:off x="3022511" y="3507540"/>
            <a:ext cx="1005784" cy="566544"/>
          </a:xfrm>
          <a:prstGeom prst="straightConnector1">
            <a:avLst/>
          </a:prstGeom>
          <a:ln w="12700">
            <a:solidFill>
              <a:schemeClr val="bg1">
                <a:lumMod val="5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974" y="5906380"/>
            <a:ext cx="8350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6E6687-C910-4567-8702-1124A93CE966}" type="slidenum">
              <a:rPr lang="ru-RU" altLang="en-US">
                <a:solidFill>
                  <a:srgbClr val="0072BD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en-US">
              <a:solidFill>
                <a:srgbClr val="0072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323850" y="928670"/>
            <a:ext cx="8569325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2BD"/>
                </a:solidFill>
              </a:rPr>
              <a:t>НУЦ «Контроль и диагностика» – некоммерческая организация, образована в ноябре 1995 г.</a:t>
            </a:r>
          </a:p>
          <a:p>
            <a:pPr algn="ctr"/>
            <a:endParaRPr lang="ru-RU" b="1" u="sng" dirty="0">
              <a:solidFill>
                <a:srgbClr val="0070C0"/>
              </a:solidFill>
            </a:endParaRPr>
          </a:p>
          <a:p>
            <a:pPr algn="ctr"/>
            <a:r>
              <a:rPr lang="ru-RU" b="1" u="sng" dirty="0">
                <a:solidFill>
                  <a:srgbClr val="0070C0"/>
                </a:solidFill>
              </a:rPr>
              <a:t>Основные виды деятельности:</a:t>
            </a:r>
            <a:endParaRPr lang="ru-RU" dirty="0">
              <a:solidFill>
                <a:srgbClr val="595959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Обучение и сертификация персонала: неразрушающий контроль, 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сварка, строительный контроль, стандартизация и оценка </a:t>
            </a:r>
            <a:r>
              <a:rPr lang="ru-RU" dirty="0">
                <a:solidFill>
                  <a:srgbClr val="0072BD"/>
                </a:solidFill>
              </a:rPr>
              <a:t>соответствия</a:t>
            </a:r>
          </a:p>
          <a:p>
            <a:endParaRPr lang="ru-RU" dirty="0">
              <a:solidFill>
                <a:srgbClr val="0072BD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Экспертиза и консалтинг в области промышленной безопасности, технического регулирования и </a:t>
            </a:r>
            <a:r>
              <a:rPr lang="ru-RU" dirty="0">
                <a:solidFill>
                  <a:srgbClr val="0072BD"/>
                </a:solidFill>
              </a:rPr>
              <a:t>стандартизации </a:t>
            </a:r>
            <a:r>
              <a:rPr lang="ru-RU" dirty="0">
                <a:solidFill>
                  <a:srgbClr val="5F5F5F"/>
                </a:solidFill>
              </a:rPr>
              <a:t>(</a:t>
            </a:r>
            <a:r>
              <a:rPr lang="ru-RU" sz="1200" b="1" i="1" dirty="0">
                <a:solidFill>
                  <a:srgbClr val="5F5F5F"/>
                </a:solidFill>
              </a:rPr>
              <a:t>Лицензия Ростехнадзора</a:t>
            </a:r>
            <a:r>
              <a:rPr lang="ru-RU" dirty="0">
                <a:solidFill>
                  <a:srgbClr val="5F5F5F"/>
                </a:solidFill>
              </a:rPr>
              <a:t>) </a:t>
            </a:r>
          </a:p>
          <a:p>
            <a:endParaRPr lang="ru-RU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Инспекция (технический надзор и строительный </a:t>
            </a:r>
            <a:r>
              <a:rPr lang="ru-RU" dirty="0">
                <a:solidFill>
                  <a:srgbClr val="0072BD"/>
                </a:solidFill>
              </a:rPr>
              <a:t>контроль)</a:t>
            </a:r>
            <a:endParaRPr lang="ru-RU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endParaRPr lang="ru-RU" b="1" i="1" dirty="0">
              <a:solidFill>
                <a:srgbClr val="0070C0"/>
              </a:solidFill>
            </a:endParaRPr>
          </a:p>
          <a:p>
            <a:r>
              <a:rPr lang="ru-RU" dirty="0">
                <a:solidFill>
                  <a:srgbClr val="0070C0"/>
                </a:solidFill>
              </a:rPr>
              <a:t>Численность: свыше </a:t>
            </a:r>
            <a:r>
              <a:rPr lang="ru-RU" dirty="0" smtClean="0">
                <a:solidFill>
                  <a:srgbClr val="0070C0"/>
                </a:solidFill>
              </a:rPr>
              <a:t>135 </a:t>
            </a:r>
            <a:r>
              <a:rPr lang="ru-RU" dirty="0">
                <a:solidFill>
                  <a:srgbClr val="0070C0"/>
                </a:solidFill>
              </a:rPr>
              <a:t>специалистов.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Из них с высшим профессиональным образованием </a:t>
            </a:r>
            <a:r>
              <a:rPr lang="ru-RU" dirty="0">
                <a:solidFill>
                  <a:srgbClr val="0072BD"/>
                </a:solidFill>
              </a:rPr>
              <a:t>– </a:t>
            </a:r>
            <a:r>
              <a:rPr lang="ru-RU" dirty="0">
                <a:solidFill>
                  <a:srgbClr val="0070C0"/>
                </a:solidFill>
              </a:rPr>
              <a:t>95%.</a:t>
            </a:r>
          </a:p>
          <a:p>
            <a:endParaRPr lang="ru-RU" b="1" dirty="0">
              <a:solidFill>
                <a:srgbClr val="0072BD"/>
              </a:solidFill>
            </a:endParaRPr>
          </a:p>
          <a:p>
            <a:pPr eaLnBrk="0" hangingPunct="0"/>
            <a:r>
              <a:rPr lang="ru-RU" sz="1600" b="1" dirty="0">
                <a:solidFill>
                  <a:srgbClr val="0072BD"/>
                </a:solidFill>
              </a:rPr>
              <a:t>Опыт работы с российскими и иностранными компаниями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40B68591-C46A-40FB-BC1E-916D7C69D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88913"/>
            <a:ext cx="8497887" cy="719137"/>
          </a:xfrm>
        </p:spPr>
        <p:txBody>
          <a:bodyPr anchor="t"/>
          <a:lstStyle/>
          <a:p>
            <a:r>
              <a:rPr lang="ru-RU" altLang="en-US" sz="2800" dirty="0">
                <a:solidFill>
                  <a:srgbClr val="0072BD"/>
                </a:solidFill>
              </a:rPr>
              <a:t>Информация о </a:t>
            </a:r>
            <a:r>
              <a:rPr lang="ru-RU" altLang="en-US" sz="2800" dirty="0" smtClean="0">
                <a:solidFill>
                  <a:srgbClr val="0072BD"/>
                </a:solidFill>
              </a:rPr>
              <a:t>Разработчике</a:t>
            </a:r>
            <a:endParaRPr lang="ru-RU" sz="2800" dirty="0">
              <a:solidFill>
                <a:srgbClr val="0072BD"/>
              </a:solidFill>
            </a:endParaRPr>
          </a:p>
        </p:txBody>
      </p:sp>
      <p:pic>
        <p:nvPicPr>
          <p:cNvPr id="1026" name="Picture 2" descr="http://xn----gtb0aoio.xn--p1ai/images/poleznyye_ssylki/8.jpg">
            <a:extLst>
              <a:ext uri="{FF2B5EF4-FFF2-40B4-BE49-F238E27FC236}">
                <a16:creationId xmlns:a16="http://schemas.microsoft.com/office/drawing/2014/main" xmlns="" id="{DB18FD73-DEE8-410D-B396-6909299BB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325" y="1772816"/>
            <a:ext cx="62865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B51D0E44-8FAB-4204-9E06-0F07FB9EF7A9}"/>
              </a:ext>
            </a:extLst>
          </p:cNvPr>
          <p:cNvGrpSpPr/>
          <p:nvPr/>
        </p:nvGrpSpPr>
        <p:grpSpPr>
          <a:xfrm>
            <a:off x="6876256" y="3573016"/>
            <a:ext cx="628650" cy="1077590"/>
            <a:chOff x="8172400" y="3429000"/>
            <a:chExt cx="628650" cy="1077590"/>
          </a:xfrm>
        </p:grpSpPr>
        <p:pic>
          <p:nvPicPr>
            <p:cNvPr id="6" name="Picture 2" descr="http://xn----gtb0aoio.xn--p1ai/images/poleznyye_ssylki/8.jpg">
              <a:extLst>
                <a:ext uri="{FF2B5EF4-FFF2-40B4-BE49-F238E27FC236}">
                  <a16:creationId xmlns:a16="http://schemas.microsoft.com/office/drawing/2014/main" xmlns="" id="{E38E4FEE-E69F-4D9F-A5D8-E6EC446F720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3429000"/>
              <a:ext cx="628650" cy="1019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C9ABD9B1-B416-42E7-AFA4-6EBDE075DC7B}"/>
                </a:ext>
              </a:extLst>
            </p:cNvPr>
            <p:cNvSpPr txBox="1"/>
            <p:nvPr/>
          </p:nvSpPr>
          <p:spPr>
            <a:xfrm>
              <a:off x="8228359" y="4244980"/>
              <a:ext cx="504056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50" dirty="0">
                  <a:solidFill>
                    <a:srgbClr val="000000"/>
                  </a:solidFill>
                  <a:latin typeface="Arial"/>
                  <a:cs typeface="Leelawadee UI Semilight" panose="020B0402040204020203" pitchFamily="34" charset="-34"/>
                </a:rPr>
                <a:t>6518</a:t>
              </a: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EB7BE42-1EC0-4CCF-9536-6F837B6237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0352" y="2855428"/>
            <a:ext cx="628683" cy="717588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xmlns="" id="{B19BD339-6108-4F1B-96E6-9D97D5CCA537}"/>
              </a:ext>
            </a:extLst>
          </p:cNvPr>
          <p:cNvSpPr txBox="1">
            <a:spLocks/>
          </p:cNvSpPr>
          <p:nvPr/>
        </p:nvSpPr>
        <p:spPr bwMode="auto">
          <a:xfrm>
            <a:off x="539750" y="6435725"/>
            <a:ext cx="19050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auto">
              <a:spcBef>
                <a:spcPts val="0"/>
              </a:spcBef>
              <a:spcAft>
                <a:spcPts val="0"/>
              </a:spcAft>
              <a:defRPr sz="1400" b="0" kern="120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56E6687-C910-4567-8702-1124A93CE966}" type="slidenum">
              <a:rPr lang="ru-RU" altLang="en-US">
                <a:solidFill>
                  <a:srgbClr val="0072BD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en-US">
              <a:solidFill>
                <a:srgbClr val="0072B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97E038-3D75-4D16-81DC-47C7E7E167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180" y="5517264"/>
            <a:ext cx="1727998" cy="288000"/>
          </a:xfrm>
          <a:prstGeom prst="rect">
            <a:avLst/>
          </a:prstGeom>
        </p:spPr>
      </p:pic>
      <p:pic>
        <p:nvPicPr>
          <p:cNvPr id="12" name="Picture 2" descr="elme-tks">
            <a:extLst>
              <a:ext uri="{FF2B5EF4-FFF2-40B4-BE49-F238E27FC236}">
                <a16:creationId xmlns:a16="http://schemas.microsoft.com/office/drawing/2014/main" xmlns="" id="{B7C461DE-A396-4AB2-AA5D-FE607F3D99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8" r="21857"/>
          <a:stretch/>
        </p:blipFill>
        <p:spPr bwMode="auto">
          <a:xfrm>
            <a:off x="2230127" y="5309511"/>
            <a:ext cx="720080" cy="55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ÐÐ¾ÑÐ¾Ð¶ÐµÐµ Ð¸Ð·Ð¾Ð±ÑÐ°Ð¶ÐµÐ½Ð¸Ðµ">
            <a:extLst>
              <a:ext uri="{FF2B5EF4-FFF2-40B4-BE49-F238E27FC236}">
                <a16:creationId xmlns:a16="http://schemas.microsoft.com/office/drawing/2014/main" xmlns="" id="{964FEB06-3538-4F22-806D-57034640D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155" y="5405450"/>
            <a:ext cx="1417363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6BD634A0-6DBC-4A48-981E-EDFD477D62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9466" y="5517232"/>
            <a:ext cx="3123878" cy="216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A6D73F3-EF94-443C-B409-E2262ED5A0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7753" y="5999908"/>
            <a:ext cx="2005714" cy="360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E4120D5-B9C5-4C66-9601-E23FE4D949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69105" y="5995015"/>
            <a:ext cx="877777" cy="36978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35900226-1F7F-4818-8C22-17E3284B8FE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59293" y="5354800"/>
            <a:ext cx="576064" cy="461301"/>
          </a:xfrm>
          <a:prstGeom prst="rect">
            <a:avLst/>
          </a:prstGeom>
        </p:spPr>
      </p:pic>
      <p:pic>
        <p:nvPicPr>
          <p:cNvPr id="18" name="Picture 8" descr="ÐÐ°ÑÑÐ¸Ð½ÐºÐ¸ Ð¿Ð¾ Ð·Ð°Ð¿ÑÐ¾ÑÑ ÑÐ¾ÑÐ°ÑÐ¾Ð¼">
            <a:extLst>
              <a:ext uri="{FF2B5EF4-FFF2-40B4-BE49-F238E27FC236}">
                <a16:creationId xmlns:a16="http://schemas.microsoft.com/office/drawing/2014/main" xmlns="" id="{E8A0C380-E717-4AA6-B17A-F3FB5E7A38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4" t="20435" r="25710" b="19486"/>
          <a:stretch/>
        </p:blipFill>
        <p:spPr bwMode="auto">
          <a:xfrm>
            <a:off x="3502520" y="5805264"/>
            <a:ext cx="480001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ÐÐ°ÑÑÐ¸Ð½ÐºÐ¸ Ð¿Ð¾ Ð·Ð°Ð¿ÑÐ¾ÑÑ ÐÐÐÐÐ ÐÐ">
            <a:extLst>
              <a:ext uri="{FF2B5EF4-FFF2-40B4-BE49-F238E27FC236}">
                <a16:creationId xmlns:a16="http://schemas.microsoft.com/office/drawing/2014/main" xmlns="" id="{5A49F8A9-3828-4307-AF34-CA41952B70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59" y="5983303"/>
            <a:ext cx="802362" cy="393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ÐÐ°ÑÑÐ¸Ð½ÐºÐ¸ Ð¿Ð¾ Ð·Ð°Ð¿ÑÐ¾ÑÑ ÑÑÐ°Ð½ÑÐ½ÐµÑÑÑ">
            <a:extLst>
              <a:ext uri="{FF2B5EF4-FFF2-40B4-BE49-F238E27FC236}">
                <a16:creationId xmlns:a16="http://schemas.microsoft.com/office/drawing/2014/main" xmlns="" id="{670C1E9D-D634-4CF4-A9D3-484ADDD54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380" y="5985328"/>
            <a:ext cx="934313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4" descr="ÐÐ°ÑÑÐ¸Ð½ÐºÐ¸ Ð¿Ð¾ Ð·Ð°Ð¿ÑÐ¾ÑÑ ÑÐµÐ²ÐµÑÑÑÐ°Ð»Ñ">
            <a:extLst>
              <a:ext uri="{FF2B5EF4-FFF2-40B4-BE49-F238E27FC236}">
                <a16:creationId xmlns:a16="http://schemas.microsoft.com/office/drawing/2014/main" xmlns="" id="{7AE8CB24-8DB8-4014-8760-4259CC5113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5" r="9883"/>
          <a:stretch/>
        </p:blipFill>
        <p:spPr bwMode="auto">
          <a:xfrm>
            <a:off x="5096159" y="5920890"/>
            <a:ext cx="634361" cy="518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6" descr="ÐÐ°ÑÑÐ¸Ð½ÐºÐ¸ Ð¿Ð¾ Ð·Ð°Ð¿ÑÐ¾ÑÑ Ð¢ÐÐ">
            <a:extLst>
              <a:ext uri="{FF2B5EF4-FFF2-40B4-BE49-F238E27FC236}">
                <a16:creationId xmlns:a16="http://schemas.microsoft.com/office/drawing/2014/main" xmlns="" id="{3D09E62B-D45B-4198-A9C9-C48AB3D750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14" b="35133"/>
          <a:stretch/>
        </p:blipFill>
        <p:spPr bwMode="auto">
          <a:xfrm>
            <a:off x="5886157" y="5963908"/>
            <a:ext cx="1078587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325" y="5983303"/>
            <a:ext cx="835025" cy="78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495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" descr="\\dc1\Inbox\Vesnina\фон презента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Rectangle 83"/>
          <p:cNvSpPr>
            <a:spLocks noChangeArrowheads="1"/>
          </p:cNvSpPr>
          <p:nvPr/>
        </p:nvSpPr>
        <p:spPr bwMode="auto">
          <a:xfrm>
            <a:off x="428625" y="2714625"/>
            <a:ext cx="8486775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tabLst>
                <a:tab pos="1347788" algn="l"/>
              </a:tabLst>
              <a:defRPr/>
            </a:pPr>
            <a:r>
              <a:rPr lang="ru-RU" sz="2000" b="1" dirty="0">
                <a:latin typeface="+mn-lt"/>
                <a:cs typeface="+mn-cs"/>
              </a:rPr>
              <a:t>Научно-учебный центр</a:t>
            </a:r>
          </a:p>
          <a:p>
            <a:pPr marL="342900" indent="-342900" algn="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tabLst>
                <a:tab pos="1347788" algn="l"/>
              </a:tabLst>
              <a:defRPr/>
            </a:pPr>
            <a:r>
              <a:rPr lang="ru-RU" sz="2000" b="1" dirty="0">
                <a:latin typeface="+mn-lt"/>
                <a:cs typeface="+mn-cs"/>
              </a:rPr>
              <a:t> «Контроль и диагностика»</a:t>
            </a:r>
            <a:endParaRPr lang="en-US" sz="2000" b="1" dirty="0">
              <a:latin typeface="+mn-lt"/>
              <a:cs typeface="+mn-cs"/>
            </a:endParaRPr>
          </a:p>
          <a:p>
            <a:pPr marL="342900" indent="-342900" algn="just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tabLst>
                <a:tab pos="1347788" algn="l"/>
              </a:tabLst>
              <a:defRPr/>
            </a:pPr>
            <a:endParaRPr lang="ru-RU" sz="2000" b="1" dirty="0">
              <a:solidFill>
                <a:srgbClr val="003366"/>
              </a:solidFill>
              <a:latin typeface="+mn-lt"/>
              <a:cs typeface="+mn-cs"/>
            </a:endParaRPr>
          </a:p>
          <a:p>
            <a:pPr marL="342900" indent="-342900" algn="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tabLst>
                <a:tab pos="1347788" algn="l"/>
              </a:tabLst>
              <a:defRPr/>
            </a:pPr>
            <a:r>
              <a:rPr lang="ru-RU" sz="2000" b="1" dirty="0">
                <a:latin typeface="+mn-lt"/>
                <a:cs typeface="+mn-cs"/>
              </a:rPr>
              <a:t>Адрес:	Россия, г. Москва, </a:t>
            </a:r>
          </a:p>
          <a:p>
            <a:pPr marL="342900" indent="-342900" algn="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tabLst>
                <a:tab pos="1347788" algn="l"/>
              </a:tabLst>
              <a:defRPr/>
            </a:pPr>
            <a:r>
              <a:rPr lang="ru-RU" sz="2000" b="1" dirty="0">
                <a:latin typeface="+mn-lt"/>
                <a:cs typeface="+mn-cs"/>
              </a:rPr>
              <a:t>Волгоградский проспект, 183, корп.2 </a:t>
            </a:r>
          </a:p>
          <a:p>
            <a:pPr marL="342900" indent="-342900" algn="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tabLst>
                <a:tab pos="1347788" algn="l"/>
              </a:tabLst>
              <a:defRPr/>
            </a:pPr>
            <a:r>
              <a:rPr lang="ru-RU" sz="2000" b="1" dirty="0">
                <a:latin typeface="+mn-lt"/>
                <a:cs typeface="+mn-cs"/>
              </a:rPr>
              <a:t>Е-</a:t>
            </a:r>
            <a:r>
              <a:rPr lang="en-US" sz="2000" b="1" dirty="0">
                <a:latin typeface="+mn-lt"/>
                <a:cs typeface="+mn-cs"/>
              </a:rPr>
              <a:t>mail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  <a:cs typeface="+mn-cs"/>
              </a:rPr>
              <a:t>: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  <a:latin typeface="+mn-lt"/>
                <a:cs typeface="+mn-cs"/>
                <a:hlinkClick r:id="rId3"/>
              </a:rPr>
              <a:t>testdiag@df.ru</a:t>
            </a:r>
            <a:endParaRPr lang="ru-RU" sz="2000" b="1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342900" indent="-342900" algn="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tabLst>
                <a:tab pos="1347788" algn="l"/>
              </a:tabLst>
              <a:defRPr/>
            </a:pPr>
            <a:r>
              <a:rPr lang="ru-RU" sz="2000" b="1" dirty="0">
                <a:latin typeface="+mn-lt"/>
                <a:cs typeface="+mn-cs"/>
              </a:rPr>
              <a:t>Сайт:	http://www.</a:t>
            </a:r>
            <a:r>
              <a:rPr lang="en-US" sz="2000" b="1" dirty="0">
                <a:latin typeface="+mn-lt"/>
                <a:cs typeface="+mn-cs"/>
              </a:rPr>
              <a:t>ndt-rus.ru</a:t>
            </a:r>
            <a:r>
              <a:rPr lang="ru-RU" sz="2000" b="1" dirty="0">
                <a:latin typeface="+mn-lt"/>
                <a:cs typeface="+mn-cs"/>
              </a:rPr>
              <a:t>/</a:t>
            </a:r>
          </a:p>
          <a:p>
            <a:pPr marL="342900" indent="-342900" algn="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tabLst>
                <a:tab pos="1347788" algn="l"/>
              </a:tabLst>
              <a:defRPr/>
            </a:pPr>
            <a:r>
              <a:rPr lang="ru-RU" sz="2000" b="1" dirty="0">
                <a:latin typeface="+mn-lt"/>
                <a:cs typeface="+mn-cs"/>
              </a:rPr>
              <a:t>Телефон:	(49</a:t>
            </a:r>
            <a:r>
              <a:rPr lang="en-US" sz="2000" b="1" dirty="0">
                <a:latin typeface="+mn-lt"/>
                <a:cs typeface="+mn-cs"/>
              </a:rPr>
              <a:t>9</a:t>
            </a:r>
            <a:r>
              <a:rPr lang="ru-RU" sz="2000" b="1" dirty="0">
                <a:latin typeface="+mn-lt"/>
                <a:cs typeface="+mn-cs"/>
              </a:rPr>
              <a:t>)</a:t>
            </a:r>
            <a:r>
              <a:rPr lang="en-US" sz="2000" b="1" dirty="0">
                <a:latin typeface="+mn-lt"/>
                <a:cs typeface="+mn-cs"/>
              </a:rPr>
              <a:t> 741-6013</a:t>
            </a:r>
            <a:endParaRPr lang="ru-RU" sz="2000" b="1" dirty="0">
              <a:latin typeface="+mn-lt"/>
              <a:cs typeface="+mn-cs"/>
            </a:endParaRPr>
          </a:p>
          <a:p>
            <a:pPr marL="342900" indent="-342900" algn="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tabLst>
                <a:tab pos="1347788" algn="l"/>
              </a:tabLst>
              <a:defRPr/>
            </a:pPr>
            <a:r>
              <a:rPr lang="ru-RU" sz="2000" b="1" dirty="0">
                <a:latin typeface="+mn-lt"/>
                <a:cs typeface="+mn-cs"/>
              </a:rPr>
              <a:t>Факс:	(495) 7</a:t>
            </a:r>
            <a:r>
              <a:rPr lang="en-US" sz="2000" b="1" dirty="0">
                <a:latin typeface="+mn-lt"/>
                <a:cs typeface="+mn-cs"/>
              </a:rPr>
              <a:t>09-1735</a:t>
            </a:r>
            <a:r>
              <a:rPr lang="ru-RU" sz="2000" b="1" dirty="0">
                <a:latin typeface="+mn-lt"/>
                <a:cs typeface="+mn-cs"/>
              </a:rPr>
              <a:t> </a:t>
            </a:r>
          </a:p>
        </p:txBody>
      </p:sp>
      <p:sp>
        <p:nvSpPr>
          <p:cNvPr id="35843" name="Rectangle 96"/>
          <p:cNvSpPr>
            <a:spLocks noChangeArrowheads="1"/>
          </p:cNvSpPr>
          <p:nvPr/>
        </p:nvSpPr>
        <p:spPr bwMode="auto">
          <a:xfrm>
            <a:off x="714375" y="977900"/>
            <a:ext cx="789622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tabLst>
                <a:tab pos="1347788" algn="l"/>
              </a:tabLst>
            </a:pPr>
            <a:endParaRPr lang="ru-RU" sz="2400" b="1">
              <a:solidFill>
                <a:srgbClr val="006600"/>
              </a:solidFill>
              <a:latin typeface="Calibri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tabLst>
                <a:tab pos="1347788" algn="l"/>
              </a:tabLst>
            </a:pPr>
            <a:r>
              <a:rPr lang="ru-RU" sz="2400" b="1" i="1">
                <a:solidFill>
                  <a:srgbClr val="003366"/>
                </a:solidFill>
                <a:latin typeface="Calibri" pitchFamily="34" charset="0"/>
              </a:rPr>
              <a:t>                        </a:t>
            </a:r>
            <a:r>
              <a:rPr lang="ru-RU" sz="4800" b="1" i="1">
                <a:solidFill>
                  <a:srgbClr val="003366"/>
                </a:solidFill>
                <a:latin typeface="Calibri" pitchFamily="34" charset="0"/>
              </a:rPr>
              <a:t>Спасибо за внимание !</a:t>
            </a:r>
          </a:p>
        </p:txBody>
      </p:sp>
      <p:sp>
        <p:nvSpPr>
          <p:cNvPr id="35844" name="Text Box 108"/>
          <p:cNvSpPr txBox="1">
            <a:spLocks noChangeArrowheads="1"/>
          </p:cNvSpPr>
          <p:nvPr/>
        </p:nvSpPr>
        <p:spPr bwMode="auto">
          <a:xfrm>
            <a:off x="8153400" y="62484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latin typeface="Calibri" pitchFamily="34" charset="0"/>
              </a:rPr>
              <a:t>11</a:t>
            </a:r>
          </a:p>
        </p:txBody>
      </p:sp>
      <p:pic>
        <p:nvPicPr>
          <p:cNvPr id="35845" name="Picture 10" descr="КиД лого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360363"/>
            <a:ext cx="8350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© НУЦ "Контроль и диагностика" 2017</a:t>
            </a:r>
          </a:p>
        </p:txBody>
      </p:sp>
      <p:pic>
        <p:nvPicPr>
          <p:cNvPr id="8" name="Picture 112" descr="Trimble_TS63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2260" y="4000500"/>
            <a:ext cx="2435383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hell WizKit V3_Template_Widescreen_06July2016">
  <a:themeElements>
    <a:clrScheme name="Shell Colour Palette">
      <a:dk1>
        <a:srgbClr val="595959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Shell Theme Fonts">
      <a:majorFont>
        <a:latin typeface="Futura Bold"/>
        <a:ea typeface=""/>
        <a:cs typeface=""/>
      </a:majorFont>
      <a:minorFont>
        <a:latin typeface="Futura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 algn="ctr">
          <a:noFill/>
          <a:miter lim="800000"/>
          <a:headEnd/>
          <a:tailEnd/>
        </a:ln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L="201613" indent="-201613" defTabSz="357708">
          <a:lnSpc>
            <a:spcPct val="140000"/>
          </a:lnSpc>
          <a:buClr>
            <a:schemeClr val="accent2"/>
          </a:buClr>
          <a:buSzPct val="85000"/>
          <a:buFont typeface="Wingdings" panose="05000000000000000000" pitchFamily="2" charset="2"/>
          <a:buChar char=""/>
          <a:defRPr sz="1600" dirty="0" err="1" smtClean="0">
            <a:solidFill>
              <a:srgbClr val="595959"/>
            </a:solidFill>
          </a:defRPr>
        </a:defPPr>
      </a:lstStyle>
    </a:txDef>
  </a:objectDefaults>
  <a:extraClrSchemeLst/>
  <a:custClrLst>
    <a:custClr name="Shell-yellow">
      <a:srgbClr val="FBCE07"/>
    </a:custClr>
    <a:custClr name="Shell-yellow-60%">
      <a:srgbClr val="FDE26A"/>
    </a:custClr>
    <a:custClr name="Shell-yellow-40%">
      <a:srgbClr val="FDEB9C"/>
    </a:custClr>
    <a:custClr name="Shell-yellow-20%">
      <a:srgbClr val="FEF5CD"/>
    </a:custClr>
    <a:custClr name="Shell-yellow-20%">
      <a:srgbClr val="FEF5CD"/>
    </a:custClr>
    <a:custClr name="Shell-red">
      <a:srgbClr val="DD1D21"/>
    </a:custClr>
    <a:custClr name="Shell-red-60%">
      <a:srgbClr val="EB777A"/>
    </a:custClr>
    <a:custClr name="Shell-red-40%">
      <a:srgbClr val="F1A5A6"/>
    </a:custClr>
    <a:custClr name="Shell-red-20%">
      <a:srgbClr val="F8D2D3"/>
    </a:custClr>
    <a:custClr name="Shell-white">
      <a:srgbClr val="FFFFFF"/>
    </a:custClr>
    <a:custClr name="Shell-black">
      <a:srgbClr val="000000"/>
    </a:custClr>
    <a:custClr name="Shell-very dark grey">
      <a:srgbClr val="404040"/>
    </a:custClr>
    <a:custClr name="Shell-dark grey">
      <a:srgbClr val="595959"/>
    </a:custClr>
    <a:custClr name="Shell-mid grey">
      <a:srgbClr val="7F7F7F"/>
    </a:custClr>
    <a:custClr name="Shell-light grey">
      <a:srgbClr val="A6A6A6"/>
    </a:custClr>
    <a:custClr name="Shell-pale grey">
      <a:srgbClr val="D9D9D9"/>
    </a:custClr>
    <a:custClr name="Shell-very pale grey">
      <a:srgbClr val="F7F7F7"/>
    </a:custClr>
    <a:custClr name="Shell-dark blue">
      <a:srgbClr val="003C88"/>
    </a:custClr>
    <a:custClr name="Shell-dark blue-60%">
      <a:srgbClr val="668AB8"/>
    </a:custClr>
    <a:custClr name="Shell-dark blue-40%">
      <a:srgbClr val="99B1CF"/>
    </a:custClr>
    <a:custClr name="Shell-dark blue-20%">
      <a:srgbClr val="CCD8E7"/>
    </a:custClr>
    <a:custClr name="Shell-mid blue">
      <a:srgbClr val="009EB4"/>
    </a:custClr>
    <a:custClr name="Shell-mid blue-60%">
      <a:srgbClr val="66C5D2"/>
    </a:custClr>
    <a:custClr name="Shell-mid blue-40%">
      <a:srgbClr val="99D8E1"/>
    </a:custClr>
    <a:custClr name="Shell-mid blue-20%">
      <a:srgbClr val="CCECF0"/>
    </a:custClr>
    <a:custClr name="Shell-light blue">
      <a:srgbClr val="89CFDC"/>
    </a:custClr>
    <a:custClr name="Shell-light blue-60%">
      <a:srgbClr val="B8E2EA"/>
    </a:custClr>
    <a:custClr name="Shell-light blue-40%">
      <a:srgbClr val="D0ECF1"/>
    </a:custClr>
    <a:custClr name="Shell-light blue-20%">
      <a:srgbClr val="E7F5F8"/>
    </a:custClr>
    <a:custClr name="Shell-light green">
      <a:srgbClr val="BED50F"/>
    </a:custClr>
    <a:custClr name="Shell-light green-60%">
      <a:srgbClr val="D8E66F"/>
    </a:custClr>
    <a:custClr name="Shell-light green-40%">
      <a:srgbClr val="E5EE9F"/>
    </a:custClr>
    <a:custClr name="Shell-light green-20%">
      <a:srgbClr val="F2F7CF"/>
    </a:custClr>
    <a:custClr name="Shell-dark green">
      <a:srgbClr val="008443"/>
    </a:custClr>
    <a:custClr name="Shell-dark green-60%">
      <a:srgbClr val="66B58E"/>
    </a:custClr>
    <a:custClr name="Shell-dark green-40%">
      <a:srgbClr val="99CEB4"/>
    </a:custClr>
    <a:custClr name="Shell-dark green-20%">
      <a:srgbClr val="CCE6D9"/>
    </a:custClr>
    <a:custClr name="Shell-purple">
      <a:srgbClr val="641964"/>
    </a:custClr>
    <a:custClr name="Shell-purple-60%">
      <a:srgbClr val="A275A2"/>
    </a:custClr>
    <a:custClr name="Shell-purple-40%">
      <a:srgbClr val="C1A3C1"/>
    </a:custClr>
    <a:custClr name="Shell-purple-20%">
      <a:srgbClr val="E0D1E0"/>
    </a:custClr>
    <a:custClr name="Shell-lilac">
      <a:srgbClr val="BA95BE"/>
    </a:custClr>
    <a:custClr name="Shell-lilac-60%">
      <a:srgbClr val="D6BFD8"/>
    </a:custClr>
    <a:custClr name="Shell-lilac-40%">
      <a:srgbClr val="E3D5E5"/>
    </a:custClr>
    <a:custClr name="Shell-orange">
      <a:srgbClr val="EB8705"/>
    </a:custClr>
    <a:custClr name="Shell-orange-60%">
      <a:srgbClr val="F3B769"/>
    </a:custClr>
    <a:custClr name="Shell-orange-40%">
      <a:srgbClr val="F7CF9B"/>
    </a:custClr>
    <a:custClr name="Shell-brown">
      <a:srgbClr val="743410"/>
    </a:custClr>
    <a:custClr name="Shell-brown-60%">
      <a:srgbClr val="AC8570"/>
    </a:custClr>
    <a:custClr name="Shell-brown-40%">
      <a:srgbClr val="C7AE9F"/>
    </a:custClr>
    <a:custClr name="Shell-sand">
      <a:srgbClr val="FFEAC2"/>
    </a:custClr>
  </a:custClrLst>
  <a:extLst>
    <a:ext uri="{05A4C25C-085E-4340-85A3-A5531E510DB2}">
      <thm15:themeFamily xmlns="" xmlns:thm15="http://schemas.microsoft.com/office/thememl/2012/main" name="Shell Template - Widescreen - V33.potx" id="{DCB8EBDD-AD61-4D12-B9D8-0A71DB1F1C72}" vid="{6D69188D-DD7E-4D0E-8AB8-46CCC4C7C1FE}"/>
    </a:ext>
  </a:extLst>
</a:theme>
</file>

<file path=ppt/theme/theme3.xml><?xml version="1.0" encoding="utf-8"?>
<a:theme xmlns:a="http://schemas.openxmlformats.org/drawingml/2006/main" name="ASAKHALIN">
  <a:themeElements>
    <a:clrScheme name="">
      <a:dk1>
        <a:srgbClr val="0072BD"/>
      </a:dk1>
      <a:lt1>
        <a:srgbClr val="FFFFFF"/>
      </a:lt1>
      <a:dk2>
        <a:srgbClr val="0072BD"/>
      </a:dk2>
      <a:lt2>
        <a:srgbClr val="000000"/>
      </a:lt2>
      <a:accent1>
        <a:srgbClr val="FFD90C"/>
      </a:accent1>
      <a:accent2>
        <a:srgbClr val="0072BD"/>
      </a:accent2>
      <a:accent3>
        <a:srgbClr val="FFFFFF"/>
      </a:accent3>
      <a:accent4>
        <a:srgbClr val="0060A1"/>
      </a:accent4>
      <a:accent5>
        <a:srgbClr val="FFE9AA"/>
      </a:accent5>
      <a:accent6>
        <a:srgbClr val="0067AB"/>
      </a:accent6>
      <a:hlink>
        <a:srgbClr val="000000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Times New Roman" charset="0"/>
          </a:defRPr>
        </a:defPPr>
      </a:lstStyle>
    </a:lnDef>
  </a:objectDefaults>
  <a:extraClrSchemeLst>
    <a:extraClrScheme>
      <a:clrScheme name="Powerpoint_Presentation_Template_Russia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Presentation_Template_Russia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Presentation_Template_Russia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Presentation_Template_Russia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Presentation_Template_Russi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Presentation_Template_Russi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Presentation_Template_Russi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ASAKHALIN">
  <a:themeElements>
    <a:clrScheme name="">
      <a:dk1>
        <a:srgbClr val="0072BD"/>
      </a:dk1>
      <a:lt1>
        <a:srgbClr val="FFFFFF"/>
      </a:lt1>
      <a:dk2>
        <a:srgbClr val="0072BD"/>
      </a:dk2>
      <a:lt2>
        <a:srgbClr val="000000"/>
      </a:lt2>
      <a:accent1>
        <a:srgbClr val="FFD90C"/>
      </a:accent1>
      <a:accent2>
        <a:srgbClr val="0072BD"/>
      </a:accent2>
      <a:accent3>
        <a:srgbClr val="FFFFFF"/>
      </a:accent3>
      <a:accent4>
        <a:srgbClr val="0060A1"/>
      </a:accent4>
      <a:accent5>
        <a:srgbClr val="FFE9AA"/>
      </a:accent5>
      <a:accent6>
        <a:srgbClr val="0067AB"/>
      </a:accent6>
      <a:hlink>
        <a:srgbClr val="000000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Times New Roman" charset="0"/>
          </a:defRPr>
        </a:defPPr>
      </a:lstStyle>
    </a:lnDef>
  </a:objectDefaults>
  <a:extraClrSchemeLst>
    <a:extraClrScheme>
      <a:clrScheme name="Powerpoint_Presentation_Template_Russia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Presentation_Template_Russia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Presentation_Template_Russia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Presentation_Template_Russia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Presentation_Template_Russi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Presentation_Template_Russi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Presentation_Template_Russi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3512</TotalTime>
  <Words>611</Words>
  <Application>Microsoft Office PowerPoint</Application>
  <PresentationFormat>Экран (4:3)</PresentationFormat>
  <Paragraphs>163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Тема Office</vt:lpstr>
      <vt:lpstr>1_Shell WizKit V3_Template_Widescreen_06July2016</vt:lpstr>
      <vt:lpstr>ASAKHALIN</vt:lpstr>
      <vt:lpstr>1_ASAKHALIN</vt:lpstr>
      <vt:lpstr>3_Тема Office</vt:lpstr>
      <vt:lpstr>Ясность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Технические комитеты с областью деятельности «Неразрушающий контроль» </vt:lpstr>
      <vt:lpstr>НЕФТЕГАЗОВЫЕ (ТРЕХФАЗНЫЕ) СЕПАРАТОРЫ</vt:lpstr>
      <vt:lpstr> Схема информационной поддержки в закупках Компаний </vt:lpstr>
      <vt:lpstr>Информация о Разработчике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Vesnina</dc:creator>
  <cp:lastModifiedBy>Windows User</cp:lastModifiedBy>
  <cp:revision>206</cp:revision>
  <cp:lastPrinted>2017-09-06T07:30:23Z</cp:lastPrinted>
  <dcterms:created xsi:type="dcterms:W3CDTF">2015-12-01T07:09:32Z</dcterms:created>
  <dcterms:modified xsi:type="dcterms:W3CDTF">2021-12-02T06:42:19Z</dcterms:modified>
</cp:coreProperties>
</file>