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5"/>
  </p:sldMasterIdLst>
  <p:notesMasterIdLst>
    <p:notesMasterId r:id="rId19"/>
  </p:notesMasterIdLst>
  <p:handoutMasterIdLst>
    <p:handoutMasterId r:id="rId20"/>
  </p:handoutMasterIdLst>
  <p:sldIdLst>
    <p:sldId id="268" r:id="rId6"/>
    <p:sldId id="269" r:id="rId7"/>
    <p:sldId id="270" r:id="rId8"/>
    <p:sldId id="271" r:id="rId9"/>
    <p:sldId id="276" r:id="rId10"/>
    <p:sldId id="272" r:id="rId11"/>
    <p:sldId id="273" r:id="rId12"/>
    <p:sldId id="274" r:id="rId13"/>
    <p:sldId id="275" r:id="rId14"/>
    <p:sldId id="277" r:id="rId15"/>
    <p:sldId id="278" r:id="rId16"/>
    <p:sldId id="279" r:id="rId17"/>
    <p:sldId id="280" r:id="rId18"/>
  </p:sldIdLst>
  <p:sldSz cx="9144000" cy="5143500" type="screen16x9"/>
  <p:notesSz cx="7099300" cy="10234613"/>
  <p:defaultTex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80"/>
    <a:srgbClr val="1E3E5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4"/>
  </p:normalViewPr>
  <p:slideViewPr>
    <p:cSldViewPr>
      <p:cViewPr varScale="1">
        <p:scale>
          <a:sx n="81" d="100"/>
          <a:sy n="81" d="100"/>
        </p:scale>
        <p:origin x="860" y="6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9048" tIns="49524" rIns="99048" bIns="49524" rtlCol="0"/>
          <a:lstStyle>
            <a:lvl1pPr algn="l">
              <a:defRPr sz="1300"/>
            </a:lvl1pPr>
          </a:lstStyle>
          <a:p>
            <a:pPr>
              <a:defRPr/>
            </a:pPr>
            <a:endParaRPr lang="de-DE"/>
          </a:p>
        </p:txBody>
      </p:sp>
      <p:sp>
        <p:nvSpPr>
          <p:cNvPr id="3" name="Datumsplatzhalter 2"/>
          <p:cNvSpPr>
            <a:spLocks noGrp="1"/>
          </p:cNvSpPr>
          <p:nvPr>
            <p:ph type="dt" sz="quarter" idx="1"/>
          </p:nvPr>
        </p:nvSpPr>
        <p:spPr>
          <a:xfrm>
            <a:off x="4021138" y="0"/>
            <a:ext cx="3076575" cy="511175"/>
          </a:xfrm>
          <a:prstGeom prst="rect">
            <a:avLst/>
          </a:prstGeom>
        </p:spPr>
        <p:txBody>
          <a:bodyPr vert="horz" lIns="99048" tIns="49524" rIns="99048" bIns="49524" rtlCol="0"/>
          <a:lstStyle>
            <a:lvl1pPr algn="r">
              <a:defRPr sz="1300"/>
            </a:lvl1pPr>
          </a:lstStyle>
          <a:p>
            <a:pPr>
              <a:defRPr/>
            </a:pPr>
            <a:fld id="{908FCEED-0728-4934-AA77-C20330B476D3}" type="datetimeFigureOut">
              <a:rPr lang="de-DE"/>
              <a:pPr>
                <a:defRPr/>
              </a:pPr>
              <a:t>22.11.2020</a:t>
            </a:fld>
            <a:endParaRPr lang="de-DE"/>
          </a:p>
        </p:txBody>
      </p:sp>
      <p:sp>
        <p:nvSpPr>
          <p:cNvPr id="4" name="Fußzeilenplatzhalter 3"/>
          <p:cNvSpPr>
            <a:spLocks noGrp="1"/>
          </p:cNvSpPr>
          <p:nvPr>
            <p:ph type="ftr" sz="quarter" idx="2"/>
          </p:nvPr>
        </p:nvSpPr>
        <p:spPr>
          <a:xfrm>
            <a:off x="0" y="9721850"/>
            <a:ext cx="3076575" cy="511175"/>
          </a:xfrm>
          <a:prstGeom prst="rect">
            <a:avLst/>
          </a:prstGeom>
        </p:spPr>
        <p:txBody>
          <a:bodyPr vert="horz" lIns="99048" tIns="49524" rIns="99048" bIns="49524" rtlCol="0" anchor="b"/>
          <a:lstStyle>
            <a:lvl1pPr algn="l">
              <a:defRPr sz="1300"/>
            </a:lvl1pPr>
          </a:lstStyle>
          <a:p>
            <a:pPr>
              <a:defRPr/>
            </a:pPr>
            <a:r>
              <a:rPr lang="de-DE"/>
              <a:t>Fußzeile</a:t>
            </a:r>
          </a:p>
        </p:txBody>
      </p:sp>
      <p:sp>
        <p:nvSpPr>
          <p:cNvPr id="5" name="Foliennummernplatzhalter 4"/>
          <p:cNvSpPr>
            <a:spLocks noGrp="1"/>
          </p:cNvSpPr>
          <p:nvPr>
            <p:ph type="sldNum" sz="quarter" idx="3"/>
          </p:nvPr>
        </p:nvSpPr>
        <p:spPr>
          <a:xfrm>
            <a:off x="4021138" y="9721850"/>
            <a:ext cx="3076575" cy="511175"/>
          </a:xfrm>
          <a:prstGeom prst="rect">
            <a:avLst/>
          </a:prstGeom>
        </p:spPr>
        <p:txBody>
          <a:bodyPr vert="horz" lIns="99048" tIns="49524" rIns="99048" bIns="49524" rtlCol="0" anchor="b"/>
          <a:lstStyle>
            <a:lvl1pPr algn="r">
              <a:defRPr sz="1300"/>
            </a:lvl1pPr>
          </a:lstStyle>
          <a:p>
            <a:pPr>
              <a:defRPr/>
            </a:pPr>
            <a:fld id="{FD02C1D2-A2AA-447F-B73B-11AE9475ECD4}" type="slidenum">
              <a:rPr lang="de-DE"/>
              <a:pPr>
                <a:defRPr/>
              </a:pPr>
              <a:t>‹Nr.›</a:t>
            </a:fld>
            <a:endParaRPr lang="de-DE"/>
          </a:p>
        </p:txBody>
      </p:sp>
    </p:spTree>
    <p:extLst>
      <p:ext uri="{BB962C8B-B14F-4D97-AF65-F5344CB8AC3E}">
        <p14:creationId xmlns:p14="http://schemas.microsoft.com/office/powerpoint/2010/main" val="250745281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9048" tIns="49524" rIns="99048" bIns="49524" rtlCol="0"/>
          <a:lstStyle>
            <a:lvl1pPr algn="l">
              <a:defRPr sz="1300"/>
            </a:lvl1pPr>
          </a:lstStyle>
          <a:p>
            <a:pPr>
              <a:defRPr/>
            </a:pPr>
            <a:endParaRPr lang="de-DE"/>
          </a:p>
        </p:txBody>
      </p:sp>
      <p:sp>
        <p:nvSpPr>
          <p:cNvPr id="3" name="Datumsplatzhalter 2"/>
          <p:cNvSpPr>
            <a:spLocks noGrp="1"/>
          </p:cNvSpPr>
          <p:nvPr>
            <p:ph type="dt" idx="1"/>
          </p:nvPr>
        </p:nvSpPr>
        <p:spPr>
          <a:xfrm>
            <a:off x="4021138" y="0"/>
            <a:ext cx="3076575" cy="511175"/>
          </a:xfrm>
          <a:prstGeom prst="rect">
            <a:avLst/>
          </a:prstGeom>
        </p:spPr>
        <p:txBody>
          <a:bodyPr vert="horz" lIns="99048" tIns="49524" rIns="99048" bIns="49524" rtlCol="0"/>
          <a:lstStyle>
            <a:lvl1pPr algn="r">
              <a:defRPr sz="1300"/>
            </a:lvl1pPr>
          </a:lstStyle>
          <a:p>
            <a:pPr>
              <a:defRPr/>
            </a:pPr>
            <a:fld id="{614CF948-7B6E-408A-9769-D75D0886CAC0}" type="datetimeFigureOut">
              <a:rPr lang="de-DE"/>
              <a:pPr>
                <a:defRPr/>
              </a:pPr>
              <a:t>22.11.2020</a:t>
            </a:fld>
            <a:endParaRPr lang="de-DE"/>
          </a:p>
        </p:txBody>
      </p:sp>
      <p:sp>
        <p:nvSpPr>
          <p:cNvPr id="4" name="Folienbildplatzhalt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pPr lvl="0"/>
            <a:endParaRPr lang="de-DE" noProof="0"/>
          </a:p>
        </p:txBody>
      </p:sp>
      <p:sp>
        <p:nvSpPr>
          <p:cNvPr id="5" name="Notizenplatzhalter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a:defRPr sz="1300"/>
            </a:lvl1pPr>
          </a:lstStyle>
          <a:p>
            <a:pPr>
              <a:defRPr/>
            </a:pPr>
            <a:r>
              <a:rPr lang="de-DE"/>
              <a:t>Fußzeile</a:t>
            </a:r>
          </a:p>
        </p:txBody>
      </p:sp>
      <p:sp>
        <p:nvSpPr>
          <p:cNvPr id="7" name="Foliennummernplatzhalter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a:defRPr sz="1300"/>
            </a:lvl1pPr>
          </a:lstStyle>
          <a:p>
            <a:pPr>
              <a:defRPr/>
            </a:pPr>
            <a:fld id="{1E97BDFF-0AC5-494C-90C2-63A8BE427F09}" type="slidenum">
              <a:rPr lang="de-DE"/>
              <a:pPr>
                <a:defRPr/>
              </a:pPr>
              <a:t>‹Nr.›</a:t>
            </a:fld>
            <a:endParaRPr lang="de-DE"/>
          </a:p>
        </p:txBody>
      </p:sp>
    </p:spTree>
    <p:extLst>
      <p:ext uri="{BB962C8B-B14F-4D97-AF65-F5344CB8AC3E}">
        <p14:creationId xmlns:p14="http://schemas.microsoft.com/office/powerpoint/2010/main" val="254675433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a:p>
            <a:endParaRPr lang="de-DE" dirty="0"/>
          </a:p>
          <a:p>
            <a:endParaRPr lang="de-DE" dirty="0"/>
          </a:p>
          <a:p>
            <a:endParaRPr lang="de-DE" dirty="0"/>
          </a:p>
        </p:txBody>
      </p:sp>
      <p:sp>
        <p:nvSpPr>
          <p:cNvPr id="4" name="Fußzeilenplatzhalter 3"/>
          <p:cNvSpPr>
            <a:spLocks noGrp="1"/>
          </p:cNvSpPr>
          <p:nvPr>
            <p:ph type="ftr" sz="quarter" idx="4"/>
          </p:nvPr>
        </p:nvSpPr>
        <p:spPr/>
        <p:txBody>
          <a:bodyPr/>
          <a:lstStyle/>
          <a:p>
            <a:pPr>
              <a:defRPr/>
            </a:pPr>
            <a:r>
              <a:rPr lang="de-DE"/>
              <a:t>Fußzeile</a:t>
            </a:r>
          </a:p>
        </p:txBody>
      </p:sp>
      <p:sp>
        <p:nvSpPr>
          <p:cNvPr id="5" name="Foliennummernplatzhalter 4"/>
          <p:cNvSpPr>
            <a:spLocks noGrp="1"/>
          </p:cNvSpPr>
          <p:nvPr>
            <p:ph type="sldNum" sz="quarter" idx="5"/>
          </p:nvPr>
        </p:nvSpPr>
        <p:spPr/>
        <p:txBody>
          <a:bodyPr/>
          <a:lstStyle/>
          <a:p>
            <a:pPr>
              <a:defRPr/>
            </a:pPr>
            <a:fld id="{1E97BDFF-0AC5-494C-90C2-63A8BE427F09}" type="slidenum">
              <a:rPr lang="de-DE" smtClean="0"/>
              <a:pPr>
                <a:defRPr/>
              </a:pPr>
              <a:t>4</a:t>
            </a:fld>
            <a:endParaRPr lang="de-DE"/>
          </a:p>
        </p:txBody>
      </p:sp>
    </p:spTree>
    <p:extLst>
      <p:ext uri="{BB962C8B-B14F-4D97-AF65-F5344CB8AC3E}">
        <p14:creationId xmlns:p14="http://schemas.microsoft.com/office/powerpoint/2010/main" val="27225385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
    <p:spTree>
      <p:nvGrpSpPr>
        <p:cNvPr id="1" name=""/>
        <p:cNvGrpSpPr/>
        <p:nvPr/>
      </p:nvGrpSpPr>
      <p:grpSpPr>
        <a:xfrm>
          <a:off x="0" y="0"/>
          <a:ext cx="0" cy="0"/>
          <a:chOff x="0" y="0"/>
          <a:chExt cx="0" cy="0"/>
        </a:xfrm>
      </p:grpSpPr>
      <p:sp>
        <p:nvSpPr>
          <p:cNvPr id="4" name="Rectangle 14"/>
          <p:cNvSpPr>
            <a:spLocks noChangeArrowheads="1"/>
          </p:cNvSpPr>
          <p:nvPr userDrawn="1"/>
        </p:nvSpPr>
        <p:spPr bwMode="auto">
          <a:xfrm>
            <a:off x="0" y="0"/>
            <a:ext cx="9144000" cy="5143500"/>
          </a:xfrm>
          <a:prstGeom prst="rect">
            <a:avLst/>
          </a:prstGeom>
          <a:solidFill>
            <a:srgbClr val="004F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defRPr/>
            </a:pPr>
            <a:endParaRPr lang="de-DE" altLang="de-DE">
              <a:solidFill>
                <a:srgbClr val="004F80"/>
              </a:solidFill>
              <a:latin typeface="Neue Praxis" charset="0"/>
            </a:endParaRPr>
          </a:p>
        </p:txBody>
      </p:sp>
      <p:sp>
        <p:nvSpPr>
          <p:cNvPr id="6" name="Text Box 21"/>
          <p:cNvSpPr txBox="1">
            <a:spLocks noChangeArrowheads="1"/>
          </p:cNvSpPr>
          <p:nvPr/>
        </p:nvSpPr>
        <p:spPr bwMode="auto">
          <a:xfrm>
            <a:off x="900113" y="4629150"/>
            <a:ext cx="7593012" cy="351235"/>
          </a:xfrm>
          <a:prstGeom prst="rect">
            <a:avLst/>
          </a:prstGeom>
          <a:noFill/>
          <a:ln w="9525">
            <a:noFill/>
            <a:miter lim="800000"/>
            <a:headEnd/>
            <a:tailEnd/>
          </a:ln>
          <a:effectLst/>
        </p:spPr>
        <p:txBody>
          <a:bodyPr lIns="0"/>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de-DE" sz="1600" dirty="0">
              <a:solidFill>
                <a:schemeClr val="tx2"/>
              </a:solidFill>
              <a:latin typeface="BundesSans Office" pitchFamily="34" charset="0"/>
            </a:endParaRPr>
          </a:p>
        </p:txBody>
      </p:sp>
      <p:sp>
        <p:nvSpPr>
          <p:cNvPr id="4114" name="Rectangle 18"/>
          <p:cNvSpPr>
            <a:spLocks noGrp="1" noChangeArrowheads="1"/>
          </p:cNvSpPr>
          <p:nvPr>
            <p:ph type="ctrTitle" hasCustomPrompt="1"/>
          </p:nvPr>
        </p:nvSpPr>
        <p:spPr>
          <a:xfrm>
            <a:off x="899592" y="2133000"/>
            <a:ext cx="5616624" cy="539354"/>
          </a:xfrm>
          <a:prstGeom prst="rect">
            <a:avLst/>
          </a:prstGeom>
        </p:spPr>
        <p:txBody>
          <a:bodyPr/>
          <a:lstStyle>
            <a:lvl1pPr>
              <a:defRPr sz="3300" b="0">
                <a:solidFill>
                  <a:schemeClr val="bg1"/>
                </a:solidFill>
              </a:defRPr>
            </a:lvl1pPr>
          </a:lstStyle>
          <a:p>
            <a:r>
              <a:rPr lang="de-DE" dirty="0"/>
              <a:t>Headline BundesSerif 33 </a:t>
            </a:r>
            <a:r>
              <a:rPr lang="de-DE" dirty="0" err="1"/>
              <a:t>pt</a:t>
            </a:r>
            <a:endParaRPr lang="de-DE" dirty="0"/>
          </a:p>
        </p:txBody>
      </p:sp>
      <p:sp>
        <p:nvSpPr>
          <p:cNvPr id="4115" name="Rectangle 19"/>
          <p:cNvSpPr>
            <a:spLocks noGrp="1" noChangeArrowheads="1"/>
          </p:cNvSpPr>
          <p:nvPr>
            <p:ph type="subTitle" idx="1" hasCustomPrompt="1"/>
          </p:nvPr>
        </p:nvSpPr>
        <p:spPr>
          <a:xfrm>
            <a:off x="899592" y="2787774"/>
            <a:ext cx="5328592" cy="372620"/>
          </a:xfrm>
          <a:prstGeom prst="rect">
            <a:avLst/>
          </a:prstGeom>
        </p:spPr>
        <p:txBody>
          <a:bodyPr tIns="36000" rIns="36000" bIns="36000"/>
          <a:lstStyle>
            <a:lvl1pPr marL="0" indent="0">
              <a:buFont typeface="Wingdings 3" charset="2"/>
              <a:buNone/>
              <a:defRPr sz="2000">
                <a:solidFill>
                  <a:schemeClr val="bg1"/>
                </a:solidFill>
                <a:latin typeface="BundesSans Office" pitchFamily="34" charset="0"/>
              </a:defRPr>
            </a:lvl1pPr>
          </a:lstStyle>
          <a:p>
            <a:r>
              <a:rPr lang="de-DE" dirty="0" err="1"/>
              <a:t>Subline</a:t>
            </a:r>
            <a:r>
              <a:rPr lang="de-DE" dirty="0"/>
              <a:t> </a:t>
            </a:r>
            <a:r>
              <a:rPr lang="de-DE" dirty="0" err="1"/>
              <a:t>BundesSans</a:t>
            </a:r>
            <a:r>
              <a:rPr lang="de-DE" dirty="0"/>
              <a:t> 20pt</a:t>
            </a:r>
          </a:p>
        </p:txBody>
      </p:sp>
      <p:sp>
        <p:nvSpPr>
          <p:cNvPr id="9" name="Rectangle 14"/>
          <p:cNvSpPr>
            <a:spLocks noChangeArrowheads="1"/>
          </p:cNvSpPr>
          <p:nvPr userDrawn="1"/>
        </p:nvSpPr>
        <p:spPr bwMode="auto">
          <a:xfrm>
            <a:off x="146050" y="134542"/>
            <a:ext cx="8839200" cy="10690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defRPr/>
            </a:pPr>
            <a:endParaRPr lang="de-DE" altLang="de-DE">
              <a:solidFill>
                <a:srgbClr val="004F80"/>
              </a:solidFill>
              <a:latin typeface="Neue Praxis" charset="0"/>
            </a:endParaRPr>
          </a:p>
        </p:txBody>
      </p:sp>
      <p:pic>
        <p:nvPicPr>
          <p:cNvPr id="12"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000" y="151200"/>
            <a:ext cx="1587600" cy="982800"/>
          </a:xfrm>
          <a:prstGeom prst="rect">
            <a:avLst/>
          </a:prstGeom>
        </p:spPr>
      </p:pic>
      <p:pic>
        <p:nvPicPr>
          <p:cNvPr id="3" name="Grafik 2">
            <a:extLst>
              <a:ext uri="{FF2B5EF4-FFF2-40B4-BE49-F238E27FC236}">
                <a16:creationId xmlns:a16="http://schemas.microsoft.com/office/drawing/2014/main" id="{ADCCC3A6-7260-C848-B350-F92CC28488AE}"/>
              </a:ext>
            </a:extLst>
          </p:cNvPr>
          <p:cNvPicPr>
            <a:picLocks noChangeAspect="1"/>
          </p:cNvPicPr>
          <p:nvPr userDrawn="1"/>
        </p:nvPicPr>
        <p:blipFill>
          <a:blip r:embed="rId3"/>
          <a:stretch>
            <a:fillRect/>
          </a:stretch>
        </p:blipFill>
        <p:spPr>
          <a:xfrm>
            <a:off x="6350" y="3868638"/>
            <a:ext cx="9131300" cy="1295400"/>
          </a:xfrm>
          <a:prstGeom prst="rect">
            <a:avLst/>
          </a:prstGeom>
        </p:spPr>
      </p:pic>
    </p:spTree>
    <p:extLst>
      <p:ext uri="{BB962C8B-B14F-4D97-AF65-F5344CB8AC3E}">
        <p14:creationId xmlns:p14="http://schemas.microsoft.com/office/powerpoint/2010/main" val="4085678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mit Zusatzlogo">
    <p:spTree>
      <p:nvGrpSpPr>
        <p:cNvPr id="1" name=""/>
        <p:cNvGrpSpPr/>
        <p:nvPr/>
      </p:nvGrpSpPr>
      <p:grpSpPr>
        <a:xfrm>
          <a:off x="0" y="0"/>
          <a:ext cx="0" cy="0"/>
          <a:chOff x="0" y="0"/>
          <a:chExt cx="0" cy="0"/>
        </a:xfrm>
      </p:grpSpPr>
      <p:sp>
        <p:nvSpPr>
          <p:cNvPr id="4" name="Rectangle 14"/>
          <p:cNvSpPr>
            <a:spLocks noChangeArrowheads="1"/>
          </p:cNvSpPr>
          <p:nvPr/>
        </p:nvSpPr>
        <p:spPr bwMode="auto">
          <a:xfrm>
            <a:off x="0" y="0"/>
            <a:ext cx="9144000" cy="5143500"/>
          </a:xfrm>
          <a:prstGeom prst="rect">
            <a:avLst/>
          </a:prstGeom>
          <a:solidFill>
            <a:srgbClr val="004F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defRPr/>
            </a:pPr>
            <a:endParaRPr lang="de-DE" altLang="de-DE">
              <a:solidFill>
                <a:srgbClr val="004F80"/>
              </a:solidFill>
              <a:latin typeface="Neue Praxis" charset="0"/>
            </a:endParaRPr>
          </a:p>
        </p:txBody>
      </p:sp>
      <p:sp>
        <p:nvSpPr>
          <p:cNvPr id="6" name="Text Box 21"/>
          <p:cNvSpPr txBox="1">
            <a:spLocks noChangeArrowheads="1"/>
          </p:cNvSpPr>
          <p:nvPr/>
        </p:nvSpPr>
        <p:spPr bwMode="auto">
          <a:xfrm>
            <a:off x="900113" y="4629150"/>
            <a:ext cx="7593012" cy="351235"/>
          </a:xfrm>
          <a:prstGeom prst="rect">
            <a:avLst/>
          </a:prstGeom>
          <a:noFill/>
          <a:ln w="9525">
            <a:noFill/>
            <a:miter lim="800000"/>
            <a:headEnd/>
            <a:tailEnd/>
          </a:ln>
          <a:effectLst/>
        </p:spPr>
        <p:txBody>
          <a:bodyPr lIns="0"/>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de-DE" sz="1600" dirty="0">
              <a:solidFill>
                <a:schemeClr val="tx2"/>
              </a:solidFill>
              <a:latin typeface="BundesSans Office" pitchFamily="34" charset="0"/>
            </a:endParaRPr>
          </a:p>
        </p:txBody>
      </p:sp>
      <p:sp>
        <p:nvSpPr>
          <p:cNvPr id="4114" name="Rectangle 18"/>
          <p:cNvSpPr>
            <a:spLocks noGrp="1" noChangeArrowheads="1"/>
          </p:cNvSpPr>
          <p:nvPr>
            <p:ph type="ctrTitle" hasCustomPrompt="1"/>
          </p:nvPr>
        </p:nvSpPr>
        <p:spPr>
          <a:xfrm>
            <a:off x="899592" y="2133000"/>
            <a:ext cx="5328592" cy="539354"/>
          </a:xfrm>
          <a:prstGeom prst="rect">
            <a:avLst/>
          </a:prstGeom>
        </p:spPr>
        <p:txBody>
          <a:bodyPr/>
          <a:lstStyle>
            <a:lvl1pPr>
              <a:defRPr sz="3300" b="0">
                <a:solidFill>
                  <a:schemeClr val="bg1"/>
                </a:solidFill>
              </a:defRPr>
            </a:lvl1pPr>
          </a:lstStyle>
          <a:p>
            <a:r>
              <a:rPr lang="de-DE" dirty="0"/>
              <a:t>Headline BundesSerif 33 </a:t>
            </a:r>
            <a:r>
              <a:rPr lang="de-DE" dirty="0" err="1"/>
              <a:t>pt</a:t>
            </a:r>
            <a:endParaRPr lang="de-DE" dirty="0"/>
          </a:p>
        </p:txBody>
      </p:sp>
      <p:sp>
        <p:nvSpPr>
          <p:cNvPr id="4115" name="Rectangle 19"/>
          <p:cNvSpPr>
            <a:spLocks noGrp="1" noChangeArrowheads="1"/>
          </p:cNvSpPr>
          <p:nvPr>
            <p:ph type="subTitle" idx="1" hasCustomPrompt="1"/>
          </p:nvPr>
        </p:nvSpPr>
        <p:spPr>
          <a:xfrm>
            <a:off x="899592" y="2787774"/>
            <a:ext cx="5112000" cy="323850"/>
          </a:xfrm>
          <a:prstGeom prst="rect">
            <a:avLst/>
          </a:prstGeom>
        </p:spPr>
        <p:txBody>
          <a:bodyPr tIns="36000" rIns="36000" bIns="36000"/>
          <a:lstStyle>
            <a:lvl1pPr marL="0" indent="0">
              <a:buFont typeface="Wingdings 3" charset="2"/>
              <a:buNone/>
              <a:defRPr sz="2000">
                <a:solidFill>
                  <a:schemeClr val="bg1"/>
                </a:solidFill>
                <a:latin typeface="BundesSans Office" pitchFamily="34" charset="0"/>
              </a:defRPr>
            </a:lvl1pPr>
          </a:lstStyle>
          <a:p>
            <a:r>
              <a:rPr lang="de-DE" dirty="0" err="1"/>
              <a:t>Subline</a:t>
            </a:r>
            <a:r>
              <a:rPr lang="de-DE" dirty="0"/>
              <a:t> </a:t>
            </a:r>
            <a:r>
              <a:rPr lang="de-DE" dirty="0" err="1"/>
              <a:t>BundesSans</a:t>
            </a:r>
            <a:r>
              <a:rPr lang="de-DE" dirty="0"/>
              <a:t> 20pt</a:t>
            </a:r>
          </a:p>
        </p:txBody>
      </p:sp>
      <p:sp>
        <p:nvSpPr>
          <p:cNvPr id="11" name="Rectangle 14"/>
          <p:cNvSpPr>
            <a:spLocks noChangeArrowheads="1"/>
          </p:cNvSpPr>
          <p:nvPr userDrawn="1"/>
        </p:nvSpPr>
        <p:spPr bwMode="auto">
          <a:xfrm>
            <a:off x="146050" y="134542"/>
            <a:ext cx="8839200" cy="10690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defRPr/>
            </a:pPr>
            <a:endParaRPr lang="de-DE" altLang="de-DE">
              <a:solidFill>
                <a:srgbClr val="004F80"/>
              </a:solidFill>
              <a:latin typeface="Neue Praxis" charset="0"/>
            </a:endParaRPr>
          </a:p>
        </p:txBody>
      </p:sp>
      <p:sp>
        <p:nvSpPr>
          <p:cNvPr id="10" name="Bildplatzhalter 9"/>
          <p:cNvSpPr>
            <a:spLocks noGrp="1"/>
          </p:cNvSpPr>
          <p:nvPr>
            <p:ph type="pic" sz="quarter" idx="10" hasCustomPrompt="1"/>
          </p:nvPr>
        </p:nvSpPr>
        <p:spPr>
          <a:xfrm>
            <a:off x="7092280" y="385450"/>
            <a:ext cx="1357200" cy="386100"/>
          </a:xfrm>
          <a:prstGeom prst="rect">
            <a:avLst/>
          </a:prstGeom>
        </p:spPr>
        <p:txBody>
          <a:bodyPr/>
          <a:lstStyle>
            <a:lvl1pPr>
              <a:buNone/>
              <a:defRPr sz="1800" baseline="0">
                <a:latin typeface="BundesSans Office"/>
              </a:defRPr>
            </a:lvl1pPr>
          </a:lstStyle>
          <a:p>
            <a:r>
              <a:rPr lang="de-DE" dirty="0"/>
              <a:t>Zusatzlogo </a:t>
            </a:r>
          </a:p>
        </p:txBody>
      </p:sp>
      <p:pic>
        <p:nvPicPr>
          <p:cNvPr id="14" name="Grafik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000" y="151200"/>
            <a:ext cx="1587600" cy="982800"/>
          </a:xfrm>
          <a:prstGeom prst="rect">
            <a:avLst/>
          </a:prstGeom>
        </p:spPr>
      </p:pic>
      <p:pic>
        <p:nvPicPr>
          <p:cNvPr id="2" name="Grafik 1">
            <a:extLst>
              <a:ext uri="{FF2B5EF4-FFF2-40B4-BE49-F238E27FC236}">
                <a16:creationId xmlns:a16="http://schemas.microsoft.com/office/drawing/2014/main" id="{94762129-38B1-F34E-BC1C-9D2C80D1BD43}"/>
              </a:ext>
            </a:extLst>
          </p:cNvPr>
          <p:cNvPicPr>
            <a:picLocks noChangeAspect="1"/>
          </p:cNvPicPr>
          <p:nvPr userDrawn="1"/>
        </p:nvPicPr>
        <p:blipFill>
          <a:blip r:embed="rId3"/>
          <a:stretch>
            <a:fillRect/>
          </a:stretch>
        </p:blipFill>
        <p:spPr>
          <a:xfrm>
            <a:off x="12700" y="3868638"/>
            <a:ext cx="9131300" cy="1295400"/>
          </a:xfrm>
          <a:prstGeom prst="rect">
            <a:avLst/>
          </a:prstGeom>
        </p:spPr>
      </p:pic>
    </p:spTree>
    <p:extLst>
      <p:ext uri="{BB962C8B-B14F-4D97-AF65-F5344CB8AC3E}">
        <p14:creationId xmlns:p14="http://schemas.microsoft.com/office/powerpoint/2010/main" val="4085678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ur Text">
    <p:spTree>
      <p:nvGrpSpPr>
        <p:cNvPr id="1" name=""/>
        <p:cNvGrpSpPr/>
        <p:nvPr/>
      </p:nvGrpSpPr>
      <p:grpSpPr>
        <a:xfrm>
          <a:off x="0" y="0"/>
          <a:ext cx="0" cy="0"/>
          <a:chOff x="0" y="0"/>
          <a:chExt cx="0" cy="0"/>
        </a:xfrm>
      </p:grpSpPr>
      <p:sp>
        <p:nvSpPr>
          <p:cNvPr id="4115" name="Rectangle 19"/>
          <p:cNvSpPr>
            <a:spLocks noGrp="1" noChangeArrowheads="1"/>
          </p:cNvSpPr>
          <p:nvPr>
            <p:ph type="subTitle" idx="1" hasCustomPrompt="1"/>
          </p:nvPr>
        </p:nvSpPr>
        <p:spPr>
          <a:xfrm>
            <a:off x="467544" y="1221600"/>
            <a:ext cx="8172000" cy="3078342"/>
          </a:xfrm>
          <a:prstGeom prst="rect">
            <a:avLst/>
          </a:prstGeom>
        </p:spPr>
        <p:txBody>
          <a:bodyPr tIns="36000" rIns="36000" bIns="36000"/>
          <a:lstStyle>
            <a:lvl1pPr marL="0" marR="0" indent="0" algn="l" defTabSz="914400" rtl="0" eaLnBrk="0" fontAlgn="base" latinLnBrk="0" hangingPunct="0">
              <a:lnSpc>
                <a:spcPct val="100000"/>
              </a:lnSpc>
              <a:spcBef>
                <a:spcPct val="20000"/>
              </a:spcBef>
              <a:spcAft>
                <a:spcPct val="0"/>
              </a:spcAft>
              <a:buClr>
                <a:srgbClr val="004F80"/>
              </a:buClr>
              <a:buSzPct val="80000"/>
              <a:buFont typeface="Arial" pitchFamily="34" charset="0"/>
              <a:buNone/>
              <a:tabLst/>
              <a:defRPr lang="de-DE" sz="2000" b="0" baseline="0" smtClean="0">
                <a:solidFill>
                  <a:srgbClr val="004F80"/>
                </a:solidFill>
                <a:latin typeface="BundesSans Office"/>
              </a:defRPr>
            </a:lvl1pPr>
          </a:lstStyle>
          <a:p>
            <a:r>
              <a:rPr lang="de-DE" dirty="0"/>
              <a:t>Standard-Fließtext: </a:t>
            </a:r>
            <a:r>
              <a:rPr lang="de-DE" dirty="0" err="1"/>
              <a:t>BundesSans</a:t>
            </a:r>
            <a:r>
              <a:rPr lang="de-DE" dirty="0"/>
              <a:t> Office Regular 20 </a:t>
            </a:r>
            <a:r>
              <a:rPr lang="de-DE" dirty="0" err="1"/>
              <a:t>pt</a:t>
            </a:r>
            <a:r>
              <a:rPr lang="de-DE" dirty="0"/>
              <a:t> (wenn nötig: bis min. 16 </a:t>
            </a:r>
            <a:r>
              <a:rPr lang="de-DE" dirty="0" err="1"/>
              <a:t>pt</a:t>
            </a:r>
            <a:r>
              <a:rPr lang="de-DE" dirty="0"/>
              <a:t> verkleinern); Zwischenheadlines und Hervorhebungen fett</a:t>
            </a:r>
          </a:p>
          <a:p>
            <a:endParaRPr lang="de-DE" dirty="0"/>
          </a:p>
        </p:txBody>
      </p:sp>
      <p:sp>
        <p:nvSpPr>
          <p:cNvPr id="4114" name="Rectangle 18"/>
          <p:cNvSpPr>
            <a:spLocks noGrp="1" noChangeArrowheads="1"/>
          </p:cNvSpPr>
          <p:nvPr>
            <p:ph type="ctrTitle" hasCustomPrompt="1"/>
          </p:nvPr>
        </p:nvSpPr>
        <p:spPr>
          <a:xfrm>
            <a:off x="467544" y="357504"/>
            <a:ext cx="5760000" cy="735546"/>
          </a:xfrm>
          <a:prstGeom prst="rect">
            <a:avLst/>
          </a:prstGeom>
        </p:spPr>
        <p:txBody>
          <a:bodyPr/>
          <a:lstStyle>
            <a:lvl1pPr>
              <a:lnSpc>
                <a:spcPts val="3500"/>
              </a:lnSpc>
              <a:defRPr sz="3000" b="0">
                <a:solidFill>
                  <a:srgbClr val="004F80"/>
                </a:solidFill>
              </a:defRPr>
            </a:lvl1pPr>
          </a:lstStyle>
          <a:p>
            <a:r>
              <a:rPr lang="de-DE" dirty="0"/>
              <a:t>Headline BundesSerif 30 </a:t>
            </a:r>
            <a:r>
              <a:rPr lang="de-DE" dirty="0" err="1"/>
              <a:t>pt</a:t>
            </a:r>
            <a:r>
              <a:rPr lang="de-DE" dirty="0"/>
              <a:t>;</a:t>
            </a:r>
            <a:br>
              <a:rPr lang="de-DE" dirty="0"/>
            </a:br>
            <a:r>
              <a:rPr lang="de-DE" dirty="0"/>
              <a:t>max. zweizeilig</a:t>
            </a:r>
            <a:br>
              <a:rPr lang="de-DE" dirty="0"/>
            </a:br>
            <a:br>
              <a:rPr lang="de-DE" dirty="0"/>
            </a:br>
            <a:endParaRPr lang="de-DE" dirty="0"/>
          </a:p>
        </p:txBody>
      </p:sp>
      <p:sp>
        <p:nvSpPr>
          <p:cNvPr id="6" name="Fußzeilenplatzhalter 5"/>
          <p:cNvSpPr>
            <a:spLocks noGrp="1"/>
          </p:cNvSpPr>
          <p:nvPr>
            <p:ph type="ftr" sz="quarter" idx="10"/>
          </p:nvPr>
        </p:nvSpPr>
        <p:spPr>
          <a:xfrm>
            <a:off x="5760000" y="4731990"/>
            <a:ext cx="2895600" cy="273844"/>
          </a:xfrm>
        </p:spPr>
        <p:txBody>
          <a:bodyPr/>
          <a:lstStyle>
            <a:lvl1pPr algn="r">
              <a:defRPr/>
            </a:lvl1pPr>
          </a:lstStyle>
          <a:p>
            <a:r>
              <a:rPr lang="de-DE"/>
              <a:t>xyz</a:t>
            </a:r>
            <a:endParaRPr lang="de-DE" dirty="0"/>
          </a:p>
        </p:txBody>
      </p:sp>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001" y="4370400"/>
            <a:ext cx="1238677" cy="766800"/>
          </a:xfrm>
          <a:prstGeom prst="rect">
            <a:avLst/>
          </a:prstGeom>
        </p:spPr>
      </p:pic>
    </p:spTree>
    <p:extLst>
      <p:ext uri="{BB962C8B-B14F-4D97-AF65-F5344CB8AC3E}">
        <p14:creationId xmlns:p14="http://schemas.microsoft.com/office/powerpoint/2010/main" val="4085678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xt und Aufzählung">
    <p:spTree>
      <p:nvGrpSpPr>
        <p:cNvPr id="1" name=""/>
        <p:cNvGrpSpPr/>
        <p:nvPr/>
      </p:nvGrpSpPr>
      <p:grpSpPr>
        <a:xfrm>
          <a:off x="0" y="0"/>
          <a:ext cx="0" cy="0"/>
          <a:chOff x="0" y="0"/>
          <a:chExt cx="0" cy="0"/>
        </a:xfrm>
      </p:grpSpPr>
      <p:sp>
        <p:nvSpPr>
          <p:cNvPr id="4114" name="Rectangle 18"/>
          <p:cNvSpPr>
            <a:spLocks noGrp="1" noChangeArrowheads="1"/>
          </p:cNvSpPr>
          <p:nvPr>
            <p:ph type="ctrTitle" hasCustomPrompt="1"/>
          </p:nvPr>
        </p:nvSpPr>
        <p:spPr>
          <a:xfrm>
            <a:off x="467544" y="357504"/>
            <a:ext cx="5760000" cy="735546"/>
          </a:xfrm>
          <a:prstGeom prst="rect">
            <a:avLst/>
          </a:prstGeom>
        </p:spPr>
        <p:txBody>
          <a:bodyPr/>
          <a:lstStyle>
            <a:lvl1pPr>
              <a:lnSpc>
                <a:spcPts val="3500"/>
              </a:lnSpc>
              <a:defRPr sz="3000" b="0">
                <a:solidFill>
                  <a:srgbClr val="004F80"/>
                </a:solidFill>
              </a:defRPr>
            </a:lvl1pPr>
          </a:lstStyle>
          <a:p>
            <a:r>
              <a:rPr lang="de-DE" dirty="0"/>
              <a:t>Headline BundesSerif 30 </a:t>
            </a:r>
            <a:r>
              <a:rPr lang="de-DE" dirty="0" err="1"/>
              <a:t>pt</a:t>
            </a:r>
            <a:r>
              <a:rPr lang="de-DE" dirty="0"/>
              <a:t>;</a:t>
            </a:r>
            <a:br>
              <a:rPr lang="de-DE" dirty="0"/>
            </a:br>
            <a:r>
              <a:rPr lang="de-DE" dirty="0"/>
              <a:t>max. zweizeilig</a:t>
            </a:r>
            <a:br>
              <a:rPr lang="de-DE" dirty="0"/>
            </a:br>
            <a:br>
              <a:rPr lang="de-DE" dirty="0"/>
            </a:br>
            <a:endParaRPr lang="de-DE" dirty="0"/>
          </a:p>
        </p:txBody>
      </p:sp>
      <p:sp>
        <p:nvSpPr>
          <p:cNvPr id="8" name="Textplatzhalter 7"/>
          <p:cNvSpPr>
            <a:spLocks noGrp="1"/>
          </p:cNvSpPr>
          <p:nvPr>
            <p:ph type="body" sz="quarter" idx="11" hasCustomPrompt="1"/>
          </p:nvPr>
        </p:nvSpPr>
        <p:spPr>
          <a:xfrm>
            <a:off x="468313" y="1221600"/>
            <a:ext cx="8172000" cy="3077766"/>
          </a:xfrm>
          <a:prstGeom prst="rect">
            <a:avLst/>
          </a:prstGeom>
        </p:spPr>
        <p:txBody>
          <a:bodyPr/>
          <a:lstStyle>
            <a:lvl1pPr marL="0" marR="0" indent="0" algn="l" defTabSz="914400" rtl="0" eaLnBrk="0" fontAlgn="base" latinLnBrk="0" hangingPunct="0">
              <a:lnSpc>
                <a:spcPct val="100000"/>
              </a:lnSpc>
              <a:spcBef>
                <a:spcPct val="20000"/>
              </a:spcBef>
              <a:spcAft>
                <a:spcPct val="0"/>
              </a:spcAft>
              <a:buClr>
                <a:srgbClr val="004F80"/>
              </a:buClr>
              <a:buSzPct val="80000"/>
              <a:buFont typeface="Wingdings" pitchFamily="2" charset="2"/>
              <a:buNone/>
              <a:tabLst/>
              <a:defRPr sz="2000">
                <a:latin typeface="BundesSans Office"/>
              </a:defRPr>
            </a:lvl1pPr>
            <a:lvl2pPr marL="361950" indent="-192088" algn="l">
              <a:buFont typeface="Arial" pitchFamily="34" charset="0"/>
              <a:buChar char="•"/>
              <a:defRPr sz="1800">
                <a:latin typeface="BundesSans Office"/>
              </a:defRPr>
            </a:lvl2pPr>
            <a:lvl3pPr marL="711200" indent="-284163" algn="l">
              <a:buFont typeface="Arial" pitchFamily="34" charset="0"/>
              <a:buChar char="•"/>
              <a:tabLst/>
              <a:defRPr sz="1800">
                <a:latin typeface="BundesSans Office"/>
              </a:defRPr>
            </a:lvl3pPr>
            <a:lvl4pPr marL="714375" indent="131763" algn="l">
              <a:buFont typeface="Arial" pitchFamily="34" charset="0"/>
              <a:buChar char="•"/>
              <a:defRPr>
                <a:latin typeface="BundesSans Office"/>
              </a:defRPr>
            </a:lvl4pPr>
            <a:lvl5pPr marL="1160463" indent="-228600" algn="l">
              <a:buFont typeface="Arial" pitchFamily="34" charset="0"/>
              <a:buChar char="•"/>
              <a:defRPr baseline="0">
                <a:latin typeface="BundesSans Office"/>
              </a:defRPr>
            </a:lvl5pPr>
            <a:lvl6pPr marL="1436688" indent="-228600" algn="l">
              <a:buFont typeface="Arial" pitchFamily="34" charset="0"/>
              <a:buChar char="•"/>
              <a:defRPr>
                <a:solidFill>
                  <a:srgbClr val="004F80"/>
                </a:solidFill>
                <a:latin typeface="BundesSans Office"/>
              </a:defRPr>
            </a:lvl6pPr>
            <a:lvl7pPr marL="1704975" indent="-171450" algn="l">
              <a:defRPr baseline="0">
                <a:solidFill>
                  <a:srgbClr val="004F80"/>
                </a:solidFill>
                <a:latin typeface="BundesSans Office"/>
              </a:defRPr>
            </a:lvl7pPr>
          </a:lstStyle>
          <a:p>
            <a:r>
              <a:rPr lang="de-DE" dirty="0"/>
              <a:t>Standard-Fließtext: </a:t>
            </a:r>
            <a:r>
              <a:rPr lang="de-DE" dirty="0" err="1"/>
              <a:t>BundesSans</a:t>
            </a:r>
            <a:r>
              <a:rPr lang="de-DE" dirty="0"/>
              <a:t> Office Regular 20 </a:t>
            </a:r>
            <a:r>
              <a:rPr lang="de-DE" dirty="0" err="1"/>
              <a:t>pt</a:t>
            </a:r>
            <a:r>
              <a:rPr lang="de-DE" dirty="0"/>
              <a:t> (wenn nötig: bis min. 16 </a:t>
            </a:r>
            <a:r>
              <a:rPr lang="de-DE" dirty="0" err="1"/>
              <a:t>pt</a:t>
            </a:r>
            <a:r>
              <a:rPr lang="de-DE" dirty="0"/>
              <a:t> verkleinern); Aufzählungen über Menüleiste starten</a:t>
            </a:r>
          </a:p>
          <a:p>
            <a:pPr lvl="1"/>
            <a:r>
              <a:rPr lang="de-DE" dirty="0"/>
              <a:t>Erste Ebene</a:t>
            </a:r>
          </a:p>
          <a:p>
            <a:pPr lvl="2"/>
            <a:r>
              <a:rPr lang="de-DE" dirty="0"/>
              <a:t>Zweite Ebene</a:t>
            </a:r>
          </a:p>
          <a:p>
            <a:pPr lvl="3"/>
            <a:r>
              <a:rPr lang="de-DE" dirty="0"/>
              <a:t>Dritte Ebene</a:t>
            </a:r>
          </a:p>
          <a:p>
            <a:pPr lvl="4"/>
            <a:r>
              <a:rPr lang="de-DE" dirty="0"/>
              <a:t>Vierte Ebene</a:t>
            </a:r>
          </a:p>
          <a:p>
            <a:pPr lvl="5"/>
            <a:r>
              <a:rPr lang="de-DE" dirty="0"/>
              <a:t>Fünfte Ebene</a:t>
            </a:r>
          </a:p>
          <a:p>
            <a:pPr lvl="6"/>
            <a:r>
              <a:rPr lang="de-DE" dirty="0"/>
              <a:t>Sechste Ebene</a:t>
            </a:r>
          </a:p>
        </p:txBody>
      </p:sp>
      <p:sp>
        <p:nvSpPr>
          <p:cNvPr id="6" name="Fußzeilenplatzhalter 5"/>
          <p:cNvSpPr>
            <a:spLocks noGrp="1"/>
          </p:cNvSpPr>
          <p:nvPr>
            <p:ph type="ftr" sz="quarter" idx="10"/>
          </p:nvPr>
        </p:nvSpPr>
        <p:spPr>
          <a:xfrm>
            <a:off x="5760000" y="4731990"/>
            <a:ext cx="2895600" cy="273844"/>
          </a:xfrm>
        </p:spPr>
        <p:txBody>
          <a:bodyPr/>
          <a:lstStyle/>
          <a:p>
            <a:r>
              <a:rPr lang="de-DE"/>
              <a:t>xyz</a:t>
            </a:r>
            <a:endParaRPr lang="de-DE" dirty="0"/>
          </a:p>
        </p:txBody>
      </p:sp>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001" y="4370400"/>
            <a:ext cx="1238677" cy="766800"/>
          </a:xfrm>
          <a:prstGeom prst="rect">
            <a:avLst/>
          </a:prstGeom>
        </p:spPr>
      </p:pic>
    </p:spTree>
    <p:extLst>
      <p:ext uri="{BB962C8B-B14F-4D97-AF65-F5344CB8AC3E}">
        <p14:creationId xmlns:p14="http://schemas.microsoft.com/office/powerpoint/2010/main" val="4085678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ufzählung">
    <p:spTree>
      <p:nvGrpSpPr>
        <p:cNvPr id="1" name=""/>
        <p:cNvGrpSpPr/>
        <p:nvPr/>
      </p:nvGrpSpPr>
      <p:grpSpPr>
        <a:xfrm>
          <a:off x="0" y="0"/>
          <a:ext cx="0" cy="0"/>
          <a:chOff x="0" y="0"/>
          <a:chExt cx="0" cy="0"/>
        </a:xfrm>
      </p:grpSpPr>
      <p:sp>
        <p:nvSpPr>
          <p:cNvPr id="4114" name="Rectangle 18"/>
          <p:cNvSpPr>
            <a:spLocks noGrp="1" noChangeArrowheads="1"/>
          </p:cNvSpPr>
          <p:nvPr>
            <p:ph type="ctrTitle" hasCustomPrompt="1"/>
          </p:nvPr>
        </p:nvSpPr>
        <p:spPr>
          <a:xfrm>
            <a:off x="467544" y="357504"/>
            <a:ext cx="5760000" cy="735546"/>
          </a:xfrm>
          <a:prstGeom prst="rect">
            <a:avLst/>
          </a:prstGeom>
        </p:spPr>
        <p:txBody>
          <a:bodyPr/>
          <a:lstStyle>
            <a:lvl1pPr>
              <a:lnSpc>
                <a:spcPts val="3500"/>
              </a:lnSpc>
              <a:defRPr sz="3000" b="0">
                <a:solidFill>
                  <a:srgbClr val="004F80"/>
                </a:solidFill>
              </a:defRPr>
            </a:lvl1pPr>
          </a:lstStyle>
          <a:p>
            <a:r>
              <a:rPr lang="de-DE" dirty="0"/>
              <a:t>Headline BundesSerif 30 </a:t>
            </a:r>
            <a:r>
              <a:rPr lang="de-DE" dirty="0" err="1"/>
              <a:t>pt</a:t>
            </a:r>
            <a:r>
              <a:rPr lang="de-DE" dirty="0"/>
              <a:t>;</a:t>
            </a:r>
            <a:br>
              <a:rPr lang="de-DE" dirty="0"/>
            </a:br>
            <a:r>
              <a:rPr lang="de-DE" dirty="0"/>
              <a:t>max. zweizeilig </a:t>
            </a:r>
            <a:br>
              <a:rPr lang="de-DE" dirty="0"/>
            </a:br>
            <a:br>
              <a:rPr lang="de-DE" dirty="0"/>
            </a:br>
            <a:endParaRPr lang="de-DE" dirty="0"/>
          </a:p>
        </p:txBody>
      </p:sp>
      <p:sp>
        <p:nvSpPr>
          <p:cNvPr id="8" name="Textplatzhalter 7"/>
          <p:cNvSpPr>
            <a:spLocks noGrp="1"/>
          </p:cNvSpPr>
          <p:nvPr>
            <p:ph idx="1" hasCustomPrompt="1"/>
          </p:nvPr>
        </p:nvSpPr>
        <p:spPr bwMode="auto">
          <a:xfrm>
            <a:off x="467544" y="1221600"/>
            <a:ext cx="8172000" cy="3148800"/>
          </a:xfrm>
          <a:prstGeom prst="rect">
            <a:avLst/>
          </a:prstGeom>
          <a:noFill/>
          <a:ln>
            <a:noFill/>
          </a:ln>
        </p:spPr>
        <p:txBody>
          <a:bodyPr/>
          <a:lstStyle>
            <a:lvl1pPr marL="180975" indent="-180975">
              <a:buFont typeface="Arial" pitchFamily="34" charset="0"/>
              <a:buChar char="•"/>
              <a:defRPr sz="2000" baseline="0">
                <a:solidFill>
                  <a:srgbClr val="004F80"/>
                </a:solidFill>
                <a:latin typeface="BundesSans Office"/>
              </a:defRPr>
            </a:lvl1pPr>
            <a:lvl2pPr marL="539750" indent="-284163">
              <a:buFont typeface="Arial" pitchFamily="34" charset="0"/>
              <a:buChar char="•"/>
              <a:defRPr sz="1800" baseline="0">
                <a:solidFill>
                  <a:srgbClr val="004F80"/>
                </a:solidFill>
                <a:latin typeface="BundesSans Office"/>
              </a:defRPr>
            </a:lvl2pPr>
            <a:lvl3pPr marL="892175" indent="-284163">
              <a:buFont typeface="Arial" pitchFamily="34" charset="0"/>
              <a:buChar char="•"/>
              <a:defRPr sz="1800">
                <a:solidFill>
                  <a:srgbClr val="004F80"/>
                </a:solidFill>
                <a:latin typeface="BundesSans Office"/>
              </a:defRPr>
            </a:lvl3pPr>
            <a:lvl4pPr marL="1160463" indent="-228600">
              <a:buFont typeface="Arial" pitchFamily="34" charset="0"/>
              <a:buChar char="•"/>
              <a:defRPr sz="1600">
                <a:solidFill>
                  <a:srgbClr val="004F80"/>
                </a:solidFill>
                <a:latin typeface="BundesSans Office"/>
              </a:defRPr>
            </a:lvl4pPr>
            <a:lvl5pPr marL="1436688" indent="-228600">
              <a:buFont typeface="Arial" pitchFamily="34" charset="0"/>
              <a:buChar char="•"/>
              <a:defRPr sz="1600">
                <a:solidFill>
                  <a:srgbClr val="004F80"/>
                </a:solidFill>
                <a:latin typeface="BundesSans Office"/>
              </a:defRPr>
            </a:lvl5pPr>
            <a:lvl6pPr marL="1703388" indent="-228600">
              <a:defRPr>
                <a:solidFill>
                  <a:srgbClr val="004F80"/>
                </a:solidFill>
                <a:latin typeface="BundesSans Office"/>
              </a:defRPr>
            </a:lvl6pPr>
            <a:lvl7pPr marL="1970088" indent="-228600">
              <a:defRPr sz="1400">
                <a:solidFill>
                  <a:srgbClr val="004F80"/>
                </a:solidFill>
              </a:defRPr>
            </a:lvl7pPr>
          </a:lstStyle>
          <a:p>
            <a:pPr lvl="0"/>
            <a:r>
              <a:rPr lang="de-DE" noProof="0" dirty="0"/>
              <a:t>Aufzählungen </a:t>
            </a:r>
            <a:r>
              <a:rPr lang="de-DE" noProof="0" dirty="0" err="1"/>
              <a:t>BundesSans</a:t>
            </a:r>
            <a:r>
              <a:rPr lang="de-DE" noProof="0" dirty="0"/>
              <a:t>; beginnend bei 20 </a:t>
            </a:r>
            <a:r>
              <a:rPr lang="de-DE" noProof="0" dirty="0" err="1"/>
              <a:t>pt</a:t>
            </a:r>
            <a:endParaRPr lang="de-DE" noProof="0" dirty="0"/>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5"/>
            <a:r>
              <a:rPr lang="de-DE" noProof="0" dirty="0">
                <a:latin typeface="BundesSans Office"/>
              </a:rPr>
              <a:t>Sechste Ebene</a:t>
            </a:r>
          </a:p>
          <a:p>
            <a:pPr lvl="6"/>
            <a:r>
              <a:rPr lang="de-DE" sz="1400" noProof="0" dirty="0">
                <a:latin typeface="BundesSans Office"/>
              </a:rPr>
              <a:t>Siebte Ebene</a:t>
            </a:r>
            <a:endParaRPr lang="de-DE" noProof="0" dirty="0"/>
          </a:p>
        </p:txBody>
      </p:sp>
      <p:sp>
        <p:nvSpPr>
          <p:cNvPr id="6" name="Fußzeilenplatzhalter 5"/>
          <p:cNvSpPr>
            <a:spLocks noGrp="1"/>
          </p:cNvSpPr>
          <p:nvPr>
            <p:ph type="ftr" sz="quarter" idx="10"/>
          </p:nvPr>
        </p:nvSpPr>
        <p:spPr>
          <a:xfrm>
            <a:off x="5760000" y="4731990"/>
            <a:ext cx="2895600" cy="273844"/>
          </a:xfrm>
        </p:spPr>
        <p:txBody>
          <a:bodyPr/>
          <a:lstStyle/>
          <a:p>
            <a:r>
              <a:rPr lang="de-DE"/>
              <a:t>xyz</a:t>
            </a:r>
            <a:endParaRPr lang="de-DE" dirty="0"/>
          </a:p>
        </p:txBody>
      </p:sp>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001" y="4370400"/>
            <a:ext cx="1238677" cy="766800"/>
          </a:xfrm>
          <a:prstGeom prst="rect">
            <a:avLst/>
          </a:prstGeom>
        </p:spPr>
      </p:pic>
    </p:spTree>
    <p:extLst>
      <p:ext uri="{BB962C8B-B14F-4D97-AF65-F5344CB8AC3E}">
        <p14:creationId xmlns:p14="http://schemas.microsoft.com/office/powerpoint/2010/main" val="408567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ild gross rechts">
    <p:spTree>
      <p:nvGrpSpPr>
        <p:cNvPr id="1" name=""/>
        <p:cNvGrpSpPr/>
        <p:nvPr/>
      </p:nvGrpSpPr>
      <p:grpSpPr>
        <a:xfrm>
          <a:off x="0" y="0"/>
          <a:ext cx="0" cy="0"/>
          <a:chOff x="0" y="0"/>
          <a:chExt cx="0" cy="0"/>
        </a:xfrm>
      </p:grpSpPr>
      <p:sp>
        <p:nvSpPr>
          <p:cNvPr id="4114" name="Rectangle 18"/>
          <p:cNvSpPr>
            <a:spLocks noGrp="1" noChangeArrowheads="1"/>
          </p:cNvSpPr>
          <p:nvPr>
            <p:ph type="ctrTitle" hasCustomPrompt="1"/>
          </p:nvPr>
        </p:nvSpPr>
        <p:spPr>
          <a:xfrm>
            <a:off x="467544" y="357504"/>
            <a:ext cx="5616000" cy="735546"/>
          </a:xfrm>
          <a:prstGeom prst="rect">
            <a:avLst/>
          </a:prstGeom>
        </p:spPr>
        <p:txBody>
          <a:bodyPr/>
          <a:lstStyle>
            <a:lvl1pPr>
              <a:lnSpc>
                <a:spcPts val="3500"/>
              </a:lnSpc>
              <a:defRPr sz="3000" b="0">
                <a:solidFill>
                  <a:srgbClr val="004F80"/>
                </a:solidFill>
              </a:defRPr>
            </a:lvl1pPr>
          </a:lstStyle>
          <a:p>
            <a:r>
              <a:rPr lang="de-DE" dirty="0"/>
              <a:t>Headline BundesSerif 30 </a:t>
            </a:r>
            <a:r>
              <a:rPr lang="de-DE" dirty="0" err="1"/>
              <a:t>pt</a:t>
            </a:r>
            <a:r>
              <a:rPr lang="de-DE" dirty="0"/>
              <a:t>;</a:t>
            </a:r>
            <a:br>
              <a:rPr lang="de-DE" dirty="0"/>
            </a:br>
            <a:r>
              <a:rPr lang="de-DE" dirty="0"/>
              <a:t>max. zweizeilig </a:t>
            </a:r>
            <a:br>
              <a:rPr lang="de-DE" dirty="0"/>
            </a:br>
            <a:br>
              <a:rPr lang="de-DE" dirty="0"/>
            </a:br>
            <a:endParaRPr lang="de-DE" dirty="0"/>
          </a:p>
        </p:txBody>
      </p:sp>
      <p:sp>
        <p:nvSpPr>
          <p:cNvPr id="6" name="Rectangle 19"/>
          <p:cNvSpPr>
            <a:spLocks noGrp="1" noChangeArrowheads="1"/>
          </p:cNvSpPr>
          <p:nvPr>
            <p:ph type="subTitle" idx="1" hasCustomPrompt="1"/>
          </p:nvPr>
        </p:nvSpPr>
        <p:spPr>
          <a:xfrm>
            <a:off x="467544" y="1221600"/>
            <a:ext cx="2556000" cy="3051000"/>
          </a:xfrm>
          <a:prstGeom prst="rect">
            <a:avLst/>
          </a:prstGeom>
        </p:spPr>
        <p:txBody>
          <a:bodyPr tIns="36000" rIns="36000" bIns="36000"/>
          <a:lstStyle>
            <a:lvl1pPr marL="0" marR="0" indent="0" algn="l" defTabSz="914400" rtl="0" eaLnBrk="0" fontAlgn="base" latinLnBrk="0" hangingPunct="0">
              <a:lnSpc>
                <a:spcPct val="100000"/>
              </a:lnSpc>
              <a:spcBef>
                <a:spcPct val="20000"/>
              </a:spcBef>
              <a:spcAft>
                <a:spcPct val="0"/>
              </a:spcAft>
              <a:buClr>
                <a:srgbClr val="004F80"/>
              </a:buClr>
              <a:buSzPct val="80000"/>
              <a:buFont typeface="Wingdings 3" charset="2"/>
              <a:buNone/>
              <a:tabLst/>
              <a:defRPr lang="de-DE" sz="2000" b="0" baseline="0" smtClean="0">
                <a:solidFill>
                  <a:srgbClr val="004F80"/>
                </a:solidFill>
                <a:latin typeface="BundesSans Office"/>
              </a:defRPr>
            </a:lvl1pPr>
          </a:lstStyle>
          <a:p>
            <a:r>
              <a:rPr lang="de-DE" dirty="0"/>
              <a:t>Standard-Fließtext: </a:t>
            </a:r>
            <a:r>
              <a:rPr lang="de-DE" dirty="0" err="1"/>
              <a:t>BundesSans</a:t>
            </a:r>
            <a:r>
              <a:rPr lang="de-DE" dirty="0"/>
              <a:t> Office Regular 20 </a:t>
            </a:r>
            <a:r>
              <a:rPr lang="de-DE" dirty="0" err="1"/>
              <a:t>pt</a:t>
            </a:r>
            <a:r>
              <a:rPr lang="de-DE" dirty="0"/>
              <a:t> (wenn nötig: bis min. 16 </a:t>
            </a:r>
            <a:r>
              <a:rPr lang="de-DE" dirty="0" err="1"/>
              <a:t>pt</a:t>
            </a:r>
            <a:r>
              <a:rPr lang="de-DE" dirty="0"/>
              <a:t> verkleinern); Zwischenheadlines und Hervorhebungen fett</a:t>
            </a:r>
          </a:p>
        </p:txBody>
      </p:sp>
      <p:sp>
        <p:nvSpPr>
          <p:cNvPr id="9" name="Bildplatzhalter 8"/>
          <p:cNvSpPr>
            <a:spLocks noGrp="1"/>
          </p:cNvSpPr>
          <p:nvPr>
            <p:ph type="pic" sz="quarter" idx="10"/>
          </p:nvPr>
        </p:nvSpPr>
        <p:spPr>
          <a:xfrm>
            <a:off x="3240448" y="1248942"/>
            <a:ext cx="5364000" cy="3051000"/>
          </a:xfrm>
          <a:prstGeom prst="rect">
            <a:avLst/>
          </a:prstGeom>
        </p:spPr>
        <p:txBody>
          <a:bodyPr/>
          <a:lstStyle/>
          <a:p>
            <a:endParaRPr lang="de-DE"/>
          </a:p>
        </p:txBody>
      </p:sp>
      <p:sp>
        <p:nvSpPr>
          <p:cNvPr id="8" name="Fußzeilenplatzhalter 7"/>
          <p:cNvSpPr>
            <a:spLocks noGrp="1"/>
          </p:cNvSpPr>
          <p:nvPr>
            <p:ph type="ftr" sz="quarter" idx="11"/>
          </p:nvPr>
        </p:nvSpPr>
        <p:spPr>
          <a:xfrm>
            <a:off x="5760000" y="4725000"/>
            <a:ext cx="2895600" cy="273844"/>
          </a:xfrm>
        </p:spPr>
        <p:txBody>
          <a:bodyPr/>
          <a:lstStyle/>
          <a:p>
            <a:r>
              <a:rPr lang="de-DE"/>
              <a:t>xyz</a:t>
            </a:r>
            <a:endParaRPr lang="de-DE" dirty="0"/>
          </a:p>
        </p:txBody>
      </p:sp>
      <p:pic>
        <p:nvPicPr>
          <p:cNvPr id="10" name="Grafik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001" y="4370400"/>
            <a:ext cx="1238677" cy="766800"/>
          </a:xfrm>
          <a:prstGeom prst="rect">
            <a:avLst/>
          </a:prstGeom>
        </p:spPr>
      </p:pic>
    </p:spTree>
    <p:extLst>
      <p:ext uri="{BB962C8B-B14F-4D97-AF65-F5344CB8AC3E}">
        <p14:creationId xmlns:p14="http://schemas.microsoft.com/office/powerpoint/2010/main" val="4085678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ild gross links">
    <p:spTree>
      <p:nvGrpSpPr>
        <p:cNvPr id="1" name=""/>
        <p:cNvGrpSpPr/>
        <p:nvPr/>
      </p:nvGrpSpPr>
      <p:grpSpPr>
        <a:xfrm>
          <a:off x="0" y="0"/>
          <a:ext cx="0" cy="0"/>
          <a:chOff x="0" y="0"/>
          <a:chExt cx="0" cy="0"/>
        </a:xfrm>
      </p:grpSpPr>
      <p:sp>
        <p:nvSpPr>
          <p:cNvPr id="4114" name="Rectangle 18"/>
          <p:cNvSpPr>
            <a:spLocks noGrp="1" noChangeArrowheads="1"/>
          </p:cNvSpPr>
          <p:nvPr>
            <p:ph type="ctrTitle" hasCustomPrompt="1"/>
          </p:nvPr>
        </p:nvSpPr>
        <p:spPr>
          <a:xfrm>
            <a:off x="467544" y="357504"/>
            <a:ext cx="5616000" cy="735546"/>
          </a:xfrm>
          <a:prstGeom prst="rect">
            <a:avLst/>
          </a:prstGeom>
        </p:spPr>
        <p:txBody>
          <a:bodyPr/>
          <a:lstStyle>
            <a:lvl1pPr>
              <a:lnSpc>
                <a:spcPts val="3500"/>
              </a:lnSpc>
              <a:defRPr sz="3000" b="0">
                <a:solidFill>
                  <a:srgbClr val="004F80"/>
                </a:solidFill>
              </a:defRPr>
            </a:lvl1pPr>
          </a:lstStyle>
          <a:p>
            <a:r>
              <a:rPr lang="de-DE" dirty="0"/>
              <a:t>Headline BundesSerif 30 </a:t>
            </a:r>
            <a:r>
              <a:rPr lang="de-DE" dirty="0" err="1"/>
              <a:t>pt</a:t>
            </a:r>
            <a:r>
              <a:rPr lang="de-DE" dirty="0"/>
              <a:t>;</a:t>
            </a:r>
            <a:br>
              <a:rPr lang="de-DE" dirty="0"/>
            </a:br>
            <a:r>
              <a:rPr lang="de-DE" dirty="0"/>
              <a:t>max. zweizeilig </a:t>
            </a:r>
            <a:br>
              <a:rPr lang="de-DE" dirty="0"/>
            </a:br>
            <a:br>
              <a:rPr lang="de-DE" dirty="0"/>
            </a:br>
            <a:endParaRPr lang="de-DE" dirty="0"/>
          </a:p>
        </p:txBody>
      </p:sp>
      <p:sp>
        <p:nvSpPr>
          <p:cNvPr id="6" name="Rectangle 19"/>
          <p:cNvSpPr>
            <a:spLocks noGrp="1" noChangeArrowheads="1"/>
          </p:cNvSpPr>
          <p:nvPr>
            <p:ph type="subTitle" idx="1" hasCustomPrompt="1"/>
          </p:nvPr>
        </p:nvSpPr>
        <p:spPr>
          <a:xfrm>
            <a:off x="6084168" y="1221600"/>
            <a:ext cx="2556000" cy="3051000"/>
          </a:xfrm>
          <a:prstGeom prst="rect">
            <a:avLst/>
          </a:prstGeom>
        </p:spPr>
        <p:txBody>
          <a:bodyPr tIns="36000" rIns="36000" bIns="36000"/>
          <a:lstStyle>
            <a:lvl1pPr marL="0" marR="0" indent="0" algn="l" defTabSz="914400" rtl="0" eaLnBrk="0" fontAlgn="base" latinLnBrk="0" hangingPunct="0">
              <a:lnSpc>
                <a:spcPct val="100000"/>
              </a:lnSpc>
              <a:spcBef>
                <a:spcPct val="20000"/>
              </a:spcBef>
              <a:spcAft>
                <a:spcPct val="0"/>
              </a:spcAft>
              <a:buClr>
                <a:srgbClr val="004F80"/>
              </a:buClr>
              <a:buSzPct val="80000"/>
              <a:buFont typeface="Wingdings 3" charset="2"/>
              <a:buNone/>
              <a:tabLst/>
              <a:defRPr lang="de-DE" sz="2000" b="0" baseline="0" smtClean="0">
                <a:solidFill>
                  <a:srgbClr val="004F80"/>
                </a:solidFill>
                <a:latin typeface="BundesSans Office"/>
              </a:defRPr>
            </a:lvl1pPr>
          </a:lstStyle>
          <a:p>
            <a:r>
              <a:rPr lang="de-DE" dirty="0"/>
              <a:t>Standard-Fließtext: </a:t>
            </a:r>
            <a:r>
              <a:rPr lang="de-DE" dirty="0" err="1"/>
              <a:t>BundesSans</a:t>
            </a:r>
            <a:r>
              <a:rPr lang="de-DE" dirty="0"/>
              <a:t> Office Regular 20 </a:t>
            </a:r>
            <a:r>
              <a:rPr lang="de-DE" dirty="0" err="1"/>
              <a:t>pt</a:t>
            </a:r>
            <a:r>
              <a:rPr lang="de-DE" dirty="0"/>
              <a:t> (wenn nötig: bis min. 16 </a:t>
            </a:r>
            <a:r>
              <a:rPr lang="de-DE" dirty="0" err="1"/>
              <a:t>pt</a:t>
            </a:r>
            <a:r>
              <a:rPr lang="de-DE" dirty="0"/>
              <a:t> verkleinern); Zwischenheadlines und Hervorhebungen fett</a:t>
            </a:r>
          </a:p>
        </p:txBody>
      </p:sp>
      <p:sp>
        <p:nvSpPr>
          <p:cNvPr id="9" name="Bildplatzhalter 8"/>
          <p:cNvSpPr>
            <a:spLocks noGrp="1"/>
          </p:cNvSpPr>
          <p:nvPr>
            <p:ph type="pic" sz="quarter" idx="10"/>
          </p:nvPr>
        </p:nvSpPr>
        <p:spPr>
          <a:xfrm>
            <a:off x="467544" y="1221600"/>
            <a:ext cx="5364000" cy="3051000"/>
          </a:xfrm>
          <a:prstGeom prst="rect">
            <a:avLst/>
          </a:prstGeom>
        </p:spPr>
        <p:txBody>
          <a:bodyPr/>
          <a:lstStyle/>
          <a:p>
            <a:endParaRPr lang="de-DE"/>
          </a:p>
        </p:txBody>
      </p:sp>
      <p:sp>
        <p:nvSpPr>
          <p:cNvPr id="8" name="Fußzeilenplatzhalter 7"/>
          <p:cNvSpPr>
            <a:spLocks noGrp="1"/>
          </p:cNvSpPr>
          <p:nvPr>
            <p:ph type="ftr" sz="quarter" idx="11"/>
          </p:nvPr>
        </p:nvSpPr>
        <p:spPr>
          <a:xfrm>
            <a:off x="5760000" y="4731990"/>
            <a:ext cx="2895600" cy="273844"/>
          </a:xfrm>
        </p:spPr>
        <p:txBody>
          <a:bodyPr/>
          <a:lstStyle/>
          <a:p>
            <a:r>
              <a:rPr lang="de-DE"/>
              <a:t>xyz</a:t>
            </a:r>
            <a:endParaRPr lang="de-DE" dirty="0"/>
          </a:p>
        </p:txBody>
      </p:sp>
      <p:pic>
        <p:nvPicPr>
          <p:cNvPr id="10" name="Grafik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001" y="4370400"/>
            <a:ext cx="1238677" cy="766800"/>
          </a:xfrm>
          <a:prstGeom prst="rect">
            <a:avLst/>
          </a:prstGeom>
        </p:spPr>
      </p:pic>
    </p:spTree>
    <p:extLst>
      <p:ext uri="{BB962C8B-B14F-4D97-AF65-F5344CB8AC3E}">
        <p14:creationId xmlns:p14="http://schemas.microsoft.com/office/powerpoint/2010/main" val="4085678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ild vollflaechig">
    <p:spTree>
      <p:nvGrpSpPr>
        <p:cNvPr id="1" name=""/>
        <p:cNvGrpSpPr/>
        <p:nvPr/>
      </p:nvGrpSpPr>
      <p:grpSpPr>
        <a:xfrm>
          <a:off x="0" y="0"/>
          <a:ext cx="0" cy="0"/>
          <a:chOff x="0" y="0"/>
          <a:chExt cx="0" cy="0"/>
        </a:xfrm>
      </p:grpSpPr>
      <p:sp>
        <p:nvSpPr>
          <p:cNvPr id="4114" name="Rectangle 18"/>
          <p:cNvSpPr>
            <a:spLocks noGrp="1" noChangeArrowheads="1"/>
          </p:cNvSpPr>
          <p:nvPr>
            <p:ph type="ctrTitle" hasCustomPrompt="1"/>
          </p:nvPr>
        </p:nvSpPr>
        <p:spPr>
          <a:xfrm>
            <a:off x="467544" y="357504"/>
            <a:ext cx="5616000" cy="735546"/>
          </a:xfrm>
          <a:prstGeom prst="rect">
            <a:avLst/>
          </a:prstGeom>
        </p:spPr>
        <p:txBody>
          <a:bodyPr/>
          <a:lstStyle>
            <a:lvl1pPr>
              <a:lnSpc>
                <a:spcPts val="3500"/>
              </a:lnSpc>
              <a:defRPr sz="3000" b="0">
                <a:solidFill>
                  <a:srgbClr val="004F80"/>
                </a:solidFill>
              </a:defRPr>
            </a:lvl1pPr>
          </a:lstStyle>
          <a:p>
            <a:r>
              <a:rPr lang="de-DE" dirty="0"/>
              <a:t>Headline BundesSerif 30 </a:t>
            </a:r>
            <a:r>
              <a:rPr lang="de-DE" dirty="0" err="1"/>
              <a:t>pt</a:t>
            </a:r>
            <a:r>
              <a:rPr lang="de-DE" dirty="0"/>
              <a:t>;</a:t>
            </a:r>
            <a:br>
              <a:rPr lang="de-DE" dirty="0"/>
            </a:br>
            <a:r>
              <a:rPr lang="de-DE" dirty="0"/>
              <a:t>max. zweizeilig </a:t>
            </a:r>
            <a:br>
              <a:rPr lang="de-DE" dirty="0"/>
            </a:br>
            <a:br>
              <a:rPr lang="de-DE" dirty="0"/>
            </a:br>
            <a:endParaRPr lang="de-DE" dirty="0"/>
          </a:p>
        </p:txBody>
      </p:sp>
      <p:sp>
        <p:nvSpPr>
          <p:cNvPr id="8" name="Bildplatzhalter 7"/>
          <p:cNvSpPr>
            <a:spLocks noGrp="1"/>
          </p:cNvSpPr>
          <p:nvPr>
            <p:ph type="pic" sz="quarter" idx="10"/>
          </p:nvPr>
        </p:nvSpPr>
        <p:spPr>
          <a:xfrm>
            <a:off x="467544" y="1248942"/>
            <a:ext cx="8172000" cy="3051000"/>
          </a:xfrm>
          <a:prstGeom prst="rect">
            <a:avLst/>
          </a:prstGeom>
        </p:spPr>
        <p:txBody>
          <a:bodyPr/>
          <a:lstStyle/>
          <a:p>
            <a:endParaRPr lang="de-DE"/>
          </a:p>
        </p:txBody>
      </p:sp>
      <p:sp>
        <p:nvSpPr>
          <p:cNvPr id="6" name="Fußzeilenplatzhalter 5"/>
          <p:cNvSpPr>
            <a:spLocks noGrp="1"/>
          </p:cNvSpPr>
          <p:nvPr>
            <p:ph type="ftr" sz="quarter" idx="11"/>
          </p:nvPr>
        </p:nvSpPr>
        <p:spPr>
          <a:xfrm>
            <a:off x="5760000" y="4731990"/>
            <a:ext cx="2895600" cy="273844"/>
          </a:xfrm>
        </p:spPr>
        <p:txBody>
          <a:bodyPr/>
          <a:lstStyle/>
          <a:p>
            <a:r>
              <a:rPr lang="de-DE"/>
              <a:t>xyz</a:t>
            </a:r>
            <a:endParaRPr lang="de-DE" dirty="0"/>
          </a:p>
        </p:txBody>
      </p:sp>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001" y="4370400"/>
            <a:ext cx="1238677" cy="766800"/>
          </a:xfrm>
          <a:prstGeom prst="rect">
            <a:avLst/>
          </a:prstGeom>
        </p:spPr>
      </p:pic>
    </p:spTree>
    <p:extLst>
      <p:ext uri="{BB962C8B-B14F-4D97-AF65-F5344CB8AC3E}">
        <p14:creationId xmlns:p14="http://schemas.microsoft.com/office/powerpoint/2010/main" val="4085678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agramm vollflaechig">
    <p:spTree>
      <p:nvGrpSpPr>
        <p:cNvPr id="1" name=""/>
        <p:cNvGrpSpPr/>
        <p:nvPr/>
      </p:nvGrpSpPr>
      <p:grpSpPr>
        <a:xfrm>
          <a:off x="0" y="0"/>
          <a:ext cx="0" cy="0"/>
          <a:chOff x="0" y="0"/>
          <a:chExt cx="0" cy="0"/>
        </a:xfrm>
      </p:grpSpPr>
      <p:sp>
        <p:nvSpPr>
          <p:cNvPr id="4114" name="Rectangle 18"/>
          <p:cNvSpPr>
            <a:spLocks noGrp="1" noChangeArrowheads="1"/>
          </p:cNvSpPr>
          <p:nvPr>
            <p:ph type="ctrTitle" hasCustomPrompt="1"/>
          </p:nvPr>
        </p:nvSpPr>
        <p:spPr>
          <a:xfrm>
            <a:off x="467544" y="357504"/>
            <a:ext cx="5616000" cy="735546"/>
          </a:xfrm>
          <a:prstGeom prst="rect">
            <a:avLst/>
          </a:prstGeom>
        </p:spPr>
        <p:txBody>
          <a:bodyPr/>
          <a:lstStyle>
            <a:lvl1pPr>
              <a:lnSpc>
                <a:spcPts val="3500"/>
              </a:lnSpc>
              <a:defRPr sz="3000" b="0">
                <a:solidFill>
                  <a:srgbClr val="004F80"/>
                </a:solidFill>
              </a:defRPr>
            </a:lvl1pPr>
          </a:lstStyle>
          <a:p>
            <a:r>
              <a:rPr lang="de-DE" dirty="0"/>
              <a:t>Headline BundesSerif 30 </a:t>
            </a:r>
            <a:r>
              <a:rPr lang="de-DE" dirty="0" err="1"/>
              <a:t>pt</a:t>
            </a:r>
            <a:r>
              <a:rPr lang="de-DE" dirty="0"/>
              <a:t>;</a:t>
            </a:r>
            <a:br>
              <a:rPr lang="de-DE" dirty="0"/>
            </a:br>
            <a:r>
              <a:rPr lang="de-DE" dirty="0"/>
              <a:t>max. zweizeilig </a:t>
            </a:r>
            <a:br>
              <a:rPr lang="de-DE" dirty="0"/>
            </a:br>
            <a:br>
              <a:rPr lang="de-DE" dirty="0"/>
            </a:br>
            <a:endParaRPr lang="de-DE" dirty="0"/>
          </a:p>
        </p:txBody>
      </p:sp>
      <p:sp>
        <p:nvSpPr>
          <p:cNvPr id="6" name="Fußzeilenplatzhalter 5"/>
          <p:cNvSpPr>
            <a:spLocks noGrp="1"/>
          </p:cNvSpPr>
          <p:nvPr>
            <p:ph type="ftr" sz="quarter" idx="11"/>
          </p:nvPr>
        </p:nvSpPr>
        <p:spPr>
          <a:xfrm>
            <a:off x="5760000" y="4731990"/>
            <a:ext cx="2895600" cy="273844"/>
          </a:xfrm>
        </p:spPr>
        <p:txBody>
          <a:bodyPr/>
          <a:lstStyle/>
          <a:p>
            <a:r>
              <a:rPr lang="de-DE"/>
              <a:t>xyz</a:t>
            </a:r>
            <a:endParaRPr lang="de-DE" dirty="0"/>
          </a:p>
        </p:txBody>
      </p:sp>
      <p:sp>
        <p:nvSpPr>
          <p:cNvPr id="9" name="Diagrammplatzhalter 8"/>
          <p:cNvSpPr>
            <a:spLocks noGrp="1"/>
          </p:cNvSpPr>
          <p:nvPr>
            <p:ph type="chart" sz="quarter" idx="12"/>
          </p:nvPr>
        </p:nvSpPr>
        <p:spPr>
          <a:xfrm>
            <a:off x="468313" y="1248942"/>
            <a:ext cx="8172000" cy="3051000"/>
          </a:xfrm>
          <a:prstGeom prst="rect">
            <a:avLst/>
          </a:prstGeom>
        </p:spPr>
        <p:txBody>
          <a:bodyPr/>
          <a:lstStyle/>
          <a:p>
            <a:endParaRPr lang="de-DE"/>
          </a:p>
        </p:txBody>
      </p:sp>
      <p:pic>
        <p:nvPicPr>
          <p:cNvPr id="8" name="Grafik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001" y="4370400"/>
            <a:ext cx="1238677" cy="766800"/>
          </a:xfrm>
          <a:prstGeom prst="rect">
            <a:avLst/>
          </a:prstGeom>
        </p:spPr>
      </p:pic>
    </p:spTree>
    <p:extLst>
      <p:ext uri="{BB962C8B-B14F-4D97-AF65-F5344CB8AC3E}">
        <p14:creationId xmlns:p14="http://schemas.microsoft.com/office/powerpoint/2010/main" val="4085678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4"/>
          <p:cNvSpPr>
            <a:spLocks noChangeArrowheads="1"/>
          </p:cNvSpPr>
          <p:nvPr userDrawn="1"/>
        </p:nvSpPr>
        <p:spPr bwMode="auto">
          <a:xfrm>
            <a:off x="0" y="0"/>
            <a:ext cx="9144000" cy="5143500"/>
          </a:xfrm>
          <a:prstGeom prst="rect">
            <a:avLst/>
          </a:prstGeom>
          <a:solidFill>
            <a:srgbClr val="004F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defRPr/>
            </a:pPr>
            <a:endParaRPr lang="de-DE" altLang="de-DE">
              <a:solidFill>
                <a:srgbClr val="004F80"/>
              </a:solidFill>
              <a:latin typeface="Neue Praxis" charset="0"/>
            </a:endParaRPr>
          </a:p>
        </p:txBody>
      </p:sp>
      <p:pic>
        <p:nvPicPr>
          <p:cNvPr id="1031" name="Grafik 1"/>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84150" y="141685"/>
            <a:ext cx="2133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4"/>
          <p:cNvSpPr>
            <a:spLocks noChangeArrowheads="1"/>
          </p:cNvSpPr>
          <p:nvPr userDrawn="1"/>
        </p:nvSpPr>
        <p:spPr bwMode="auto">
          <a:xfrm>
            <a:off x="146050" y="134542"/>
            <a:ext cx="8839200" cy="10690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defRPr/>
            </a:pPr>
            <a:endParaRPr lang="de-DE" altLang="de-DE">
              <a:solidFill>
                <a:srgbClr val="004F80"/>
              </a:solidFill>
              <a:latin typeface="Neue Praxis" charset="0"/>
            </a:endParaRPr>
          </a:p>
        </p:txBody>
      </p:sp>
      <p:sp>
        <p:nvSpPr>
          <p:cNvPr id="10" name="Text Box 21"/>
          <p:cNvSpPr txBox="1">
            <a:spLocks noChangeArrowheads="1"/>
          </p:cNvSpPr>
          <p:nvPr userDrawn="1"/>
        </p:nvSpPr>
        <p:spPr bwMode="auto">
          <a:xfrm>
            <a:off x="900113" y="4629150"/>
            <a:ext cx="7593012" cy="351235"/>
          </a:xfrm>
          <a:prstGeom prst="rect">
            <a:avLst/>
          </a:prstGeom>
          <a:noFill/>
          <a:ln w="9525">
            <a:noFill/>
            <a:miter lim="800000"/>
            <a:headEnd/>
            <a:tailEnd/>
          </a:ln>
          <a:effectLst/>
        </p:spPr>
        <p:txBody>
          <a:bodyPr lIns="0"/>
          <a:lstStyle>
            <a:lvl1pPr>
              <a:defRPr sz="2400">
                <a:solidFill>
                  <a:schemeClr val="tx1"/>
                </a:solidFill>
                <a:latin typeface="Arial" pitchFamily="34" charset="0"/>
                <a:ea typeface="ＭＳ Ｐゴシック" pitchFamily="34" charset="-128"/>
              </a:defRPr>
            </a:lvl1pPr>
            <a:lvl2pPr marL="37931725" indent="-37474525">
              <a:defRPr sz="24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400">
                <a:solidFill>
                  <a:schemeClr val="tx1"/>
                </a:solidFill>
                <a:latin typeface="Arial" pitchFamily="34" charset="0"/>
                <a:ea typeface="ＭＳ Ｐゴシック" pitchFamily="34" charset="-128"/>
              </a:defRPr>
            </a:lvl4pPr>
            <a:lvl5pPr>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de-DE" sz="1600" dirty="0">
              <a:solidFill>
                <a:schemeClr val="tx2"/>
              </a:solidFill>
              <a:latin typeface="BundesSans Office" pitchFamily="34" charset="0"/>
            </a:endParaRPr>
          </a:p>
        </p:txBody>
      </p:sp>
      <p:sp>
        <p:nvSpPr>
          <p:cNvPr id="12" name="Rectangle 18"/>
          <p:cNvSpPr txBox="1">
            <a:spLocks noChangeArrowheads="1"/>
          </p:cNvSpPr>
          <p:nvPr userDrawn="1"/>
        </p:nvSpPr>
        <p:spPr>
          <a:xfrm>
            <a:off x="899592" y="1371600"/>
            <a:ext cx="7593012" cy="539354"/>
          </a:xfrm>
          <a:prstGeom prst="rect">
            <a:avLst/>
          </a:prstGeom>
        </p:spPr>
        <p:txBody>
          <a:bodyPr/>
          <a:lstStyle>
            <a:lvl1pPr>
              <a:defRPr sz="3200" b="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3200" b="0" i="0" u="none" strike="noStrike" kern="0" cap="none" spc="0" normalizeH="0" baseline="0" noProof="0" dirty="0">
                <a:ln>
                  <a:noFill/>
                </a:ln>
                <a:solidFill>
                  <a:schemeClr val="bg1"/>
                </a:solidFill>
                <a:effectLst/>
                <a:uLnTx/>
                <a:uFillTx/>
                <a:latin typeface="BundesSerif Office" pitchFamily="18" charset="0"/>
                <a:ea typeface="+mj-ea"/>
                <a:cs typeface="Times"/>
              </a:rPr>
              <a:t>Mastertitelformat bearbeiten</a:t>
            </a:r>
          </a:p>
        </p:txBody>
      </p:sp>
      <p:sp>
        <p:nvSpPr>
          <p:cNvPr id="13" name="Rectangle 19"/>
          <p:cNvSpPr txBox="1">
            <a:spLocks noChangeArrowheads="1"/>
          </p:cNvSpPr>
          <p:nvPr userDrawn="1"/>
        </p:nvSpPr>
        <p:spPr>
          <a:xfrm>
            <a:off x="899592" y="1885950"/>
            <a:ext cx="7593012" cy="323850"/>
          </a:xfrm>
          <a:prstGeom prst="rect">
            <a:avLst/>
          </a:prstGeom>
        </p:spPr>
        <p:txBody>
          <a:bodyPr tIns="36000" rIns="36000" bIns="36000"/>
          <a:lstStyle>
            <a:lvl1pPr marL="0" indent="0">
              <a:buFont typeface="Wingdings 3" charset="2"/>
              <a:buNone/>
              <a:defRPr sz="2000">
                <a:solidFill>
                  <a:schemeClr val="bg1"/>
                </a:solidFill>
                <a:latin typeface="BundesSans Office" pitchFamily="34" charset="0"/>
              </a:defRPr>
            </a:lvl1pPr>
          </a:lstStyle>
          <a:p>
            <a:pPr marL="0" marR="0" lvl="0" indent="0" algn="l" defTabSz="914400" rtl="0" eaLnBrk="0" fontAlgn="base" latinLnBrk="0" hangingPunct="0">
              <a:lnSpc>
                <a:spcPct val="100000"/>
              </a:lnSpc>
              <a:spcBef>
                <a:spcPct val="20000"/>
              </a:spcBef>
              <a:spcAft>
                <a:spcPct val="0"/>
              </a:spcAft>
              <a:buClr>
                <a:srgbClr val="004F80"/>
              </a:buClr>
              <a:buSzPct val="80000"/>
              <a:buFont typeface="Wingdings 3" charset="2"/>
              <a:buNone/>
              <a:tabLst/>
              <a:defRPr/>
            </a:pPr>
            <a:r>
              <a:rPr kumimoji="0" lang="de-DE" sz="2000" b="0" i="0" u="none" strike="noStrike" kern="0" cap="none" spc="0" normalizeH="0" baseline="0" noProof="0" dirty="0">
                <a:ln>
                  <a:noFill/>
                </a:ln>
                <a:solidFill>
                  <a:schemeClr val="bg1"/>
                </a:solidFill>
                <a:effectLst/>
                <a:uLnTx/>
                <a:uFillTx/>
                <a:latin typeface="BundesSans Office" pitchFamily="34" charset="0"/>
                <a:ea typeface="+mn-ea"/>
                <a:cs typeface="+mn-cs"/>
              </a:rPr>
              <a:t>Master-Untertitelformat bearbeiten</a:t>
            </a:r>
          </a:p>
        </p:txBody>
      </p:sp>
      <p:sp>
        <p:nvSpPr>
          <p:cNvPr id="14" name="Fußzeilenplatzhalter 13"/>
          <p:cNvSpPr>
            <a:spLocks noGrp="1"/>
          </p:cNvSpPr>
          <p:nvPr>
            <p:ph type="ftr" sz="quarter" idx="3"/>
          </p:nvPr>
        </p:nvSpPr>
        <p:spPr>
          <a:xfrm>
            <a:off x="6012160" y="4731990"/>
            <a:ext cx="2895600" cy="273844"/>
          </a:xfrm>
          <a:prstGeom prst="rect">
            <a:avLst/>
          </a:prstGeom>
        </p:spPr>
        <p:txBody>
          <a:bodyPr vert="horz" lIns="91440" tIns="45720" rIns="91440" bIns="45720" rtlCol="0" anchor="ctr"/>
          <a:lstStyle>
            <a:lvl1pPr algn="r">
              <a:defRPr sz="700">
                <a:solidFill>
                  <a:schemeClr val="tx1">
                    <a:tint val="75000"/>
                  </a:schemeClr>
                </a:solidFill>
                <a:latin typeface="BundesSans Office"/>
              </a:defRPr>
            </a:lvl1pPr>
          </a:lstStyle>
          <a:p>
            <a:r>
              <a:rPr lang="de-DE"/>
              <a:t>xyz</a:t>
            </a:r>
            <a:endParaRPr lang="de-DE" dirty="0"/>
          </a:p>
        </p:txBody>
      </p:sp>
      <p:pic>
        <p:nvPicPr>
          <p:cNvPr id="3" name="Grafik 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52000" y="151200"/>
            <a:ext cx="1587600" cy="982800"/>
          </a:xfrm>
          <a:prstGeom prst="rect">
            <a:avLst/>
          </a:prstGeom>
        </p:spPr>
      </p:pic>
      <p:pic>
        <p:nvPicPr>
          <p:cNvPr id="11" name="Grafik 10">
            <a:extLst>
              <a:ext uri="{FF2B5EF4-FFF2-40B4-BE49-F238E27FC236}">
                <a16:creationId xmlns:a16="http://schemas.microsoft.com/office/drawing/2014/main" id="{3CF3CB73-85C5-894E-8EE5-A24B689914BC}"/>
              </a:ext>
            </a:extLst>
          </p:cNvPr>
          <p:cNvPicPr>
            <a:picLocks noChangeAspect="1"/>
          </p:cNvPicPr>
          <p:nvPr userDrawn="1"/>
        </p:nvPicPr>
        <p:blipFill>
          <a:blip r:embed="rId13"/>
          <a:stretch>
            <a:fillRect/>
          </a:stretch>
        </p:blipFill>
        <p:spPr>
          <a:xfrm>
            <a:off x="12700" y="3864758"/>
            <a:ext cx="9131300" cy="1295400"/>
          </a:xfrm>
          <a:prstGeom prst="rect">
            <a:avLst/>
          </a:prstGeom>
        </p:spPr>
      </p:pic>
    </p:spTree>
  </p:cSld>
  <p:clrMap bg1="lt1" tx1="dk1" bg2="lt2" tx2="dk2" accent1="accent1" accent2="accent2" accent3="accent3" accent4="accent4" accent5="accent5" accent6="accent6" hlink="hlink" folHlink="folHlink"/>
  <p:sldLayoutIdLst>
    <p:sldLayoutId id="2147483815" r:id="rId1"/>
    <p:sldLayoutId id="2147483821" r:id="rId2"/>
    <p:sldLayoutId id="2147483823" r:id="rId3"/>
    <p:sldLayoutId id="2147483825" r:id="rId4"/>
    <p:sldLayoutId id="2147483816" r:id="rId5"/>
    <p:sldLayoutId id="2147483817" r:id="rId6"/>
    <p:sldLayoutId id="2147483819" r:id="rId7"/>
    <p:sldLayoutId id="2147483820" r:id="rId8"/>
    <p:sldLayoutId id="2147483824" r:id="rId9"/>
  </p:sldLayoutIdLst>
  <p:hf hdr="0" dt="0"/>
  <p:txStyles>
    <p:titleStyle>
      <a:lvl1pPr algn="l" rtl="0" eaLnBrk="0" fontAlgn="base" hangingPunct="0">
        <a:spcBef>
          <a:spcPct val="0"/>
        </a:spcBef>
        <a:spcAft>
          <a:spcPct val="0"/>
        </a:spcAft>
        <a:defRPr sz="2800">
          <a:solidFill>
            <a:srgbClr val="004F80"/>
          </a:solidFill>
          <a:latin typeface="BundesSerif Office" pitchFamily="18" charset="0"/>
          <a:ea typeface="+mj-ea"/>
          <a:cs typeface="Times"/>
        </a:defRPr>
      </a:lvl1pPr>
      <a:lvl2pPr algn="l" rtl="0" eaLnBrk="0" fontAlgn="base" hangingPunct="0">
        <a:spcBef>
          <a:spcPct val="0"/>
        </a:spcBef>
        <a:spcAft>
          <a:spcPct val="0"/>
        </a:spcAft>
        <a:defRPr sz="2800">
          <a:solidFill>
            <a:srgbClr val="004F80"/>
          </a:solidFill>
          <a:latin typeface="BundesSerif Office" pitchFamily="18" charset="0"/>
          <a:ea typeface="ＭＳ Ｐゴシック" pitchFamily="52" charset="-128"/>
          <a:cs typeface="Times" charset="0"/>
        </a:defRPr>
      </a:lvl2pPr>
      <a:lvl3pPr algn="l" rtl="0" eaLnBrk="0" fontAlgn="base" hangingPunct="0">
        <a:spcBef>
          <a:spcPct val="0"/>
        </a:spcBef>
        <a:spcAft>
          <a:spcPct val="0"/>
        </a:spcAft>
        <a:defRPr sz="2800">
          <a:solidFill>
            <a:srgbClr val="004F80"/>
          </a:solidFill>
          <a:latin typeface="BundesSerif Office" pitchFamily="18" charset="0"/>
          <a:ea typeface="ＭＳ Ｐゴシック" pitchFamily="52" charset="-128"/>
          <a:cs typeface="Times" charset="0"/>
        </a:defRPr>
      </a:lvl3pPr>
      <a:lvl4pPr algn="l" rtl="0" eaLnBrk="0" fontAlgn="base" hangingPunct="0">
        <a:spcBef>
          <a:spcPct val="0"/>
        </a:spcBef>
        <a:spcAft>
          <a:spcPct val="0"/>
        </a:spcAft>
        <a:defRPr sz="2800">
          <a:solidFill>
            <a:srgbClr val="004F80"/>
          </a:solidFill>
          <a:latin typeface="BundesSerif Office" pitchFamily="18" charset="0"/>
          <a:ea typeface="ＭＳ Ｐゴシック" pitchFamily="52" charset="-128"/>
          <a:cs typeface="Times" charset="0"/>
        </a:defRPr>
      </a:lvl4pPr>
      <a:lvl5pPr algn="l" rtl="0" eaLnBrk="0" fontAlgn="base" hangingPunct="0">
        <a:spcBef>
          <a:spcPct val="0"/>
        </a:spcBef>
        <a:spcAft>
          <a:spcPct val="0"/>
        </a:spcAft>
        <a:defRPr sz="2800">
          <a:solidFill>
            <a:srgbClr val="004F80"/>
          </a:solidFill>
          <a:latin typeface="BundesSerif Office" pitchFamily="18" charset="0"/>
          <a:ea typeface="ＭＳ Ｐゴシック" pitchFamily="52" charset="-128"/>
          <a:cs typeface="Times" charset="0"/>
        </a:defRPr>
      </a:lvl5pPr>
      <a:lvl6pPr marL="457200" algn="l" rtl="0" fontAlgn="base">
        <a:spcBef>
          <a:spcPct val="0"/>
        </a:spcBef>
        <a:spcAft>
          <a:spcPct val="0"/>
        </a:spcAft>
        <a:defRPr b="1">
          <a:solidFill>
            <a:schemeClr val="tx2"/>
          </a:solidFill>
          <a:latin typeface="Verdana" charset="0"/>
          <a:ea typeface="ＭＳ Ｐゴシック" pitchFamily="52" charset="-128"/>
          <a:cs typeface="ＭＳ Ｐゴシック" pitchFamily="52" charset="-128"/>
        </a:defRPr>
      </a:lvl6pPr>
      <a:lvl7pPr marL="914400" algn="l" rtl="0" fontAlgn="base">
        <a:spcBef>
          <a:spcPct val="0"/>
        </a:spcBef>
        <a:spcAft>
          <a:spcPct val="0"/>
        </a:spcAft>
        <a:defRPr b="1">
          <a:solidFill>
            <a:schemeClr val="tx2"/>
          </a:solidFill>
          <a:latin typeface="Verdana" charset="0"/>
          <a:ea typeface="ＭＳ Ｐゴシック" pitchFamily="52" charset="-128"/>
          <a:cs typeface="ＭＳ Ｐゴシック" pitchFamily="52" charset="-128"/>
        </a:defRPr>
      </a:lvl7pPr>
      <a:lvl8pPr marL="1371600" algn="l" rtl="0" fontAlgn="base">
        <a:spcBef>
          <a:spcPct val="0"/>
        </a:spcBef>
        <a:spcAft>
          <a:spcPct val="0"/>
        </a:spcAft>
        <a:defRPr b="1">
          <a:solidFill>
            <a:schemeClr val="tx2"/>
          </a:solidFill>
          <a:latin typeface="Verdana" charset="0"/>
          <a:ea typeface="ＭＳ Ｐゴシック" pitchFamily="52" charset="-128"/>
          <a:cs typeface="ＭＳ Ｐゴシック" pitchFamily="52" charset="-128"/>
        </a:defRPr>
      </a:lvl8pPr>
      <a:lvl9pPr marL="1828800" algn="l" rtl="0" fontAlgn="base">
        <a:spcBef>
          <a:spcPct val="0"/>
        </a:spcBef>
        <a:spcAft>
          <a:spcPct val="0"/>
        </a:spcAft>
        <a:defRPr b="1">
          <a:solidFill>
            <a:schemeClr val="tx2"/>
          </a:solidFill>
          <a:latin typeface="Verdana" charset="0"/>
          <a:ea typeface="ＭＳ Ｐゴシック" pitchFamily="52" charset="-128"/>
          <a:cs typeface="ＭＳ Ｐゴシック" pitchFamily="52" charset="-128"/>
        </a:defRPr>
      </a:lvl9pPr>
    </p:titleStyle>
    <p:bodyStyle>
      <a:lvl1pPr marL="474663" indent="-474663" algn="l" rtl="0" eaLnBrk="0" fontAlgn="base" hangingPunct="0">
        <a:spcBef>
          <a:spcPct val="20000"/>
        </a:spcBef>
        <a:spcAft>
          <a:spcPct val="0"/>
        </a:spcAft>
        <a:buClr>
          <a:srgbClr val="004F80"/>
        </a:buClr>
        <a:buSzPct val="80000"/>
        <a:buFont typeface="Wingdings" pitchFamily="2" charset="2"/>
        <a:buChar char="§"/>
        <a:defRPr sz="2400">
          <a:solidFill>
            <a:srgbClr val="004F80"/>
          </a:solidFill>
          <a:latin typeface="BundesSerif Office" pitchFamily="18" charset="0"/>
          <a:ea typeface="+mn-ea"/>
          <a:cs typeface="+mn-cs"/>
        </a:defRPr>
      </a:lvl1pPr>
      <a:lvl2pPr marL="949325" indent="-284163" algn="l" rtl="0" eaLnBrk="0" fontAlgn="base" hangingPunct="0">
        <a:spcBef>
          <a:spcPct val="20000"/>
        </a:spcBef>
        <a:spcAft>
          <a:spcPct val="0"/>
        </a:spcAft>
        <a:buClr>
          <a:srgbClr val="004F80"/>
        </a:buClr>
        <a:buSzPct val="80000"/>
        <a:buFont typeface="Wingdings" pitchFamily="2" charset="2"/>
        <a:buChar char="§"/>
        <a:defRPr sz="2000">
          <a:solidFill>
            <a:srgbClr val="004F80"/>
          </a:solidFill>
          <a:latin typeface="BundesSerif Office" pitchFamily="18" charset="0"/>
          <a:ea typeface="+mn-ea"/>
          <a:cs typeface="+mn-cs"/>
        </a:defRPr>
      </a:lvl2pPr>
      <a:lvl3pPr marL="1425575" indent="-284163" algn="l" rtl="0" eaLnBrk="0" fontAlgn="base" hangingPunct="0">
        <a:spcBef>
          <a:spcPct val="20000"/>
        </a:spcBef>
        <a:spcAft>
          <a:spcPct val="0"/>
        </a:spcAft>
        <a:buClr>
          <a:srgbClr val="004F80"/>
        </a:buClr>
        <a:buSzPct val="80000"/>
        <a:buFont typeface="Wingdings" pitchFamily="2" charset="2"/>
        <a:buChar char="§"/>
        <a:defRPr sz="1600">
          <a:solidFill>
            <a:srgbClr val="004F80"/>
          </a:solidFill>
          <a:latin typeface="BundesSerif Office" pitchFamily="18" charset="0"/>
          <a:ea typeface="+mn-ea"/>
          <a:cs typeface="+mn-cs"/>
        </a:defRPr>
      </a:lvl3pPr>
      <a:lvl4pPr marL="1941513" indent="-228600" algn="l" rtl="0" eaLnBrk="0" fontAlgn="base" hangingPunct="0">
        <a:spcBef>
          <a:spcPct val="20000"/>
        </a:spcBef>
        <a:spcAft>
          <a:spcPct val="0"/>
        </a:spcAft>
        <a:buClr>
          <a:srgbClr val="004F80"/>
        </a:buClr>
        <a:buSzPct val="80000"/>
        <a:buFont typeface="Wingdings" pitchFamily="2" charset="2"/>
        <a:buChar char="§"/>
        <a:defRPr sz="1600">
          <a:solidFill>
            <a:srgbClr val="004F80"/>
          </a:solidFill>
          <a:latin typeface="BundesSerif Office" pitchFamily="18" charset="0"/>
          <a:ea typeface="+mn-ea"/>
          <a:cs typeface="+mn-cs"/>
        </a:defRPr>
      </a:lvl4pPr>
      <a:lvl5pPr marL="2360613" indent="-228600" algn="l" rtl="0" eaLnBrk="0" fontAlgn="base" hangingPunct="0">
        <a:spcBef>
          <a:spcPct val="20000"/>
        </a:spcBef>
        <a:spcAft>
          <a:spcPct val="0"/>
        </a:spcAft>
        <a:buClr>
          <a:srgbClr val="004F80"/>
        </a:buClr>
        <a:buSzPct val="80000"/>
        <a:buFont typeface="Wingdings" pitchFamily="2" charset="2"/>
        <a:buChar char="§"/>
        <a:defRPr sz="1600">
          <a:solidFill>
            <a:srgbClr val="004F80"/>
          </a:solidFill>
          <a:latin typeface="BundesSerif Office" pitchFamily="18" charset="0"/>
          <a:ea typeface="+mn-ea"/>
          <a:cs typeface="+mn-cs"/>
        </a:defRPr>
      </a:lvl5pPr>
      <a:lvl6pPr marL="28178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6pPr>
      <a:lvl7pPr marL="32750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7pPr>
      <a:lvl8pPr marL="37322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8pPr>
      <a:lvl9pPr marL="41894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99592" y="1491630"/>
            <a:ext cx="7560840" cy="1008112"/>
          </a:xfrm>
        </p:spPr>
        <p:txBody>
          <a:bodyPr/>
          <a:lstStyle/>
          <a:p>
            <a:r>
              <a:rPr lang="de-DE" dirty="0"/>
              <a:t>Regulierung und Standardisierung aus</a:t>
            </a:r>
            <a:br>
              <a:rPr lang="de-DE" dirty="0"/>
            </a:br>
            <a:r>
              <a:rPr lang="de-DE" dirty="0"/>
              <a:t>staatlicher Sicht</a:t>
            </a:r>
            <a:br>
              <a:rPr lang="de-DE" dirty="0"/>
            </a:br>
            <a:endParaRPr lang="de-DE" dirty="0"/>
          </a:p>
        </p:txBody>
      </p:sp>
      <p:sp>
        <p:nvSpPr>
          <p:cNvPr id="3" name="Untertitel 2"/>
          <p:cNvSpPr>
            <a:spLocks noGrp="1"/>
          </p:cNvSpPr>
          <p:nvPr>
            <p:ph type="subTitle" idx="1"/>
          </p:nvPr>
        </p:nvSpPr>
        <p:spPr>
          <a:xfrm>
            <a:off x="899592" y="2499742"/>
            <a:ext cx="7488832" cy="1728192"/>
          </a:xfrm>
        </p:spPr>
        <p:txBody>
          <a:bodyPr/>
          <a:lstStyle/>
          <a:p>
            <a:endParaRPr lang="de-DE" sz="1400" dirty="0"/>
          </a:p>
          <a:p>
            <a:r>
              <a:rPr lang="de-DE" dirty="0"/>
              <a:t>Deutsch-Russische Initiative zur „Harmonisierung der Technischen Reglements“, Online-Seminar 24. November 2020</a:t>
            </a:r>
          </a:p>
          <a:p>
            <a:endParaRPr lang="de-DE" sz="800" dirty="0"/>
          </a:p>
          <a:p>
            <a:r>
              <a:rPr lang="de-DE" dirty="0"/>
              <a:t>Gerhild Roth, Bundesministerium für Wirtschaft und Energie (</a:t>
            </a:r>
            <a:r>
              <a:rPr lang="de-DE" dirty="0" err="1"/>
              <a:t>BMWi</a:t>
            </a:r>
            <a:r>
              <a:rPr lang="de-DE" dirty="0"/>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376BD37D-39A3-43A1-AAB2-9B163850177A}"/>
              </a:ext>
            </a:extLst>
          </p:cNvPr>
          <p:cNvSpPr>
            <a:spLocks noGrp="1"/>
          </p:cNvSpPr>
          <p:nvPr>
            <p:ph type="subTitle" idx="1"/>
          </p:nvPr>
        </p:nvSpPr>
        <p:spPr>
          <a:xfrm>
            <a:off x="467544" y="1419622"/>
            <a:ext cx="8172000" cy="2880320"/>
          </a:xfrm>
        </p:spPr>
        <p:txBody>
          <a:bodyPr/>
          <a:lstStyle/>
          <a:p>
            <a:endParaRPr lang="de-DE" sz="800" dirty="0"/>
          </a:p>
          <a:p>
            <a:r>
              <a:rPr lang="de-DE" dirty="0"/>
              <a:t>Normung soll sein	</a:t>
            </a:r>
          </a:p>
          <a:p>
            <a:pPr marL="2703513" lvl="4" indent="-342900">
              <a:buFont typeface="Arial" panose="020B0604020202020204" pitchFamily="34" charset="0"/>
              <a:buChar char="•"/>
            </a:pPr>
            <a:r>
              <a:rPr lang="de-DE" sz="2000" dirty="0">
                <a:latin typeface="BundesSans Office" panose="020B0002030500000203" pitchFamily="34" charset="0"/>
              </a:rPr>
              <a:t>marktgetrieben</a:t>
            </a:r>
          </a:p>
          <a:p>
            <a:pPr marL="2703513" lvl="4" indent="-342900">
              <a:buFont typeface="Arial" panose="020B0604020202020204" pitchFamily="34" charset="0"/>
              <a:buChar char="•"/>
            </a:pPr>
            <a:endParaRPr lang="de-DE" sz="800" dirty="0">
              <a:latin typeface="BundesSans Office" panose="020B0002030500000203" pitchFamily="34" charset="0"/>
            </a:endParaRPr>
          </a:p>
          <a:p>
            <a:pPr marL="2703513" lvl="4" indent="-342900">
              <a:buFont typeface="Arial" panose="020B0604020202020204" pitchFamily="34" charset="0"/>
              <a:buChar char="•"/>
            </a:pPr>
            <a:r>
              <a:rPr lang="de-DE" sz="2000" dirty="0">
                <a:latin typeface="BundesSans Office" panose="020B0002030500000203" pitchFamily="34" charset="0"/>
              </a:rPr>
              <a:t>transparent und allgemein zugänglich</a:t>
            </a:r>
          </a:p>
          <a:p>
            <a:pPr marL="2703513" lvl="4" indent="-342900">
              <a:buFont typeface="Arial" panose="020B0604020202020204" pitchFamily="34" charset="0"/>
              <a:buChar char="•"/>
            </a:pPr>
            <a:endParaRPr lang="de-DE" sz="800" dirty="0">
              <a:latin typeface="BundesSans Office" panose="020B0002030500000203" pitchFamily="34" charset="0"/>
            </a:endParaRPr>
          </a:p>
          <a:p>
            <a:pPr marL="2703513" lvl="4" indent="-342900">
              <a:buFont typeface="Arial" panose="020B0604020202020204" pitchFamily="34" charset="0"/>
              <a:buChar char="•"/>
            </a:pPr>
            <a:r>
              <a:rPr lang="de-DE" sz="2000" dirty="0">
                <a:latin typeface="BundesSans Office" panose="020B0002030500000203" pitchFamily="34" charset="0"/>
              </a:rPr>
              <a:t>alle interessierten Kreise</a:t>
            </a:r>
          </a:p>
          <a:p>
            <a:pPr marL="2703513" lvl="4" indent="-342900">
              <a:buFont typeface="Arial" panose="020B0604020202020204" pitchFamily="34" charset="0"/>
              <a:buChar char="•"/>
            </a:pPr>
            <a:endParaRPr lang="de-DE" sz="800" dirty="0">
              <a:latin typeface="BundesSans Office" panose="020B0002030500000203" pitchFamily="34" charset="0"/>
            </a:endParaRPr>
          </a:p>
          <a:p>
            <a:pPr marL="2703513" lvl="4" indent="-342900">
              <a:buFont typeface="Arial" panose="020B0604020202020204" pitchFamily="34" charset="0"/>
              <a:buChar char="•"/>
            </a:pPr>
            <a:r>
              <a:rPr lang="de-DE" sz="2000" dirty="0">
                <a:latin typeface="BundesSans Office" panose="020B0002030500000203" pitchFamily="34" charset="0"/>
              </a:rPr>
              <a:t>privatwirtschaftlich organisiert - mit Unterstützung des Staates, wo sinnvoll </a:t>
            </a:r>
            <a:endParaRPr lang="de-DE" dirty="0"/>
          </a:p>
        </p:txBody>
      </p:sp>
      <p:sp>
        <p:nvSpPr>
          <p:cNvPr id="3" name="Titel 2">
            <a:extLst>
              <a:ext uri="{FF2B5EF4-FFF2-40B4-BE49-F238E27FC236}">
                <a16:creationId xmlns:a16="http://schemas.microsoft.com/office/drawing/2014/main" id="{AF5C6240-F3CB-41E0-A2D8-C70EC176C059}"/>
              </a:ext>
            </a:extLst>
          </p:cNvPr>
          <p:cNvSpPr>
            <a:spLocks noGrp="1"/>
          </p:cNvSpPr>
          <p:nvPr>
            <p:ph type="ctrTitle"/>
          </p:nvPr>
        </p:nvSpPr>
        <p:spPr>
          <a:xfrm>
            <a:off x="467544" y="357504"/>
            <a:ext cx="5760000" cy="1134126"/>
          </a:xfrm>
        </p:spPr>
        <p:txBody>
          <a:bodyPr/>
          <a:lstStyle/>
          <a:p>
            <a:r>
              <a:rPr lang="de-DE" dirty="0"/>
              <a:t>Nationale Normungspolitik - Philosophie</a:t>
            </a:r>
          </a:p>
        </p:txBody>
      </p:sp>
      <p:sp>
        <p:nvSpPr>
          <p:cNvPr id="4" name="Fußzeilenplatzhalter 3">
            <a:extLst>
              <a:ext uri="{FF2B5EF4-FFF2-40B4-BE49-F238E27FC236}">
                <a16:creationId xmlns:a16="http://schemas.microsoft.com/office/drawing/2014/main" id="{B5C32E7A-3310-4E1F-857A-FB6F2BDEED90}"/>
              </a:ext>
            </a:extLst>
          </p:cNvPr>
          <p:cNvSpPr>
            <a:spLocks noGrp="1"/>
          </p:cNvSpPr>
          <p:nvPr>
            <p:ph type="ftr" sz="quarter" idx="10"/>
          </p:nvPr>
        </p:nvSpPr>
        <p:spPr/>
        <p:txBody>
          <a:bodyPr/>
          <a:lstStyle/>
          <a:p>
            <a:r>
              <a:rPr lang="de-DE" sz="1000" dirty="0"/>
              <a:t>10</a:t>
            </a:r>
          </a:p>
        </p:txBody>
      </p:sp>
    </p:spTree>
    <p:extLst>
      <p:ext uri="{BB962C8B-B14F-4D97-AF65-F5344CB8AC3E}">
        <p14:creationId xmlns:p14="http://schemas.microsoft.com/office/powerpoint/2010/main" val="3498218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D5FB98ED-31A4-43AF-AD3E-D035BBC760F5}"/>
              </a:ext>
            </a:extLst>
          </p:cNvPr>
          <p:cNvSpPr>
            <a:spLocks noGrp="1"/>
          </p:cNvSpPr>
          <p:nvPr>
            <p:ph type="subTitle" idx="1"/>
          </p:nvPr>
        </p:nvSpPr>
        <p:spPr>
          <a:xfrm>
            <a:off x="467544" y="1347614"/>
            <a:ext cx="8172000" cy="3096344"/>
          </a:xfrm>
        </p:spPr>
        <p:txBody>
          <a:bodyPr/>
          <a:lstStyle/>
          <a:p>
            <a:endParaRPr lang="de-DE" sz="800" dirty="0"/>
          </a:p>
          <a:p>
            <a:r>
              <a:rPr lang="de-DE" dirty="0"/>
              <a:t>Normung	</a:t>
            </a:r>
          </a:p>
          <a:p>
            <a:pPr marL="2284413" lvl="3" indent="-342900">
              <a:buFont typeface="Arial" panose="020B0604020202020204" pitchFamily="34" charset="0"/>
              <a:buChar char="•"/>
            </a:pPr>
            <a:r>
              <a:rPr lang="de-DE" sz="2000" dirty="0">
                <a:latin typeface="BundesSans Office" panose="020B0002030500000203" pitchFamily="34" charset="0"/>
              </a:rPr>
              <a:t>stärkt globale Wettbewerbsfähigkeit</a:t>
            </a:r>
          </a:p>
          <a:p>
            <a:pPr marL="2284413" lvl="3" indent="-342900">
              <a:buFont typeface="Arial" panose="020B0604020202020204" pitchFamily="34" charset="0"/>
              <a:buChar char="•"/>
            </a:pPr>
            <a:endParaRPr lang="de-DE" sz="400" dirty="0">
              <a:latin typeface="BundesSans Office" panose="020B0002030500000203" pitchFamily="34" charset="0"/>
            </a:endParaRPr>
          </a:p>
          <a:p>
            <a:pPr marL="2284413" lvl="3" indent="-342900">
              <a:buFont typeface="Arial" panose="020B0604020202020204" pitchFamily="34" charset="0"/>
              <a:buChar char="•"/>
            </a:pPr>
            <a:r>
              <a:rPr lang="de-DE" sz="2000" dirty="0">
                <a:latin typeface="BundesSans Office" panose="020B0002030500000203" pitchFamily="34" charset="0"/>
              </a:rPr>
              <a:t>unterstützt Forschung und Innovation</a:t>
            </a:r>
          </a:p>
          <a:p>
            <a:pPr marL="2284413" lvl="3" indent="-342900">
              <a:buFont typeface="Arial" panose="020B0604020202020204" pitchFamily="34" charset="0"/>
              <a:buChar char="•"/>
            </a:pPr>
            <a:endParaRPr lang="de-DE" sz="400" dirty="0">
              <a:latin typeface="BundesSans Office" panose="020B0002030500000203" pitchFamily="34" charset="0"/>
            </a:endParaRPr>
          </a:p>
          <a:p>
            <a:pPr marL="2284413" lvl="3" indent="-342900">
              <a:buFont typeface="Arial" panose="020B0604020202020204" pitchFamily="34" charset="0"/>
              <a:buChar char="•"/>
            </a:pPr>
            <a:r>
              <a:rPr lang="de-DE" sz="2000" dirty="0">
                <a:latin typeface="BundesSans Office" panose="020B0002030500000203" pitchFamily="34" charset="0"/>
              </a:rPr>
              <a:t>entlastet Bürokratie</a:t>
            </a:r>
          </a:p>
          <a:p>
            <a:pPr marL="2284413" lvl="3" indent="-342900">
              <a:buFont typeface="Arial" panose="020B0604020202020204" pitchFamily="34" charset="0"/>
              <a:buChar char="•"/>
            </a:pPr>
            <a:endParaRPr lang="de-DE" sz="400" dirty="0">
              <a:latin typeface="BundesSans Office" panose="020B0002030500000203" pitchFamily="34" charset="0"/>
            </a:endParaRPr>
          </a:p>
          <a:p>
            <a:pPr marL="2284413" lvl="3" indent="-342900">
              <a:buFont typeface="Arial" panose="020B0604020202020204" pitchFamily="34" charset="0"/>
              <a:buChar char="•"/>
            </a:pPr>
            <a:r>
              <a:rPr lang="de-DE" sz="2000" dirty="0">
                <a:latin typeface="BundesSans Office" panose="020B0002030500000203" pitchFamily="34" charset="0"/>
              </a:rPr>
              <a:t>alle interessierten Kreise repräsentiert</a:t>
            </a:r>
          </a:p>
          <a:p>
            <a:pPr marL="2284413" lvl="3" indent="-342900">
              <a:buFont typeface="Arial" panose="020B0604020202020204" pitchFamily="34" charset="0"/>
              <a:buChar char="•"/>
            </a:pPr>
            <a:endParaRPr lang="de-DE" sz="400" dirty="0">
              <a:latin typeface="BundesSans Office" panose="020B0002030500000203" pitchFamily="34" charset="0"/>
            </a:endParaRPr>
          </a:p>
          <a:p>
            <a:pPr marL="2284413" lvl="3" indent="-342900">
              <a:buFont typeface="Arial" panose="020B0604020202020204" pitchFamily="34" charset="0"/>
              <a:buChar char="•"/>
            </a:pPr>
            <a:r>
              <a:rPr lang="de-DE" sz="2000" dirty="0">
                <a:latin typeface="BundesSans Office" panose="020B0002030500000203" pitchFamily="34" charset="0"/>
              </a:rPr>
              <a:t>hohe Akzeptanz</a:t>
            </a:r>
          </a:p>
          <a:p>
            <a:pPr marL="2284413" lvl="3" indent="-342900">
              <a:buFont typeface="Arial" panose="020B0604020202020204" pitchFamily="34" charset="0"/>
              <a:buChar char="•"/>
            </a:pPr>
            <a:endParaRPr lang="de-DE" sz="400" dirty="0">
              <a:latin typeface="BundesSans Office" panose="020B0002030500000203" pitchFamily="34" charset="0"/>
            </a:endParaRPr>
          </a:p>
          <a:p>
            <a:pPr marL="2284413" lvl="3" indent="-342900">
              <a:buFont typeface="Arial" panose="020B0604020202020204" pitchFamily="34" charset="0"/>
              <a:buChar char="•"/>
            </a:pPr>
            <a:r>
              <a:rPr lang="de-DE" sz="2000" dirty="0">
                <a:latin typeface="BundesSans Office" panose="020B0002030500000203" pitchFamily="34" charset="0"/>
              </a:rPr>
              <a:t>bleibt wettbewerbsfähig</a:t>
            </a:r>
            <a:endParaRPr lang="en-US"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Titel 2">
            <a:extLst>
              <a:ext uri="{FF2B5EF4-FFF2-40B4-BE49-F238E27FC236}">
                <a16:creationId xmlns:a16="http://schemas.microsoft.com/office/drawing/2014/main" id="{2C184E15-C02D-47B8-B4B7-27D0F5628C1B}"/>
              </a:ext>
            </a:extLst>
          </p:cNvPr>
          <p:cNvSpPr>
            <a:spLocks noGrp="1"/>
          </p:cNvSpPr>
          <p:nvPr>
            <p:ph type="ctrTitle"/>
          </p:nvPr>
        </p:nvSpPr>
        <p:spPr>
          <a:xfrm>
            <a:off x="467544" y="357504"/>
            <a:ext cx="5760000" cy="918102"/>
          </a:xfrm>
        </p:spPr>
        <p:txBody>
          <a:bodyPr/>
          <a:lstStyle/>
          <a:p>
            <a:r>
              <a:rPr lang="de-DE" dirty="0"/>
              <a:t>Nationale Normungspolitik – Vorteile</a:t>
            </a:r>
          </a:p>
        </p:txBody>
      </p:sp>
      <p:sp>
        <p:nvSpPr>
          <p:cNvPr id="4" name="Fußzeilenplatzhalter 3">
            <a:extLst>
              <a:ext uri="{FF2B5EF4-FFF2-40B4-BE49-F238E27FC236}">
                <a16:creationId xmlns:a16="http://schemas.microsoft.com/office/drawing/2014/main" id="{EBAD4D18-FFD7-4CAF-9BF8-224F13D6538A}"/>
              </a:ext>
            </a:extLst>
          </p:cNvPr>
          <p:cNvSpPr>
            <a:spLocks noGrp="1"/>
          </p:cNvSpPr>
          <p:nvPr>
            <p:ph type="ftr" sz="quarter" idx="10"/>
          </p:nvPr>
        </p:nvSpPr>
        <p:spPr/>
        <p:txBody>
          <a:bodyPr/>
          <a:lstStyle/>
          <a:p>
            <a:r>
              <a:rPr lang="de-DE" sz="1000" dirty="0"/>
              <a:t>11</a:t>
            </a:r>
          </a:p>
        </p:txBody>
      </p:sp>
    </p:spTree>
    <p:extLst>
      <p:ext uri="{BB962C8B-B14F-4D97-AF65-F5344CB8AC3E}">
        <p14:creationId xmlns:p14="http://schemas.microsoft.com/office/powerpoint/2010/main" val="3216847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24BBBD26-C155-4F0E-95A3-22814E457044}"/>
              </a:ext>
            </a:extLst>
          </p:cNvPr>
          <p:cNvSpPr>
            <a:spLocks noGrp="1"/>
          </p:cNvSpPr>
          <p:nvPr>
            <p:ph type="subTitle" idx="1"/>
          </p:nvPr>
        </p:nvSpPr>
        <p:spPr>
          <a:xfrm>
            <a:off x="467544" y="1221600"/>
            <a:ext cx="8172000" cy="3078342"/>
          </a:xfrm>
        </p:spPr>
        <p:txBody>
          <a:bodyPr/>
          <a:lstStyle/>
          <a:p>
            <a:endParaRPr lang="de-DE" dirty="0"/>
          </a:p>
          <a:p>
            <a:endParaRPr lang="de-DE" dirty="0"/>
          </a:p>
          <a:p>
            <a:endParaRPr lang="de-DE" dirty="0"/>
          </a:p>
          <a:p>
            <a:endParaRPr lang="de-DE" dirty="0"/>
          </a:p>
          <a:p>
            <a:endParaRPr lang="de-DE" dirty="0"/>
          </a:p>
          <a:p>
            <a:endParaRPr lang="de-DE" dirty="0"/>
          </a:p>
          <a:p>
            <a:endParaRPr lang="de-DE" dirty="0"/>
          </a:p>
        </p:txBody>
      </p:sp>
      <p:sp>
        <p:nvSpPr>
          <p:cNvPr id="3" name="Titel 2">
            <a:extLst>
              <a:ext uri="{FF2B5EF4-FFF2-40B4-BE49-F238E27FC236}">
                <a16:creationId xmlns:a16="http://schemas.microsoft.com/office/drawing/2014/main" id="{9212F7BA-2EC9-4E9C-8ED0-25CCBF5898C3}"/>
              </a:ext>
            </a:extLst>
          </p:cNvPr>
          <p:cNvSpPr>
            <a:spLocks noGrp="1"/>
          </p:cNvSpPr>
          <p:nvPr>
            <p:ph type="ctrTitle"/>
          </p:nvPr>
        </p:nvSpPr>
        <p:spPr>
          <a:xfrm>
            <a:off x="467544" y="357504"/>
            <a:ext cx="5760000" cy="864096"/>
          </a:xfrm>
        </p:spPr>
        <p:txBody>
          <a:bodyPr/>
          <a:lstStyle/>
          <a:p>
            <a:r>
              <a:rPr lang="de-DE" dirty="0"/>
              <a:t>Nationale Normungspolitik - Ansätze</a:t>
            </a:r>
          </a:p>
        </p:txBody>
      </p:sp>
      <p:sp>
        <p:nvSpPr>
          <p:cNvPr id="4" name="Fußzeilenplatzhalter 3">
            <a:extLst>
              <a:ext uri="{FF2B5EF4-FFF2-40B4-BE49-F238E27FC236}">
                <a16:creationId xmlns:a16="http://schemas.microsoft.com/office/drawing/2014/main" id="{B64AA8A5-8F7C-4A66-8200-74F9BFF2C379}"/>
              </a:ext>
            </a:extLst>
          </p:cNvPr>
          <p:cNvSpPr>
            <a:spLocks noGrp="1"/>
          </p:cNvSpPr>
          <p:nvPr>
            <p:ph type="ftr" sz="quarter" idx="10"/>
          </p:nvPr>
        </p:nvSpPr>
        <p:spPr/>
        <p:txBody>
          <a:bodyPr/>
          <a:lstStyle/>
          <a:p>
            <a:r>
              <a:rPr lang="de-DE" sz="1000" dirty="0"/>
              <a:t>12</a:t>
            </a:r>
          </a:p>
        </p:txBody>
      </p:sp>
      <p:sp>
        <p:nvSpPr>
          <p:cNvPr id="5" name="Rechteck 4">
            <a:extLst>
              <a:ext uri="{FF2B5EF4-FFF2-40B4-BE49-F238E27FC236}">
                <a16:creationId xmlns:a16="http://schemas.microsoft.com/office/drawing/2014/main" id="{80E08C13-666D-4E25-8BD7-1F9B5AECBBB1}"/>
              </a:ext>
            </a:extLst>
          </p:cNvPr>
          <p:cNvSpPr/>
          <p:nvPr/>
        </p:nvSpPr>
        <p:spPr>
          <a:xfrm>
            <a:off x="611560" y="1252954"/>
            <a:ext cx="7488832" cy="3293209"/>
          </a:xfrm>
          <a:prstGeom prst="rect">
            <a:avLst/>
          </a:prstGeom>
        </p:spPr>
        <p:txBody>
          <a:bodyPr wrap="square">
            <a:spAutoFit/>
          </a:bodyPr>
          <a:lstStyle/>
          <a:p>
            <a:pPr marL="2000250" lvl="4" indent="-171450">
              <a:buFont typeface="Arial" panose="020B0604020202020204" pitchFamily="34" charset="0"/>
              <a:buChar char="•"/>
            </a:pPr>
            <a:endParaRPr lang="en-GB" sz="2000" dirty="0">
              <a:solidFill>
                <a:srgbClr val="004F80"/>
              </a:solidFill>
              <a:latin typeface="BundesSans Office" panose="020B0002030500000203" pitchFamily="34" charset="0"/>
              <a:cs typeface="Arial" panose="020B0604020202020204" pitchFamily="34" charset="0"/>
            </a:endParaRPr>
          </a:p>
          <a:p>
            <a:pPr marL="2000250" lvl="4" indent="-171450">
              <a:buFont typeface="Arial" panose="020B0604020202020204" pitchFamily="34" charset="0"/>
              <a:buChar char="•"/>
            </a:pPr>
            <a:r>
              <a:rPr lang="en-GB" sz="2000" dirty="0" err="1">
                <a:solidFill>
                  <a:srgbClr val="004F80"/>
                </a:solidFill>
                <a:latin typeface="BundesSans Office" panose="020B0002030500000203" pitchFamily="34" charset="0"/>
                <a:cs typeface="Arial" panose="020B0604020202020204" pitchFamily="34" charset="0"/>
              </a:rPr>
              <a:t>Europäischer</a:t>
            </a:r>
            <a:r>
              <a:rPr lang="en-GB" sz="2000" dirty="0">
                <a:solidFill>
                  <a:srgbClr val="004F80"/>
                </a:solidFill>
                <a:latin typeface="BundesSans Office" panose="020B0002030500000203" pitchFamily="34" charset="0"/>
                <a:cs typeface="Arial" panose="020B0604020202020204" pitchFamily="34" charset="0"/>
              </a:rPr>
              <a:t> und </a:t>
            </a:r>
            <a:r>
              <a:rPr lang="en-GB" sz="2000" dirty="0" err="1">
                <a:solidFill>
                  <a:srgbClr val="004F80"/>
                </a:solidFill>
                <a:latin typeface="BundesSans Office" panose="020B0002030500000203" pitchFamily="34" charset="0"/>
                <a:cs typeface="Arial" panose="020B0604020202020204" pitchFamily="34" charset="0"/>
              </a:rPr>
              <a:t>internationaler</a:t>
            </a:r>
            <a:r>
              <a:rPr lang="en-GB" sz="2000" dirty="0">
                <a:solidFill>
                  <a:srgbClr val="004F80"/>
                </a:solidFill>
                <a:latin typeface="BundesSans Office" panose="020B0002030500000203" pitchFamily="34" charset="0"/>
                <a:cs typeface="Arial" panose="020B0604020202020204" pitchFamily="34" charset="0"/>
              </a:rPr>
              <a:t> </a:t>
            </a:r>
            <a:r>
              <a:rPr lang="en-GB" sz="2000" dirty="0" err="1">
                <a:solidFill>
                  <a:srgbClr val="004F80"/>
                </a:solidFill>
                <a:latin typeface="BundesSans Office" panose="020B0002030500000203" pitchFamily="34" charset="0"/>
                <a:cs typeface="Arial" panose="020B0604020202020204" pitchFamily="34" charset="0"/>
              </a:rPr>
              <a:t>normungspolitischer</a:t>
            </a:r>
            <a:r>
              <a:rPr lang="en-GB" sz="2000" dirty="0">
                <a:solidFill>
                  <a:srgbClr val="004F80"/>
                </a:solidFill>
                <a:latin typeface="BundesSans Office" panose="020B0002030500000203" pitchFamily="34" charset="0"/>
                <a:cs typeface="Arial" panose="020B0604020202020204" pitchFamily="34" charset="0"/>
              </a:rPr>
              <a:t> </a:t>
            </a:r>
            <a:r>
              <a:rPr lang="en-GB" sz="2000" dirty="0" err="1">
                <a:solidFill>
                  <a:srgbClr val="004F80"/>
                </a:solidFill>
                <a:latin typeface="BundesSans Office" panose="020B0002030500000203" pitchFamily="34" charset="0"/>
                <a:cs typeface="Arial" panose="020B0604020202020204" pitchFamily="34" charset="0"/>
              </a:rPr>
              <a:t>Kontext</a:t>
            </a:r>
            <a:endParaRPr lang="en-GB" sz="2000" dirty="0">
              <a:solidFill>
                <a:srgbClr val="004F80"/>
              </a:solidFill>
              <a:latin typeface="BundesSans Office" panose="020B0002030500000203" pitchFamily="34" charset="0"/>
              <a:cs typeface="Arial" panose="020B0604020202020204" pitchFamily="34" charset="0"/>
            </a:endParaRPr>
          </a:p>
          <a:p>
            <a:pPr marL="2000250" lvl="4" indent="-171450">
              <a:buFont typeface="Arial" panose="020B0604020202020204" pitchFamily="34" charset="0"/>
              <a:buChar char="•"/>
            </a:pPr>
            <a:endParaRPr lang="en-GB" sz="400" dirty="0">
              <a:solidFill>
                <a:srgbClr val="004F80"/>
              </a:solidFill>
              <a:latin typeface="BundesSans Office" panose="020B0002030500000203" pitchFamily="34" charset="0"/>
              <a:cs typeface="Arial" panose="020B0604020202020204" pitchFamily="34" charset="0"/>
            </a:endParaRPr>
          </a:p>
          <a:p>
            <a:pPr marL="2000250" lvl="4" indent="-171450">
              <a:buFont typeface="Arial" panose="020B0604020202020204" pitchFamily="34" charset="0"/>
              <a:buChar char="•"/>
            </a:pPr>
            <a:endParaRPr lang="en-GB" sz="800" dirty="0">
              <a:solidFill>
                <a:srgbClr val="004F80"/>
              </a:solidFill>
              <a:latin typeface="BundesSans Office" panose="020B0002030500000203" pitchFamily="34" charset="0"/>
              <a:cs typeface="Arial" panose="020B0604020202020204" pitchFamily="34" charset="0"/>
            </a:endParaRPr>
          </a:p>
          <a:p>
            <a:pPr marL="2000250" lvl="4" indent="-171450">
              <a:buFont typeface="Arial" panose="020B0604020202020204" pitchFamily="34" charset="0"/>
              <a:buChar char="•"/>
            </a:pPr>
            <a:r>
              <a:rPr lang="en-GB" sz="2000" dirty="0" err="1">
                <a:solidFill>
                  <a:srgbClr val="004F80"/>
                </a:solidFill>
                <a:latin typeface="BundesSans Office" panose="020B0002030500000203" pitchFamily="34" charset="0"/>
                <a:cs typeface="Arial" panose="020B0604020202020204" pitchFamily="34" charset="0"/>
              </a:rPr>
              <a:t>strategische</a:t>
            </a:r>
            <a:r>
              <a:rPr lang="en-GB" sz="2000" dirty="0">
                <a:solidFill>
                  <a:srgbClr val="004F80"/>
                </a:solidFill>
                <a:latin typeface="BundesSans Office" panose="020B0002030500000203" pitchFamily="34" charset="0"/>
                <a:cs typeface="Arial" panose="020B0604020202020204" pitchFamily="34" charset="0"/>
              </a:rPr>
              <a:t> </a:t>
            </a:r>
            <a:r>
              <a:rPr lang="en-GB" sz="2000" dirty="0" err="1">
                <a:solidFill>
                  <a:srgbClr val="004F80"/>
                </a:solidFill>
                <a:latin typeface="BundesSans Office" panose="020B0002030500000203" pitchFamily="34" charset="0"/>
                <a:cs typeface="Arial" panose="020B0604020202020204" pitchFamily="34" charset="0"/>
              </a:rPr>
              <a:t>bzw</a:t>
            </a:r>
            <a:r>
              <a:rPr lang="en-GB" sz="2000" dirty="0">
                <a:solidFill>
                  <a:srgbClr val="004F80"/>
                </a:solidFill>
                <a:latin typeface="BundesSans Office" panose="020B0002030500000203" pitchFamily="34" charset="0"/>
                <a:cs typeface="Arial" panose="020B0604020202020204" pitchFamily="34" charset="0"/>
              </a:rPr>
              <a:t>. </a:t>
            </a:r>
            <a:r>
              <a:rPr lang="en-GB" sz="2000" dirty="0" err="1">
                <a:solidFill>
                  <a:srgbClr val="004F80"/>
                </a:solidFill>
                <a:latin typeface="BundesSans Office" panose="020B0002030500000203" pitchFamily="34" charset="0"/>
                <a:cs typeface="Arial" panose="020B0604020202020204" pitchFamily="34" charset="0"/>
              </a:rPr>
              <a:t>öffentliche</a:t>
            </a:r>
            <a:r>
              <a:rPr lang="en-GB" sz="2000" dirty="0">
                <a:solidFill>
                  <a:srgbClr val="004F80"/>
                </a:solidFill>
                <a:latin typeface="BundesSans Office" panose="020B0002030500000203" pitchFamily="34" charset="0"/>
                <a:cs typeface="Arial" panose="020B0604020202020204" pitchFamily="34" charset="0"/>
              </a:rPr>
              <a:t> </a:t>
            </a:r>
            <a:r>
              <a:rPr lang="en-GB" sz="2000" dirty="0" err="1">
                <a:solidFill>
                  <a:srgbClr val="004F80"/>
                </a:solidFill>
                <a:latin typeface="BundesSans Office" panose="020B0002030500000203" pitchFamily="34" charset="0"/>
                <a:cs typeface="Arial" panose="020B0604020202020204" pitchFamily="34" charset="0"/>
              </a:rPr>
              <a:t>Interessen</a:t>
            </a:r>
            <a:endParaRPr lang="en-GB" sz="2000" dirty="0">
              <a:solidFill>
                <a:srgbClr val="004F80"/>
              </a:solidFill>
              <a:latin typeface="BundesSans Office" panose="020B0002030500000203" pitchFamily="34" charset="0"/>
              <a:cs typeface="Arial" panose="020B0604020202020204" pitchFamily="34" charset="0"/>
            </a:endParaRPr>
          </a:p>
          <a:p>
            <a:pPr marL="2000250" lvl="4" indent="-171450">
              <a:buFont typeface="Arial" panose="020B0604020202020204" pitchFamily="34" charset="0"/>
              <a:buChar char="•"/>
            </a:pPr>
            <a:endParaRPr lang="en-GB" sz="400" dirty="0">
              <a:solidFill>
                <a:srgbClr val="004F80"/>
              </a:solidFill>
              <a:latin typeface="BundesSans Office" panose="020B0002030500000203" pitchFamily="34" charset="0"/>
              <a:cs typeface="Arial" panose="020B0604020202020204" pitchFamily="34" charset="0"/>
            </a:endParaRPr>
          </a:p>
          <a:p>
            <a:pPr lvl="4"/>
            <a:endParaRPr lang="en-GB" sz="800" dirty="0">
              <a:solidFill>
                <a:srgbClr val="004F80"/>
              </a:solidFill>
              <a:latin typeface="BundesSans Office" panose="020B0002030500000203" pitchFamily="34" charset="0"/>
              <a:cs typeface="Arial" panose="020B0604020202020204" pitchFamily="34" charset="0"/>
            </a:endParaRPr>
          </a:p>
          <a:p>
            <a:pPr marL="2000250" lvl="4" indent="-171450">
              <a:buFont typeface="Arial" panose="020B0604020202020204" pitchFamily="34" charset="0"/>
              <a:buChar char="•"/>
            </a:pPr>
            <a:r>
              <a:rPr lang="en-GB" sz="2000" dirty="0" err="1">
                <a:solidFill>
                  <a:srgbClr val="004F80"/>
                </a:solidFill>
                <a:latin typeface="BundesSans Office" panose="020B0002030500000203" pitchFamily="34" charset="0"/>
                <a:cs typeface="Arial" panose="020B0604020202020204" pitchFamily="34" charset="0"/>
              </a:rPr>
              <a:t>vertrauensvolle</a:t>
            </a:r>
            <a:r>
              <a:rPr lang="en-GB" sz="2000" dirty="0">
                <a:solidFill>
                  <a:srgbClr val="004F80"/>
                </a:solidFill>
                <a:latin typeface="BundesSans Office" panose="020B0002030500000203" pitchFamily="34" charset="0"/>
                <a:cs typeface="Arial" panose="020B0604020202020204" pitchFamily="34" charset="0"/>
              </a:rPr>
              <a:t> </a:t>
            </a:r>
            <a:r>
              <a:rPr lang="en-GB" sz="2000" dirty="0" err="1">
                <a:solidFill>
                  <a:srgbClr val="004F80"/>
                </a:solidFill>
                <a:latin typeface="BundesSans Office" panose="020B0002030500000203" pitchFamily="34" charset="0"/>
                <a:cs typeface="Arial" panose="020B0604020202020204" pitchFamily="34" charset="0"/>
              </a:rPr>
              <a:t>Zusammenarbeit</a:t>
            </a:r>
            <a:r>
              <a:rPr lang="en-GB" sz="2000" dirty="0">
                <a:solidFill>
                  <a:srgbClr val="004F80"/>
                </a:solidFill>
                <a:latin typeface="BundesSans Office" panose="020B0002030500000203" pitchFamily="34" charset="0"/>
                <a:cs typeface="Arial" panose="020B0604020202020204" pitchFamily="34" charset="0"/>
              </a:rPr>
              <a:t> </a:t>
            </a:r>
            <a:r>
              <a:rPr lang="en-GB" sz="2000" dirty="0" err="1">
                <a:solidFill>
                  <a:srgbClr val="004F80"/>
                </a:solidFill>
                <a:latin typeface="BundesSans Office" panose="020B0002030500000203" pitchFamily="34" charset="0"/>
                <a:cs typeface="Arial" panose="020B0604020202020204" pitchFamily="34" charset="0"/>
              </a:rPr>
              <a:t>zwischen</a:t>
            </a:r>
            <a:r>
              <a:rPr lang="en-GB" sz="2000" dirty="0">
                <a:solidFill>
                  <a:srgbClr val="004F80"/>
                </a:solidFill>
                <a:latin typeface="BundesSans Office" panose="020B0002030500000203" pitchFamily="34" charset="0"/>
                <a:cs typeface="Arial" panose="020B0604020202020204" pitchFamily="34" charset="0"/>
              </a:rPr>
              <a:t> </a:t>
            </a:r>
            <a:r>
              <a:rPr lang="en-GB" sz="2000" dirty="0" err="1">
                <a:solidFill>
                  <a:srgbClr val="004F80"/>
                </a:solidFill>
                <a:latin typeface="BundesSans Office" panose="020B0002030500000203" pitchFamily="34" charset="0"/>
                <a:cs typeface="Arial" panose="020B0604020202020204" pitchFamily="34" charset="0"/>
              </a:rPr>
              <a:t>Regierung</a:t>
            </a:r>
            <a:r>
              <a:rPr lang="en-GB" sz="2000" dirty="0">
                <a:solidFill>
                  <a:srgbClr val="004F80"/>
                </a:solidFill>
                <a:latin typeface="BundesSans Office" panose="020B0002030500000203" pitchFamily="34" charset="0"/>
                <a:cs typeface="Arial" panose="020B0604020202020204" pitchFamily="34" charset="0"/>
              </a:rPr>
              <a:t> und </a:t>
            </a:r>
            <a:r>
              <a:rPr lang="en-GB" sz="2000" dirty="0" err="1">
                <a:solidFill>
                  <a:srgbClr val="004F80"/>
                </a:solidFill>
                <a:latin typeface="BundesSans Office" panose="020B0002030500000203" pitchFamily="34" charset="0"/>
                <a:cs typeface="Arial" panose="020B0604020202020204" pitchFamily="34" charset="0"/>
              </a:rPr>
              <a:t>Normungsorganisationen</a:t>
            </a:r>
            <a:endParaRPr lang="en-GB" sz="2000" dirty="0">
              <a:solidFill>
                <a:srgbClr val="004F80"/>
              </a:solidFill>
              <a:latin typeface="BundesSans Office" panose="020B0002030500000203" pitchFamily="34" charset="0"/>
              <a:cs typeface="Arial" panose="020B0604020202020204" pitchFamily="34" charset="0"/>
            </a:endParaRPr>
          </a:p>
          <a:p>
            <a:pPr marL="2000250" lvl="4" indent="-171450">
              <a:buFont typeface="Arial" panose="020B0604020202020204" pitchFamily="34" charset="0"/>
              <a:buChar char="•"/>
            </a:pPr>
            <a:endParaRPr lang="en-GB" sz="400" dirty="0">
              <a:solidFill>
                <a:srgbClr val="004F80"/>
              </a:solidFill>
              <a:latin typeface="BundesSans Office" panose="020B0002030500000203" pitchFamily="34" charset="0"/>
              <a:cs typeface="Arial" panose="020B0604020202020204" pitchFamily="34" charset="0"/>
            </a:endParaRPr>
          </a:p>
          <a:p>
            <a:pPr marL="2000250" lvl="4" indent="-171450">
              <a:buFont typeface="Arial" panose="020B0604020202020204" pitchFamily="34" charset="0"/>
              <a:buChar char="•"/>
            </a:pPr>
            <a:endParaRPr lang="en-IN" sz="800" dirty="0">
              <a:solidFill>
                <a:srgbClr val="004F80"/>
              </a:solidFill>
              <a:latin typeface="BundesSans Office" panose="020B0002030500000203" pitchFamily="34" charset="0"/>
            </a:endParaRPr>
          </a:p>
          <a:p>
            <a:pPr marL="2000250" lvl="4" indent="-171450">
              <a:buFont typeface="Arial" panose="020B0604020202020204" pitchFamily="34" charset="0"/>
              <a:buChar char="•"/>
            </a:pPr>
            <a:r>
              <a:rPr lang="en-GB" sz="2000" dirty="0" err="1">
                <a:solidFill>
                  <a:srgbClr val="004F80"/>
                </a:solidFill>
                <a:latin typeface="BundesSans Office" panose="020B0002030500000203" pitchFamily="34" charset="0"/>
                <a:cs typeface="Arial" panose="020B0604020202020204" pitchFamily="34" charset="0"/>
              </a:rPr>
              <a:t>Koordinierung</a:t>
            </a:r>
            <a:r>
              <a:rPr lang="en-GB" sz="2000" dirty="0">
                <a:solidFill>
                  <a:srgbClr val="004F80"/>
                </a:solidFill>
                <a:latin typeface="BundesSans Office" panose="020B0002030500000203" pitchFamily="34" charset="0"/>
                <a:cs typeface="Arial" panose="020B0604020202020204" pitchFamily="34" charset="0"/>
              </a:rPr>
              <a:t> der </a:t>
            </a:r>
            <a:r>
              <a:rPr lang="en-GB" sz="2000" dirty="0" err="1">
                <a:solidFill>
                  <a:srgbClr val="004F80"/>
                </a:solidFill>
                <a:latin typeface="BundesSans Office" panose="020B0002030500000203" pitchFamily="34" charset="0"/>
                <a:cs typeface="Arial" panose="020B0604020202020204" pitchFamily="34" charset="0"/>
              </a:rPr>
              <a:t>Ressorts</a:t>
            </a:r>
            <a:r>
              <a:rPr lang="en-GB" sz="2000" dirty="0">
                <a:solidFill>
                  <a:srgbClr val="004F80"/>
                </a:solidFill>
                <a:latin typeface="BundesSans Office" panose="020B0002030500000203" pitchFamily="34" charset="0"/>
                <a:cs typeface="Arial" panose="020B0604020202020204" pitchFamily="34" charset="0"/>
              </a:rPr>
              <a:t> in der </a:t>
            </a:r>
            <a:r>
              <a:rPr lang="en-GB" sz="2000" dirty="0" err="1">
                <a:solidFill>
                  <a:srgbClr val="004F80"/>
                </a:solidFill>
                <a:latin typeface="BundesSans Office" panose="020B0002030500000203" pitchFamily="34" charset="0"/>
                <a:cs typeface="Arial" panose="020B0604020202020204" pitchFamily="34" charset="0"/>
              </a:rPr>
              <a:t>Regierung</a:t>
            </a:r>
            <a:endParaRPr lang="en-GB" sz="2000" dirty="0">
              <a:solidFill>
                <a:srgbClr val="004F80"/>
              </a:solidFill>
              <a:latin typeface="BundesSans Office" panose="020B0002030500000203" pitchFamily="34" charset="0"/>
              <a:cs typeface="Arial" panose="020B0604020202020204" pitchFamily="34" charset="0"/>
            </a:endParaRPr>
          </a:p>
          <a:p>
            <a:pPr marL="2000250" lvl="4" indent="-171450">
              <a:buFont typeface="Arial" panose="020B0604020202020204" pitchFamily="34" charset="0"/>
              <a:buChar char="•"/>
            </a:pPr>
            <a:endParaRPr lang="en-GB" sz="400" dirty="0">
              <a:solidFill>
                <a:srgbClr val="004F80"/>
              </a:solidFill>
              <a:latin typeface="BundesSans Office" panose="020B0002030500000203" pitchFamily="34" charset="0"/>
              <a:cs typeface="Arial" panose="020B0604020202020204" pitchFamily="34" charset="0"/>
            </a:endParaRPr>
          </a:p>
          <a:p>
            <a:pPr marL="2000250" lvl="4" indent="-171450">
              <a:buFont typeface="Arial" panose="020B0604020202020204" pitchFamily="34" charset="0"/>
              <a:buChar char="•"/>
            </a:pPr>
            <a:endParaRPr lang="en-GB" sz="800" dirty="0">
              <a:solidFill>
                <a:srgbClr val="004F80"/>
              </a:solidFill>
              <a:latin typeface="BundesSans Office" panose="020B0002030500000203" pitchFamily="34" charset="0"/>
              <a:cs typeface="Arial" panose="020B0604020202020204" pitchFamily="34" charset="0"/>
            </a:endParaRPr>
          </a:p>
          <a:p>
            <a:pPr marL="2000250" lvl="4" indent="-171450">
              <a:buFont typeface="Arial" panose="020B0604020202020204" pitchFamily="34" charset="0"/>
              <a:buChar char="•"/>
            </a:pPr>
            <a:r>
              <a:rPr lang="en-GB" sz="2000" dirty="0" err="1">
                <a:solidFill>
                  <a:srgbClr val="004F80"/>
                </a:solidFill>
                <a:latin typeface="BundesSans Office" panose="020B0002030500000203" pitchFamily="34" charset="0"/>
                <a:cs typeface="Arial" panose="020B0604020202020204" pitchFamily="34" charset="0"/>
              </a:rPr>
              <a:t>öffentliche</a:t>
            </a:r>
            <a:r>
              <a:rPr lang="en-GB" sz="2000" dirty="0">
                <a:solidFill>
                  <a:srgbClr val="004F80"/>
                </a:solidFill>
                <a:latin typeface="BundesSans Office" panose="020B0002030500000203" pitchFamily="34" charset="0"/>
                <a:cs typeface="Arial" panose="020B0604020202020204" pitchFamily="34" charset="0"/>
              </a:rPr>
              <a:t> </a:t>
            </a:r>
            <a:r>
              <a:rPr lang="en-GB" sz="2000" dirty="0" err="1">
                <a:solidFill>
                  <a:srgbClr val="004F80"/>
                </a:solidFill>
                <a:latin typeface="BundesSans Office" panose="020B0002030500000203" pitchFamily="34" charset="0"/>
                <a:cs typeface="Arial" panose="020B0604020202020204" pitchFamily="34" charset="0"/>
              </a:rPr>
              <a:t>Förderung</a:t>
            </a:r>
            <a:endParaRPr lang="en-GB" sz="2000" dirty="0">
              <a:solidFill>
                <a:srgbClr val="004F80"/>
              </a:solidFill>
              <a:latin typeface="BundesSans Office" panose="020B0002030500000203" pitchFamily="34" charset="0"/>
              <a:cs typeface="Arial" panose="020B0604020202020204" pitchFamily="34" charset="0"/>
            </a:endParaRPr>
          </a:p>
        </p:txBody>
      </p:sp>
    </p:spTree>
    <p:extLst>
      <p:ext uri="{BB962C8B-B14F-4D97-AF65-F5344CB8AC3E}">
        <p14:creationId xmlns:p14="http://schemas.microsoft.com/office/powerpoint/2010/main" val="3643981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FFD773-1A1A-4B19-9B20-48BA7082E1F8}"/>
              </a:ext>
            </a:extLst>
          </p:cNvPr>
          <p:cNvSpPr>
            <a:spLocks noGrp="1"/>
          </p:cNvSpPr>
          <p:nvPr>
            <p:ph type="ctrTitle"/>
          </p:nvPr>
        </p:nvSpPr>
        <p:spPr/>
        <p:txBody>
          <a:bodyPr/>
          <a:lstStyle/>
          <a:p>
            <a:r>
              <a:rPr lang="de-DE" dirty="0"/>
              <a:t>Vielen Dank!</a:t>
            </a:r>
          </a:p>
        </p:txBody>
      </p:sp>
      <p:sp>
        <p:nvSpPr>
          <p:cNvPr id="3" name="Untertitel 2">
            <a:extLst>
              <a:ext uri="{FF2B5EF4-FFF2-40B4-BE49-F238E27FC236}">
                <a16:creationId xmlns:a16="http://schemas.microsoft.com/office/drawing/2014/main" id="{3BDDD980-C1F4-4648-B4CC-60F43881E1A6}"/>
              </a:ext>
            </a:extLst>
          </p:cNvPr>
          <p:cNvSpPr>
            <a:spLocks noGrp="1"/>
          </p:cNvSpPr>
          <p:nvPr>
            <p:ph type="subTitle" idx="1"/>
          </p:nvPr>
        </p:nvSpPr>
        <p:spPr>
          <a:xfrm>
            <a:off x="899592" y="3003798"/>
            <a:ext cx="5328592" cy="864096"/>
          </a:xfrm>
        </p:spPr>
        <p:txBody>
          <a:bodyPr/>
          <a:lstStyle/>
          <a:p>
            <a:r>
              <a:rPr lang="de-DE" dirty="0"/>
              <a:t>Gerhild Roth, Bundesministerium für Wirtschaft und Energie</a:t>
            </a:r>
          </a:p>
          <a:p>
            <a:endParaRPr lang="de-DE" dirty="0"/>
          </a:p>
        </p:txBody>
      </p:sp>
    </p:spTree>
    <p:extLst>
      <p:ext uri="{BB962C8B-B14F-4D97-AF65-F5344CB8AC3E}">
        <p14:creationId xmlns:p14="http://schemas.microsoft.com/office/powerpoint/2010/main" val="3106799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p:txBody>
          <a:bodyPr/>
          <a:lstStyle/>
          <a:p>
            <a:endParaRPr lang="de-DE" dirty="0"/>
          </a:p>
          <a:p>
            <a:pPr marL="342900" indent="-342900">
              <a:buFont typeface="Arial" panose="020B0604020202020204" pitchFamily="34" charset="0"/>
              <a:buChar char="•"/>
            </a:pPr>
            <a:r>
              <a:rPr lang="de-DE" dirty="0"/>
              <a:t>Ziel: freier Verkehr von Waren und Dienstleistungen</a:t>
            </a:r>
          </a:p>
          <a:p>
            <a:pPr marL="342900" indent="-342900">
              <a:buFont typeface="Arial" panose="020B0604020202020204" pitchFamily="34" charset="0"/>
              <a:buChar char="•"/>
            </a:pPr>
            <a:endParaRPr lang="de-DE" sz="800" dirty="0"/>
          </a:p>
          <a:p>
            <a:pPr marL="342900" indent="-342900">
              <a:buFont typeface="Arial" panose="020B0604020202020204" pitchFamily="34" charset="0"/>
              <a:buChar char="•"/>
            </a:pPr>
            <a:r>
              <a:rPr lang="de-DE" dirty="0"/>
              <a:t>Produkte müssen grundlegende Anforderungen erfüllen</a:t>
            </a:r>
          </a:p>
          <a:p>
            <a:pPr marL="342900" indent="-342900">
              <a:buFont typeface="Arial" panose="020B0604020202020204" pitchFamily="34" charset="0"/>
              <a:buChar char="•"/>
            </a:pPr>
            <a:endParaRPr lang="de-DE" sz="800" dirty="0"/>
          </a:p>
          <a:p>
            <a:pPr marL="342900" indent="-342900">
              <a:buFont typeface="Arial" panose="020B0604020202020204" pitchFamily="34" charset="0"/>
              <a:buChar char="•"/>
            </a:pPr>
            <a:r>
              <a:rPr lang="de-DE" dirty="0"/>
              <a:t>Erlass einheitlicher und verbindlicher EU-Richtlinien</a:t>
            </a:r>
          </a:p>
          <a:p>
            <a:pPr marL="342900" indent="-342900">
              <a:buFont typeface="Arial" panose="020B0604020202020204" pitchFamily="34" charset="0"/>
              <a:buChar char="•"/>
            </a:pPr>
            <a:endParaRPr lang="de-DE" sz="800" dirty="0"/>
          </a:p>
          <a:p>
            <a:pPr marL="342900" indent="-342900">
              <a:buFont typeface="Arial" panose="020B0604020202020204" pitchFamily="34" charset="0"/>
              <a:buChar char="•"/>
            </a:pPr>
            <a:r>
              <a:rPr lang="de-DE" dirty="0"/>
              <a:t>Unmittelbare Geltung für Mitgliedstaaten</a:t>
            </a:r>
          </a:p>
          <a:p>
            <a:pPr marL="342900" indent="-342900">
              <a:buFont typeface="Arial" panose="020B0604020202020204" pitchFamily="34" charset="0"/>
              <a:buChar char="•"/>
            </a:pPr>
            <a:endParaRPr lang="de-DE" sz="800" dirty="0"/>
          </a:p>
          <a:p>
            <a:pPr marL="342900" indent="-342900">
              <a:buFont typeface="Arial" panose="020B0604020202020204" pitchFamily="34" charset="0"/>
              <a:buChar char="•"/>
            </a:pPr>
            <a:r>
              <a:rPr lang="de-DE" dirty="0"/>
              <a:t>Umsetzung in nationales Recht</a:t>
            </a:r>
          </a:p>
        </p:txBody>
      </p:sp>
      <p:sp>
        <p:nvSpPr>
          <p:cNvPr id="3" name="Titel 2"/>
          <p:cNvSpPr>
            <a:spLocks noGrp="1"/>
          </p:cNvSpPr>
          <p:nvPr>
            <p:ph type="ctrTitle"/>
          </p:nvPr>
        </p:nvSpPr>
        <p:spPr>
          <a:xfrm>
            <a:off x="467544" y="357504"/>
            <a:ext cx="5760000" cy="864096"/>
          </a:xfrm>
        </p:spPr>
        <p:txBody>
          <a:bodyPr/>
          <a:lstStyle/>
          <a:p>
            <a:r>
              <a:rPr lang="de-DE" dirty="0"/>
              <a:t>Regulierung des freien Warenverkehrs im Binnenmarkt</a:t>
            </a:r>
          </a:p>
        </p:txBody>
      </p:sp>
      <p:sp>
        <p:nvSpPr>
          <p:cNvPr id="4" name="Fußzeilenplatzhalter 3"/>
          <p:cNvSpPr>
            <a:spLocks noGrp="1"/>
          </p:cNvSpPr>
          <p:nvPr>
            <p:ph type="ftr" sz="quarter" idx="10"/>
          </p:nvPr>
        </p:nvSpPr>
        <p:spPr/>
        <p:txBody>
          <a:bodyPr/>
          <a:lstStyle/>
          <a:p>
            <a:r>
              <a:rPr lang="de-DE" sz="1000" dirty="0"/>
              <a:t>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357504"/>
            <a:ext cx="8172000" cy="990110"/>
          </a:xfrm>
        </p:spPr>
        <p:txBody>
          <a:bodyPr/>
          <a:lstStyle/>
          <a:p>
            <a:r>
              <a:rPr lang="de-DE" dirty="0"/>
              <a:t>„Neuer Rechtsrahmen“ (New Legislative Framework) – seit 2008</a:t>
            </a:r>
          </a:p>
        </p:txBody>
      </p:sp>
      <p:sp>
        <p:nvSpPr>
          <p:cNvPr id="3" name="Textplatzhalter 2"/>
          <p:cNvSpPr>
            <a:spLocks noGrp="1"/>
          </p:cNvSpPr>
          <p:nvPr>
            <p:ph type="body" sz="quarter" idx="11"/>
          </p:nvPr>
        </p:nvSpPr>
        <p:spPr>
          <a:xfrm>
            <a:off x="468313" y="1221600"/>
            <a:ext cx="8172000" cy="3294366"/>
          </a:xfrm>
        </p:spPr>
        <p:txBody>
          <a:bodyPr/>
          <a:lstStyle/>
          <a:p>
            <a:endParaRPr lang="de-DE" sz="800" dirty="0"/>
          </a:p>
          <a:p>
            <a:pPr marL="342900" indent="-342900">
              <a:buFont typeface="Arial" panose="020B0604020202020204" pitchFamily="34" charset="0"/>
              <a:buChar char="•"/>
            </a:pPr>
            <a:r>
              <a:rPr lang="de-DE" dirty="0"/>
              <a:t>Vereint „Neue Konzeption“ (New Approach) von 1985 und „Gesamtkonzept zur Konformitätsbewertung“ (Global Approach) von 1993</a:t>
            </a:r>
          </a:p>
          <a:p>
            <a:pPr marL="342900" indent="-342900">
              <a:buFont typeface="Arial" panose="020B0604020202020204" pitchFamily="34" charset="0"/>
              <a:buChar char="•"/>
            </a:pPr>
            <a:endParaRPr lang="de-DE" sz="800" dirty="0"/>
          </a:p>
          <a:p>
            <a:pPr marL="342900" indent="-342900">
              <a:buFont typeface="Arial" panose="020B0604020202020204" pitchFamily="34" charset="0"/>
              <a:buChar char="•"/>
            </a:pPr>
            <a:r>
              <a:rPr lang="de-DE" dirty="0"/>
              <a:t>Grundlegende Sicherheitsanforderungen an Produkte auf hohem Schutzniveau in EU-Richtlinien</a:t>
            </a:r>
          </a:p>
          <a:p>
            <a:pPr marL="342900" indent="-342900">
              <a:buFont typeface="Arial" panose="020B0604020202020204" pitchFamily="34" charset="0"/>
              <a:buChar char="•"/>
            </a:pPr>
            <a:endParaRPr lang="de-DE" sz="800" dirty="0"/>
          </a:p>
          <a:p>
            <a:pPr marL="342900" indent="-342900">
              <a:buFont typeface="Arial" panose="020B0604020202020204" pitchFamily="34" charset="0"/>
              <a:buChar char="•"/>
            </a:pPr>
            <a:r>
              <a:rPr lang="de-DE" dirty="0"/>
              <a:t>Konkretisierung grundlegender Produktanforderungen in harmonisierten Normen</a:t>
            </a:r>
          </a:p>
          <a:p>
            <a:pPr marL="342900" indent="-342900">
              <a:buFont typeface="Arial" panose="020B0604020202020204" pitchFamily="34" charset="0"/>
              <a:buChar char="•"/>
            </a:pPr>
            <a:endParaRPr lang="de-DE" sz="800" dirty="0"/>
          </a:p>
          <a:p>
            <a:pPr marL="342900" indent="-342900">
              <a:buFont typeface="Arial" panose="020B0604020202020204" pitchFamily="34" charset="0"/>
              <a:buChar char="•"/>
            </a:pPr>
            <a:r>
              <a:rPr lang="de-DE" dirty="0"/>
              <a:t>Konformitätsbewertungsmodule und Regeln für CE-Kennzeichnung </a:t>
            </a:r>
          </a:p>
          <a:p>
            <a:pPr marL="342900" indent="-342900">
              <a:buFont typeface="Arial" panose="020B0604020202020204" pitchFamily="34" charset="0"/>
              <a:buChar char="•"/>
            </a:pPr>
            <a:endParaRPr lang="de-DE" dirty="0"/>
          </a:p>
          <a:p>
            <a:pPr marL="342900" indent="-342900">
              <a:buFont typeface="Arial" panose="020B0604020202020204" pitchFamily="34" charset="0"/>
              <a:buChar char="•"/>
            </a:pPr>
            <a:endParaRPr lang="de-DE" sz="800" dirty="0"/>
          </a:p>
          <a:p>
            <a:pPr marL="342900" indent="-342900">
              <a:buFont typeface="Arial" panose="020B0604020202020204" pitchFamily="34" charset="0"/>
              <a:buChar char="•"/>
            </a:pPr>
            <a:endParaRPr lang="de-DE" dirty="0"/>
          </a:p>
        </p:txBody>
      </p:sp>
      <p:sp>
        <p:nvSpPr>
          <p:cNvPr id="4" name="Fußzeilenplatzhalter 3"/>
          <p:cNvSpPr>
            <a:spLocks noGrp="1"/>
          </p:cNvSpPr>
          <p:nvPr>
            <p:ph type="ftr" sz="quarter" idx="10"/>
          </p:nvPr>
        </p:nvSpPr>
        <p:spPr>
          <a:xfrm>
            <a:off x="5780856" y="4731990"/>
            <a:ext cx="2895600" cy="273844"/>
          </a:xfrm>
        </p:spPr>
        <p:txBody>
          <a:bodyPr/>
          <a:lstStyle/>
          <a:p>
            <a:r>
              <a:rPr lang="de-DE" sz="1000" dirty="0"/>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467544" y="357504"/>
            <a:ext cx="7272808" cy="735546"/>
          </a:xfrm>
        </p:spPr>
        <p:txBody>
          <a:bodyPr/>
          <a:lstStyle/>
          <a:p>
            <a:r>
              <a:rPr lang="de-DE" dirty="0"/>
              <a:t>Rechtsvorschriften als Rahmen</a:t>
            </a:r>
          </a:p>
        </p:txBody>
      </p:sp>
      <p:sp>
        <p:nvSpPr>
          <p:cNvPr id="6" name="Inhaltsplatzhalter 5"/>
          <p:cNvSpPr>
            <a:spLocks noGrp="1"/>
          </p:cNvSpPr>
          <p:nvPr>
            <p:ph idx="1"/>
          </p:nvPr>
        </p:nvSpPr>
        <p:spPr/>
        <p:txBody>
          <a:bodyPr/>
          <a:lstStyle/>
          <a:p>
            <a:r>
              <a:rPr lang="de-DE" dirty="0"/>
              <a:t>VO (EG) Nr. 765/2008 – rechtliche Grundlage für Akkreditierung und Marktüberwachung, CE-Kennzeichnung</a:t>
            </a:r>
          </a:p>
          <a:p>
            <a:endParaRPr lang="de-DE" sz="800" dirty="0"/>
          </a:p>
          <a:p>
            <a:endParaRPr lang="de-DE" dirty="0"/>
          </a:p>
          <a:p>
            <a:r>
              <a:rPr lang="de-DE" dirty="0"/>
              <a:t>Beschluss Nr. 768/2008/EG – gemeinsamer Rechtsrahmen für die Vermarktung von Produkten</a:t>
            </a:r>
          </a:p>
          <a:p>
            <a:endParaRPr lang="de-DE" dirty="0"/>
          </a:p>
          <a:p>
            <a:r>
              <a:rPr lang="de-DE" dirty="0"/>
              <a:t>Zusätzlich: Leitfaden für die Umsetzung der Produktvorschriften der EU, derzeit von 2016 - „Blue Guide“</a:t>
            </a:r>
          </a:p>
          <a:p>
            <a:endParaRPr lang="de-DE" dirty="0"/>
          </a:p>
        </p:txBody>
      </p:sp>
      <p:sp>
        <p:nvSpPr>
          <p:cNvPr id="4" name="Fußzeilenplatzhalter 3"/>
          <p:cNvSpPr>
            <a:spLocks noGrp="1"/>
          </p:cNvSpPr>
          <p:nvPr>
            <p:ph type="ftr" sz="quarter" idx="10"/>
          </p:nvPr>
        </p:nvSpPr>
        <p:spPr/>
        <p:txBody>
          <a:bodyPr/>
          <a:lstStyle/>
          <a:p>
            <a:r>
              <a:rPr lang="de-DE" sz="1000" dirty="0"/>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6E68DD-0703-4CE6-B7FD-E0BF5009B562}"/>
              </a:ext>
            </a:extLst>
          </p:cNvPr>
          <p:cNvSpPr>
            <a:spLocks noGrp="1"/>
          </p:cNvSpPr>
          <p:nvPr>
            <p:ph type="ctrTitle"/>
          </p:nvPr>
        </p:nvSpPr>
        <p:spPr>
          <a:xfrm>
            <a:off x="467544" y="357504"/>
            <a:ext cx="7848872" cy="735546"/>
          </a:xfrm>
        </p:spPr>
        <p:txBody>
          <a:bodyPr/>
          <a:lstStyle/>
          <a:p>
            <a:r>
              <a:rPr lang="de-DE" dirty="0"/>
              <a:t>Verteilung staatlicher und privater Aufgaben </a:t>
            </a:r>
          </a:p>
        </p:txBody>
      </p:sp>
      <p:pic>
        <p:nvPicPr>
          <p:cNvPr id="6" name="Inhaltsplatzhalter 5">
            <a:extLst>
              <a:ext uri="{FF2B5EF4-FFF2-40B4-BE49-F238E27FC236}">
                <a16:creationId xmlns:a16="http://schemas.microsoft.com/office/drawing/2014/main" id="{04CA2255-E00E-4368-8939-579897C88CAD}"/>
              </a:ext>
            </a:extLst>
          </p:cNvPr>
          <p:cNvPicPr>
            <a:picLocks noGrp="1" noChangeAspect="1"/>
          </p:cNvPicPr>
          <p:nvPr>
            <p:ph idx="1"/>
          </p:nvPr>
        </p:nvPicPr>
        <p:blipFill>
          <a:blip r:embed="rId2"/>
          <a:stretch>
            <a:fillRect/>
          </a:stretch>
        </p:blipFill>
        <p:spPr>
          <a:xfrm>
            <a:off x="1259632" y="1113976"/>
            <a:ext cx="6423908" cy="3268783"/>
          </a:xfrm>
        </p:spPr>
      </p:pic>
      <p:sp>
        <p:nvSpPr>
          <p:cNvPr id="4" name="Fußzeilenplatzhalter 3">
            <a:extLst>
              <a:ext uri="{FF2B5EF4-FFF2-40B4-BE49-F238E27FC236}">
                <a16:creationId xmlns:a16="http://schemas.microsoft.com/office/drawing/2014/main" id="{D44DEAA4-3E06-460A-9FFA-2A1DA40676EE}"/>
              </a:ext>
            </a:extLst>
          </p:cNvPr>
          <p:cNvSpPr>
            <a:spLocks noGrp="1"/>
          </p:cNvSpPr>
          <p:nvPr>
            <p:ph type="ftr" sz="quarter" idx="10"/>
          </p:nvPr>
        </p:nvSpPr>
        <p:spPr/>
        <p:txBody>
          <a:bodyPr/>
          <a:lstStyle/>
          <a:p>
            <a:r>
              <a:rPr lang="de-DE" sz="1000" dirty="0"/>
              <a:t>5</a:t>
            </a:r>
          </a:p>
        </p:txBody>
      </p:sp>
    </p:spTree>
    <p:extLst>
      <p:ext uri="{BB962C8B-B14F-4D97-AF65-F5344CB8AC3E}">
        <p14:creationId xmlns:p14="http://schemas.microsoft.com/office/powerpoint/2010/main" val="3025393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Marktgerechte Prinzipien</a:t>
            </a:r>
          </a:p>
        </p:txBody>
      </p:sp>
      <p:sp>
        <p:nvSpPr>
          <p:cNvPr id="3" name="Untertitel 2"/>
          <p:cNvSpPr>
            <a:spLocks noGrp="1"/>
          </p:cNvSpPr>
          <p:nvPr>
            <p:ph type="subTitle" idx="1"/>
          </p:nvPr>
        </p:nvSpPr>
        <p:spPr>
          <a:xfrm>
            <a:off x="1367928" y="1221600"/>
            <a:ext cx="2988048" cy="3051000"/>
          </a:xfrm>
        </p:spPr>
        <p:txBody>
          <a:bodyPr/>
          <a:lstStyle/>
          <a:p>
            <a:endParaRPr lang="de-DE" sz="800" dirty="0"/>
          </a:p>
          <a:p>
            <a:pPr marL="342900" indent="-342900">
              <a:buFont typeface="Arial" panose="020B0604020202020204" pitchFamily="34" charset="0"/>
              <a:buChar char="•"/>
            </a:pPr>
            <a:r>
              <a:rPr lang="de-DE" dirty="0"/>
              <a:t>Entlastung des Staates</a:t>
            </a:r>
          </a:p>
          <a:p>
            <a:endParaRPr lang="de-DE" dirty="0"/>
          </a:p>
          <a:p>
            <a:pPr marL="342900" indent="-342900">
              <a:buFont typeface="Arial" panose="020B0604020202020204" pitchFamily="34" charset="0"/>
              <a:buChar char="•"/>
            </a:pPr>
            <a:r>
              <a:rPr lang="de-DE" dirty="0"/>
              <a:t>Normen sind freiwillig, auch wenn in Rechtsvorschriften referenziert, es gilt die Vermutungswirkung</a:t>
            </a:r>
          </a:p>
        </p:txBody>
      </p:sp>
      <p:sp>
        <p:nvSpPr>
          <p:cNvPr id="5" name="Fußzeilenplatzhalter 4"/>
          <p:cNvSpPr>
            <a:spLocks noGrp="1"/>
          </p:cNvSpPr>
          <p:nvPr>
            <p:ph type="ftr" sz="quarter" idx="11"/>
          </p:nvPr>
        </p:nvSpPr>
        <p:spPr>
          <a:xfrm>
            <a:off x="5724128" y="4785996"/>
            <a:ext cx="2895600" cy="212848"/>
          </a:xfrm>
        </p:spPr>
        <p:txBody>
          <a:bodyPr/>
          <a:lstStyle/>
          <a:p>
            <a:r>
              <a:rPr lang="de-DE" sz="1000" dirty="0"/>
              <a:t>6</a:t>
            </a:r>
          </a:p>
        </p:txBody>
      </p:sp>
      <p:sp>
        <p:nvSpPr>
          <p:cNvPr id="8" name="Untertitel 2">
            <a:extLst>
              <a:ext uri="{FF2B5EF4-FFF2-40B4-BE49-F238E27FC236}">
                <a16:creationId xmlns:a16="http://schemas.microsoft.com/office/drawing/2014/main" id="{34559B6A-08A1-4ACF-847C-05AB225FEFF0}"/>
              </a:ext>
            </a:extLst>
          </p:cNvPr>
          <p:cNvSpPr txBox="1">
            <a:spLocks/>
          </p:cNvSpPr>
          <p:nvPr/>
        </p:nvSpPr>
        <p:spPr>
          <a:xfrm>
            <a:off x="5220072" y="1221600"/>
            <a:ext cx="2664296" cy="3294366"/>
          </a:xfrm>
          <a:prstGeom prst="rect">
            <a:avLst/>
          </a:prstGeom>
        </p:spPr>
        <p:txBody>
          <a:bodyPr tIns="36000" rIns="36000" bIns="36000"/>
          <a:lstStyle>
            <a:lvl1pPr marL="0" marR="0" indent="0" algn="l" defTabSz="914400" rtl="0" eaLnBrk="0" fontAlgn="base" latinLnBrk="0" hangingPunct="0">
              <a:lnSpc>
                <a:spcPct val="100000"/>
              </a:lnSpc>
              <a:spcBef>
                <a:spcPct val="20000"/>
              </a:spcBef>
              <a:spcAft>
                <a:spcPct val="0"/>
              </a:spcAft>
              <a:buClr>
                <a:srgbClr val="004F80"/>
              </a:buClr>
              <a:buSzPct val="80000"/>
              <a:buFont typeface="Wingdings 3" charset="2"/>
              <a:buNone/>
              <a:tabLst/>
              <a:defRPr lang="de-DE" sz="2000" b="0" baseline="0" smtClean="0">
                <a:solidFill>
                  <a:srgbClr val="004F80"/>
                </a:solidFill>
                <a:latin typeface="BundesSans Office"/>
                <a:ea typeface="+mn-ea"/>
                <a:cs typeface="+mn-cs"/>
              </a:defRPr>
            </a:lvl1pPr>
            <a:lvl2pPr marL="949325" indent="-284163" algn="l" rtl="0" eaLnBrk="0" fontAlgn="base" hangingPunct="0">
              <a:spcBef>
                <a:spcPct val="20000"/>
              </a:spcBef>
              <a:spcAft>
                <a:spcPct val="0"/>
              </a:spcAft>
              <a:buClr>
                <a:srgbClr val="004F80"/>
              </a:buClr>
              <a:buSzPct val="80000"/>
              <a:buFont typeface="Wingdings" pitchFamily="2" charset="2"/>
              <a:buChar char="§"/>
              <a:defRPr sz="2000">
                <a:solidFill>
                  <a:srgbClr val="004F80"/>
                </a:solidFill>
                <a:latin typeface="BundesSerif Office" pitchFamily="18" charset="0"/>
                <a:ea typeface="+mn-ea"/>
                <a:cs typeface="+mn-cs"/>
              </a:defRPr>
            </a:lvl2pPr>
            <a:lvl3pPr marL="1425575" indent="-284163" algn="l" rtl="0" eaLnBrk="0" fontAlgn="base" hangingPunct="0">
              <a:spcBef>
                <a:spcPct val="20000"/>
              </a:spcBef>
              <a:spcAft>
                <a:spcPct val="0"/>
              </a:spcAft>
              <a:buClr>
                <a:srgbClr val="004F80"/>
              </a:buClr>
              <a:buSzPct val="80000"/>
              <a:buFont typeface="Wingdings" pitchFamily="2" charset="2"/>
              <a:buChar char="§"/>
              <a:defRPr sz="1600">
                <a:solidFill>
                  <a:srgbClr val="004F80"/>
                </a:solidFill>
                <a:latin typeface="BundesSerif Office" pitchFamily="18" charset="0"/>
                <a:ea typeface="+mn-ea"/>
                <a:cs typeface="+mn-cs"/>
              </a:defRPr>
            </a:lvl3pPr>
            <a:lvl4pPr marL="1941513" indent="-228600" algn="l" rtl="0" eaLnBrk="0" fontAlgn="base" hangingPunct="0">
              <a:spcBef>
                <a:spcPct val="20000"/>
              </a:spcBef>
              <a:spcAft>
                <a:spcPct val="0"/>
              </a:spcAft>
              <a:buClr>
                <a:srgbClr val="004F80"/>
              </a:buClr>
              <a:buSzPct val="80000"/>
              <a:buFont typeface="Wingdings" pitchFamily="2" charset="2"/>
              <a:buChar char="§"/>
              <a:defRPr sz="1600">
                <a:solidFill>
                  <a:srgbClr val="004F80"/>
                </a:solidFill>
                <a:latin typeface="BundesSerif Office" pitchFamily="18" charset="0"/>
                <a:ea typeface="+mn-ea"/>
                <a:cs typeface="+mn-cs"/>
              </a:defRPr>
            </a:lvl4pPr>
            <a:lvl5pPr marL="2360613" indent="-228600" algn="l" rtl="0" eaLnBrk="0" fontAlgn="base" hangingPunct="0">
              <a:spcBef>
                <a:spcPct val="20000"/>
              </a:spcBef>
              <a:spcAft>
                <a:spcPct val="0"/>
              </a:spcAft>
              <a:buClr>
                <a:srgbClr val="004F80"/>
              </a:buClr>
              <a:buSzPct val="80000"/>
              <a:buFont typeface="Wingdings" pitchFamily="2" charset="2"/>
              <a:buChar char="§"/>
              <a:defRPr sz="1600">
                <a:solidFill>
                  <a:srgbClr val="004F80"/>
                </a:solidFill>
                <a:latin typeface="BundesSerif Office" pitchFamily="18" charset="0"/>
                <a:ea typeface="+mn-ea"/>
                <a:cs typeface="+mn-cs"/>
              </a:defRPr>
            </a:lvl5pPr>
            <a:lvl6pPr marL="28178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6pPr>
            <a:lvl7pPr marL="32750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7pPr>
            <a:lvl8pPr marL="37322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8pPr>
            <a:lvl9pPr marL="41894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9pPr>
          </a:lstStyle>
          <a:p>
            <a:pPr marL="342900" indent="-342900">
              <a:buFont typeface="Arial" panose="020B0604020202020204" pitchFamily="34" charset="0"/>
              <a:buChar char="•"/>
            </a:pPr>
            <a:endParaRPr lang="de-DE" sz="800" kern="0" dirty="0"/>
          </a:p>
          <a:p>
            <a:pPr marL="342900" indent="-342900">
              <a:buFont typeface="Arial" panose="020B0604020202020204" pitchFamily="34" charset="0"/>
              <a:buChar char="•"/>
            </a:pPr>
            <a:r>
              <a:rPr lang="de-DE" dirty="0"/>
              <a:t>Abbau technischer Handelshemmnisse</a:t>
            </a:r>
          </a:p>
          <a:p>
            <a:pPr marL="342900" indent="-342900">
              <a:buFont typeface="Arial" panose="020B0604020202020204" pitchFamily="34" charset="0"/>
              <a:buChar char="•"/>
            </a:pPr>
            <a:endParaRPr lang="de-DE" kern="0" dirty="0"/>
          </a:p>
          <a:p>
            <a:pPr marL="342900" indent="-342900">
              <a:buFont typeface="Arial" panose="020B0604020202020204" pitchFamily="34" charset="0"/>
              <a:buChar char="•"/>
            </a:pPr>
            <a:r>
              <a:rPr lang="de-DE" kern="0" dirty="0"/>
              <a:t>Normen entsprechen dem Stand der Technik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357504"/>
            <a:ext cx="5616000" cy="1114398"/>
          </a:xfrm>
        </p:spPr>
        <p:txBody>
          <a:bodyPr/>
          <a:lstStyle/>
          <a:p>
            <a:r>
              <a:rPr lang="de-DE" dirty="0"/>
              <a:t>Bundesministerium für Wirtschaft und Energie</a:t>
            </a:r>
          </a:p>
        </p:txBody>
      </p:sp>
      <p:sp>
        <p:nvSpPr>
          <p:cNvPr id="5" name="Fußzeilenplatzhalter 4"/>
          <p:cNvSpPr>
            <a:spLocks noGrp="1"/>
          </p:cNvSpPr>
          <p:nvPr>
            <p:ph type="ftr" sz="quarter" idx="11"/>
          </p:nvPr>
        </p:nvSpPr>
        <p:spPr/>
        <p:txBody>
          <a:bodyPr/>
          <a:lstStyle/>
          <a:p>
            <a:r>
              <a:rPr lang="de-DE" sz="1000" dirty="0"/>
              <a:t>7</a:t>
            </a:r>
          </a:p>
        </p:txBody>
      </p:sp>
      <p:pic>
        <p:nvPicPr>
          <p:cNvPr id="7" name="Grafik 6">
            <a:extLst>
              <a:ext uri="{FF2B5EF4-FFF2-40B4-BE49-F238E27FC236}">
                <a16:creationId xmlns:a16="http://schemas.microsoft.com/office/drawing/2014/main" id="{BB3EBA1E-60DA-4724-9F09-AEB8DEBE05A0}"/>
              </a:ext>
            </a:extLst>
          </p:cNvPr>
          <p:cNvPicPr>
            <a:picLocks noChangeAspect="1"/>
          </p:cNvPicPr>
          <p:nvPr/>
        </p:nvPicPr>
        <p:blipFill rotWithShape="1">
          <a:blip r:embed="rId2">
            <a:extLst>
              <a:ext uri="{28A0092B-C50C-407E-A947-70E740481C1C}">
                <a14:useLocalDpi xmlns:a14="http://schemas.microsoft.com/office/drawing/2010/main" val="0"/>
              </a:ext>
            </a:extLst>
          </a:blip>
          <a:srcRect b="10439"/>
          <a:stretch/>
        </p:blipFill>
        <p:spPr>
          <a:xfrm>
            <a:off x="5076061" y="1275606"/>
            <a:ext cx="2592283" cy="3194452"/>
          </a:xfrm>
          <a:prstGeom prst="rect">
            <a:avLst/>
          </a:prstGeom>
        </p:spPr>
      </p:pic>
      <p:sp>
        <p:nvSpPr>
          <p:cNvPr id="8" name="Ellipse 4">
            <a:extLst>
              <a:ext uri="{FF2B5EF4-FFF2-40B4-BE49-F238E27FC236}">
                <a16:creationId xmlns:a16="http://schemas.microsoft.com/office/drawing/2014/main" id="{61D91083-1ACE-413F-AD9E-B6769DC1CAE6}"/>
              </a:ext>
            </a:extLst>
          </p:cNvPr>
          <p:cNvSpPr>
            <a:spLocks noChangeArrowheads="1"/>
          </p:cNvSpPr>
          <p:nvPr/>
        </p:nvSpPr>
        <p:spPr bwMode="auto">
          <a:xfrm>
            <a:off x="6804248" y="2787774"/>
            <a:ext cx="936625" cy="719804"/>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endParaRPr lang="de-DE" altLang="de-DE">
              <a:solidFill>
                <a:schemeClr val="bg1"/>
              </a:solidFill>
            </a:endParaRPr>
          </a:p>
        </p:txBody>
      </p:sp>
      <p:cxnSp>
        <p:nvCxnSpPr>
          <p:cNvPr id="9" name="Gerade Verbindung mit Pfeil 8">
            <a:extLst>
              <a:ext uri="{FF2B5EF4-FFF2-40B4-BE49-F238E27FC236}">
                <a16:creationId xmlns:a16="http://schemas.microsoft.com/office/drawing/2014/main" id="{97D8A1C0-F6F3-4E63-8F48-515EEE5C389E}"/>
              </a:ext>
            </a:extLst>
          </p:cNvPr>
          <p:cNvCxnSpPr>
            <a:cxnSpLocks noChangeShapeType="1"/>
            <a:endCxn id="7" idx="3"/>
          </p:cNvCxnSpPr>
          <p:nvPr/>
        </p:nvCxnSpPr>
        <p:spPr bwMode="auto">
          <a:xfrm flipH="1">
            <a:off x="7668344" y="2100675"/>
            <a:ext cx="505444" cy="77215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2" name="Rechteck 11">
            <a:extLst>
              <a:ext uri="{FF2B5EF4-FFF2-40B4-BE49-F238E27FC236}">
                <a16:creationId xmlns:a16="http://schemas.microsoft.com/office/drawing/2014/main" id="{030ADB5F-8A18-4C12-A377-EEC466AC65C1}"/>
              </a:ext>
            </a:extLst>
          </p:cNvPr>
          <p:cNvSpPr/>
          <p:nvPr/>
        </p:nvSpPr>
        <p:spPr bwMode="auto">
          <a:xfrm>
            <a:off x="7321790" y="1491630"/>
            <a:ext cx="1703995" cy="517309"/>
          </a:xfrm>
          <a:prstGeom prst="rect">
            <a:avLst/>
          </a:prstGeom>
          <a:noFill/>
          <a:ln w="9525" cap="flat" cmpd="sng" algn="ctr">
            <a:solidFill>
              <a:srgbClr val="00324F"/>
            </a:solidFill>
            <a:prstDash val="solid"/>
            <a:round/>
            <a:headEnd type="none" w="med" len="med"/>
            <a:tailEnd type="none" w="med" len="med"/>
          </a:ln>
          <a:effectLst/>
        </p:spPr>
        <p:txBody>
          <a:bodyPr/>
          <a:lstStyle/>
          <a:p>
            <a:pPr>
              <a:defRPr/>
            </a:pPr>
            <a:r>
              <a:rPr lang="en-US" sz="1000" dirty="0" err="1">
                <a:solidFill>
                  <a:schemeClr val="tx1">
                    <a:lumMod val="65000"/>
                    <a:lumOff val="35000"/>
                  </a:schemeClr>
                </a:solidFill>
                <a:latin typeface="Arial" panose="020B0604020202020204" pitchFamily="34" charset="0"/>
                <a:cs typeface="Arial" panose="020B0604020202020204" pitchFamily="34" charset="0"/>
              </a:rPr>
              <a:t>Normungs</a:t>
            </a:r>
            <a:r>
              <a:rPr lang="en-US" sz="1000" dirty="0">
                <a:solidFill>
                  <a:schemeClr val="tx1">
                    <a:lumMod val="65000"/>
                    <a:lumOff val="35000"/>
                  </a:schemeClr>
                </a:solidFill>
                <a:latin typeface="Arial" panose="020B0604020202020204" pitchFamily="34" charset="0"/>
                <a:cs typeface="Arial" panose="020B0604020202020204" pitchFamily="34" charset="0"/>
              </a:rPr>
              <a:t>- und </a:t>
            </a:r>
            <a:r>
              <a:rPr lang="en-US" sz="1000" dirty="0" err="1">
                <a:solidFill>
                  <a:schemeClr val="tx1">
                    <a:lumMod val="65000"/>
                    <a:lumOff val="35000"/>
                  </a:schemeClr>
                </a:solidFill>
                <a:latin typeface="Arial" panose="020B0604020202020204" pitchFamily="34" charset="0"/>
                <a:cs typeface="Arial" panose="020B0604020202020204" pitchFamily="34" charset="0"/>
              </a:rPr>
              <a:t>Patentpolitik</a:t>
            </a:r>
            <a:r>
              <a:rPr lang="en-US" sz="1000" dirty="0">
                <a:solidFill>
                  <a:schemeClr val="tx1">
                    <a:lumMod val="65000"/>
                    <a:lumOff val="35000"/>
                  </a:schemeClr>
                </a:solidFill>
                <a:latin typeface="Arial" panose="020B0604020202020204" pitchFamily="34" charset="0"/>
                <a:cs typeface="Arial" panose="020B0604020202020204" pitchFamily="34" charset="0"/>
              </a:rPr>
              <a:t> </a:t>
            </a:r>
            <a:r>
              <a:rPr lang="en-US" sz="1000" dirty="0" err="1">
                <a:solidFill>
                  <a:schemeClr val="tx1">
                    <a:lumMod val="65000"/>
                    <a:lumOff val="35000"/>
                  </a:schemeClr>
                </a:solidFill>
                <a:latin typeface="Arial" panose="020B0604020202020204" pitchFamily="34" charset="0"/>
                <a:cs typeface="Arial" panose="020B0604020202020204" pitchFamily="34" charset="0"/>
              </a:rPr>
              <a:t>innerhalb</a:t>
            </a:r>
            <a:r>
              <a:rPr lang="en-US" sz="1000" dirty="0">
                <a:solidFill>
                  <a:schemeClr val="tx1">
                    <a:lumMod val="65000"/>
                    <a:lumOff val="35000"/>
                  </a:schemeClr>
                </a:solidFill>
                <a:latin typeface="Arial" panose="020B0604020202020204" pitchFamily="34" charset="0"/>
                <a:cs typeface="Arial" panose="020B0604020202020204" pitchFamily="34" charset="0"/>
              </a:rPr>
              <a:t> der </a:t>
            </a:r>
            <a:r>
              <a:rPr lang="en-US" sz="1000" dirty="0" err="1">
                <a:solidFill>
                  <a:schemeClr val="tx1">
                    <a:lumMod val="65000"/>
                    <a:lumOff val="35000"/>
                  </a:schemeClr>
                </a:solidFill>
                <a:latin typeface="Arial" panose="020B0604020202020204" pitchFamily="34" charset="0"/>
                <a:cs typeface="Arial" panose="020B0604020202020204" pitchFamily="34" charset="0"/>
              </a:rPr>
              <a:t>Bundesregierung</a:t>
            </a:r>
            <a:endParaRPr lang="de-DE" sz="1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3" name="Untertitel 2">
            <a:extLst>
              <a:ext uri="{FF2B5EF4-FFF2-40B4-BE49-F238E27FC236}">
                <a16:creationId xmlns:a16="http://schemas.microsoft.com/office/drawing/2014/main" id="{1B86FEB0-A065-4BC6-B7F2-43D4DBECCA62}"/>
              </a:ext>
            </a:extLst>
          </p:cNvPr>
          <p:cNvSpPr txBox="1">
            <a:spLocks/>
          </p:cNvSpPr>
          <p:nvPr/>
        </p:nvSpPr>
        <p:spPr>
          <a:xfrm>
            <a:off x="1403648" y="1221600"/>
            <a:ext cx="2664296" cy="2718302"/>
          </a:xfrm>
          <a:prstGeom prst="rect">
            <a:avLst/>
          </a:prstGeom>
        </p:spPr>
        <p:txBody>
          <a:bodyPr tIns="36000" rIns="36000" bIns="36000"/>
          <a:lstStyle>
            <a:lvl1pPr marL="0" marR="0" indent="0" algn="l" defTabSz="914400" rtl="0" eaLnBrk="0" fontAlgn="base" latinLnBrk="0" hangingPunct="0">
              <a:lnSpc>
                <a:spcPct val="100000"/>
              </a:lnSpc>
              <a:spcBef>
                <a:spcPct val="20000"/>
              </a:spcBef>
              <a:spcAft>
                <a:spcPct val="0"/>
              </a:spcAft>
              <a:buClr>
                <a:srgbClr val="004F80"/>
              </a:buClr>
              <a:buSzPct val="80000"/>
              <a:buFont typeface="Wingdings 3" charset="2"/>
              <a:buNone/>
              <a:tabLst/>
              <a:defRPr lang="de-DE" sz="2000" b="0" baseline="0" smtClean="0">
                <a:solidFill>
                  <a:srgbClr val="004F80"/>
                </a:solidFill>
                <a:latin typeface="BundesSans Office"/>
                <a:ea typeface="+mn-ea"/>
                <a:cs typeface="+mn-cs"/>
              </a:defRPr>
            </a:lvl1pPr>
            <a:lvl2pPr marL="949325" indent="-284163" algn="l" rtl="0" eaLnBrk="0" fontAlgn="base" hangingPunct="0">
              <a:spcBef>
                <a:spcPct val="20000"/>
              </a:spcBef>
              <a:spcAft>
                <a:spcPct val="0"/>
              </a:spcAft>
              <a:buClr>
                <a:srgbClr val="004F80"/>
              </a:buClr>
              <a:buSzPct val="80000"/>
              <a:buFont typeface="Wingdings" pitchFamily="2" charset="2"/>
              <a:buChar char="§"/>
              <a:defRPr sz="2000">
                <a:solidFill>
                  <a:srgbClr val="004F80"/>
                </a:solidFill>
                <a:latin typeface="BundesSerif Office" pitchFamily="18" charset="0"/>
                <a:ea typeface="+mn-ea"/>
                <a:cs typeface="+mn-cs"/>
              </a:defRPr>
            </a:lvl2pPr>
            <a:lvl3pPr marL="1425575" indent="-284163" algn="l" rtl="0" eaLnBrk="0" fontAlgn="base" hangingPunct="0">
              <a:spcBef>
                <a:spcPct val="20000"/>
              </a:spcBef>
              <a:spcAft>
                <a:spcPct val="0"/>
              </a:spcAft>
              <a:buClr>
                <a:srgbClr val="004F80"/>
              </a:buClr>
              <a:buSzPct val="80000"/>
              <a:buFont typeface="Wingdings" pitchFamily="2" charset="2"/>
              <a:buChar char="§"/>
              <a:defRPr sz="1600">
                <a:solidFill>
                  <a:srgbClr val="004F80"/>
                </a:solidFill>
                <a:latin typeface="BundesSerif Office" pitchFamily="18" charset="0"/>
                <a:ea typeface="+mn-ea"/>
                <a:cs typeface="+mn-cs"/>
              </a:defRPr>
            </a:lvl3pPr>
            <a:lvl4pPr marL="1941513" indent="-228600" algn="l" rtl="0" eaLnBrk="0" fontAlgn="base" hangingPunct="0">
              <a:spcBef>
                <a:spcPct val="20000"/>
              </a:spcBef>
              <a:spcAft>
                <a:spcPct val="0"/>
              </a:spcAft>
              <a:buClr>
                <a:srgbClr val="004F80"/>
              </a:buClr>
              <a:buSzPct val="80000"/>
              <a:buFont typeface="Wingdings" pitchFamily="2" charset="2"/>
              <a:buChar char="§"/>
              <a:defRPr sz="1600">
                <a:solidFill>
                  <a:srgbClr val="004F80"/>
                </a:solidFill>
                <a:latin typeface="BundesSerif Office" pitchFamily="18" charset="0"/>
                <a:ea typeface="+mn-ea"/>
                <a:cs typeface="+mn-cs"/>
              </a:defRPr>
            </a:lvl4pPr>
            <a:lvl5pPr marL="2360613" indent="-228600" algn="l" rtl="0" eaLnBrk="0" fontAlgn="base" hangingPunct="0">
              <a:spcBef>
                <a:spcPct val="20000"/>
              </a:spcBef>
              <a:spcAft>
                <a:spcPct val="0"/>
              </a:spcAft>
              <a:buClr>
                <a:srgbClr val="004F80"/>
              </a:buClr>
              <a:buSzPct val="80000"/>
              <a:buFont typeface="Wingdings" pitchFamily="2" charset="2"/>
              <a:buChar char="§"/>
              <a:defRPr sz="1600">
                <a:solidFill>
                  <a:srgbClr val="004F80"/>
                </a:solidFill>
                <a:latin typeface="BundesSerif Office" pitchFamily="18" charset="0"/>
                <a:ea typeface="+mn-ea"/>
                <a:cs typeface="+mn-cs"/>
              </a:defRPr>
            </a:lvl5pPr>
            <a:lvl6pPr marL="28178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6pPr>
            <a:lvl7pPr marL="32750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7pPr>
            <a:lvl8pPr marL="37322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8pPr>
            <a:lvl9pPr marL="41894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9pPr>
          </a:lstStyle>
          <a:p>
            <a:pPr marL="342900" indent="-342900">
              <a:buFont typeface="Arial" panose="020B0604020202020204" pitchFamily="34" charset="0"/>
              <a:buChar char="•"/>
            </a:pPr>
            <a:endParaRPr lang="de-DE" kern="0" dirty="0"/>
          </a:p>
          <a:p>
            <a:pPr marL="342900" indent="-342900">
              <a:buFont typeface="Arial" panose="020B0604020202020204" pitchFamily="34" charset="0"/>
              <a:buChar char="•"/>
            </a:pPr>
            <a:endParaRPr lang="de-DE" kern="0" dirty="0"/>
          </a:p>
          <a:p>
            <a:pPr marL="342900" indent="-342900">
              <a:buFont typeface="Arial" panose="020B0604020202020204" pitchFamily="34" charset="0"/>
              <a:buChar char="•"/>
            </a:pPr>
            <a:r>
              <a:rPr lang="de-DE" kern="0" dirty="0"/>
              <a:t>Federführend zuständig innerhalb der Bundesregierung für Normungspolitik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Nationale Normungspolitik</a:t>
            </a:r>
          </a:p>
        </p:txBody>
      </p:sp>
      <p:sp>
        <p:nvSpPr>
          <p:cNvPr id="4" name="Fußzeilenplatzhalter 3"/>
          <p:cNvSpPr>
            <a:spLocks noGrp="1"/>
          </p:cNvSpPr>
          <p:nvPr>
            <p:ph type="ftr" sz="quarter" idx="11"/>
          </p:nvPr>
        </p:nvSpPr>
        <p:spPr/>
        <p:txBody>
          <a:bodyPr/>
          <a:lstStyle/>
          <a:p>
            <a:r>
              <a:rPr lang="de-DE" sz="1000" dirty="0"/>
              <a:t>8</a:t>
            </a:r>
          </a:p>
        </p:txBody>
      </p:sp>
      <p:pic>
        <p:nvPicPr>
          <p:cNvPr id="5" name="Grafik 4">
            <a:extLst>
              <a:ext uri="{FF2B5EF4-FFF2-40B4-BE49-F238E27FC236}">
                <a16:creationId xmlns:a16="http://schemas.microsoft.com/office/drawing/2014/main" id="{AAE6F99C-6984-40F1-A97A-FCBEFB2ED9F0}"/>
              </a:ext>
            </a:extLst>
          </p:cNvPr>
          <p:cNvPicPr>
            <a:picLocks noChangeAspect="1"/>
          </p:cNvPicPr>
          <p:nvPr/>
        </p:nvPicPr>
        <p:blipFill rotWithShape="1">
          <a:blip r:embed="rId2">
            <a:extLst>
              <a:ext uri="{28A0092B-C50C-407E-A947-70E740481C1C}">
                <a14:useLocalDpi xmlns:a14="http://schemas.microsoft.com/office/drawing/2010/main" val="0"/>
              </a:ext>
            </a:extLst>
          </a:blip>
          <a:srcRect b="9629"/>
          <a:stretch/>
        </p:blipFill>
        <p:spPr>
          <a:xfrm>
            <a:off x="5292081" y="1275606"/>
            <a:ext cx="2880319" cy="2790310"/>
          </a:xfrm>
          <a:prstGeom prst="rect">
            <a:avLst/>
          </a:prstGeom>
        </p:spPr>
      </p:pic>
      <p:sp>
        <p:nvSpPr>
          <p:cNvPr id="7" name="Untertitel 2">
            <a:extLst>
              <a:ext uri="{FF2B5EF4-FFF2-40B4-BE49-F238E27FC236}">
                <a16:creationId xmlns:a16="http://schemas.microsoft.com/office/drawing/2014/main" id="{9B81C5D2-6104-493A-AD34-B9CD435D03A1}"/>
              </a:ext>
            </a:extLst>
          </p:cNvPr>
          <p:cNvSpPr txBox="1">
            <a:spLocks/>
          </p:cNvSpPr>
          <p:nvPr/>
        </p:nvSpPr>
        <p:spPr>
          <a:xfrm>
            <a:off x="683568" y="1221600"/>
            <a:ext cx="3888432" cy="3051000"/>
          </a:xfrm>
          <a:prstGeom prst="rect">
            <a:avLst/>
          </a:prstGeom>
        </p:spPr>
        <p:txBody>
          <a:bodyPr/>
          <a:lstStyle>
            <a:lvl1pPr marL="474663" indent="-474663" algn="l" rtl="0" eaLnBrk="0" fontAlgn="base" hangingPunct="0">
              <a:spcBef>
                <a:spcPct val="20000"/>
              </a:spcBef>
              <a:spcAft>
                <a:spcPct val="0"/>
              </a:spcAft>
              <a:buClr>
                <a:srgbClr val="004F80"/>
              </a:buClr>
              <a:buSzPct val="80000"/>
              <a:buFont typeface="Wingdings" pitchFamily="2" charset="2"/>
              <a:buChar char="§"/>
              <a:defRPr sz="2400">
                <a:solidFill>
                  <a:srgbClr val="004F80"/>
                </a:solidFill>
                <a:latin typeface="BundesSerif Office" pitchFamily="18" charset="0"/>
                <a:ea typeface="+mn-ea"/>
                <a:cs typeface="+mn-cs"/>
              </a:defRPr>
            </a:lvl1pPr>
            <a:lvl2pPr marL="949325" indent="-284163" algn="l" rtl="0" eaLnBrk="0" fontAlgn="base" hangingPunct="0">
              <a:spcBef>
                <a:spcPct val="20000"/>
              </a:spcBef>
              <a:spcAft>
                <a:spcPct val="0"/>
              </a:spcAft>
              <a:buClr>
                <a:srgbClr val="004F80"/>
              </a:buClr>
              <a:buSzPct val="80000"/>
              <a:buFont typeface="Wingdings" pitchFamily="2" charset="2"/>
              <a:buChar char="§"/>
              <a:defRPr sz="2000">
                <a:solidFill>
                  <a:srgbClr val="004F80"/>
                </a:solidFill>
                <a:latin typeface="BundesSerif Office" pitchFamily="18" charset="0"/>
                <a:ea typeface="+mn-ea"/>
                <a:cs typeface="+mn-cs"/>
              </a:defRPr>
            </a:lvl2pPr>
            <a:lvl3pPr marL="1425575" indent="-284163" algn="l" rtl="0" eaLnBrk="0" fontAlgn="base" hangingPunct="0">
              <a:spcBef>
                <a:spcPct val="20000"/>
              </a:spcBef>
              <a:spcAft>
                <a:spcPct val="0"/>
              </a:spcAft>
              <a:buClr>
                <a:srgbClr val="004F80"/>
              </a:buClr>
              <a:buSzPct val="80000"/>
              <a:buFont typeface="Wingdings" pitchFamily="2" charset="2"/>
              <a:buChar char="§"/>
              <a:defRPr sz="1600">
                <a:solidFill>
                  <a:srgbClr val="004F80"/>
                </a:solidFill>
                <a:latin typeface="BundesSerif Office" pitchFamily="18" charset="0"/>
                <a:ea typeface="+mn-ea"/>
                <a:cs typeface="+mn-cs"/>
              </a:defRPr>
            </a:lvl3pPr>
            <a:lvl4pPr marL="1941513" indent="-228600" algn="l" rtl="0" eaLnBrk="0" fontAlgn="base" hangingPunct="0">
              <a:spcBef>
                <a:spcPct val="20000"/>
              </a:spcBef>
              <a:spcAft>
                <a:spcPct val="0"/>
              </a:spcAft>
              <a:buClr>
                <a:srgbClr val="004F80"/>
              </a:buClr>
              <a:buSzPct val="80000"/>
              <a:buFont typeface="Wingdings" pitchFamily="2" charset="2"/>
              <a:buChar char="§"/>
              <a:defRPr sz="1600">
                <a:solidFill>
                  <a:srgbClr val="004F80"/>
                </a:solidFill>
                <a:latin typeface="BundesSerif Office" pitchFamily="18" charset="0"/>
                <a:ea typeface="+mn-ea"/>
                <a:cs typeface="+mn-cs"/>
              </a:defRPr>
            </a:lvl4pPr>
            <a:lvl5pPr marL="2360613" indent="-228600" algn="l" rtl="0" eaLnBrk="0" fontAlgn="base" hangingPunct="0">
              <a:spcBef>
                <a:spcPct val="20000"/>
              </a:spcBef>
              <a:spcAft>
                <a:spcPct val="0"/>
              </a:spcAft>
              <a:buClr>
                <a:srgbClr val="004F80"/>
              </a:buClr>
              <a:buSzPct val="80000"/>
              <a:buFont typeface="Wingdings" pitchFamily="2" charset="2"/>
              <a:buChar char="§"/>
              <a:defRPr sz="1600">
                <a:solidFill>
                  <a:srgbClr val="004F80"/>
                </a:solidFill>
                <a:latin typeface="BundesSerif Office" pitchFamily="18" charset="0"/>
                <a:ea typeface="+mn-ea"/>
                <a:cs typeface="+mn-cs"/>
              </a:defRPr>
            </a:lvl5pPr>
            <a:lvl6pPr marL="28178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6pPr>
            <a:lvl7pPr marL="32750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7pPr>
            <a:lvl8pPr marL="37322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8pPr>
            <a:lvl9pPr marL="41894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9pPr>
          </a:lstStyle>
          <a:p>
            <a:pPr marL="342900" indent="-342900">
              <a:buFont typeface="Arial" panose="020B0604020202020204" pitchFamily="34" charset="0"/>
              <a:buChar char="•"/>
            </a:pPr>
            <a:r>
              <a:rPr lang="de-DE" sz="2000" kern="0" dirty="0">
                <a:latin typeface="BundesSans Office" panose="020B0002030500000203" pitchFamily="34" charset="0"/>
              </a:rPr>
              <a:t>Normungsvertrag zwischen Bundesrepublik Deutschland und DIN e.V. von 1975 </a:t>
            </a:r>
          </a:p>
          <a:p>
            <a:pPr marL="342900" indent="-342900">
              <a:buFont typeface="Arial" panose="020B0604020202020204" pitchFamily="34" charset="0"/>
              <a:buChar char="•"/>
            </a:pPr>
            <a:endParaRPr lang="de-DE" sz="800" kern="0" dirty="0">
              <a:latin typeface="BundesSans Office" panose="020B0002030500000203" pitchFamily="34" charset="0"/>
            </a:endParaRPr>
          </a:p>
          <a:p>
            <a:pPr marL="342900" indent="-342900">
              <a:buFont typeface="Arial" panose="020B0604020202020204" pitchFamily="34" charset="0"/>
              <a:buChar char="•"/>
            </a:pPr>
            <a:r>
              <a:rPr lang="de-DE" sz="2000" kern="0" dirty="0">
                <a:latin typeface="BundesSans Office" panose="020B0002030500000203" pitchFamily="34" charset="0"/>
              </a:rPr>
              <a:t>Normungspolitisches Konzept 2009</a:t>
            </a:r>
          </a:p>
          <a:p>
            <a:pPr marL="0" indent="0">
              <a:buNone/>
            </a:pPr>
            <a:endParaRPr lang="de-DE" sz="800" kern="0" dirty="0">
              <a:latin typeface="BundesSans Office" panose="020B0002030500000203" pitchFamily="34" charset="0"/>
            </a:endParaRPr>
          </a:p>
          <a:p>
            <a:pPr marL="342900" indent="-342900">
              <a:buFont typeface="Arial" panose="020B0604020202020204" pitchFamily="34" charset="0"/>
              <a:buChar char="•"/>
            </a:pPr>
            <a:r>
              <a:rPr lang="de-DE" sz="2000" kern="0" dirty="0">
                <a:latin typeface="BundesSans Office" panose="020B0002030500000203" pitchFamily="34" charset="0"/>
              </a:rPr>
              <a:t>Nationale Normungsstrategie 2017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Deutsche Normungsstrategie</a:t>
            </a:r>
          </a:p>
        </p:txBody>
      </p:sp>
      <p:sp>
        <p:nvSpPr>
          <p:cNvPr id="3" name="Fußzeilenplatzhalter 2"/>
          <p:cNvSpPr>
            <a:spLocks noGrp="1"/>
          </p:cNvSpPr>
          <p:nvPr>
            <p:ph type="ftr" sz="quarter" idx="11"/>
          </p:nvPr>
        </p:nvSpPr>
        <p:spPr/>
        <p:txBody>
          <a:bodyPr/>
          <a:lstStyle/>
          <a:p>
            <a:r>
              <a:rPr lang="de-DE" sz="1000" dirty="0"/>
              <a:t>9</a:t>
            </a:r>
          </a:p>
        </p:txBody>
      </p:sp>
      <p:pic>
        <p:nvPicPr>
          <p:cNvPr id="5" name="Diagrammplatzhalter 4">
            <a:extLst>
              <a:ext uri="{FF2B5EF4-FFF2-40B4-BE49-F238E27FC236}">
                <a16:creationId xmlns:a16="http://schemas.microsoft.com/office/drawing/2014/main" id="{66983D2A-3F7C-45CB-8235-1811E2C1620C}"/>
              </a:ext>
            </a:extLst>
          </p:cNvPr>
          <p:cNvPicPr>
            <a:picLocks noGrp="1" noChangeAspect="1"/>
          </p:cNvPicPr>
          <p:nvPr>
            <p:ph type="chart" sz="quarter" idx="12"/>
          </p:nvPr>
        </p:nvPicPr>
        <p:blipFill>
          <a:blip r:embed="rId2" cstate="print">
            <a:extLst>
              <a:ext uri="{28A0092B-C50C-407E-A947-70E740481C1C}">
                <a14:useLocalDpi xmlns:a14="http://schemas.microsoft.com/office/drawing/2010/main" val="0"/>
              </a:ext>
            </a:extLst>
          </a:blip>
          <a:stretch>
            <a:fillRect/>
          </a:stretch>
        </p:blipFill>
        <p:spPr>
          <a:xfrm>
            <a:off x="5792086" y="1131590"/>
            <a:ext cx="2524330" cy="3558753"/>
          </a:xfrm>
          <a:prstGeom prst="rect">
            <a:avLst/>
          </a:prstGeom>
        </p:spPr>
      </p:pic>
      <p:sp>
        <p:nvSpPr>
          <p:cNvPr id="6" name="Untertitel 2">
            <a:extLst>
              <a:ext uri="{FF2B5EF4-FFF2-40B4-BE49-F238E27FC236}">
                <a16:creationId xmlns:a16="http://schemas.microsoft.com/office/drawing/2014/main" id="{41E57108-7D2C-4087-9F88-9467416D61BE}"/>
              </a:ext>
            </a:extLst>
          </p:cNvPr>
          <p:cNvSpPr txBox="1">
            <a:spLocks/>
          </p:cNvSpPr>
          <p:nvPr/>
        </p:nvSpPr>
        <p:spPr>
          <a:xfrm>
            <a:off x="1187624" y="1635646"/>
            <a:ext cx="2952328" cy="1728192"/>
          </a:xfrm>
          <a:prstGeom prst="rect">
            <a:avLst/>
          </a:prstGeom>
        </p:spPr>
        <p:txBody>
          <a:bodyPr>
            <a:noAutofit/>
          </a:bodyPr>
          <a:lstStyle>
            <a:lvl1pPr marL="474663" indent="-474663" algn="l" rtl="0" eaLnBrk="0" fontAlgn="base" hangingPunct="0">
              <a:spcBef>
                <a:spcPct val="20000"/>
              </a:spcBef>
              <a:spcAft>
                <a:spcPct val="0"/>
              </a:spcAft>
              <a:buClr>
                <a:srgbClr val="004F80"/>
              </a:buClr>
              <a:buSzPct val="80000"/>
              <a:buFont typeface="Wingdings" pitchFamily="2" charset="2"/>
              <a:buChar char="§"/>
              <a:defRPr sz="2400">
                <a:solidFill>
                  <a:srgbClr val="004F80"/>
                </a:solidFill>
                <a:latin typeface="BundesSerif Office" pitchFamily="18" charset="0"/>
                <a:ea typeface="+mn-ea"/>
                <a:cs typeface="+mn-cs"/>
              </a:defRPr>
            </a:lvl1pPr>
            <a:lvl2pPr marL="949325" indent="-284163" algn="l" rtl="0" eaLnBrk="0" fontAlgn="base" hangingPunct="0">
              <a:spcBef>
                <a:spcPct val="20000"/>
              </a:spcBef>
              <a:spcAft>
                <a:spcPct val="0"/>
              </a:spcAft>
              <a:buClr>
                <a:srgbClr val="004F80"/>
              </a:buClr>
              <a:buSzPct val="80000"/>
              <a:buFont typeface="Wingdings" pitchFamily="2" charset="2"/>
              <a:buChar char="§"/>
              <a:defRPr sz="2000">
                <a:solidFill>
                  <a:srgbClr val="004F80"/>
                </a:solidFill>
                <a:latin typeface="BundesSerif Office" pitchFamily="18" charset="0"/>
                <a:ea typeface="+mn-ea"/>
                <a:cs typeface="+mn-cs"/>
              </a:defRPr>
            </a:lvl2pPr>
            <a:lvl3pPr marL="1425575" indent="-284163" algn="l" rtl="0" eaLnBrk="0" fontAlgn="base" hangingPunct="0">
              <a:spcBef>
                <a:spcPct val="20000"/>
              </a:spcBef>
              <a:spcAft>
                <a:spcPct val="0"/>
              </a:spcAft>
              <a:buClr>
                <a:srgbClr val="004F80"/>
              </a:buClr>
              <a:buSzPct val="80000"/>
              <a:buFont typeface="Wingdings" pitchFamily="2" charset="2"/>
              <a:buChar char="§"/>
              <a:defRPr sz="1600">
                <a:solidFill>
                  <a:srgbClr val="004F80"/>
                </a:solidFill>
                <a:latin typeface="BundesSerif Office" pitchFamily="18" charset="0"/>
                <a:ea typeface="+mn-ea"/>
                <a:cs typeface="+mn-cs"/>
              </a:defRPr>
            </a:lvl3pPr>
            <a:lvl4pPr marL="1941513" indent="-228600" algn="l" rtl="0" eaLnBrk="0" fontAlgn="base" hangingPunct="0">
              <a:spcBef>
                <a:spcPct val="20000"/>
              </a:spcBef>
              <a:spcAft>
                <a:spcPct val="0"/>
              </a:spcAft>
              <a:buClr>
                <a:srgbClr val="004F80"/>
              </a:buClr>
              <a:buSzPct val="80000"/>
              <a:buFont typeface="Wingdings" pitchFamily="2" charset="2"/>
              <a:buChar char="§"/>
              <a:defRPr sz="1600">
                <a:solidFill>
                  <a:srgbClr val="004F80"/>
                </a:solidFill>
                <a:latin typeface="BundesSerif Office" pitchFamily="18" charset="0"/>
                <a:ea typeface="+mn-ea"/>
                <a:cs typeface="+mn-cs"/>
              </a:defRPr>
            </a:lvl4pPr>
            <a:lvl5pPr marL="2360613" indent="-228600" algn="l" rtl="0" eaLnBrk="0" fontAlgn="base" hangingPunct="0">
              <a:spcBef>
                <a:spcPct val="20000"/>
              </a:spcBef>
              <a:spcAft>
                <a:spcPct val="0"/>
              </a:spcAft>
              <a:buClr>
                <a:srgbClr val="004F80"/>
              </a:buClr>
              <a:buSzPct val="80000"/>
              <a:buFont typeface="Wingdings" pitchFamily="2" charset="2"/>
              <a:buChar char="§"/>
              <a:defRPr sz="1600">
                <a:solidFill>
                  <a:srgbClr val="004F80"/>
                </a:solidFill>
                <a:latin typeface="BundesSerif Office" pitchFamily="18" charset="0"/>
                <a:ea typeface="+mn-ea"/>
                <a:cs typeface="+mn-cs"/>
              </a:defRPr>
            </a:lvl5pPr>
            <a:lvl6pPr marL="28178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6pPr>
            <a:lvl7pPr marL="32750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7pPr>
            <a:lvl8pPr marL="37322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8pPr>
            <a:lvl9pPr marL="41894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9pPr>
          </a:lstStyle>
          <a:p>
            <a:pPr marL="0" indent="0">
              <a:spcBef>
                <a:spcPts val="0"/>
              </a:spcBef>
              <a:spcAft>
                <a:spcPts val="600"/>
              </a:spcAft>
              <a:buNone/>
            </a:pPr>
            <a:r>
              <a:rPr lang="en-US" altLang="de-DE" sz="2000" b="1" kern="0" dirty="0" err="1">
                <a:latin typeface="BundesSans Office" panose="020B0002030500000203" pitchFamily="34" charset="0"/>
                <a:cs typeface="Arial" pitchFamily="34" charset="0"/>
              </a:rPr>
              <a:t>Ziel</a:t>
            </a:r>
            <a:r>
              <a:rPr lang="en-US" altLang="de-DE" sz="2000" b="1" kern="0" dirty="0">
                <a:latin typeface="BundesSans Office" panose="020B0002030500000203" pitchFamily="34" charset="0"/>
                <a:cs typeface="Arial" pitchFamily="34" charset="0"/>
              </a:rPr>
              <a:t> 2: </a:t>
            </a:r>
          </a:p>
          <a:p>
            <a:pPr marL="0" indent="0">
              <a:spcBef>
                <a:spcPts val="0"/>
              </a:spcBef>
              <a:spcAft>
                <a:spcPts val="600"/>
              </a:spcAft>
              <a:buNone/>
            </a:pPr>
            <a:r>
              <a:rPr lang="de-DE" sz="2000" dirty="0">
                <a:latin typeface="BundesSans Office" panose="020B0002030500000203" pitchFamily="34" charset="0"/>
              </a:rPr>
              <a:t>Normung und Standardisierung entlasten und unterstützen die staatliche Regelsetzung.</a:t>
            </a:r>
            <a:endParaRPr lang="en-US" altLang="de-DE" sz="2000" b="1" kern="0" dirty="0">
              <a:latin typeface="BundesSans Office" panose="020B0002030500000203" pitchFamily="34" charset="0"/>
              <a:cs typeface="Arial" pitchFamily="34" charset="0"/>
            </a:endParaRPr>
          </a:p>
          <a:p>
            <a:pPr marL="0" indent="0">
              <a:spcBef>
                <a:spcPts val="0"/>
              </a:spcBef>
              <a:spcAft>
                <a:spcPts val="600"/>
              </a:spcAft>
              <a:buNone/>
            </a:pPr>
            <a:endParaRPr lang="en-US" altLang="de-DE" sz="2000" kern="0" dirty="0">
              <a:latin typeface="BundesSans Office" panose="020B0002030500000203" pitchFamily="34" charset="0"/>
              <a:cs typeface="Arial" pitchFamily="34" charset="0"/>
            </a:endParaRPr>
          </a:p>
        </p:txBody>
      </p:sp>
    </p:spTree>
  </p:cSld>
  <p:clrMapOvr>
    <a:masterClrMapping/>
  </p:clrMapOvr>
</p:sld>
</file>

<file path=ppt/theme/theme1.xml><?xml version="1.0" encoding="utf-8"?>
<a:theme xmlns:a="http://schemas.openxmlformats.org/drawingml/2006/main" name="Titel Standard blau">
  <a:themeElements>
    <a:clrScheme name="">
      <a:dk1>
        <a:srgbClr val="000000"/>
      </a:dk1>
      <a:lt1>
        <a:srgbClr val="FFFFFF"/>
      </a:lt1>
      <a:dk2>
        <a:srgbClr val="FFFFFF"/>
      </a:dk2>
      <a:lt2>
        <a:srgbClr val="668CB3"/>
      </a:lt2>
      <a:accent1>
        <a:srgbClr val="5780A3"/>
      </a:accent1>
      <a:accent2>
        <a:srgbClr val="003366"/>
      </a:accent2>
      <a:accent3>
        <a:srgbClr val="FFFFFF"/>
      </a:accent3>
      <a:accent4>
        <a:srgbClr val="000000"/>
      </a:accent4>
      <a:accent5>
        <a:srgbClr val="B4C0CE"/>
      </a:accent5>
      <a:accent6>
        <a:srgbClr val="002D5C"/>
      </a:accent6>
      <a:hlink>
        <a:srgbClr val="9595A0"/>
      </a:hlink>
      <a:folHlink>
        <a:srgbClr val="386691"/>
      </a:folHlink>
    </a:clrScheme>
    <a:fontScheme name="Benutzerdefiniert 1">
      <a:majorFont>
        <a:latin typeface="BundesSerfi"/>
        <a:ea typeface="ＭＳ Ｐゴシック"/>
        <a:cs typeface="ＭＳ Ｐゴシック"/>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ＭＳ Ｐゴシック" pitchFamily="52" charset="-128"/>
            <a:cs typeface="ＭＳ Ｐゴシック" pitchFamily="5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ＭＳ Ｐゴシック" pitchFamily="52" charset="-128"/>
            <a:cs typeface="ＭＳ Ｐゴシック" pitchFamily="52" charset="-128"/>
          </a:defRPr>
        </a:defPPr>
      </a:lstStyle>
    </a:lnDef>
    <a:txDef>
      <a:spPr/>
      <a:bodyPr/>
      <a:lstStyle>
        <a:defPPr marL="474663" marR="0" indent="-474663" algn="l" defTabSz="914400" rtl="0" eaLnBrk="0" fontAlgn="base" latinLnBrk="0" hangingPunct="0">
          <a:lnSpc>
            <a:spcPct val="100000"/>
          </a:lnSpc>
          <a:spcBef>
            <a:spcPct val="20000"/>
          </a:spcBef>
          <a:spcAft>
            <a:spcPct val="0"/>
          </a:spcAft>
          <a:buClr>
            <a:srgbClr val="004F80"/>
          </a:buClr>
          <a:buSzPct val="80000"/>
          <a:buFont typeface="Wingdings" pitchFamily="2" charset="2"/>
          <a:buNone/>
          <a:tabLst/>
          <a:defRPr kumimoji="0" sz="1100" b="0" i="0" u="none" strike="noStrike" kern="0" cap="none" spc="0" normalizeH="0" baseline="0" noProof="0" dirty="0" smtClean="0">
            <a:ln>
              <a:noFill/>
            </a:ln>
            <a:solidFill>
              <a:schemeClr val="tx1"/>
            </a:solidFill>
            <a:effectLst/>
            <a:uLnTx/>
            <a:uFillTx/>
            <a:latin typeface="BundesSans Office"/>
            <a:ea typeface="+mn-ea"/>
            <a:cs typeface="+mn-cs"/>
          </a:defRPr>
        </a:defPPr>
      </a:lstStyle>
    </a:txDef>
  </a:objectDefaults>
  <a:extraClrSchemeLst>
    <a:extraClrScheme>
      <a:clrScheme name="2 Energie 1">
        <a:dk1>
          <a:srgbClr val="000000"/>
        </a:dk1>
        <a:lt1>
          <a:srgbClr val="FFFFFF"/>
        </a:lt1>
        <a:dk2>
          <a:srgbClr val="FFFFFF"/>
        </a:dk2>
        <a:lt2>
          <a:srgbClr val="668CB3"/>
        </a:lt2>
        <a:accent1>
          <a:srgbClr val="194C80"/>
        </a:accent1>
        <a:accent2>
          <a:srgbClr val="386691"/>
        </a:accent2>
        <a:accent3>
          <a:srgbClr val="FFFFFF"/>
        </a:accent3>
        <a:accent4>
          <a:srgbClr val="000000"/>
        </a:accent4>
        <a:accent5>
          <a:srgbClr val="ABB2C0"/>
        </a:accent5>
        <a:accent6>
          <a:srgbClr val="325C83"/>
        </a:accent6>
        <a:hlink>
          <a:srgbClr val="5780A3"/>
        </a:hlink>
        <a:folHlink>
          <a:srgbClr val="7599B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2020-05-11T05:37:04+00:00</PublishingStartDate>
    <_dlc_DocId xmlns="989b5fa4-3413-43e9-8121-166e7f0ee711">PY5VA37N47AZ-1797567310-1013</_dlc_DocId>
    <_dlc_DocIdUrl xmlns="989b5fa4-3413-43e9-8121-166e7f0ee711">
      <Url>https://wenet.iuk.bund.de/_layouts/15/DocIdRedir.aspx?ID=PY5VA37N47AZ-1797567310-1013</Url>
      <Description>PY5VA37N47AZ-1797567310-1013</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kument" ma:contentTypeID="0x010100BE91CB47DC915447844DD0C060684CB1" ma:contentTypeVersion="1" ma:contentTypeDescription="Ein neues Dokument erstellen." ma:contentTypeScope="" ma:versionID="e70158206e615e745279d1051deb6880">
  <xsd:schema xmlns:xsd="http://www.w3.org/2001/XMLSchema" xmlns:xs="http://www.w3.org/2001/XMLSchema" xmlns:p="http://schemas.microsoft.com/office/2006/metadata/properties" xmlns:ns1="http://schemas.microsoft.com/sharepoint/v3" xmlns:ns2="989b5fa4-3413-43e9-8121-166e7f0ee711" targetNamespace="http://schemas.microsoft.com/office/2006/metadata/properties" ma:root="true" ma:fieldsID="9732b0ba464003056f6bbb3f45f87921" ns1:_="" ns2:_="">
    <xsd:import namespace="http://schemas.microsoft.com/sharepoint/v3"/>
    <xsd:import namespace="989b5fa4-3413-43e9-8121-166e7f0ee711"/>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Geplantes Startdatum" ma:description="Geplantes Startdatum ist eine Websitespalte, die über das Feature zum Veröffentlichen erstellt wird. Es wird zur Angabe des Datums und der Uhrzeit verwendet, wann diese Seite Besuchern zum ersten Mal angezeigt wird." ma:hidden="true" ma:internalName="PublishingStartDate">
      <xsd:simpleType>
        <xsd:restriction base="dms:Unknown"/>
      </xsd:simpleType>
    </xsd:element>
    <xsd:element name="PublishingExpirationDate" ma:index="9" nillable="true" ma:displayName="Geplantes Enddatum" ma:description="Geplantes Enddatum ist eine Websitespalte, die über das Feature zum Veröffentlichen erstellt wird. Es wird zur Angabe des Datums und der Uhrzeit verwendet, wann diese Seite Besuchern nicht mehr angezeigt wird."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89b5fa4-3413-43e9-8121-166e7f0ee711" elementFormDefault="qualified">
    <xsd:import namespace="http://schemas.microsoft.com/office/2006/documentManagement/types"/>
    <xsd:import namespace="http://schemas.microsoft.com/office/infopath/2007/PartnerControls"/>
    <xsd:element name="_dlc_DocId" ma:index="10" nillable="true" ma:displayName="Wert der Dokument-ID" ma:description="Der Wert der diesem Element zugewiesenen Dokument-ID." ma:internalName="_dlc_DocId" ma:readOnly="true">
      <xsd:simpleType>
        <xsd:restriction base="dms:Text"/>
      </xsd:simpleType>
    </xsd:element>
    <xsd:element name="_dlc_DocIdUrl" ma:index="11"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E8DD8B-A5E3-4471-BA5C-4CF938C8027E}">
  <ds:schemaRefs>
    <ds:schemaRef ds:uri="http://schemas.microsoft.com/sharepoint/events"/>
  </ds:schemaRefs>
</ds:datastoreItem>
</file>

<file path=customXml/itemProps2.xml><?xml version="1.0" encoding="utf-8"?>
<ds:datastoreItem xmlns:ds="http://schemas.openxmlformats.org/officeDocument/2006/customXml" ds:itemID="{022FB3D5-BE9F-47E5-A17B-1270F3DB573B}">
  <ds:schemaRefs>
    <ds:schemaRef ds:uri="http://schemas.microsoft.com/sharepoint/v3/contenttype/forms"/>
  </ds:schemaRefs>
</ds:datastoreItem>
</file>

<file path=customXml/itemProps3.xml><?xml version="1.0" encoding="utf-8"?>
<ds:datastoreItem xmlns:ds="http://schemas.openxmlformats.org/officeDocument/2006/customXml" ds:itemID="{16D6FE0D-1A46-4561-9C6E-04B48A9E0D0B}">
  <ds:schemaRefs>
    <ds:schemaRef ds:uri="http://schemas.openxmlformats.org/package/2006/metadata/core-properties"/>
    <ds:schemaRef ds:uri="http://schemas.microsoft.com/office/2006/documentManagement/types"/>
    <ds:schemaRef ds:uri="http://schemas.microsoft.com/office/infopath/2007/PartnerControls"/>
    <ds:schemaRef ds:uri="http://purl.org/dc/terms/"/>
    <ds:schemaRef ds:uri="http://purl.org/dc/elements/1.1/"/>
    <ds:schemaRef ds:uri="http://purl.org/dc/dcmitype/"/>
    <ds:schemaRef ds:uri="http://schemas.microsoft.com/sharepoint/v3"/>
    <ds:schemaRef ds:uri="989b5fa4-3413-43e9-8121-166e7f0ee711"/>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70AAB412-41A9-49BB-9BBB-5AFBECF181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89b5fa4-3413-43e9-8121-166e7f0ee7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 Energie</Template>
  <TotalTime>0</TotalTime>
  <Words>359</Words>
  <Application>Microsoft Office PowerPoint</Application>
  <PresentationFormat>Bildschirmpräsentation (16:9)</PresentationFormat>
  <Paragraphs>119</Paragraphs>
  <Slides>13</Slides>
  <Notes>1</Notes>
  <HiddenSlides>0</HiddenSlides>
  <MMClips>0</MMClips>
  <ScaleCrop>false</ScaleCrop>
  <HeadingPairs>
    <vt:vector size="6" baseType="variant">
      <vt:variant>
        <vt:lpstr>Verwendete Schriftarten</vt:lpstr>
      </vt:variant>
      <vt:variant>
        <vt:i4>12</vt:i4>
      </vt:variant>
      <vt:variant>
        <vt:lpstr>Design</vt:lpstr>
      </vt:variant>
      <vt:variant>
        <vt:i4>1</vt:i4>
      </vt:variant>
      <vt:variant>
        <vt:lpstr>Folientitel</vt:lpstr>
      </vt:variant>
      <vt:variant>
        <vt:i4>13</vt:i4>
      </vt:variant>
    </vt:vector>
  </HeadingPairs>
  <TitlesOfParts>
    <vt:vector size="26" baseType="lpstr">
      <vt:lpstr>ＭＳ Ｐゴシック</vt:lpstr>
      <vt:lpstr>ＭＳ Ｐゴシック</vt:lpstr>
      <vt:lpstr>Arial</vt:lpstr>
      <vt:lpstr>BundesSans Office</vt:lpstr>
      <vt:lpstr>BundesSerif Office</vt:lpstr>
      <vt:lpstr>Calibri</vt:lpstr>
      <vt:lpstr>Neue Praxis</vt:lpstr>
      <vt:lpstr>Times</vt:lpstr>
      <vt:lpstr>Times New Roman</vt:lpstr>
      <vt:lpstr>Verdana</vt:lpstr>
      <vt:lpstr>Wingdings</vt:lpstr>
      <vt:lpstr>Wingdings 3</vt:lpstr>
      <vt:lpstr>Titel Standard blau</vt:lpstr>
      <vt:lpstr>Regulierung und Standardisierung aus staatlicher Sicht </vt:lpstr>
      <vt:lpstr>Regulierung des freien Warenverkehrs im Binnenmarkt</vt:lpstr>
      <vt:lpstr>„Neuer Rechtsrahmen“ (New Legislative Framework) – seit 2008</vt:lpstr>
      <vt:lpstr>Rechtsvorschriften als Rahmen</vt:lpstr>
      <vt:lpstr>Verteilung staatlicher und privater Aufgaben </vt:lpstr>
      <vt:lpstr>Marktgerechte Prinzipien</vt:lpstr>
      <vt:lpstr>Bundesministerium für Wirtschaft und Energie</vt:lpstr>
      <vt:lpstr>Nationale Normungspolitik</vt:lpstr>
      <vt:lpstr>Deutsche Normungsstrategie</vt:lpstr>
      <vt:lpstr>Nationale Normungspolitik - Philosophie</vt:lpstr>
      <vt:lpstr>Nationale Normungspolitik – Vorteile</vt:lpstr>
      <vt:lpstr>Nationale Normungspolitik - Ansätze</vt:lpstr>
      <vt:lpstr>Vielen Dank!</vt:lpstr>
    </vt:vector>
  </TitlesOfParts>
  <Company>Bundesministerium für Wirtschaft und Technologie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HILLE.HEIKE</dc:creator>
  <cp:lastModifiedBy>Roth, Gerhild, VID1</cp:lastModifiedBy>
  <cp:revision>108</cp:revision>
  <cp:lastPrinted>2012-01-24T16:30:12Z</cp:lastPrinted>
  <dcterms:created xsi:type="dcterms:W3CDTF">2011-10-21T11:26:31Z</dcterms:created>
  <dcterms:modified xsi:type="dcterms:W3CDTF">2020-11-22T16:56:06Z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0x010100BE91CB47DC915447844DD0C060684CB1</vt:lpwstr>
  </property>
  <property fmtid="{D5CDD505-2E9C-101B-9397-08002B2CF9AE}" pid="3" name="_dlc_DocIdItemGuid">
    <vt:lpwstr>5ff56356-8cb0-4dda-b183-7c8643bdbb66</vt:lpwstr>
  </property>
</Properties>
</file>