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4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5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4" r:id="rId2"/>
    <p:sldMasterId id="2147483691" r:id="rId3"/>
    <p:sldMasterId id="2147483697" r:id="rId4"/>
    <p:sldMasterId id="2147483704" r:id="rId5"/>
    <p:sldMasterId id="2147483722" r:id="rId6"/>
  </p:sldMasterIdLst>
  <p:notesMasterIdLst>
    <p:notesMasterId r:id="rId16"/>
  </p:notesMasterIdLst>
  <p:sldIdLst>
    <p:sldId id="322" r:id="rId7"/>
    <p:sldId id="344" r:id="rId8"/>
    <p:sldId id="379" r:id="rId9"/>
    <p:sldId id="380" r:id="rId10"/>
    <p:sldId id="345" r:id="rId11"/>
    <p:sldId id="355" r:id="rId12"/>
    <p:sldId id="381" r:id="rId13"/>
    <p:sldId id="382" r:id="rId14"/>
    <p:sldId id="383" r:id="rId15"/>
  </p:sldIdLst>
  <p:sldSz cx="9144000" cy="5143500" type="screen16x9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1A32"/>
    <a:srgbClr val="002060"/>
    <a:srgbClr val="44546A"/>
    <a:srgbClr val="4B555D"/>
    <a:srgbClr val="DA1A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17" autoAdjust="0"/>
    <p:restoredTop sz="94660"/>
  </p:normalViewPr>
  <p:slideViewPr>
    <p:cSldViewPr>
      <p:cViewPr>
        <p:scale>
          <a:sx n="66" d="100"/>
          <a:sy n="66" d="100"/>
        </p:scale>
        <p:origin x="-1548" y="-43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7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534DC3-2B7D-4837-8C45-D38293112139}" type="datetimeFigureOut">
              <a:rPr lang="ru-RU" smtClean="0"/>
              <a:pPr/>
              <a:t>06.07.2020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9538" y="741363"/>
            <a:ext cx="657860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90271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4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7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F01D62-BC3A-41A0-8CD3-740BFB924D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47711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Образ слайда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09538" y="741363"/>
            <a:ext cx="6578600" cy="37020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Заметки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30724" name="Номер слайда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1C20EE65-4070-4506-AE01-504D09CEAE95}" type="slidenum">
              <a:rPr lang="ru-RU" altLang="ru-RU" b="0">
                <a:solidFill>
                  <a:prstClr val="black"/>
                </a:solidFill>
              </a:rPr>
              <a:pPr/>
              <a:t>1</a:t>
            </a:fld>
            <a:endParaRPr lang="ru-RU" altLang="ru-RU" b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9538" y="741363"/>
            <a:ext cx="6578600" cy="37020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5AEE39-1296-467C-852E-07D33E8A5259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14972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9538" y="742950"/>
            <a:ext cx="6578600" cy="370046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6121B0-E0F1-4F47-BB12-36DF1D663BA9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9538" y="741363"/>
            <a:ext cx="6578600" cy="37020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Для заголовка</a:t>
            </a:r>
            <a:r>
              <a:rPr lang="ru-RU" sz="1200" baseline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слайда</a:t>
            </a:r>
            <a:r>
              <a:rPr lang="ru-RU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используйте размер шрифта 18-28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pt</a:t>
            </a:r>
            <a:r>
              <a:rPr lang="ru-RU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Для комфортного восприятия основного текста старайтесь придерживаться размерности </a:t>
            </a:r>
            <a:r>
              <a:rPr lang="ru-RU" sz="1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шрифта</a:t>
            </a:r>
            <a:r>
              <a:rPr lang="ru-RU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1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4</a:t>
            </a:r>
            <a:r>
              <a:rPr lang="ru-RU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20</a:t>
            </a:r>
            <a:r>
              <a:rPr lang="ru-RU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pt.</a:t>
            </a:r>
            <a:r>
              <a:rPr lang="ru-RU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При расположении текстовых блоков обратите внимание на линии «направляющие». Выравнивание текста внутри</a:t>
            </a:r>
            <a:r>
              <a:rPr lang="ru-RU" sz="1200" baseline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блока</a:t>
            </a:r>
            <a:r>
              <a:rPr lang="ru-RU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по левому краю.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Не забудьте вписать краткое название вашей презентации в нижний колонтитул. </a:t>
            </a:r>
            <a:r>
              <a:rPr lang="ru-RU" sz="1200" baseline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Нумерация страниц проставляется автоматически.</a:t>
            </a:r>
            <a:endParaRPr lang="ru-RU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0CA359-ACDD-412F-89D9-416F13CA793E}" type="slidenum">
              <a:rPr lang="ru-RU" smtClean="0"/>
              <a:t>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08482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9538" y="741363"/>
            <a:ext cx="6578600" cy="37020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5AEE39-1296-467C-852E-07D33E8A5259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14972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9538" y="741363"/>
            <a:ext cx="6578600" cy="37020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5AEE39-1296-467C-852E-07D33E8A5259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14972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9538" y="741363"/>
            <a:ext cx="6578600" cy="37020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5AEE39-1296-467C-852E-07D33E8A5259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14972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44488" y="1252538"/>
            <a:ext cx="5988050" cy="33686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bg-BG" dirty="0"/>
              <a:t>Отдельно следует отметить возможность унификации технического описания и характеристик изделий. Система управления требованиями на платформе „Техэксперт“ позволяет произвести интеграцию между НСИ предприятия и европейской системой </a:t>
            </a:r>
            <a:r>
              <a:rPr lang="en-US" dirty="0" err="1"/>
              <a:t>eCl@ss</a:t>
            </a:r>
            <a:r>
              <a:rPr lang="ru-RU" dirty="0"/>
              <a:t>.</a:t>
            </a:r>
            <a:r>
              <a:rPr lang="en-US" dirty="0"/>
              <a:t> </a:t>
            </a:r>
            <a:r>
              <a:rPr lang="ru-RU" dirty="0"/>
              <a:t>Тем самым обеспечив переход к концепции </a:t>
            </a:r>
            <a:r>
              <a:rPr lang="en-US" dirty="0"/>
              <a:t>Industry 4.0.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8628775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9538" y="741363"/>
            <a:ext cx="6578600" cy="37020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Слайд для</a:t>
            </a:r>
            <a:r>
              <a:rPr lang="ru-RU" baseline="0" dirty="0"/>
              <a:t> демонстрации презентации в электронном виде.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0CA359-ACDD-412F-89D9-416F13CA793E}" type="slidenum">
              <a:rPr lang="ru-RU" smtClean="0">
                <a:solidFill>
                  <a:prstClr val="black"/>
                </a:solidFill>
              </a:rPr>
              <a:pPr/>
              <a:t>9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54241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4AFB95DA-F4AF-4F3F-8EBC-77DD26ADC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45A12363-BF6C-4A47-9222-2EDB51897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7F3794B-4FE9-4430-A85D-B4596CF03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fld id="{6772E5F4-F1E4-41DB-B1D8-BB6E833F8FA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55309076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ACF69FC-3685-4594-B443-D8A339E51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BF2BD038-1CD6-46F2-9496-872831993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EA6319B-C1BF-40EF-84E1-3F9354062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fld id="{5EE869D0-D520-409E-BC84-8573EE147F4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7533361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07CD090-2A65-458E-ABBD-FE93C6C4A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59D8040-2EB9-4544-8DC4-5E04F086A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95AB4F0-09A6-4932-ABE1-43C6BD78D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fld id="{74CF5081-19D2-42AB-BA00-506413D3DDD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29363172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 lIns="91433" tIns="45717" rIns="91433" bIns="45717"/>
          <a:lstStyle/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264051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6">
            <a:extLst>
              <a:ext uri="{FF2B5EF4-FFF2-40B4-BE49-F238E27FC236}">
                <a16:creationId xmlns:a16="http://schemas.microsoft.com/office/drawing/2014/main" xmlns="" id="{BDD0D5C0-718F-4115-B6EB-D33A871584A0}"/>
              </a:ext>
            </a:extLst>
          </p:cNvPr>
          <p:cNvCxnSpPr/>
          <p:nvPr userDrawn="1"/>
        </p:nvCxnSpPr>
        <p:spPr>
          <a:xfrm>
            <a:off x="620714" y="760810"/>
            <a:ext cx="7888287" cy="4763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7">
            <a:extLst>
              <a:ext uri="{FF2B5EF4-FFF2-40B4-BE49-F238E27FC236}">
                <a16:creationId xmlns:a16="http://schemas.microsoft.com/office/drawing/2014/main" xmlns="" id="{0432F4AD-0A71-4893-BCEE-D44AC1C7A10D}"/>
              </a:ext>
            </a:extLst>
          </p:cNvPr>
          <p:cNvCxnSpPr/>
          <p:nvPr userDrawn="1"/>
        </p:nvCxnSpPr>
        <p:spPr>
          <a:xfrm>
            <a:off x="620714" y="4760119"/>
            <a:ext cx="7888287" cy="4763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14">
            <a:extLst>
              <a:ext uri="{FF2B5EF4-FFF2-40B4-BE49-F238E27FC236}">
                <a16:creationId xmlns:a16="http://schemas.microsoft.com/office/drawing/2014/main" xmlns="" id="{693B1C4B-C253-42B6-B03A-C5E9B02FCA18}"/>
              </a:ext>
            </a:extLst>
          </p:cNvPr>
          <p:cNvSpPr/>
          <p:nvPr userDrawn="1"/>
        </p:nvSpPr>
        <p:spPr>
          <a:xfrm>
            <a:off x="620714" y="4760119"/>
            <a:ext cx="388937" cy="1702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400" tIns="42200" rIns="84400" bIns="42200" anchor="ctr"/>
          <a:lstStyle/>
          <a:p>
            <a:pPr algn="ctr" defTabSz="74273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bg-BG" sz="1569" b="1">
              <a:solidFill>
                <a:srgbClr val="FFFFFF"/>
              </a:solidFill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xmlns="" id="{E03031D1-1175-4177-8868-A3BD3EEC368C}"/>
              </a:ext>
            </a:extLst>
          </p:cNvPr>
          <p:cNvSpPr/>
          <p:nvPr userDrawn="1"/>
        </p:nvSpPr>
        <p:spPr>
          <a:xfrm>
            <a:off x="8116888" y="4764882"/>
            <a:ext cx="184150" cy="16906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400" tIns="42200" rIns="84400" bIns="42200" anchor="ctr"/>
          <a:lstStyle/>
          <a:p>
            <a:pPr algn="ctr" defTabSz="74273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bg-BG" sz="1569" b="1">
              <a:solidFill>
                <a:srgbClr val="FFFFFF"/>
              </a:solidFill>
            </a:endParaRPr>
          </a:p>
        </p:txBody>
      </p:sp>
      <p:sp>
        <p:nvSpPr>
          <p:cNvPr id="8" name="Rectangle 15">
            <a:extLst>
              <a:ext uri="{FF2B5EF4-FFF2-40B4-BE49-F238E27FC236}">
                <a16:creationId xmlns:a16="http://schemas.microsoft.com/office/drawing/2014/main" xmlns="" id="{43F612B9-93BD-4AB6-A37A-665F3D2F505B}"/>
              </a:ext>
            </a:extLst>
          </p:cNvPr>
          <p:cNvSpPr/>
          <p:nvPr userDrawn="1"/>
        </p:nvSpPr>
        <p:spPr>
          <a:xfrm>
            <a:off x="8324850" y="4766073"/>
            <a:ext cx="184150" cy="16787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400" tIns="42200" rIns="84400" bIns="42200" anchor="ctr"/>
          <a:lstStyle/>
          <a:p>
            <a:pPr algn="ctr" defTabSz="74273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bg-BG" sz="1569" b="1">
              <a:solidFill>
                <a:srgbClr val="FFFFFF"/>
              </a:solidFill>
            </a:endParaRPr>
          </a:p>
        </p:txBody>
      </p:sp>
      <p:sp>
        <p:nvSpPr>
          <p:cNvPr id="9" name="Freeform 1987">
            <a:extLst>
              <a:ext uri="{FF2B5EF4-FFF2-40B4-BE49-F238E27FC236}">
                <a16:creationId xmlns:a16="http://schemas.microsoft.com/office/drawing/2014/main" xmlns="" id="{BE9106F4-6234-473B-9C77-7D01089E3717}"/>
              </a:ext>
            </a:extLst>
          </p:cNvPr>
          <p:cNvSpPr>
            <a:spLocks/>
          </p:cNvSpPr>
          <p:nvPr userDrawn="1"/>
        </p:nvSpPr>
        <p:spPr bwMode="auto">
          <a:xfrm>
            <a:off x="8397876" y="4801792"/>
            <a:ext cx="53975" cy="96440"/>
          </a:xfrm>
          <a:custGeom>
            <a:avLst/>
            <a:gdLst>
              <a:gd name="T0" fmla="*/ 0 w 17"/>
              <a:gd name="T1" fmla="*/ 0 h 34"/>
              <a:gd name="T2" fmla="*/ 0 w 17"/>
              <a:gd name="T3" fmla="*/ 9 h 34"/>
              <a:gd name="T4" fmla="*/ 8 w 17"/>
              <a:gd name="T5" fmla="*/ 17 h 34"/>
              <a:gd name="T6" fmla="*/ 0 w 17"/>
              <a:gd name="T7" fmla="*/ 25 h 34"/>
              <a:gd name="T8" fmla="*/ 0 w 17"/>
              <a:gd name="T9" fmla="*/ 34 h 34"/>
              <a:gd name="T10" fmla="*/ 17 w 17"/>
              <a:gd name="T11" fmla="*/ 17 h 34"/>
              <a:gd name="T12" fmla="*/ 0 w 17"/>
              <a:gd name="T13" fmla="*/ 0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7" h="34">
                <a:moveTo>
                  <a:pt x="0" y="0"/>
                </a:moveTo>
                <a:lnTo>
                  <a:pt x="0" y="9"/>
                </a:lnTo>
                <a:lnTo>
                  <a:pt x="8" y="17"/>
                </a:lnTo>
                <a:lnTo>
                  <a:pt x="0" y="25"/>
                </a:lnTo>
                <a:lnTo>
                  <a:pt x="0" y="34"/>
                </a:lnTo>
                <a:lnTo>
                  <a:pt x="17" y="17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lIns="91434" tIns="45716" rIns="91434" bIns="45716"/>
          <a:lstStyle/>
          <a:p>
            <a:pPr defTabSz="74273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bg-BG" sz="1569" b="1">
              <a:solidFill>
                <a:srgbClr val="44546A"/>
              </a:solidFill>
              <a:latin typeface="Arial" pitchFamily="34" charset="0"/>
            </a:endParaRPr>
          </a:p>
        </p:txBody>
      </p:sp>
      <p:sp>
        <p:nvSpPr>
          <p:cNvPr id="10" name="Freeform 1987">
            <a:extLst>
              <a:ext uri="{FF2B5EF4-FFF2-40B4-BE49-F238E27FC236}">
                <a16:creationId xmlns:a16="http://schemas.microsoft.com/office/drawing/2014/main" xmlns="" id="{D02F6A0D-14A0-4A67-AE32-D10C0C622FEA}"/>
              </a:ext>
            </a:extLst>
          </p:cNvPr>
          <p:cNvSpPr>
            <a:spLocks/>
          </p:cNvSpPr>
          <p:nvPr userDrawn="1"/>
        </p:nvSpPr>
        <p:spPr bwMode="auto">
          <a:xfrm flipH="1">
            <a:off x="8178801" y="4801792"/>
            <a:ext cx="53975" cy="96440"/>
          </a:xfrm>
          <a:custGeom>
            <a:avLst/>
            <a:gdLst>
              <a:gd name="T0" fmla="*/ 0 w 17"/>
              <a:gd name="T1" fmla="*/ 0 h 34"/>
              <a:gd name="T2" fmla="*/ 0 w 17"/>
              <a:gd name="T3" fmla="*/ 9 h 34"/>
              <a:gd name="T4" fmla="*/ 8 w 17"/>
              <a:gd name="T5" fmla="*/ 17 h 34"/>
              <a:gd name="T6" fmla="*/ 0 w 17"/>
              <a:gd name="T7" fmla="*/ 25 h 34"/>
              <a:gd name="T8" fmla="*/ 0 w 17"/>
              <a:gd name="T9" fmla="*/ 34 h 34"/>
              <a:gd name="T10" fmla="*/ 17 w 17"/>
              <a:gd name="T11" fmla="*/ 17 h 34"/>
              <a:gd name="T12" fmla="*/ 0 w 17"/>
              <a:gd name="T13" fmla="*/ 0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7" h="34">
                <a:moveTo>
                  <a:pt x="0" y="0"/>
                </a:moveTo>
                <a:lnTo>
                  <a:pt x="0" y="9"/>
                </a:lnTo>
                <a:lnTo>
                  <a:pt x="8" y="17"/>
                </a:lnTo>
                <a:lnTo>
                  <a:pt x="0" y="25"/>
                </a:lnTo>
                <a:lnTo>
                  <a:pt x="0" y="34"/>
                </a:lnTo>
                <a:lnTo>
                  <a:pt x="17" y="17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lIns="91434" tIns="45716" rIns="91434" bIns="45716"/>
          <a:lstStyle/>
          <a:p>
            <a:pPr defTabSz="74273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bg-BG" sz="1569" b="1">
              <a:solidFill>
                <a:srgbClr val="44546A"/>
              </a:solidFill>
              <a:latin typeface="Arial" pitchFamily="34" charset="0"/>
            </a:endParaRPr>
          </a:p>
        </p:txBody>
      </p:sp>
      <p:sp>
        <p:nvSpPr>
          <p:cNvPr id="11" name="Rectangle 12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xmlns="" id="{D0696D9B-84C8-4D54-A8F0-94E1F1C3E4D0}"/>
              </a:ext>
            </a:extLst>
          </p:cNvPr>
          <p:cNvSpPr/>
          <p:nvPr userDrawn="1"/>
        </p:nvSpPr>
        <p:spPr>
          <a:xfrm>
            <a:off x="8094664" y="4763691"/>
            <a:ext cx="204787" cy="189309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6" rIns="91434" bIns="45716" anchor="ctr"/>
          <a:lstStyle>
            <a:defPPr>
              <a:defRPr lang="bg-BG"/>
            </a:defPPr>
            <a:lvl1pPr marL="0" algn="l" defTabSz="713232" rtl="0" eaLnBrk="1" latinLnBrk="0" hangingPunct="1">
              <a:defRPr sz="140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56616" algn="l" defTabSz="713232" rtl="0" eaLnBrk="1" latinLnBrk="0" hangingPunct="1">
              <a:defRPr sz="140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713232" algn="l" defTabSz="713232" rtl="0" eaLnBrk="1" latinLnBrk="0" hangingPunct="1">
              <a:defRPr sz="140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69848" algn="l" defTabSz="713232" rtl="0" eaLnBrk="1" latinLnBrk="0" hangingPunct="1">
              <a:defRPr sz="140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426464" algn="l" defTabSz="713232" rtl="0" eaLnBrk="1" latinLnBrk="0" hangingPunct="1">
              <a:defRPr sz="140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83080" algn="l" defTabSz="713232" rtl="0" eaLnBrk="1" latinLnBrk="0" hangingPunct="1">
              <a:defRPr sz="140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139696" algn="l" defTabSz="713232" rtl="0" eaLnBrk="1" latinLnBrk="0" hangingPunct="1">
              <a:defRPr sz="140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96312" algn="l" defTabSz="713232" rtl="0" eaLnBrk="1" latinLnBrk="0" hangingPunct="1">
              <a:defRPr sz="140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852928" algn="l" defTabSz="713232" rtl="0" eaLnBrk="1" latinLnBrk="0" hangingPunct="1">
              <a:defRPr sz="140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bg-BG" sz="1385" b="1">
              <a:solidFill>
                <a:srgbClr val="FFFFFF"/>
              </a:solidFill>
            </a:endParaRPr>
          </a:p>
        </p:txBody>
      </p:sp>
      <p:sp>
        <p:nvSpPr>
          <p:cNvPr id="12" name="Rectangle 13">
            <a:hlinkClick r:id="" action="ppaction://hlinkshowjump?jump=nextslide"/>
            <a:extLst>
              <a:ext uri="{FF2B5EF4-FFF2-40B4-BE49-F238E27FC236}">
                <a16:creationId xmlns:a16="http://schemas.microsoft.com/office/drawing/2014/main" xmlns="" id="{B15E33AA-7BBF-40E2-B820-52A498F9495D}"/>
              </a:ext>
            </a:extLst>
          </p:cNvPr>
          <p:cNvSpPr/>
          <p:nvPr userDrawn="1"/>
        </p:nvSpPr>
        <p:spPr>
          <a:xfrm>
            <a:off x="8324851" y="4754166"/>
            <a:ext cx="206375" cy="1905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6" rIns="91434" bIns="45716" anchor="ctr"/>
          <a:lstStyle>
            <a:defPPr>
              <a:defRPr lang="bg-BG"/>
            </a:defPPr>
            <a:lvl1pPr marL="0" algn="l" defTabSz="713232" rtl="0" eaLnBrk="1" latinLnBrk="0" hangingPunct="1">
              <a:defRPr sz="140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56616" algn="l" defTabSz="713232" rtl="0" eaLnBrk="1" latinLnBrk="0" hangingPunct="1">
              <a:defRPr sz="140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713232" algn="l" defTabSz="713232" rtl="0" eaLnBrk="1" latinLnBrk="0" hangingPunct="1">
              <a:defRPr sz="140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69848" algn="l" defTabSz="713232" rtl="0" eaLnBrk="1" latinLnBrk="0" hangingPunct="1">
              <a:defRPr sz="140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426464" algn="l" defTabSz="713232" rtl="0" eaLnBrk="1" latinLnBrk="0" hangingPunct="1">
              <a:defRPr sz="140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83080" algn="l" defTabSz="713232" rtl="0" eaLnBrk="1" latinLnBrk="0" hangingPunct="1">
              <a:defRPr sz="140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139696" algn="l" defTabSz="713232" rtl="0" eaLnBrk="1" latinLnBrk="0" hangingPunct="1">
              <a:defRPr sz="140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96312" algn="l" defTabSz="713232" rtl="0" eaLnBrk="1" latinLnBrk="0" hangingPunct="1">
              <a:defRPr sz="140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852928" algn="l" defTabSz="713232" rtl="0" eaLnBrk="1" latinLnBrk="0" hangingPunct="1">
              <a:defRPr sz="140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bg-BG" sz="1385" b="1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74" y="260174"/>
            <a:ext cx="8111680" cy="485812"/>
          </a:xfrm>
          <a:prstGeom prst="rect">
            <a:avLst/>
          </a:prstGeom>
        </p:spPr>
        <p:txBody>
          <a:bodyPr lIns="91433" tIns="45717" rIns="91433" bIns="45717" anchor="b"/>
          <a:lstStyle>
            <a:lvl1pPr>
              <a:defRPr sz="2769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bg-BG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258" y="830996"/>
            <a:ext cx="8087296" cy="245820"/>
          </a:xfrm>
          <a:prstGeom prst="rect">
            <a:avLst/>
          </a:prstGeom>
        </p:spPr>
        <p:txBody>
          <a:bodyPr lIns="91433" tIns="45717" rIns="91433" bIns="45717"/>
          <a:lstStyle>
            <a:lvl1pPr marL="0" indent="0">
              <a:buNone/>
              <a:defRPr sz="1385">
                <a:solidFill>
                  <a:schemeClr val="tx1">
                    <a:tint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457163" indent="0">
              <a:buNone/>
              <a:defRPr sz="1939">
                <a:solidFill>
                  <a:schemeClr val="tx1">
                    <a:tint val="75000"/>
                  </a:schemeClr>
                </a:solidFill>
              </a:defRPr>
            </a:lvl2pPr>
            <a:lvl3pPr marL="914325" indent="0">
              <a:buNone/>
              <a:defRPr sz="1754">
                <a:solidFill>
                  <a:schemeClr val="tx1">
                    <a:tint val="75000"/>
                  </a:schemeClr>
                </a:solidFill>
              </a:defRPr>
            </a:lvl3pPr>
            <a:lvl4pPr marL="1371487" indent="0">
              <a:buNone/>
              <a:defRPr sz="1569">
                <a:solidFill>
                  <a:schemeClr val="tx1">
                    <a:tint val="75000"/>
                  </a:schemeClr>
                </a:solidFill>
              </a:defRPr>
            </a:lvl4pPr>
            <a:lvl5pPr marL="1828649" indent="0">
              <a:buNone/>
              <a:defRPr sz="1569">
                <a:solidFill>
                  <a:schemeClr val="tx1">
                    <a:tint val="75000"/>
                  </a:schemeClr>
                </a:solidFill>
              </a:defRPr>
            </a:lvl5pPr>
            <a:lvl6pPr marL="2285813" indent="0">
              <a:buNone/>
              <a:defRPr sz="1569">
                <a:solidFill>
                  <a:schemeClr val="tx1">
                    <a:tint val="75000"/>
                  </a:schemeClr>
                </a:solidFill>
              </a:defRPr>
            </a:lvl6pPr>
            <a:lvl7pPr marL="2742975" indent="0">
              <a:buNone/>
              <a:defRPr sz="1569">
                <a:solidFill>
                  <a:schemeClr val="tx1">
                    <a:tint val="75000"/>
                  </a:schemeClr>
                </a:solidFill>
              </a:defRPr>
            </a:lvl7pPr>
            <a:lvl8pPr marL="3200137" indent="0">
              <a:buNone/>
              <a:defRPr sz="1569">
                <a:solidFill>
                  <a:schemeClr val="tx1">
                    <a:tint val="75000"/>
                  </a:schemeClr>
                </a:solidFill>
              </a:defRPr>
            </a:lvl8pPr>
            <a:lvl9pPr marL="3657300" indent="0">
              <a:buNone/>
              <a:defRPr sz="15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xmlns="" id="{D0616268-4690-44DF-A6A3-7491CC96425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028950" y="4756548"/>
            <a:ext cx="3086100" cy="272653"/>
          </a:xfrm>
          <a:prstGeom prst="rect">
            <a:avLst/>
          </a:prstGeom>
        </p:spPr>
        <p:txBody>
          <a:bodyPr lIns="91433" tIns="45717" rIns="91433" bIns="45717"/>
          <a:lstStyle>
            <a:lvl1pPr algn="ctr" defTabSz="742732">
              <a:defRPr sz="831">
                <a:solidFill>
                  <a:srgbClr val="FFFFFF">
                    <a:lumMod val="65000"/>
                  </a:srgb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/>
              <a:t>www.yourwebsitename.co</a:t>
            </a:r>
            <a:endParaRPr lang="bg-BG" b="1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xmlns="" id="{A4481FA4-5302-430E-832C-DDA390F9081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614364" y="4758928"/>
            <a:ext cx="396875" cy="176213"/>
          </a:xfrm>
          <a:prstGeom prst="rect">
            <a:avLst/>
          </a:prstGeom>
        </p:spPr>
        <p:txBody>
          <a:bodyPr vert="horz" wrap="square" lIns="91433" tIns="45717" rIns="91433" bIns="45717" numCol="1" anchor="t" anchorCtr="0" compatLnSpc="1">
            <a:prstTxWarp prst="textNoShape">
              <a:avLst/>
            </a:prstTxWarp>
          </a:bodyPr>
          <a:lstStyle>
            <a:lvl1pPr algn="ctr" defTabSz="741363">
              <a:defRPr sz="800">
                <a:solidFill>
                  <a:srgbClr val="FFFFFF"/>
                </a:solidFill>
                <a:latin typeface="Open Sans Extrabold"/>
                <a:ea typeface="Open Sans Extrabold"/>
                <a:cs typeface="Open Sans Extrabold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27F302F2-987C-40CD-BE12-46D76535527E}" type="slidenum">
              <a:rPr lang="bg-BG" altLang="ru-RU" b="1"/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bg-BG" altLang="ru-RU" b="1"/>
          </a:p>
        </p:txBody>
      </p:sp>
    </p:spTree>
    <p:extLst>
      <p:ext uri="{BB962C8B-B14F-4D97-AF65-F5344CB8AC3E}">
        <p14:creationId xmlns:p14="http://schemas.microsoft.com/office/powerpoint/2010/main" val="41265271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25354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 lIns="91433" tIns="45717" rIns="91433" bIns="45717"/>
          <a:lstStyle/>
          <a:p>
            <a:pPr lvl="0"/>
            <a:endParaRPr lang="bg-BG" noProof="0"/>
          </a:p>
        </p:txBody>
      </p:sp>
    </p:spTree>
    <p:extLst>
      <p:ext uri="{BB962C8B-B14F-4D97-AF65-F5344CB8AC3E}">
        <p14:creationId xmlns:p14="http://schemas.microsoft.com/office/powerpoint/2010/main" val="34791072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690954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6">
            <a:extLst>
              <a:ext uri="{FF2B5EF4-FFF2-40B4-BE49-F238E27FC236}">
                <a16:creationId xmlns:a16="http://schemas.microsoft.com/office/drawing/2014/main" xmlns="" id="{BDD0D5C0-718F-4115-B6EB-D33A871584A0}"/>
              </a:ext>
            </a:extLst>
          </p:cNvPr>
          <p:cNvCxnSpPr/>
          <p:nvPr userDrawn="1"/>
        </p:nvCxnSpPr>
        <p:spPr>
          <a:xfrm>
            <a:off x="620714" y="760810"/>
            <a:ext cx="7888287" cy="4763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7">
            <a:extLst>
              <a:ext uri="{FF2B5EF4-FFF2-40B4-BE49-F238E27FC236}">
                <a16:creationId xmlns:a16="http://schemas.microsoft.com/office/drawing/2014/main" xmlns="" id="{0432F4AD-0A71-4893-BCEE-D44AC1C7A10D}"/>
              </a:ext>
            </a:extLst>
          </p:cNvPr>
          <p:cNvCxnSpPr/>
          <p:nvPr userDrawn="1"/>
        </p:nvCxnSpPr>
        <p:spPr>
          <a:xfrm>
            <a:off x="620714" y="4760119"/>
            <a:ext cx="7888287" cy="4763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14">
            <a:extLst>
              <a:ext uri="{FF2B5EF4-FFF2-40B4-BE49-F238E27FC236}">
                <a16:creationId xmlns:a16="http://schemas.microsoft.com/office/drawing/2014/main" xmlns="" id="{693B1C4B-C253-42B6-B03A-C5E9B02FCA18}"/>
              </a:ext>
            </a:extLst>
          </p:cNvPr>
          <p:cNvSpPr/>
          <p:nvPr userDrawn="1"/>
        </p:nvSpPr>
        <p:spPr>
          <a:xfrm>
            <a:off x="620714" y="4760119"/>
            <a:ext cx="388937" cy="1702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400" tIns="42200" rIns="84400" bIns="42200" anchor="ctr"/>
          <a:lstStyle/>
          <a:p>
            <a:pPr algn="ctr" defTabSz="74273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bg-BG" sz="1569" b="1">
              <a:solidFill>
                <a:srgbClr val="FFFFFF"/>
              </a:solidFill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xmlns="" id="{E03031D1-1175-4177-8868-A3BD3EEC368C}"/>
              </a:ext>
            </a:extLst>
          </p:cNvPr>
          <p:cNvSpPr/>
          <p:nvPr userDrawn="1"/>
        </p:nvSpPr>
        <p:spPr>
          <a:xfrm>
            <a:off x="8116888" y="4764882"/>
            <a:ext cx="184150" cy="16906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400" tIns="42200" rIns="84400" bIns="42200" anchor="ctr"/>
          <a:lstStyle/>
          <a:p>
            <a:pPr algn="ctr" defTabSz="74273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bg-BG" sz="1569" b="1">
              <a:solidFill>
                <a:srgbClr val="FFFFFF"/>
              </a:solidFill>
            </a:endParaRPr>
          </a:p>
        </p:txBody>
      </p:sp>
      <p:sp>
        <p:nvSpPr>
          <p:cNvPr id="8" name="Rectangle 15">
            <a:extLst>
              <a:ext uri="{FF2B5EF4-FFF2-40B4-BE49-F238E27FC236}">
                <a16:creationId xmlns:a16="http://schemas.microsoft.com/office/drawing/2014/main" xmlns="" id="{43F612B9-93BD-4AB6-A37A-665F3D2F505B}"/>
              </a:ext>
            </a:extLst>
          </p:cNvPr>
          <p:cNvSpPr/>
          <p:nvPr userDrawn="1"/>
        </p:nvSpPr>
        <p:spPr>
          <a:xfrm>
            <a:off x="8324850" y="4766073"/>
            <a:ext cx="184150" cy="16787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400" tIns="42200" rIns="84400" bIns="42200" anchor="ctr"/>
          <a:lstStyle/>
          <a:p>
            <a:pPr algn="ctr" defTabSz="74273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bg-BG" sz="1569" b="1">
              <a:solidFill>
                <a:srgbClr val="FFFFFF"/>
              </a:solidFill>
            </a:endParaRPr>
          </a:p>
        </p:txBody>
      </p:sp>
      <p:sp>
        <p:nvSpPr>
          <p:cNvPr id="9" name="Freeform 1987">
            <a:extLst>
              <a:ext uri="{FF2B5EF4-FFF2-40B4-BE49-F238E27FC236}">
                <a16:creationId xmlns:a16="http://schemas.microsoft.com/office/drawing/2014/main" xmlns="" id="{BE9106F4-6234-473B-9C77-7D01089E3717}"/>
              </a:ext>
            </a:extLst>
          </p:cNvPr>
          <p:cNvSpPr>
            <a:spLocks/>
          </p:cNvSpPr>
          <p:nvPr userDrawn="1"/>
        </p:nvSpPr>
        <p:spPr bwMode="auto">
          <a:xfrm>
            <a:off x="8397876" y="4801792"/>
            <a:ext cx="53975" cy="96440"/>
          </a:xfrm>
          <a:custGeom>
            <a:avLst/>
            <a:gdLst>
              <a:gd name="T0" fmla="*/ 0 w 17"/>
              <a:gd name="T1" fmla="*/ 0 h 34"/>
              <a:gd name="T2" fmla="*/ 0 w 17"/>
              <a:gd name="T3" fmla="*/ 9 h 34"/>
              <a:gd name="T4" fmla="*/ 8 w 17"/>
              <a:gd name="T5" fmla="*/ 17 h 34"/>
              <a:gd name="T6" fmla="*/ 0 w 17"/>
              <a:gd name="T7" fmla="*/ 25 h 34"/>
              <a:gd name="T8" fmla="*/ 0 w 17"/>
              <a:gd name="T9" fmla="*/ 34 h 34"/>
              <a:gd name="T10" fmla="*/ 17 w 17"/>
              <a:gd name="T11" fmla="*/ 17 h 34"/>
              <a:gd name="T12" fmla="*/ 0 w 17"/>
              <a:gd name="T13" fmla="*/ 0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7" h="34">
                <a:moveTo>
                  <a:pt x="0" y="0"/>
                </a:moveTo>
                <a:lnTo>
                  <a:pt x="0" y="9"/>
                </a:lnTo>
                <a:lnTo>
                  <a:pt x="8" y="17"/>
                </a:lnTo>
                <a:lnTo>
                  <a:pt x="0" y="25"/>
                </a:lnTo>
                <a:lnTo>
                  <a:pt x="0" y="34"/>
                </a:lnTo>
                <a:lnTo>
                  <a:pt x="17" y="17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lIns="91434" tIns="45716" rIns="91434" bIns="45716"/>
          <a:lstStyle/>
          <a:p>
            <a:pPr defTabSz="74273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bg-BG" sz="1569" b="1">
              <a:solidFill>
                <a:srgbClr val="44546A"/>
              </a:solidFill>
              <a:latin typeface="Arial" pitchFamily="34" charset="0"/>
            </a:endParaRPr>
          </a:p>
        </p:txBody>
      </p:sp>
      <p:sp>
        <p:nvSpPr>
          <p:cNvPr id="10" name="Freeform 1987">
            <a:extLst>
              <a:ext uri="{FF2B5EF4-FFF2-40B4-BE49-F238E27FC236}">
                <a16:creationId xmlns:a16="http://schemas.microsoft.com/office/drawing/2014/main" xmlns="" id="{D02F6A0D-14A0-4A67-AE32-D10C0C622FEA}"/>
              </a:ext>
            </a:extLst>
          </p:cNvPr>
          <p:cNvSpPr>
            <a:spLocks/>
          </p:cNvSpPr>
          <p:nvPr userDrawn="1"/>
        </p:nvSpPr>
        <p:spPr bwMode="auto">
          <a:xfrm flipH="1">
            <a:off x="8178801" y="4801792"/>
            <a:ext cx="53975" cy="96440"/>
          </a:xfrm>
          <a:custGeom>
            <a:avLst/>
            <a:gdLst>
              <a:gd name="T0" fmla="*/ 0 w 17"/>
              <a:gd name="T1" fmla="*/ 0 h 34"/>
              <a:gd name="T2" fmla="*/ 0 w 17"/>
              <a:gd name="T3" fmla="*/ 9 h 34"/>
              <a:gd name="T4" fmla="*/ 8 w 17"/>
              <a:gd name="T5" fmla="*/ 17 h 34"/>
              <a:gd name="T6" fmla="*/ 0 w 17"/>
              <a:gd name="T7" fmla="*/ 25 h 34"/>
              <a:gd name="T8" fmla="*/ 0 w 17"/>
              <a:gd name="T9" fmla="*/ 34 h 34"/>
              <a:gd name="T10" fmla="*/ 17 w 17"/>
              <a:gd name="T11" fmla="*/ 17 h 34"/>
              <a:gd name="T12" fmla="*/ 0 w 17"/>
              <a:gd name="T13" fmla="*/ 0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7" h="34">
                <a:moveTo>
                  <a:pt x="0" y="0"/>
                </a:moveTo>
                <a:lnTo>
                  <a:pt x="0" y="9"/>
                </a:lnTo>
                <a:lnTo>
                  <a:pt x="8" y="17"/>
                </a:lnTo>
                <a:lnTo>
                  <a:pt x="0" y="25"/>
                </a:lnTo>
                <a:lnTo>
                  <a:pt x="0" y="34"/>
                </a:lnTo>
                <a:lnTo>
                  <a:pt x="17" y="17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lIns="91434" tIns="45716" rIns="91434" bIns="45716"/>
          <a:lstStyle/>
          <a:p>
            <a:pPr defTabSz="74273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bg-BG" sz="1569" b="1">
              <a:solidFill>
                <a:srgbClr val="44546A"/>
              </a:solidFill>
              <a:latin typeface="Arial" pitchFamily="34" charset="0"/>
            </a:endParaRPr>
          </a:p>
        </p:txBody>
      </p:sp>
      <p:sp>
        <p:nvSpPr>
          <p:cNvPr id="11" name="Rectangle 12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xmlns="" id="{D0696D9B-84C8-4D54-A8F0-94E1F1C3E4D0}"/>
              </a:ext>
            </a:extLst>
          </p:cNvPr>
          <p:cNvSpPr/>
          <p:nvPr userDrawn="1"/>
        </p:nvSpPr>
        <p:spPr>
          <a:xfrm>
            <a:off x="8094664" y="4763691"/>
            <a:ext cx="204787" cy="189309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6" rIns="91434" bIns="45716" anchor="ctr"/>
          <a:lstStyle>
            <a:defPPr>
              <a:defRPr lang="bg-BG"/>
            </a:defPPr>
            <a:lvl1pPr marL="0" algn="l" defTabSz="713232" rtl="0" eaLnBrk="1" latinLnBrk="0" hangingPunct="1">
              <a:defRPr sz="140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56616" algn="l" defTabSz="713232" rtl="0" eaLnBrk="1" latinLnBrk="0" hangingPunct="1">
              <a:defRPr sz="140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713232" algn="l" defTabSz="713232" rtl="0" eaLnBrk="1" latinLnBrk="0" hangingPunct="1">
              <a:defRPr sz="140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69848" algn="l" defTabSz="713232" rtl="0" eaLnBrk="1" latinLnBrk="0" hangingPunct="1">
              <a:defRPr sz="140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426464" algn="l" defTabSz="713232" rtl="0" eaLnBrk="1" latinLnBrk="0" hangingPunct="1">
              <a:defRPr sz="140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83080" algn="l" defTabSz="713232" rtl="0" eaLnBrk="1" latinLnBrk="0" hangingPunct="1">
              <a:defRPr sz="140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139696" algn="l" defTabSz="713232" rtl="0" eaLnBrk="1" latinLnBrk="0" hangingPunct="1">
              <a:defRPr sz="140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96312" algn="l" defTabSz="713232" rtl="0" eaLnBrk="1" latinLnBrk="0" hangingPunct="1">
              <a:defRPr sz="140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852928" algn="l" defTabSz="713232" rtl="0" eaLnBrk="1" latinLnBrk="0" hangingPunct="1">
              <a:defRPr sz="140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bg-BG" sz="1385" b="1">
              <a:solidFill>
                <a:srgbClr val="FFFFFF"/>
              </a:solidFill>
            </a:endParaRPr>
          </a:p>
        </p:txBody>
      </p:sp>
      <p:sp>
        <p:nvSpPr>
          <p:cNvPr id="12" name="Rectangle 13">
            <a:hlinkClick r:id="" action="ppaction://hlinkshowjump?jump=nextslide"/>
            <a:extLst>
              <a:ext uri="{FF2B5EF4-FFF2-40B4-BE49-F238E27FC236}">
                <a16:creationId xmlns:a16="http://schemas.microsoft.com/office/drawing/2014/main" xmlns="" id="{B15E33AA-7BBF-40E2-B820-52A498F9495D}"/>
              </a:ext>
            </a:extLst>
          </p:cNvPr>
          <p:cNvSpPr/>
          <p:nvPr userDrawn="1"/>
        </p:nvSpPr>
        <p:spPr>
          <a:xfrm>
            <a:off x="8324851" y="4754166"/>
            <a:ext cx="206375" cy="1905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6" rIns="91434" bIns="45716" anchor="ctr"/>
          <a:lstStyle>
            <a:defPPr>
              <a:defRPr lang="bg-BG"/>
            </a:defPPr>
            <a:lvl1pPr marL="0" algn="l" defTabSz="713232" rtl="0" eaLnBrk="1" latinLnBrk="0" hangingPunct="1">
              <a:defRPr sz="140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56616" algn="l" defTabSz="713232" rtl="0" eaLnBrk="1" latinLnBrk="0" hangingPunct="1">
              <a:defRPr sz="140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713232" algn="l" defTabSz="713232" rtl="0" eaLnBrk="1" latinLnBrk="0" hangingPunct="1">
              <a:defRPr sz="140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69848" algn="l" defTabSz="713232" rtl="0" eaLnBrk="1" latinLnBrk="0" hangingPunct="1">
              <a:defRPr sz="140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426464" algn="l" defTabSz="713232" rtl="0" eaLnBrk="1" latinLnBrk="0" hangingPunct="1">
              <a:defRPr sz="140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83080" algn="l" defTabSz="713232" rtl="0" eaLnBrk="1" latinLnBrk="0" hangingPunct="1">
              <a:defRPr sz="140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139696" algn="l" defTabSz="713232" rtl="0" eaLnBrk="1" latinLnBrk="0" hangingPunct="1">
              <a:defRPr sz="140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96312" algn="l" defTabSz="713232" rtl="0" eaLnBrk="1" latinLnBrk="0" hangingPunct="1">
              <a:defRPr sz="140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852928" algn="l" defTabSz="713232" rtl="0" eaLnBrk="1" latinLnBrk="0" hangingPunct="1">
              <a:defRPr sz="140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bg-BG" sz="1385" b="1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74" y="260174"/>
            <a:ext cx="8111680" cy="485812"/>
          </a:xfrm>
          <a:prstGeom prst="rect">
            <a:avLst/>
          </a:prstGeom>
        </p:spPr>
        <p:txBody>
          <a:bodyPr lIns="91433" tIns="45717" rIns="91433" bIns="45717" anchor="b"/>
          <a:lstStyle>
            <a:lvl1pPr>
              <a:defRPr sz="2769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bg-BG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258" y="830996"/>
            <a:ext cx="8087296" cy="245820"/>
          </a:xfrm>
          <a:prstGeom prst="rect">
            <a:avLst/>
          </a:prstGeom>
        </p:spPr>
        <p:txBody>
          <a:bodyPr lIns="91433" tIns="45717" rIns="91433" bIns="45717"/>
          <a:lstStyle>
            <a:lvl1pPr marL="0" indent="0">
              <a:buNone/>
              <a:defRPr sz="1385">
                <a:solidFill>
                  <a:schemeClr val="tx1">
                    <a:tint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457163" indent="0">
              <a:buNone/>
              <a:defRPr sz="1939">
                <a:solidFill>
                  <a:schemeClr val="tx1">
                    <a:tint val="75000"/>
                  </a:schemeClr>
                </a:solidFill>
              </a:defRPr>
            </a:lvl2pPr>
            <a:lvl3pPr marL="914325" indent="0">
              <a:buNone/>
              <a:defRPr sz="1754">
                <a:solidFill>
                  <a:schemeClr val="tx1">
                    <a:tint val="75000"/>
                  </a:schemeClr>
                </a:solidFill>
              </a:defRPr>
            </a:lvl3pPr>
            <a:lvl4pPr marL="1371487" indent="0">
              <a:buNone/>
              <a:defRPr sz="1569">
                <a:solidFill>
                  <a:schemeClr val="tx1">
                    <a:tint val="75000"/>
                  </a:schemeClr>
                </a:solidFill>
              </a:defRPr>
            </a:lvl4pPr>
            <a:lvl5pPr marL="1828649" indent="0">
              <a:buNone/>
              <a:defRPr sz="1569">
                <a:solidFill>
                  <a:schemeClr val="tx1">
                    <a:tint val="75000"/>
                  </a:schemeClr>
                </a:solidFill>
              </a:defRPr>
            </a:lvl5pPr>
            <a:lvl6pPr marL="2285813" indent="0">
              <a:buNone/>
              <a:defRPr sz="1569">
                <a:solidFill>
                  <a:schemeClr val="tx1">
                    <a:tint val="75000"/>
                  </a:schemeClr>
                </a:solidFill>
              </a:defRPr>
            </a:lvl6pPr>
            <a:lvl7pPr marL="2742975" indent="0">
              <a:buNone/>
              <a:defRPr sz="1569">
                <a:solidFill>
                  <a:schemeClr val="tx1">
                    <a:tint val="75000"/>
                  </a:schemeClr>
                </a:solidFill>
              </a:defRPr>
            </a:lvl7pPr>
            <a:lvl8pPr marL="3200137" indent="0">
              <a:buNone/>
              <a:defRPr sz="1569">
                <a:solidFill>
                  <a:schemeClr val="tx1">
                    <a:tint val="75000"/>
                  </a:schemeClr>
                </a:solidFill>
              </a:defRPr>
            </a:lvl8pPr>
            <a:lvl9pPr marL="3657300" indent="0">
              <a:buNone/>
              <a:defRPr sz="15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xmlns="" id="{D0616268-4690-44DF-A6A3-7491CC96425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028950" y="4756548"/>
            <a:ext cx="3086100" cy="272653"/>
          </a:xfrm>
          <a:prstGeom prst="rect">
            <a:avLst/>
          </a:prstGeom>
        </p:spPr>
        <p:txBody>
          <a:bodyPr lIns="91433" tIns="45717" rIns="91433" bIns="45717"/>
          <a:lstStyle>
            <a:lvl1pPr algn="ctr" defTabSz="742732">
              <a:defRPr sz="831">
                <a:solidFill>
                  <a:srgbClr val="FFFFFF">
                    <a:lumMod val="65000"/>
                  </a:srgb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/>
              <a:t>www.yourwebsitename.co</a:t>
            </a:r>
            <a:endParaRPr lang="bg-BG" b="1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xmlns="" id="{A4481FA4-5302-430E-832C-DDA390F9081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614364" y="4758928"/>
            <a:ext cx="396875" cy="176213"/>
          </a:xfrm>
          <a:prstGeom prst="rect">
            <a:avLst/>
          </a:prstGeom>
        </p:spPr>
        <p:txBody>
          <a:bodyPr vert="horz" wrap="square" lIns="91433" tIns="45717" rIns="91433" bIns="45717" numCol="1" anchor="t" anchorCtr="0" compatLnSpc="1">
            <a:prstTxWarp prst="textNoShape">
              <a:avLst/>
            </a:prstTxWarp>
          </a:bodyPr>
          <a:lstStyle>
            <a:lvl1pPr algn="ctr" defTabSz="741363">
              <a:defRPr sz="800">
                <a:solidFill>
                  <a:srgbClr val="FFFFFF"/>
                </a:solidFill>
                <a:latin typeface="Open Sans Extrabold"/>
                <a:ea typeface="Open Sans Extrabold"/>
                <a:cs typeface="Open Sans Extrabold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27F302F2-987C-40CD-BE12-46D76535527E}" type="slidenum">
              <a:rPr lang="bg-BG" altLang="ru-RU" b="1"/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bg-BG" altLang="ru-RU" b="1"/>
          </a:p>
        </p:txBody>
      </p:sp>
    </p:spTree>
    <p:extLst>
      <p:ext uri="{BB962C8B-B14F-4D97-AF65-F5344CB8AC3E}">
        <p14:creationId xmlns:p14="http://schemas.microsoft.com/office/powerpoint/2010/main" val="27833706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5692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 lIns="91433" tIns="45717" rIns="91433" bIns="45717"/>
          <a:lstStyle/>
          <a:p>
            <a:pPr lvl="0"/>
            <a:endParaRPr lang="bg-BG" noProof="0"/>
          </a:p>
        </p:txBody>
      </p:sp>
    </p:spTree>
    <p:extLst>
      <p:ext uri="{BB962C8B-B14F-4D97-AF65-F5344CB8AC3E}">
        <p14:creationId xmlns:p14="http://schemas.microsoft.com/office/powerpoint/2010/main" val="2577327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52D2FB8-7DBB-4C83-8B78-489CF0887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3AC6B8DA-5A11-440C-92FA-6BBD6907F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2405A39-E73C-481E-8CDD-EABAFD3CC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fld id="{58270B2B-E3EA-4497-BD90-E026261B3B5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34921560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252022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6">
            <a:extLst>
              <a:ext uri="{FF2B5EF4-FFF2-40B4-BE49-F238E27FC236}">
                <a16:creationId xmlns="" xmlns:a16="http://schemas.microsoft.com/office/drawing/2014/main" id="{BDD0D5C0-718F-4115-B6EB-D33A871584A0}"/>
              </a:ext>
            </a:extLst>
          </p:cNvPr>
          <p:cNvCxnSpPr/>
          <p:nvPr userDrawn="1"/>
        </p:nvCxnSpPr>
        <p:spPr>
          <a:xfrm>
            <a:off x="620714" y="760810"/>
            <a:ext cx="7888287" cy="4763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7">
            <a:extLst>
              <a:ext uri="{FF2B5EF4-FFF2-40B4-BE49-F238E27FC236}">
                <a16:creationId xmlns="" xmlns:a16="http://schemas.microsoft.com/office/drawing/2014/main" id="{0432F4AD-0A71-4893-BCEE-D44AC1C7A10D}"/>
              </a:ext>
            </a:extLst>
          </p:cNvPr>
          <p:cNvCxnSpPr/>
          <p:nvPr userDrawn="1"/>
        </p:nvCxnSpPr>
        <p:spPr>
          <a:xfrm>
            <a:off x="620714" y="4760119"/>
            <a:ext cx="7888287" cy="4763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14">
            <a:extLst>
              <a:ext uri="{FF2B5EF4-FFF2-40B4-BE49-F238E27FC236}">
                <a16:creationId xmlns="" xmlns:a16="http://schemas.microsoft.com/office/drawing/2014/main" id="{693B1C4B-C253-42B6-B03A-C5E9B02FCA18}"/>
              </a:ext>
            </a:extLst>
          </p:cNvPr>
          <p:cNvSpPr/>
          <p:nvPr userDrawn="1"/>
        </p:nvSpPr>
        <p:spPr>
          <a:xfrm>
            <a:off x="620714" y="4760119"/>
            <a:ext cx="388937" cy="1702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400" tIns="42200" rIns="84400" bIns="42200" anchor="ctr"/>
          <a:lstStyle/>
          <a:p>
            <a:pPr algn="ctr" defTabSz="74273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bg-BG" sz="1569" b="1">
              <a:solidFill>
                <a:srgbClr val="FFFFFF"/>
              </a:solidFill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="" xmlns:a16="http://schemas.microsoft.com/office/drawing/2014/main" id="{E03031D1-1175-4177-8868-A3BD3EEC368C}"/>
              </a:ext>
            </a:extLst>
          </p:cNvPr>
          <p:cNvSpPr/>
          <p:nvPr userDrawn="1"/>
        </p:nvSpPr>
        <p:spPr>
          <a:xfrm>
            <a:off x="8116888" y="4764882"/>
            <a:ext cx="184150" cy="16906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400" tIns="42200" rIns="84400" bIns="42200" anchor="ctr"/>
          <a:lstStyle/>
          <a:p>
            <a:pPr algn="ctr" defTabSz="74273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bg-BG" sz="1569" b="1">
              <a:solidFill>
                <a:srgbClr val="FFFFFF"/>
              </a:solidFill>
            </a:endParaRPr>
          </a:p>
        </p:txBody>
      </p:sp>
      <p:sp>
        <p:nvSpPr>
          <p:cNvPr id="8" name="Rectangle 15">
            <a:extLst>
              <a:ext uri="{FF2B5EF4-FFF2-40B4-BE49-F238E27FC236}">
                <a16:creationId xmlns="" xmlns:a16="http://schemas.microsoft.com/office/drawing/2014/main" id="{43F612B9-93BD-4AB6-A37A-665F3D2F505B}"/>
              </a:ext>
            </a:extLst>
          </p:cNvPr>
          <p:cNvSpPr/>
          <p:nvPr userDrawn="1"/>
        </p:nvSpPr>
        <p:spPr>
          <a:xfrm>
            <a:off x="8324850" y="4766073"/>
            <a:ext cx="184150" cy="16787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400" tIns="42200" rIns="84400" bIns="42200" anchor="ctr"/>
          <a:lstStyle/>
          <a:p>
            <a:pPr algn="ctr" defTabSz="74273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bg-BG" sz="1569" b="1">
              <a:solidFill>
                <a:srgbClr val="FFFFFF"/>
              </a:solidFill>
            </a:endParaRPr>
          </a:p>
        </p:txBody>
      </p:sp>
      <p:sp>
        <p:nvSpPr>
          <p:cNvPr id="9" name="Freeform 1987">
            <a:extLst>
              <a:ext uri="{FF2B5EF4-FFF2-40B4-BE49-F238E27FC236}">
                <a16:creationId xmlns="" xmlns:a16="http://schemas.microsoft.com/office/drawing/2014/main" id="{BE9106F4-6234-473B-9C77-7D01089E3717}"/>
              </a:ext>
            </a:extLst>
          </p:cNvPr>
          <p:cNvSpPr>
            <a:spLocks/>
          </p:cNvSpPr>
          <p:nvPr userDrawn="1"/>
        </p:nvSpPr>
        <p:spPr bwMode="auto">
          <a:xfrm>
            <a:off x="8397876" y="4801792"/>
            <a:ext cx="53975" cy="96440"/>
          </a:xfrm>
          <a:custGeom>
            <a:avLst/>
            <a:gdLst>
              <a:gd name="T0" fmla="*/ 0 w 17"/>
              <a:gd name="T1" fmla="*/ 0 h 34"/>
              <a:gd name="T2" fmla="*/ 0 w 17"/>
              <a:gd name="T3" fmla="*/ 9 h 34"/>
              <a:gd name="T4" fmla="*/ 8 w 17"/>
              <a:gd name="T5" fmla="*/ 17 h 34"/>
              <a:gd name="T6" fmla="*/ 0 w 17"/>
              <a:gd name="T7" fmla="*/ 25 h 34"/>
              <a:gd name="T8" fmla="*/ 0 w 17"/>
              <a:gd name="T9" fmla="*/ 34 h 34"/>
              <a:gd name="T10" fmla="*/ 17 w 17"/>
              <a:gd name="T11" fmla="*/ 17 h 34"/>
              <a:gd name="T12" fmla="*/ 0 w 17"/>
              <a:gd name="T13" fmla="*/ 0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7" h="34">
                <a:moveTo>
                  <a:pt x="0" y="0"/>
                </a:moveTo>
                <a:lnTo>
                  <a:pt x="0" y="9"/>
                </a:lnTo>
                <a:lnTo>
                  <a:pt x="8" y="17"/>
                </a:lnTo>
                <a:lnTo>
                  <a:pt x="0" y="25"/>
                </a:lnTo>
                <a:lnTo>
                  <a:pt x="0" y="34"/>
                </a:lnTo>
                <a:lnTo>
                  <a:pt x="17" y="17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lIns="91434" tIns="45716" rIns="91434" bIns="45716"/>
          <a:lstStyle/>
          <a:p>
            <a:pPr defTabSz="74273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bg-BG" sz="1569" b="1">
              <a:solidFill>
                <a:srgbClr val="44546A"/>
              </a:solidFill>
              <a:latin typeface="Arial" pitchFamily="34" charset="0"/>
            </a:endParaRPr>
          </a:p>
        </p:txBody>
      </p:sp>
      <p:sp>
        <p:nvSpPr>
          <p:cNvPr id="10" name="Freeform 1987">
            <a:extLst>
              <a:ext uri="{FF2B5EF4-FFF2-40B4-BE49-F238E27FC236}">
                <a16:creationId xmlns="" xmlns:a16="http://schemas.microsoft.com/office/drawing/2014/main" id="{D02F6A0D-14A0-4A67-AE32-D10C0C622FEA}"/>
              </a:ext>
            </a:extLst>
          </p:cNvPr>
          <p:cNvSpPr>
            <a:spLocks/>
          </p:cNvSpPr>
          <p:nvPr userDrawn="1"/>
        </p:nvSpPr>
        <p:spPr bwMode="auto">
          <a:xfrm flipH="1">
            <a:off x="8178801" y="4801792"/>
            <a:ext cx="53975" cy="96440"/>
          </a:xfrm>
          <a:custGeom>
            <a:avLst/>
            <a:gdLst>
              <a:gd name="T0" fmla="*/ 0 w 17"/>
              <a:gd name="T1" fmla="*/ 0 h 34"/>
              <a:gd name="T2" fmla="*/ 0 w 17"/>
              <a:gd name="T3" fmla="*/ 9 h 34"/>
              <a:gd name="T4" fmla="*/ 8 w 17"/>
              <a:gd name="T5" fmla="*/ 17 h 34"/>
              <a:gd name="T6" fmla="*/ 0 w 17"/>
              <a:gd name="T7" fmla="*/ 25 h 34"/>
              <a:gd name="T8" fmla="*/ 0 w 17"/>
              <a:gd name="T9" fmla="*/ 34 h 34"/>
              <a:gd name="T10" fmla="*/ 17 w 17"/>
              <a:gd name="T11" fmla="*/ 17 h 34"/>
              <a:gd name="T12" fmla="*/ 0 w 17"/>
              <a:gd name="T13" fmla="*/ 0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7" h="34">
                <a:moveTo>
                  <a:pt x="0" y="0"/>
                </a:moveTo>
                <a:lnTo>
                  <a:pt x="0" y="9"/>
                </a:lnTo>
                <a:lnTo>
                  <a:pt x="8" y="17"/>
                </a:lnTo>
                <a:lnTo>
                  <a:pt x="0" y="25"/>
                </a:lnTo>
                <a:lnTo>
                  <a:pt x="0" y="34"/>
                </a:lnTo>
                <a:lnTo>
                  <a:pt x="17" y="17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lIns="91434" tIns="45716" rIns="91434" bIns="45716"/>
          <a:lstStyle/>
          <a:p>
            <a:pPr defTabSz="74273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bg-BG" sz="1569" b="1">
              <a:solidFill>
                <a:srgbClr val="44546A"/>
              </a:solidFill>
              <a:latin typeface="Arial" pitchFamily="34" charset="0"/>
            </a:endParaRPr>
          </a:p>
        </p:txBody>
      </p:sp>
      <p:sp>
        <p:nvSpPr>
          <p:cNvPr id="11" name="Rectangle 12">
            <a:hlinkClick r:id="" action="ppaction://hlinkshowjump?jump=previousslide"/>
            <a:extLst>
              <a:ext uri="{FF2B5EF4-FFF2-40B4-BE49-F238E27FC236}">
                <a16:creationId xmlns="" xmlns:a16="http://schemas.microsoft.com/office/drawing/2014/main" id="{D0696D9B-84C8-4D54-A8F0-94E1F1C3E4D0}"/>
              </a:ext>
            </a:extLst>
          </p:cNvPr>
          <p:cNvSpPr/>
          <p:nvPr userDrawn="1"/>
        </p:nvSpPr>
        <p:spPr>
          <a:xfrm>
            <a:off x="8094664" y="4763691"/>
            <a:ext cx="204787" cy="189309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6" rIns="91434" bIns="45716" anchor="ctr"/>
          <a:lstStyle>
            <a:defPPr>
              <a:defRPr lang="bg-BG"/>
            </a:defPPr>
            <a:lvl1pPr marL="0" algn="l" defTabSz="713232" rtl="0" eaLnBrk="1" latinLnBrk="0" hangingPunct="1">
              <a:defRPr sz="140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56616" algn="l" defTabSz="713232" rtl="0" eaLnBrk="1" latinLnBrk="0" hangingPunct="1">
              <a:defRPr sz="140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713232" algn="l" defTabSz="713232" rtl="0" eaLnBrk="1" latinLnBrk="0" hangingPunct="1">
              <a:defRPr sz="140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69848" algn="l" defTabSz="713232" rtl="0" eaLnBrk="1" latinLnBrk="0" hangingPunct="1">
              <a:defRPr sz="140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426464" algn="l" defTabSz="713232" rtl="0" eaLnBrk="1" latinLnBrk="0" hangingPunct="1">
              <a:defRPr sz="140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83080" algn="l" defTabSz="713232" rtl="0" eaLnBrk="1" latinLnBrk="0" hangingPunct="1">
              <a:defRPr sz="140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139696" algn="l" defTabSz="713232" rtl="0" eaLnBrk="1" latinLnBrk="0" hangingPunct="1">
              <a:defRPr sz="140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96312" algn="l" defTabSz="713232" rtl="0" eaLnBrk="1" latinLnBrk="0" hangingPunct="1">
              <a:defRPr sz="140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852928" algn="l" defTabSz="713232" rtl="0" eaLnBrk="1" latinLnBrk="0" hangingPunct="1">
              <a:defRPr sz="140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bg-BG" sz="1385" b="1">
              <a:solidFill>
                <a:srgbClr val="FFFFFF"/>
              </a:solidFill>
            </a:endParaRPr>
          </a:p>
        </p:txBody>
      </p:sp>
      <p:sp>
        <p:nvSpPr>
          <p:cNvPr id="12" name="Rectangle 13">
            <a:hlinkClick r:id="" action="ppaction://hlinkshowjump?jump=nextslide"/>
            <a:extLst>
              <a:ext uri="{FF2B5EF4-FFF2-40B4-BE49-F238E27FC236}">
                <a16:creationId xmlns="" xmlns:a16="http://schemas.microsoft.com/office/drawing/2014/main" id="{B15E33AA-7BBF-40E2-B820-52A498F9495D}"/>
              </a:ext>
            </a:extLst>
          </p:cNvPr>
          <p:cNvSpPr/>
          <p:nvPr userDrawn="1"/>
        </p:nvSpPr>
        <p:spPr>
          <a:xfrm>
            <a:off x="8324851" y="4754166"/>
            <a:ext cx="206375" cy="1905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6" rIns="91434" bIns="45716" anchor="ctr"/>
          <a:lstStyle>
            <a:defPPr>
              <a:defRPr lang="bg-BG"/>
            </a:defPPr>
            <a:lvl1pPr marL="0" algn="l" defTabSz="713232" rtl="0" eaLnBrk="1" latinLnBrk="0" hangingPunct="1">
              <a:defRPr sz="140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56616" algn="l" defTabSz="713232" rtl="0" eaLnBrk="1" latinLnBrk="0" hangingPunct="1">
              <a:defRPr sz="140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713232" algn="l" defTabSz="713232" rtl="0" eaLnBrk="1" latinLnBrk="0" hangingPunct="1">
              <a:defRPr sz="140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69848" algn="l" defTabSz="713232" rtl="0" eaLnBrk="1" latinLnBrk="0" hangingPunct="1">
              <a:defRPr sz="140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426464" algn="l" defTabSz="713232" rtl="0" eaLnBrk="1" latinLnBrk="0" hangingPunct="1">
              <a:defRPr sz="140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83080" algn="l" defTabSz="713232" rtl="0" eaLnBrk="1" latinLnBrk="0" hangingPunct="1">
              <a:defRPr sz="140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139696" algn="l" defTabSz="713232" rtl="0" eaLnBrk="1" latinLnBrk="0" hangingPunct="1">
              <a:defRPr sz="140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96312" algn="l" defTabSz="713232" rtl="0" eaLnBrk="1" latinLnBrk="0" hangingPunct="1">
              <a:defRPr sz="140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852928" algn="l" defTabSz="713232" rtl="0" eaLnBrk="1" latinLnBrk="0" hangingPunct="1">
              <a:defRPr sz="140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bg-BG" sz="1385" b="1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74" y="260174"/>
            <a:ext cx="8111680" cy="485812"/>
          </a:xfrm>
          <a:prstGeom prst="rect">
            <a:avLst/>
          </a:prstGeom>
        </p:spPr>
        <p:txBody>
          <a:bodyPr lIns="91433" tIns="45717" rIns="91433" bIns="45717" anchor="b"/>
          <a:lstStyle>
            <a:lvl1pPr>
              <a:defRPr sz="2769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bg-BG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258" y="830996"/>
            <a:ext cx="8087296" cy="245820"/>
          </a:xfrm>
          <a:prstGeom prst="rect">
            <a:avLst/>
          </a:prstGeom>
        </p:spPr>
        <p:txBody>
          <a:bodyPr lIns="91433" tIns="45717" rIns="91433" bIns="45717"/>
          <a:lstStyle>
            <a:lvl1pPr marL="0" indent="0">
              <a:buNone/>
              <a:defRPr sz="1385">
                <a:solidFill>
                  <a:schemeClr val="tx1">
                    <a:tint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457163" indent="0">
              <a:buNone/>
              <a:defRPr sz="1939">
                <a:solidFill>
                  <a:schemeClr val="tx1">
                    <a:tint val="75000"/>
                  </a:schemeClr>
                </a:solidFill>
              </a:defRPr>
            </a:lvl2pPr>
            <a:lvl3pPr marL="914325" indent="0">
              <a:buNone/>
              <a:defRPr sz="1754">
                <a:solidFill>
                  <a:schemeClr val="tx1">
                    <a:tint val="75000"/>
                  </a:schemeClr>
                </a:solidFill>
              </a:defRPr>
            </a:lvl3pPr>
            <a:lvl4pPr marL="1371487" indent="0">
              <a:buNone/>
              <a:defRPr sz="1569">
                <a:solidFill>
                  <a:schemeClr val="tx1">
                    <a:tint val="75000"/>
                  </a:schemeClr>
                </a:solidFill>
              </a:defRPr>
            </a:lvl4pPr>
            <a:lvl5pPr marL="1828649" indent="0">
              <a:buNone/>
              <a:defRPr sz="1569">
                <a:solidFill>
                  <a:schemeClr val="tx1">
                    <a:tint val="75000"/>
                  </a:schemeClr>
                </a:solidFill>
              </a:defRPr>
            </a:lvl5pPr>
            <a:lvl6pPr marL="2285813" indent="0">
              <a:buNone/>
              <a:defRPr sz="1569">
                <a:solidFill>
                  <a:schemeClr val="tx1">
                    <a:tint val="75000"/>
                  </a:schemeClr>
                </a:solidFill>
              </a:defRPr>
            </a:lvl6pPr>
            <a:lvl7pPr marL="2742975" indent="0">
              <a:buNone/>
              <a:defRPr sz="1569">
                <a:solidFill>
                  <a:schemeClr val="tx1">
                    <a:tint val="75000"/>
                  </a:schemeClr>
                </a:solidFill>
              </a:defRPr>
            </a:lvl7pPr>
            <a:lvl8pPr marL="3200137" indent="0">
              <a:buNone/>
              <a:defRPr sz="1569">
                <a:solidFill>
                  <a:schemeClr val="tx1">
                    <a:tint val="75000"/>
                  </a:schemeClr>
                </a:solidFill>
              </a:defRPr>
            </a:lvl8pPr>
            <a:lvl9pPr marL="3657300" indent="0">
              <a:buNone/>
              <a:defRPr sz="15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="" xmlns:a16="http://schemas.microsoft.com/office/drawing/2014/main" id="{D0616268-4690-44DF-A6A3-7491CC96425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028950" y="4756548"/>
            <a:ext cx="3086100" cy="272653"/>
          </a:xfrm>
          <a:prstGeom prst="rect">
            <a:avLst/>
          </a:prstGeom>
        </p:spPr>
        <p:txBody>
          <a:bodyPr lIns="91433" tIns="45717" rIns="91433" bIns="45717"/>
          <a:lstStyle>
            <a:lvl1pPr algn="ctr" defTabSz="742732">
              <a:defRPr sz="831">
                <a:solidFill>
                  <a:srgbClr val="FFFFFF">
                    <a:lumMod val="65000"/>
                  </a:srgb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/>
              <a:t>www.yourwebsitename.co</a:t>
            </a:r>
            <a:endParaRPr lang="bg-BG" b="1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="" xmlns:a16="http://schemas.microsoft.com/office/drawing/2014/main" id="{A4481FA4-5302-430E-832C-DDA390F9081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614364" y="4758928"/>
            <a:ext cx="396875" cy="176213"/>
          </a:xfrm>
          <a:prstGeom prst="rect">
            <a:avLst/>
          </a:prstGeom>
        </p:spPr>
        <p:txBody>
          <a:bodyPr vert="horz" wrap="square" lIns="91433" tIns="45717" rIns="91433" bIns="45717" numCol="1" anchor="t" anchorCtr="0" compatLnSpc="1">
            <a:prstTxWarp prst="textNoShape">
              <a:avLst/>
            </a:prstTxWarp>
          </a:bodyPr>
          <a:lstStyle>
            <a:lvl1pPr algn="ctr" defTabSz="741363">
              <a:defRPr sz="800">
                <a:solidFill>
                  <a:srgbClr val="FFFFFF"/>
                </a:solidFill>
                <a:latin typeface="Open Sans Extrabold"/>
                <a:ea typeface="Open Sans Extrabold"/>
                <a:cs typeface="Open Sans Extrabold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27F302F2-987C-40CD-BE12-46D76535527E}" type="slidenum">
              <a:rPr lang="bg-BG" altLang="ru-RU" b="1"/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bg-BG" altLang="ru-RU" b="1"/>
          </a:p>
        </p:txBody>
      </p:sp>
    </p:spTree>
    <p:extLst>
      <p:ext uri="{BB962C8B-B14F-4D97-AF65-F5344CB8AC3E}">
        <p14:creationId xmlns:p14="http://schemas.microsoft.com/office/powerpoint/2010/main" val="24133453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982841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 lIns="91433" tIns="45717" rIns="91433" bIns="45717"/>
          <a:lstStyle/>
          <a:p>
            <a:pPr lvl="0"/>
            <a:endParaRPr lang="bg-BG" noProof="0"/>
          </a:p>
        </p:txBody>
      </p:sp>
    </p:spTree>
    <p:extLst>
      <p:ext uri="{BB962C8B-B14F-4D97-AF65-F5344CB8AC3E}">
        <p14:creationId xmlns:p14="http://schemas.microsoft.com/office/powerpoint/2010/main" val="193999932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7153695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 lIns="91433" tIns="45717" rIns="91433" bIns="45717"/>
          <a:lstStyle/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79499610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6">
            <a:extLst>
              <a:ext uri="{FF2B5EF4-FFF2-40B4-BE49-F238E27FC236}">
                <a16:creationId xmlns="" xmlns:a16="http://schemas.microsoft.com/office/drawing/2014/main" id="{BDD0D5C0-718F-4115-B6EB-D33A871584A0}"/>
              </a:ext>
            </a:extLst>
          </p:cNvPr>
          <p:cNvCxnSpPr/>
          <p:nvPr userDrawn="1"/>
        </p:nvCxnSpPr>
        <p:spPr>
          <a:xfrm>
            <a:off x="620714" y="760810"/>
            <a:ext cx="7888287" cy="4763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7">
            <a:extLst>
              <a:ext uri="{FF2B5EF4-FFF2-40B4-BE49-F238E27FC236}">
                <a16:creationId xmlns="" xmlns:a16="http://schemas.microsoft.com/office/drawing/2014/main" id="{0432F4AD-0A71-4893-BCEE-D44AC1C7A10D}"/>
              </a:ext>
            </a:extLst>
          </p:cNvPr>
          <p:cNvCxnSpPr/>
          <p:nvPr userDrawn="1"/>
        </p:nvCxnSpPr>
        <p:spPr>
          <a:xfrm>
            <a:off x="620714" y="4760119"/>
            <a:ext cx="7888287" cy="4763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14">
            <a:extLst>
              <a:ext uri="{FF2B5EF4-FFF2-40B4-BE49-F238E27FC236}">
                <a16:creationId xmlns="" xmlns:a16="http://schemas.microsoft.com/office/drawing/2014/main" id="{693B1C4B-C253-42B6-B03A-C5E9B02FCA18}"/>
              </a:ext>
            </a:extLst>
          </p:cNvPr>
          <p:cNvSpPr/>
          <p:nvPr userDrawn="1"/>
        </p:nvSpPr>
        <p:spPr>
          <a:xfrm>
            <a:off x="620714" y="4760119"/>
            <a:ext cx="388937" cy="1702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400" tIns="42200" rIns="84400" bIns="42200" anchor="ctr"/>
          <a:lstStyle/>
          <a:p>
            <a:pPr algn="ctr" defTabSz="74273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bg-BG" sz="1569" b="1">
              <a:solidFill>
                <a:srgbClr val="FFFFFF"/>
              </a:solidFill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="" xmlns:a16="http://schemas.microsoft.com/office/drawing/2014/main" id="{E03031D1-1175-4177-8868-A3BD3EEC368C}"/>
              </a:ext>
            </a:extLst>
          </p:cNvPr>
          <p:cNvSpPr/>
          <p:nvPr userDrawn="1"/>
        </p:nvSpPr>
        <p:spPr>
          <a:xfrm>
            <a:off x="8116888" y="4764882"/>
            <a:ext cx="184150" cy="16906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400" tIns="42200" rIns="84400" bIns="42200" anchor="ctr"/>
          <a:lstStyle/>
          <a:p>
            <a:pPr algn="ctr" defTabSz="74273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bg-BG" sz="1569" b="1">
              <a:solidFill>
                <a:srgbClr val="FFFFFF"/>
              </a:solidFill>
            </a:endParaRPr>
          </a:p>
        </p:txBody>
      </p:sp>
      <p:sp>
        <p:nvSpPr>
          <p:cNvPr id="8" name="Rectangle 15">
            <a:extLst>
              <a:ext uri="{FF2B5EF4-FFF2-40B4-BE49-F238E27FC236}">
                <a16:creationId xmlns="" xmlns:a16="http://schemas.microsoft.com/office/drawing/2014/main" id="{43F612B9-93BD-4AB6-A37A-665F3D2F505B}"/>
              </a:ext>
            </a:extLst>
          </p:cNvPr>
          <p:cNvSpPr/>
          <p:nvPr userDrawn="1"/>
        </p:nvSpPr>
        <p:spPr>
          <a:xfrm>
            <a:off x="8324850" y="4766073"/>
            <a:ext cx="184150" cy="16787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400" tIns="42200" rIns="84400" bIns="42200" anchor="ctr"/>
          <a:lstStyle/>
          <a:p>
            <a:pPr algn="ctr" defTabSz="74273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bg-BG" sz="1569" b="1">
              <a:solidFill>
                <a:srgbClr val="FFFFFF"/>
              </a:solidFill>
            </a:endParaRPr>
          </a:p>
        </p:txBody>
      </p:sp>
      <p:sp>
        <p:nvSpPr>
          <p:cNvPr id="9" name="Freeform 1987">
            <a:extLst>
              <a:ext uri="{FF2B5EF4-FFF2-40B4-BE49-F238E27FC236}">
                <a16:creationId xmlns="" xmlns:a16="http://schemas.microsoft.com/office/drawing/2014/main" id="{BE9106F4-6234-473B-9C77-7D01089E3717}"/>
              </a:ext>
            </a:extLst>
          </p:cNvPr>
          <p:cNvSpPr>
            <a:spLocks/>
          </p:cNvSpPr>
          <p:nvPr userDrawn="1"/>
        </p:nvSpPr>
        <p:spPr bwMode="auto">
          <a:xfrm>
            <a:off x="8397876" y="4801792"/>
            <a:ext cx="53975" cy="96440"/>
          </a:xfrm>
          <a:custGeom>
            <a:avLst/>
            <a:gdLst>
              <a:gd name="T0" fmla="*/ 0 w 17"/>
              <a:gd name="T1" fmla="*/ 0 h 34"/>
              <a:gd name="T2" fmla="*/ 0 w 17"/>
              <a:gd name="T3" fmla="*/ 9 h 34"/>
              <a:gd name="T4" fmla="*/ 8 w 17"/>
              <a:gd name="T5" fmla="*/ 17 h 34"/>
              <a:gd name="T6" fmla="*/ 0 w 17"/>
              <a:gd name="T7" fmla="*/ 25 h 34"/>
              <a:gd name="T8" fmla="*/ 0 w 17"/>
              <a:gd name="T9" fmla="*/ 34 h 34"/>
              <a:gd name="T10" fmla="*/ 17 w 17"/>
              <a:gd name="T11" fmla="*/ 17 h 34"/>
              <a:gd name="T12" fmla="*/ 0 w 17"/>
              <a:gd name="T13" fmla="*/ 0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7" h="34">
                <a:moveTo>
                  <a:pt x="0" y="0"/>
                </a:moveTo>
                <a:lnTo>
                  <a:pt x="0" y="9"/>
                </a:lnTo>
                <a:lnTo>
                  <a:pt x="8" y="17"/>
                </a:lnTo>
                <a:lnTo>
                  <a:pt x="0" y="25"/>
                </a:lnTo>
                <a:lnTo>
                  <a:pt x="0" y="34"/>
                </a:lnTo>
                <a:lnTo>
                  <a:pt x="17" y="17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lIns="91434" tIns="45716" rIns="91434" bIns="45716"/>
          <a:lstStyle/>
          <a:p>
            <a:pPr defTabSz="74273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bg-BG" sz="1569" b="1">
              <a:solidFill>
                <a:srgbClr val="44546A"/>
              </a:solidFill>
              <a:latin typeface="Arial" pitchFamily="34" charset="0"/>
            </a:endParaRPr>
          </a:p>
        </p:txBody>
      </p:sp>
      <p:sp>
        <p:nvSpPr>
          <p:cNvPr id="10" name="Freeform 1987">
            <a:extLst>
              <a:ext uri="{FF2B5EF4-FFF2-40B4-BE49-F238E27FC236}">
                <a16:creationId xmlns="" xmlns:a16="http://schemas.microsoft.com/office/drawing/2014/main" id="{D02F6A0D-14A0-4A67-AE32-D10C0C622FEA}"/>
              </a:ext>
            </a:extLst>
          </p:cNvPr>
          <p:cNvSpPr>
            <a:spLocks/>
          </p:cNvSpPr>
          <p:nvPr userDrawn="1"/>
        </p:nvSpPr>
        <p:spPr bwMode="auto">
          <a:xfrm flipH="1">
            <a:off x="8178801" y="4801792"/>
            <a:ext cx="53975" cy="96440"/>
          </a:xfrm>
          <a:custGeom>
            <a:avLst/>
            <a:gdLst>
              <a:gd name="T0" fmla="*/ 0 w 17"/>
              <a:gd name="T1" fmla="*/ 0 h 34"/>
              <a:gd name="T2" fmla="*/ 0 w 17"/>
              <a:gd name="T3" fmla="*/ 9 h 34"/>
              <a:gd name="T4" fmla="*/ 8 w 17"/>
              <a:gd name="T5" fmla="*/ 17 h 34"/>
              <a:gd name="T6" fmla="*/ 0 w 17"/>
              <a:gd name="T7" fmla="*/ 25 h 34"/>
              <a:gd name="T8" fmla="*/ 0 w 17"/>
              <a:gd name="T9" fmla="*/ 34 h 34"/>
              <a:gd name="T10" fmla="*/ 17 w 17"/>
              <a:gd name="T11" fmla="*/ 17 h 34"/>
              <a:gd name="T12" fmla="*/ 0 w 17"/>
              <a:gd name="T13" fmla="*/ 0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7" h="34">
                <a:moveTo>
                  <a:pt x="0" y="0"/>
                </a:moveTo>
                <a:lnTo>
                  <a:pt x="0" y="9"/>
                </a:lnTo>
                <a:lnTo>
                  <a:pt x="8" y="17"/>
                </a:lnTo>
                <a:lnTo>
                  <a:pt x="0" y="25"/>
                </a:lnTo>
                <a:lnTo>
                  <a:pt x="0" y="34"/>
                </a:lnTo>
                <a:lnTo>
                  <a:pt x="17" y="17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lIns="91434" tIns="45716" rIns="91434" bIns="45716"/>
          <a:lstStyle/>
          <a:p>
            <a:pPr defTabSz="74273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bg-BG" sz="1569" b="1">
              <a:solidFill>
                <a:srgbClr val="44546A"/>
              </a:solidFill>
              <a:latin typeface="Arial" pitchFamily="34" charset="0"/>
            </a:endParaRPr>
          </a:p>
        </p:txBody>
      </p:sp>
      <p:sp>
        <p:nvSpPr>
          <p:cNvPr id="11" name="Rectangle 12">
            <a:hlinkClick r:id="" action="ppaction://hlinkshowjump?jump=previousslide"/>
            <a:extLst>
              <a:ext uri="{FF2B5EF4-FFF2-40B4-BE49-F238E27FC236}">
                <a16:creationId xmlns="" xmlns:a16="http://schemas.microsoft.com/office/drawing/2014/main" id="{D0696D9B-84C8-4D54-A8F0-94E1F1C3E4D0}"/>
              </a:ext>
            </a:extLst>
          </p:cNvPr>
          <p:cNvSpPr/>
          <p:nvPr userDrawn="1"/>
        </p:nvSpPr>
        <p:spPr>
          <a:xfrm>
            <a:off x="8094664" y="4763691"/>
            <a:ext cx="204787" cy="189309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6" rIns="91434" bIns="45716" anchor="ctr"/>
          <a:lstStyle>
            <a:defPPr>
              <a:defRPr lang="bg-BG"/>
            </a:defPPr>
            <a:lvl1pPr marL="0" algn="l" defTabSz="713232" rtl="0" eaLnBrk="1" latinLnBrk="0" hangingPunct="1">
              <a:defRPr sz="140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56616" algn="l" defTabSz="713232" rtl="0" eaLnBrk="1" latinLnBrk="0" hangingPunct="1">
              <a:defRPr sz="140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713232" algn="l" defTabSz="713232" rtl="0" eaLnBrk="1" latinLnBrk="0" hangingPunct="1">
              <a:defRPr sz="140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69848" algn="l" defTabSz="713232" rtl="0" eaLnBrk="1" latinLnBrk="0" hangingPunct="1">
              <a:defRPr sz="140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426464" algn="l" defTabSz="713232" rtl="0" eaLnBrk="1" latinLnBrk="0" hangingPunct="1">
              <a:defRPr sz="140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83080" algn="l" defTabSz="713232" rtl="0" eaLnBrk="1" latinLnBrk="0" hangingPunct="1">
              <a:defRPr sz="140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139696" algn="l" defTabSz="713232" rtl="0" eaLnBrk="1" latinLnBrk="0" hangingPunct="1">
              <a:defRPr sz="140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96312" algn="l" defTabSz="713232" rtl="0" eaLnBrk="1" latinLnBrk="0" hangingPunct="1">
              <a:defRPr sz="140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852928" algn="l" defTabSz="713232" rtl="0" eaLnBrk="1" latinLnBrk="0" hangingPunct="1">
              <a:defRPr sz="140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bg-BG" sz="1385" b="1">
              <a:solidFill>
                <a:srgbClr val="FFFFFF"/>
              </a:solidFill>
            </a:endParaRPr>
          </a:p>
        </p:txBody>
      </p:sp>
      <p:sp>
        <p:nvSpPr>
          <p:cNvPr id="12" name="Rectangle 13">
            <a:hlinkClick r:id="" action="ppaction://hlinkshowjump?jump=nextslide"/>
            <a:extLst>
              <a:ext uri="{FF2B5EF4-FFF2-40B4-BE49-F238E27FC236}">
                <a16:creationId xmlns="" xmlns:a16="http://schemas.microsoft.com/office/drawing/2014/main" id="{B15E33AA-7BBF-40E2-B820-52A498F9495D}"/>
              </a:ext>
            </a:extLst>
          </p:cNvPr>
          <p:cNvSpPr/>
          <p:nvPr userDrawn="1"/>
        </p:nvSpPr>
        <p:spPr>
          <a:xfrm>
            <a:off x="8324851" y="4754166"/>
            <a:ext cx="206375" cy="1905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6" rIns="91434" bIns="45716" anchor="ctr"/>
          <a:lstStyle>
            <a:defPPr>
              <a:defRPr lang="bg-BG"/>
            </a:defPPr>
            <a:lvl1pPr marL="0" algn="l" defTabSz="713232" rtl="0" eaLnBrk="1" latinLnBrk="0" hangingPunct="1">
              <a:defRPr sz="140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56616" algn="l" defTabSz="713232" rtl="0" eaLnBrk="1" latinLnBrk="0" hangingPunct="1">
              <a:defRPr sz="140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713232" algn="l" defTabSz="713232" rtl="0" eaLnBrk="1" latinLnBrk="0" hangingPunct="1">
              <a:defRPr sz="140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69848" algn="l" defTabSz="713232" rtl="0" eaLnBrk="1" latinLnBrk="0" hangingPunct="1">
              <a:defRPr sz="140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426464" algn="l" defTabSz="713232" rtl="0" eaLnBrk="1" latinLnBrk="0" hangingPunct="1">
              <a:defRPr sz="140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83080" algn="l" defTabSz="713232" rtl="0" eaLnBrk="1" latinLnBrk="0" hangingPunct="1">
              <a:defRPr sz="140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139696" algn="l" defTabSz="713232" rtl="0" eaLnBrk="1" latinLnBrk="0" hangingPunct="1">
              <a:defRPr sz="140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96312" algn="l" defTabSz="713232" rtl="0" eaLnBrk="1" latinLnBrk="0" hangingPunct="1">
              <a:defRPr sz="140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852928" algn="l" defTabSz="713232" rtl="0" eaLnBrk="1" latinLnBrk="0" hangingPunct="1">
              <a:defRPr sz="140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bg-BG" sz="1385" b="1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74" y="260174"/>
            <a:ext cx="8111680" cy="485812"/>
          </a:xfrm>
          <a:prstGeom prst="rect">
            <a:avLst/>
          </a:prstGeom>
        </p:spPr>
        <p:txBody>
          <a:bodyPr lIns="91433" tIns="45717" rIns="91433" bIns="45717" anchor="b"/>
          <a:lstStyle>
            <a:lvl1pPr>
              <a:defRPr sz="2769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bg-BG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258" y="830996"/>
            <a:ext cx="8087296" cy="245820"/>
          </a:xfrm>
          <a:prstGeom prst="rect">
            <a:avLst/>
          </a:prstGeom>
        </p:spPr>
        <p:txBody>
          <a:bodyPr lIns="91433" tIns="45717" rIns="91433" bIns="45717"/>
          <a:lstStyle>
            <a:lvl1pPr marL="0" indent="0">
              <a:buNone/>
              <a:defRPr sz="1385">
                <a:solidFill>
                  <a:schemeClr val="tx1">
                    <a:tint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457163" indent="0">
              <a:buNone/>
              <a:defRPr sz="1939">
                <a:solidFill>
                  <a:schemeClr val="tx1">
                    <a:tint val="75000"/>
                  </a:schemeClr>
                </a:solidFill>
              </a:defRPr>
            </a:lvl2pPr>
            <a:lvl3pPr marL="914325" indent="0">
              <a:buNone/>
              <a:defRPr sz="1754">
                <a:solidFill>
                  <a:schemeClr val="tx1">
                    <a:tint val="75000"/>
                  </a:schemeClr>
                </a:solidFill>
              </a:defRPr>
            </a:lvl3pPr>
            <a:lvl4pPr marL="1371487" indent="0">
              <a:buNone/>
              <a:defRPr sz="1569">
                <a:solidFill>
                  <a:schemeClr val="tx1">
                    <a:tint val="75000"/>
                  </a:schemeClr>
                </a:solidFill>
              </a:defRPr>
            </a:lvl4pPr>
            <a:lvl5pPr marL="1828649" indent="0">
              <a:buNone/>
              <a:defRPr sz="1569">
                <a:solidFill>
                  <a:schemeClr val="tx1">
                    <a:tint val="75000"/>
                  </a:schemeClr>
                </a:solidFill>
              </a:defRPr>
            </a:lvl5pPr>
            <a:lvl6pPr marL="2285813" indent="0">
              <a:buNone/>
              <a:defRPr sz="1569">
                <a:solidFill>
                  <a:schemeClr val="tx1">
                    <a:tint val="75000"/>
                  </a:schemeClr>
                </a:solidFill>
              </a:defRPr>
            </a:lvl6pPr>
            <a:lvl7pPr marL="2742975" indent="0">
              <a:buNone/>
              <a:defRPr sz="1569">
                <a:solidFill>
                  <a:schemeClr val="tx1">
                    <a:tint val="75000"/>
                  </a:schemeClr>
                </a:solidFill>
              </a:defRPr>
            </a:lvl7pPr>
            <a:lvl8pPr marL="3200137" indent="0">
              <a:buNone/>
              <a:defRPr sz="1569">
                <a:solidFill>
                  <a:schemeClr val="tx1">
                    <a:tint val="75000"/>
                  </a:schemeClr>
                </a:solidFill>
              </a:defRPr>
            </a:lvl8pPr>
            <a:lvl9pPr marL="3657300" indent="0">
              <a:buNone/>
              <a:defRPr sz="15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="" xmlns:a16="http://schemas.microsoft.com/office/drawing/2014/main" id="{D0616268-4690-44DF-A6A3-7491CC96425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028950" y="4756548"/>
            <a:ext cx="3086100" cy="272653"/>
          </a:xfrm>
          <a:prstGeom prst="rect">
            <a:avLst/>
          </a:prstGeom>
        </p:spPr>
        <p:txBody>
          <a:bodyPr lIns="91433" tIns="45717" rIns="91433" bIns="45717"/>
          <a:lstStyle>
            <a:lvl1pPr algn="ctr" defTabSz="742732">
              <a:defRPr sz="831">
                <a:solidFill>
                  <a:srgbClr val="FFFFFF">
                    <a:lumMod val="65000"/>
                  </a:srgb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/>
              <a:t>www.yourwebsitename.co</a:t>
            </a:r>
            <a:endParaRPr lang="bg-BG" b="1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="" xmlns:a16="http://schemas.microsoft.com/office/drawing/2014/main" id="{A4481FA4-5302-430E-832C-DDA390F9081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614364" y="4758928"/>
            <a:ext cx="396875" cy="176213"/>
          </a:xfrm>
          <a:prstGeom prst="rect">
            <a:avLst/>
          </a:prstGeom>
        </p:spPr>
        <p:txBody>
          <a:bodyPr vert="horz" wrap="square" lIns="91433" tIns="45717" rIns="91433" bIns="45717" numCol="1" anchor="t" anchorCtr="0" compatLnSpc="1">
            <a:prstTxWarp prst="textNoShape">
              <a:avLst/>
            </a:prstTxWarp>
          </a:bodyPr>
          <a:lstStyle>
            <a:lvl1pPr algn="ctr" defTabSz="741363">
              <a:defRPr sz="800">
                <a:solidFill>
                  <a:srgbClr val="FFFFFF"/>
                </a:solidFill>
                <a:latin typeface="Open Sans Extrabold"/>
                <a:ea typeface="Open Sans Extrabold"/>
                <a:cs typeface="Open Sans Extrabold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27F302F2-987C-40CD-BE12-46D76535527E}" type="slidenum">
              <a:rPr lang="bg-BG" altLang="ru-RU" b="1"/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bg-BG" altLang="ru-RU" b="1"/>
          </a:p>
        </p:txBody>
      </p:sp>
    </p:spTree>
    <p:extLst>
      <p:ext uri="{BB962C8B-B14F-4D97-AF65-F5344CB8AC3E}">
        <p14:creationId xmlns:p14="http://schemas.microsoft.com/office/powerpoint/2010/main" val="328693403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187533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 lIns="91433" tIns="45717" rIns="91433" bIns="45717"/>
          <a:lstStyle/>
          <a:p>
            <a:pPr lvl="0"/>
            <a:endParaRPr lang="bg-BG" noProof="0"/>
          </a:p>
        </p:txBody>
      </p:sp>
    </p:spTree>
    <p:extLst>
      <p:ext uri="{BB962C8B-B14F-4D97-AF65-F5344CB8AC3E}">
        <p14:creationId xmlns:p14="http://schemas.microsoft.com/office/powerpoint/2010/main" val="67375908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20450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7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C8CF716A-55E0-4FBE-BB8F-98A3583C4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7FE5B86-CEDB-4C96-AD63-175E6E23E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A898B53-885B-4F90-8FDB-9A8B829EF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fld id="{62B8A8A7-0911-4FF1-9A9E-A710B90FD74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09641793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74" y="260214"/>
            <a:ext cx="8111680" cy="485812"/>
          </a:xfrm>
          <a:prstGeom prst="rect">
            <a:avLst/>
          </a:prstGeom>
        </p:spPr>
        <p:txBody>
          <a:bodyPr lIns="103163" tIns="51581" rIns="103163" bIns="51581" anchor="b"/>
          <a:lstStyle>
            <a:lvl1pPr>
              <a:defRPr sz="32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bg-BG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258" y="841628"/>
            <a:ext cx="8087296" cy="245820"/>
          </a:xfrm>
          <a:prstGeom prst="rect">
            <a:avLst/>
          </a:prstGeom>
        </p:spPr>
        <p:txBody>
          <a:bodyPr lIns="103163" tIns="51581" rIns="103163" bIns="51581"/>
          <a:lstStyle>
            <a:lvl1pPr marL="0" indent="0">
              <a:buNone/>
              <a:defRPr sz="1600">
                <a:solidFill>
                  <a:schemeClr val="tx1">
                    <a:tint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51581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03162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54743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06325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57906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09487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361069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12650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6" y="4756767"/>
            <a:ext cx="3086100" cy="272891"/>
          </a:xfrm>
          <a:prstGeom prst="rect">
            <a:avLst/>
          </a:prstGeom>
        </p:spPr>
        <p:txBody>
          <a:bodyPr lIns="103163" tIns="51581" rIns="103163" bIns="51581"/>
          <a:lstStyle>
            <a:lvl1pPr algn="ctr">
              <a:defRPr sz="900">
                <a:solidFill>
                  <a:schemeClr val="bg2">
                    <a:lumMod val="40000"/>
                    <a:lumOff val="6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defTabSz="804668"/>
            <a:r>
              <a:rPr lang="en-US" dirty="0">
                <a:solidFill>
                  <a:srgbClr val="44546A">
                    <a:lumMod val="40000"/>
                    <a:lumOff val="60000"/>
                  </a:srgbClr>
                </a:solidFill>
              </a:rPr>
              <a:t>www.yourwebsitename.co</a:t>
            </a:r>
            <a:endParaRPr lang="bg-BG" dirty="0">
              <a:solidFill>
                <a:srgbClr val="44546A">
                  <a:lumMod val="40000"/>
                  <a:lumOff val="60000"/>
                </a:srgb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620671" y="760220"/>
            <a:ext cx="7887627" cy="5343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620671" y="4759805"/>
            <a:ext cx="7887627" cy="5343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 userDrawn="1"/>
        </p:nvSpPr>
        <p:spPr>
          <a:xfrm>
            <a:off x="620506" y="4760210"/>
            <a:ext cx="389368" cy="16988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63" tIns="51581" rIns="103163" bIns="51581" rtlCol="0" anchor="ctr"/>
          <a:lstStyle/>
          <a:p>
            <a:pPr algn="ctr" defTabSz="804668"/>
            <a:endParaRPr lang="bg-BG" sz="160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6644" y="4748833"/>
            <a:ext cx="406741" cy="175227"/>
          </a:xfrm>
          <a:prstGeom prst="rect">
            <a:avLst/>
          </a:prstGeom>
        </p:spPr>
        <p:txBody>
          <a:bodyPr lIns="103163" tIns="51581" rIns="103163" bIns="51581"/>
          <a:lstStyle>
            <a:lvl1pPr algn="ctr">
              <a:defRPr sz="900">
                <a:solidFill>
                  <a:schemeClr val="bg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defRPr>
            </a:lvl1pPr>
          </a:lstStyle>
          <a:p>
            <a:pPr defTabSz="804668"/>
            <a:fld id="{C6D8CC86-F41E-4D8C-A336-0F3AA98DA01D}" type="slidenum">
              <a:rPr lang="bg-BG" smtClean="0">
                <a:solidFill>
                  <a:srgbClr val="FFFFFF"/>
                </a:solidFill>
              </a:rPr>
              <a:pPr defTabSz="804668"/>
              <a:t>‹#›</a:t>
            </a:fld>
            <a:endParaRPr lang="bg-BG" dirty="0">
              <a:solidFill>
                <a:srgbClr val="FFFFFF"/>
              </a:solidFill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8117070" y="4765148"/>
            <a:ext cx="183274" cy="169151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63" tIns="51581" rIns="103163" bIns="51581" rtlCol="0" anchor="ctr"/>
          <a:lstStyle/>
          <a:p>
            <a:pPr algn="ctr" defTabSz="804668"/>
            <a:endParaRPr lang="bg-BG" sz="1600">
              <a:solidFill>
                <a:srgbClr val="FFFFFF"/>
              </a:solidFill>
            </a:endParaRPr>
          </a:p>
        </p:txBody>
      </p:sp>
      <p:sp>
        <p:nvSpPr>
          <p:cNvPr id="16" name="Rectangle 15"/>
          <p:cNvSpPr/>
          <p:nvPr userDrawn="1"/>
        </p:nvSpPr>
        <p:spPr>
          <a:xfrm>
            <a:off x="8325169" y="4765688"/>
            <a:ext cx="183274" cy="168071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63" tIns="51581" rIns="103163" bIns="51581" rtlCol="0" anchor="ctr"/>
          <a:lstStyle/>
          <a:p>
            <a:pPr algn="ctr" defTabSz="804668"/>
            <a:endParaRPr lang="bg-BG" sz="1600">
              <a:solidFill>
                <a:srgbClr val="FFFFFF"/>
              </a:solidFill>
            </a:endParaRPr>
          </a:p>
        </p:txBody>
      </p:sp>
      <p:sp>
        <p:nvSpPr>
          <p:cNvPr id="11" name="Freeform 1987"/>
          <p:cNvSpPr>
            <a:spLocks/>
          </p:cNvSpPr>
          <p:nvPr userDrawn="1"/>
        </p:nvSpPr>
        <p:spPr bwMode="auto">
          <a:xfrm>
            <a:off x="8397806" y="4801755"/>
            <a:ext cx="53576" cy="96436"/>
          </a:xfrm>
          <a:custGeom>
            <a:avLst/>
            <a:gdLst>
              <a:gd name="T0" fmla="*/ 0 w 17"/>
              <a:gd name="T1" fmla="*/ 0 h 34"/>
              <a:gd name="T2" fmla="*/ 0 w 17"/>
              <a:gd name="T3" fmla="*/ 9 h 34"/>
              <a:gd name="T4" fmla="*/ 8 w 17"/>
              <a:gd name="T5" fmla="*/ 17 h 34"/>
              <a:gd name="T6" fmla="*/ 0 w 17"/>
              <a:gd name="T7" fmla="*/ 25 h 34"/>
              <a:gd name="T8" fmla="*/ 0 w 17"/>
              <a:gd name="T9" fmla="*/ 34 h 34"/>
              <a:gd name="T10" fmla="*/ 17 w 17"/>
              <a:gd name="T11" fmla="*/ 17 h 34"/>
              <a:gd name="T12" fmla="*/ 0 w 17"/>
              <a:gd name="T13" fmla="*/ 0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7" h="34">
                <a:moveTo>
                  <a:pt x="0" y="0"/>
                </a:moveTo>
                <a:lnTo>
                  <a:pt x="0" y="9"/>
                </a:lnTo>
                <a:lnTo>
                  <a:pt x="8" y="17"/>
                </a:lnTo>
                <a:lnTo>
                  <a:pt x="0" y="25"/>
                </a:lnTo>
                <a:lnTo>
                  <a:pt x="0" y="34"/>
                </a:lnTo>
                <a:lnTo>
                  <a:pt x="17" y="17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103163" tIns="51581" rIns="103163" bIns="51581" numCol="1" anchor="t" anchorCtr="0" compatLnSpc="1">
            <a:prstTxWarp prst="textNoShape">
              <a:avLst/>
            </a:prstTxWarp>
          </a:bodyPr>
          <a:lstStyle/>
          <a:p>
            <a:pPr defTabSz="804668"/>
            <a:endParaRPr lang="bg-BG" sz="1600">
              <a:solidFill>
                <a:srgbClr val="FFFFFF"/>
              </a:solidFill>
            </a:endParaRPr>
          </a:p>
        </p:txBody>
      </p:sp>
      <p:sp>
        <p:nvSpPr>
          <p:cNvPr id="17" name="Freeform 1987"/>
          <p:cNvSpPr>
            <a:spLocks/>
          </p:cNvSpPr>
          <p:nvPr userDrawn="1"/>
        </p:nvSpPr>
        <p:spPr bwMode="auto">
          <a:xfrm flipH="1">
            <a:off x="8178507" y="4801755"/>
            <a:ext cx="53576" cy="96436"/>
          </a:xfrm>
          <a:custGeom>
            <a:avLst/>
            <a:gdLst>
              <a:gd name="T0" fmla="*/ 0 w 17"/>
              <a:gd name="T1" fmla="*/ 0 h 34"/>
              <a:gd name="T2" fmla="*/ 0 w 17"/>
              <a:gd name="T3" fmla="*/ 9 h 34"/>
              <a:gd name="T4" fmla="*/ 8 w 17"/>
              <a:gd name="T5" fmla="*/ 17 h 34"/>
              <a:gd name="T6" fmla="*/ 0 w 17"/>
              <a:gd name="T7" fmla="*/ 25 h 34"/>
              <a:gd name="T8" fmla="*/ 0 w 17"/>
              <a:gd name="T9" fmla="*/ 34 h 34"/>
              <a:gd name="T10" fmla="*/ 17 w 17"/>
              <a:gd name="T11" fmla="*/ 17 h 34"/>
              <a:gd name="T12" fmla="*/ 0 w 17"/>
              <a:gd name="T13" fmla="*/ 0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7" h="34">
                <a:moveTo>
                  <a:pt x="0" y="0"/>
                </a:moveTo>
                <a:lnTo>
                  <a:pt x="0" y="9"/>
                </a:lnTo>
                <a:lnTo>
                  <a:pt x="8" y="17"/>
                </a:lnTo>
                <a:lnTo>
                  <a:pt x="0" y="25"/>
                </a:lnTo>
                <a:lnTo>
                  <a:pt x="0" y="34"/>
                </a:lnTo>
                <a:lnTo>
                  <a:pt x="17" y="17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103163" tIns="51581" rIns="103163" bIns="51581" numCol="1" anchor="t" anchorCtr="0" compatLnSpc="1">
            <a:prstTxWarp prst="textNoShape">
              <a:avLst/>
            </a:prstTxWarp>
          </a:bodyPr>
          <a:lstStyle/>
          <a:p>
            <a:pPr defTabSz="804668"/>
            <a:endParaRPr lang="bg-BG" sz="1600">
              <a:solidFill>
                <a:srgbClr val="FFFFFF"/>
              </a:solidFill>
            </a:endParaRPr>
          </a:p>
        </p:txBody>
      </p:sp>
      <p:sp>
        <p:nvSpPr>
          <p:cNvPr id="13" name="Rectangle 12">
            <a:hlinkClick r:id="" action="ppaction://hlinkshowjump?jump=previousslide"/>
          </p:cNvPr>
          <p:cNvSpPr/>
          <p:nvPr userDrawn="1"/>
        </p:nvSpPr>
        <p:spPr>
          <a:xfrm>
            <a:off x="8087864" y="4757781"/>
            <a:ext cx="205273" cy="19034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03163" tIns="51581" rIns="103163" bIns="51581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bg-BG"/>
            </a:defPPr>
            <a:lvl1pPr marL="0" algn="l" defTabSz="713232" rtl="0" eaLnBrk="1" latinLnBrk="0" hangingPunct="1">
              <a:defRPr sz="140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56616" algn="l" defTabSz="713232" rtl="0" eaLnBrk="1" latinLnBrk="0" hangingPunct="1">
              <a:defRPr sz="140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713232" algn="l" defTabSz="713232" rtl="0" eaLnBrk="1" latinLnBrk="0" hangingPunct="1">
              <a:defRPr sz="140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69848" algn="l" defTabSz="713232" rtl="0" eaLnBrk="1" latinLnBrk="0" hangingPunct="1">
              <a:defRPr sz="140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426464" algn="l" defTabSz="713232" rtl="0" eaLnBrk="1" latinLnBrk="0" hangingPunct="1">
              <a:defRPr sz="140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83080" algn="l" defTabSz="713232" rtl="0" eaLnBrk="1" latinLnBrk="0" hangingPunct="1">
              <a:defRPr sz="140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139696" algn="l" defTabSz="713232" rtl="0" eaLnBrk="1" latinLnBrk="0" hangingPunct="1">
              <a:defRPr sz="140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96312" algn="l" defTabSz="713232" rtl="0" eaLnBrk="1" latinLnBrk="0" hangingPunct="1">
              <a:defRPr sz="140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852928" algn="l" defTabSz="713232" rtl="0" eaLnBrk="1" latinLnBrk="0" hangingPunct="1">
              <a:defRPr sz="140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bg-BG">
              <a:solidFill>
                <a:srgbClr val="FFFFFF"/>
              </a:solidFill>
            </a:endParaRPr>
          </a:p>
        </p:txBody>
      </p:sp>
      <p:sp>
        <p:nvSpPr>
          <p:cNvPr id="14" name="Rectangle 13">
            <a:hlinkClick r:id="" action="ppaction://hlinkshowjump?jump=nextslide"/>
          </p:cNvPr>
          <p:cNvSpPr/>
          <p:nvPr userDrawn="1"/>
        </p:nvSpPr>
        <p:spPr>
          <a:xfrm>
            <a:off x="8319084" y="4749399"/>
            <a:ext cx="205273" cy="19034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03163" tIns="51581" rIns="103163" bIns="51581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bg-BG"/>
            </a:defPPr>
            <a:lvl1pPr marL="0" algn="l" defTabSz="713232" rtl="0" eaLnBrk="1" latinLnBrk="0" hangingPunct="1">
              <a:defRPr sz="140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56616" algn="l" defTabSz="713232" rtl="0" eaLnBrk="1" latinLnBrk="0" hangingPunct="1">
              <a:defRPr sz="140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713232" algn="l" defTabSz="713232" rtl="0" eaLnBrk="1" latinLnBrk="0" hangingPunct="1">
              <a:defRPr sz="140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69848" algn="l" defTabSz="713232" rtl="0" eaLnBrk="1" latinLnBrk="0" hangingPunct="1">
              <a:defRPr sz="140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426464" algn="l" defTabSz="713232" rtl="0" eaLnBrk="1" latinLnBrk="0" hangingPunct="1">
              <a:defRPr sz="140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83080" algn="l" defTabSz="713232" rtl="0" eaLnBrk="1" latinLnBrk="0" hangingPunct="1">
              <a:defRPr sz="140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139696" algn="l" defTabSz="713232" rtl="0" eaLnBrk="1" latinLnBrk="0" hangingPunct="1">
              <a:defRPr sz="140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96312" algn="l" defTabSz="713232" rtl="0" eaLnBrk="1" latinLnBrk="0" hangingPunct="1">
              <a:defRPr sz="140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852928" algn="l" defTabSz="713232" rtl="0" eaLnBrk="1" latinLnBrk="0" hangingPunct="1">
              <a:defRPr sz="140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bg-BG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018482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84672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2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2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xmlns="" id="{F0920672-A654-4E31-8726-223A56335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xmlns="" id="{F4395CCB-63BE-4354-A8D5-4D64ADBD8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xmlns="" id="{365C531D-1D8C-4E8F-9D74-8011648D5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fld id="{48AE8304-3680-4DAE-B28C-1BFF870FDE0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61316557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>
            <a:extLst>
              <a:ext uri="{FF2B5EF4-FFF2-40B4-BE49-F238E27FC236}">
                <a16:creationId xmlns:a16="http://schemas.microsoft.com/office/drawing/2014/main" xmlns="" id="{B40AFD46-E6E9-4978-9465-E03D97F44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>
            <a:extLst>
              <a:ext uri="{FF2B5EF4-FFF2-40B4-BE49-F238E27FC236}">
                <a16:creationId xmlns:a16="http://schemas.microsoft.com/office/drawing/2014/main" xmlns="" id="{3620BCC9-E625-4DC3-9798-733807855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>
            <a:extLst>
              <a:ext uri="{FF2B5EF4-FFF2-40B4-BE49-F238E27FC236}">
                <a16:creationId xmlns:a16="http://schemas.microsoft.com/office/drawing/2014/main" xmlns="" id="{6598F7F4-E51C-4FA7-926F-0EC22A758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fld id="{42901E49-B50F-419C-86C6-B7DDFCE66B8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33031702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>
            <a:extLst>
              <a:ext uri="{FF2B5EF4-FFF2-40B4-BE49-F238E27FC236}">
                <a16:creationId xmlns:a16="http://schemas.microsoft.com/office/drawing/2014/main" xmlns="" id="{D7DE95C2-FDD8-481E-8255-692714D34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4">
            <a:extLst>
              <a:ext uri="{FF2B5EF4-FFF2-40B4-BE49-F238E27FC236}">
                <a16:creationId xmlns:a16="http://schemas.microsoft.com/office/drawing/2014/main" xmlns="" id="{03F0584F-AFAF-4127-BACE-338BDC276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>
            <a:extLst>
              <a:ext uri="{FF2B5EF4-FFF2-40B4-BE49-F238E27FC236}">
                <a16:creationId xmlns:a16="http://schemas.microsoft.com/office/drawing/2014/main" xmlns="" id="{1F933F2B-9A04-4CD3-96D2-2C1752C7B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fld id="{70B7A273-C498-4830-A96D-D2A31F1B33F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46196159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>
            <a:extLst>
              <a:ext uri="{FF2B5EF4-FFF2-40B4-BE49-F238E27FC236}">
                <a16:creationId xmlns:a16="http://schemas.microsoft.com/office/drawing/2014/main" xmlns="" id="{68DA17ED-AB7A-48D1-A657-B829A38B8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4">
            <a:extLst>
              <a:ext uri="{FF2B5EF4-FFF2-40B4-BE49-F238E27FC236}">
                <a16:creationId xmlns:a16="http://schemas.microsoft.com/office/drawing/2014/main" xmlns="" id="{4A5B65C4-78AF-471E-8515-AF079F679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>
            <a:extLst>
              <a:ext uri="{FF2B5EF4-FFF2-40B4-BE49-F238E27FC236}">
                <a16:creationId xmlns:a16="http://schemas.microsoft.com/office/drawing/2014/main" xmlns="" id="{CC2424E9-E4F8-41FE-A513-546C23151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fld id="{69F6F766-E749-4FE0-8C94-CBE8489CC83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88311801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1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xmlns="" id="{1E41C41A-B63E-45AC-9E2F-D14188EFA0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xmlns="" id="{219EE820-CE81-4862-8194-B7CC08FE9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xmlns="" id="{EBF8FDF7-8992-453C-9895-0D0332387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fld id="{AA3E2645-8C6D-4635-AACF-9EC20A68A02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357100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xmlns="" id="{11E126B3-ACAC-4CA9-8894-5EC6D6E4F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xmlns="" id="{28140747-F780-4297-AA28-D21676086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xmlns="" id="{A09CE541-721B-4508-9AF6-B49B26C18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fld id="{BA99192D-62AD-4F7B-B76B-6C4D5B6BF05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6917320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20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5" Type="http://schemas.openxmlformats.org/officeDocument/2006/relationships/theme" Target="../theme/theme5.xml"/><Relationship Id="rId4" Type="http://schemas.openxmlformats.org/officeDocument/2006/relationships/slideLayout" Target="../slideLayouts/slideLayout29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2051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7DF2601-B92E-490A-8C4E-68CE8475D8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 b="0"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3E03F7F5-DE24-4CBA-9B74-125D148530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 b="0"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34B142F-BD4B-40CC-B786-FA850F7B5D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9B0ACE7-1D9F-415C-BED5-1F08AEFB266B}" type="slidenum">
              <a:rPr lang="ru-RU" altLang="ru-RU"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3804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726" r:id="rId12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97478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7" r:id="rId2"/>
    <p:sldLayoutId id="2147483688" r:id="rId3"/>
    <p:sldLayoutId id="2147483689" r:id="rId4"/>
  </p:sldLayoutIdLst>
  <p:hf hdr="0" dt="0"/>
  <p:txStyles>
    <p:titleStyle>
      <a:lvl1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 Light" panose="020F0302020204030204" pitchFamily="34" charset="0"/>
        </a:defRPr>
      </a:lvl2pPr>
      <a:lvl3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 Light" panose="020F0302020204030204" pitchFamily="34" charset="0"/>
        </a:defRPr>
      </a:lvl3pPr>
      <a:lvl4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 Light" panose="020F0302020204030204" pitchFamily="34" charset="0"/>
        </a:defRPr>
      </a:lvl4pPr>
      <a:lvl5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7013" indent="-227013" algn="l" defTabSz="912813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4213" indent="-227013" algn="l" defTabSz="912813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13" indent="-227013" algn="l" defTabSz="912813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613" indent="-227013" algn="l" defTabSz="912813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813" indent="-227013" algn="l" defTabSz="912813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93" indent="-228581" algn="l" defTabSz="91432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54" kern="1200">
          <a:solidFill>
            <a:schemeClr val="tx1"/>
          </a:solidFill>
          <a:latin typeface="+mn-lt"/>
          <a:ea typeface="+mn-ea"/>
          <a:cs typeface="+mn-cs"/>
        </a:defRPr>
      </a:lvl6pPr>
      <a:lvl7pPr marL="2971556" indent="-228581" algn="l" defTabSz="91432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54" kern="1200">
          <a:solidFill>
            <a:schemeClr val="tx1"/>
          </a:solidFill>
          <a:latin typeface="+mn-lt"/>
          <a:ea typeface="+mn-ea"/>
          <a:cs typeface="+mn-cs"/>
        </a:defRPr>
      </a:lvl7pPr>
      <a:lvl8pPr marL="3428719" indent="-228581" algn="l" defTabSz="91432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54" kern="1200">
          <a:solidFill>
            <a:schemeClr val="tx1"/>
          </a:solidFill>
          <a:latin typeface="+mn-lt"/>
          <a:ea typeface="+mn-ea"/>
          <a:cs typeface="+mn-cs"/>
        </a:defRPr>
      </a:lvl8pPr>
      <a:lvl9pPr marL="3885881" indent="-228581" algn="l" defTabSz="91432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5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325" rtl="0" eaLnBrk="1" latinLnBrk="0" hangingPunct="1">
        <a:defRPr sz="1754" kern="1200">
          <a:solidFill>
            <a:schemeClr val="tx1"/>
          </a:solidFill>
          <a:latin typeface="+mn-lt"/>
          <a:ea typeface="+mn-ea"/>
          <a:cs typeface="+mn-cs"/>
        </a:defRPr>
      </a:lvl1pPr>
      <a:lvl2pPr marL="457163" algn="l" defTabSz="914325" rtl="0" eaLnBrk="1" latinLnBrk="0" hangingPunct="1">
        <a:defRPr sz="1754" kern="1200">
          <a:solidFill>
            <a:schemeClr val="tx1"/>
          </a:solidFill>
          <a:latin typeface="+mn-lt"/>
          <a:ea typeface="+mn-ea"/>
          <a:cs typeface="+mn-cs"/>
        </a:defRPr>
      </a:lvl2pPr>
      <a:lvl3pPr marL="914325" algn="l" defTabSz="914325" rtl="0" eaLnBrk="1" latinLnBrk="0" hangingPunct="1">
        <a:defRPr sz="1754" kern="1200">
          <a:solidFill>
            <a:schemeClr val="tx1"/>
          </a:solidFill>
          <a:latin typeface="+mn-lt"/>
          <a:ea typeface="+mn-ea"/>
          <a:cs typeface="+mn-cs"/>
        </a:defRPr>
      </a:lvl3pPr>
      <a:lvl4pPr marL="1371487" algn="l" defTabSz="914325" rtl="0" eaLnBrk="1" latinLnBrk="0" hangingPunct="1">
        <a:defRPr sz="1754" kern="1200">
          <a:solidFill>
            <a:schemeClr val="tx1"/>
          </a:solidFill>
          <a:latin typeface="+mn-lt"/>
          <a:ea typeface="+mn-ea"/>
          <a:cs typeface="+mn-cs"/>
        </a:defRPr>
      </a:lvl4pPr>
      <a:lvl5pPr marL="1828649" algn="l" defTabSz="914325" rtl="0" eaLnBrk="1" latinLnBrk="0" hangingPunct="1">
        <a:defRPr sz="1754" kern="1200">
          <a:solidFill>
            <a:schemeClr val="tx1"/>
          </a:solidFill>
          <a:latin typeface="+mn-lt"/>
          <a:ea typeface="+mn-ea"/>
          <a:cs typeface="+mn-cs"/>
        </a:defRPr>
      </a:lvl5pPr>
      <a:lvl6pPr marL="2285813" algn="l" defTabSz="914325" rtl="0" eaLnBrk="1" latinLnBrk="0" hangingPunct="1">
        <a:defRPr sz="1754" kern="1200">
          <a:solidFill>
            <a:schemeClr val="tx1"/>
          </a:solidFill>
          <a:latin typeface="+mn-lt"/>
          <a:ea typeface="+mn-ea"/>
          <a:cs typeface="+mn-cs"/>
        </a:defRPr>
      </a:lvl6pPr>
      <a:lvl7pPr marL="2742975" algn="l" defTabSz="914325" rtl="0" eaLnBrk="1" latinLnBrk="0" hangingPunct="1">
        <a:defRPr sz="1754" kern="1200">
          <a:solidFill>
            <a:schemeClr val="tx1"/>
          </a:solidFill>
          <a:latin typeface="+mn-lt"/>
          <a:ea typeface="+mn-ea"/>
          <a:cs typeface="+mn-cs"/>
        </a:defRPr>
      </a:lvl7pPr>
      <a:lvl8pPr marL="3200137" algn="l" defTabSz="914325" rtl="0" eaLnBrk="1" latinLnBrk="0" hangingPunct="1">
        <a:defRPr sz="1754" kern="1200">
          <a:solidFill>
            <a:schemeClr val="tx1"/>
          </a:solidFill>
          <a:latin typeface="+mn-lt"/>
          <a:ea typeface="+mn-ea"/>
          <a:cs typeface="+mn-cs"/>
        </a:defRPr>
      </a:lvl8pPr>
      <a:lvl9pPr marL="3657300" algn="l" defTabSz="914325" rtl="0" eaLnBrk="1" latinLnBrk="0" hangingPunct="1">
        <a:defRPr sz="175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485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</p:sldLayoutIdLst>
  <p:hf hdr="0" dt="0"/>
  <p:txStyles>
    <p:titleStyle>
      <a:lvl1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 Light" panose="020F0302020204030204" pitchFamily="34" charset="0"/>
        </a:defRPr>
      </a:lvl2pPr>
      <a:lvl3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 Light" panose="020F0302020204030204" pitchFamily="34" charset="0"/>
        </a:defRPr>
      </a:lvl3pPr>
      <a:lvl4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 Light" panose="020F0302020204030204" pitchFamily="34" charset="0"/>
        </a:defRPr>
      </a:lvl4pPr>
      <a:lvl5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7013" indent="-227013" algn="l" defTabSz="912813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4213" indent="-227013" algn="l" defTabSz="912813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13" indent="-227013" algn="l" defTabSz="912813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613" indent="-227013" algn="l" defTabSz="912813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813" indent="-227013" algn="l" defTabSz="912813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93" indent="-228581" algn="l" defTabSz="91432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54" kern="1200">
          <a:solidFill>
            <a:schemeClr val="tx1"/>
          </a:solidFill>
          <a:latin typeface="+mn-lt"/>
          <a:ea typeface="+mn-ea"/>
          <a:cs typeface="+mn-cs"/>
        </a:defRPr>
      </a:lvl6pPr>
      <a:lvl7pPr marL="2971556" indent="-228581" algn="l" defTabSz="91432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54" kern="1200">
          <a:solidFill>
            <a:schemeClr val="tx1"/>
          </a:solidFill>
          <a:latin typeface="+mn-lt"/>
          <a:ea typeface="+mn-ea"/>
          <a:cs typeface="+mn-cs"/>
        </a:defRPr>
      </a:lvl7pPr>
      <a:lvl8pPr marL="3428719" indent="-228581" algn="l" defTabSz="91432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54" kern="1200">
          <a:solidFill>
            <a:schemeClr val="tx1"/>
          </a:solidFill>
          <a:latin typeface="+mn-lt"/>
          <a:ea typeface="+mn-ea"/>
          <a:cs typeface="+mn-cs"/>
        </a:defRPr>
      </a:lvl8pPr>
      <a:lvl9pPr marL="3885881" indent="-228581" algn="l" defTabSz="91432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5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325" rtl="0" eaLnBrk="1" latinLnBrk="0" hangingPunct="1">
        <a:defRPr sz="1754" kern="1200">
          <a:solidFill>
            <a:schemeClr val="tx1"/>
          </a:solidFill>
          <a:latin typeface="+mn-lt"/>
          <a:ea typeface="+mn-ea"/>
          <a:cs typeface="+mn-cs"/>
        </a:defRPr>
      </a:lvl1pPr>
      <a:lvl2pPr marL="457163" algn="l" defTabSz="914325" rtl="0" eaLnBrk="1" latinLnBrk="0" hangingPunct="1">
        <a:defRPr sz="1754" kern="1200">
          <a:solidFill>
            <a:schemeClr val="tx1"/>
          </a:solidFill>
          <a:latin typeface="+mn-lt"/>
          <a:ea typeface="+mn-ea"/>
          <a:cs typeface="+mn-cs"/>
        </a:defRPr>
      </a:lvl2pPr>
      <a:lvl3pPr marL="914325" algn="l" defTabSz="914325" rtl="0" eaLnBrk="1" latinLnBrk="0" hangingPunct="1">
        <a:defRPr sz="1754" kern="1200">
          <a:solidFill>
            <a:schemeClr val="tx1"/>
          </a:solidFill>
          <a:latin typeface="+mn-lt"/>
          <a:ea typeface="+mn-ea"/>
          <a:cs typeface="+mn-cs"/>
        </a:defRPr>
      </a:lvl3pPr>
      <a:lvl4pPr marL="1371487" algn="l" defTabSz="914325" rtl="0" eaLnBrk="1" latinLnBrk="0" hangingPunct="1">
        <a:defRPr sz="1754" kern="1200">
          <a:solidFill>
            <a:schemeClr val="tx1"/>
          </a:solidFill>
          <a:latin typeface="+mn-lt"/>
          <a:ea typeface="+mn-ea"/>
          <a:cs typeface="+mn-cs"/>
        </a:defRPr>
      </a:lvl4pPr>
      <a:lvl5pPr marL="1828649" algn="l" defTabSz="914325" rtl="0" eaLnBrk="1" latinLnBrk="0" hangingPunct="1">
        <a:defRPr sz="1754" kern="1200">
          <a:solidFill>
            <a:schemeClr val="tx1"/>
          </a:solidFill>
          <a:latin typeface="+mn-lt"/>
          <a:ea typeface="+mn-ea"/>
          <a:cs typeface="+mn-cs"/>
        </a:defRPr>
      </a:lvl5pPr>
      <a:lvl6pPr marL="2285813" algn="l" defTabSz="914325" rtl="0" eaLnBrk="1" latinLnBrk="0" hangingPunct="1">
        <a:defRPr sz="1754" kern="1200">
          <a:solidFill>
            <a:schemeClr val="tx1"/>
          </a:solidFill>
          <a:latin typeface="+mn-lt"/>
          <a:ea typeface="+mn-ea"/>
          <a:cs typeface="+mn-cs"/>
        </a:defRPr>
      </a:lvl6pPr>
      <a:lvl7pPr marL="2742975" algn="l" defTabSz="914325" rtl="0" eaLnBrk="1" latinLnBrk="0" hangingPunct="1">
        <a:defRPr sz="1754" kern="1200">
          <a:solidFill>
            <a:schemeClr val="tx1"/>
          </a:solidFill>
          <a:latin typeface="+mn-lt"/>
          <a:ea typeface="+mn-ea"/>
          <a:cs typeface="+mn-cs"/>
        </a:defRPr>
      </a:lvl7pPr>
      <a:lvl8pPr marL="3200137" algn="l" defTabSz="914325" rtl="0" eaLnBrk="1" latinLnBrk="0" hangingPunct="1">
        <a:defRPr sz="1754" kern="1200">
          <a:solidFill>
            <a:schemeClr val="tx1"/>
          </a:solidFill>
          <a:latin typeface="+mn-lt"/>
          <a:ea typeface="+mn-ea"/>
          <a:cs typeface="+mn-cs"/>
        </a:defRPr>
      </a:lvl8pPr>
      <a:lvl9pPr marL="3657300" algn="l" defTabSz="914325" rtl="0" eaLnBrk="1" latinLnBrk="0" hangingPunct="1">
        <a:defRPr sz="175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08775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3" r:id="rId5"/>
  </p:sldLayoutIdLst>
  <p:hf hdr="0" dt="0"/>
  <p:txStyles>
    <p:titleStyle>
      <a:lvl1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 Light" panose="020F0302020204030204" pitchFamily="34" charset="0"/>
        </a:defRPr>
      </a:lvl2pPr>
      <a:lvl3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 Light" panose="020F0302020204030204" pitchFamily="34" charset="0"/>
        </a:defRPr>
      </a:lvl3pPr>
      <a:lvl4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 Light" panose="020F0302020204030204" pitchFamily="34" charset="0"/>
        </a:defRPr>
      </a:lvl4pPr>
      <a:lvl5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7013" indent="-227013" algn="l" defTabSz="912813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4213" indent="-227013" algn="l" defTabSz="912813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13" indent="-227013" algn="l" defTabSz="912813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613" indent="-227013" algn="l" defTabSz="912813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813" indent="-227013" algn="l" defTabSz="912813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93" indent="-228581" algn="l" defTabSz="91432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54" kern="1200">
          <a:solidFill>
            <a:schemeClr val="tx1"/>
          </a:solidFill>
          <a:latin typeface="+mn-lt"/>
          <a:ea typeface="+mn-ea"/>
          <a:cs typeface="+mn-cs"/>
        </a:defRPr>
      </a:lvl6pPr>
      <a:lvl7pPr marL="2971556" indent="-228581" algn="l" defTabSz="91432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54" kern="1200">
          <a:solidFill>
            <a:schemeClr val="tx1"/>
          </a:solidFill>
          <a:latin typeface="+mn-lt"/>
          <a:ea typeface="+mn-ea"/>
          <a:cs typeface="+mn-cs"/>
        </a:defRPr>
      </a:lvl7pPr>
      <a:lvl8pPr marL="3428719" indent="-228581" algn="l" defTabSz="91432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54" kern="1200">
          <a:solidFill>
            <a:schemeClr val="tx1"/>
          </a:solidFill>
          <a:latin typeface="+mn-lt"/>
          <a:ea typeface="+mn-ea"/>
          <a:cs typeface="+mn-cs"/>
        </a:defRPr>
      </a:lvl8pPr>
      <a:lvl9pPr marL="3885881" indent="-228581" algn="l" defTabSz="91432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5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325" rtl="0" eaLnBrk="1" latinLnBrk="0" hangingPunct="1">
        <a:defRPr sz="1754" kern="1200">
          <a:solidFill>
            <a:schemeClr val="tx1"/>
          </a:solidFill>
          <a:latin typeface="+mn-lt"/>
          <a:ea typeface="+mn-ea"/>
          <a:cs typeface="+mn-cs"/>
        </a:defRPr>
      </a:lvl1pPr>
      <a:lvl2pPr marL="457163" algn="l" defTabSz="914325" rtl="0" eaLnBrk="1" latinLnBrk="0" hangingPunct="1">
        <a:defRPr sz="1754" kern="1200">
          <a:solidFill>
            <a:schemeClr val="tx1"/>
          </a:solidFill>
          <a:latin typeface="+mn-lt"/>
          <a:ea typeface="+mn-ea"/>
          <a:cs typeface="+mn-cs"/>
        </a:defRPr>
      </a:lvl2pPr>
      <a:lvl3pPr marL="914325" algn="l" defTabSz="914325" rtl="0" eaLnBrk="1" latinLnBrk="0" hangingPunct="1">
        <a:defRPr sz="1754" kern="1200">
          <a:solidFill>
            <a:schemeClr val="tx1"/>
          </a:solidFill>
          <a:latin typeface="+mn-lt"/>
          <a:ea typeface="+mn-ea"/>
          <a:cs typeface="+mn-cs"/>
        </a:defRPr>
      </a:lvl3pPr>
      <a:lvl4pPr marL="1371487" algn="l" defTabSz="914325" rtl="0" eaLnBrk="1" latinLnBrk="0" hangingPunct="1">
        <a:defRPr sz="1754" kern="1200">
          <a:solidFill>
            <a:schemeClr val="tx1"/>
          </a:solidFill>
          <a:latin typeface="+mn-lt"/>
          <a:ea typeface="+mn-ea"/>
          <a:cs typeface="+mn-cs"/>
        </a:defRPr>
      </a:lvl4pPr>
      <a:lvl5pPr marL="1828649" algn="l" defTabSz="914325" rtl="0" eaLnBrk="1" latinLnBrk="0" hangingPunct="1">
        <a:defRPr sz="1754" kern="1200">
          <a:solidFill>
            <a:schemeClr val="tx1"/>
          </a:solidFill>
          <a:latin typeface="+mn-lt"/>
          <a:ea typeface="+mn-ea"/>
          <a:cs typeface="+mn-cs"/>
        </a:defRPr>
      </a:lvl5pPr>
      <a:lvl6pPr marL="2285813" algn="l" defTabSz="914325" rtl="0" eaLnBrk="1" latinLnBrk="0" hangingPunct="1">
        <a:defRPr sz="1754" kern="1200">
          <a:solidFill>
            <a:schemeClr val="tx1"/>
          </a:solidFill>
          <a:latin typeface="+mn-lt"/>
          <a:ea typeface="+mn-ea"/>
          <a:cs typeface="+mn-cs"/>
        </a:defRPr>
      </a:lvl6pPr>
      <a:lvl7pPr marL="2742975" algn="l" defTabSz="914325" rtl="0" eaLnBrk="1" latinLnBrk="0" hangingPunct="1">
        <a:defRPr sz="1754" kern="1200">
          <a:solidFill>
            <a:schemeClr val="tx1"/>
          </a:solidFill>
          <a:latin typeface="+mn-lt"/>
          <a:ea typeface="+mn-ea"/>
          <a:cs typeface="+mn-cs"/>
        </a:defRPr>
      </a:lvl7pPr>
      <a:lvl8pPr marL="3200137" algn="l" defTabSz="914325" rtl="0" eaLnBrk="1" latinLnBrk="0" hangingPunct="1">
        <a:defRPr sz="1754" kern="1200">
          <a:solidFill>
            <a:schemeClr val="tx1"/>
          </a:solidFill>
          <a:latin typeface="+mn-lt"/>
          <a:ea typeface="+mn-ea"/>
          <a:cs typeface="+mn-cs"/>
        </a:defRPr>
      </a:lvl8pPr>
      <a:lvl9pPr marL="3657300" algn="l" defTabSz="914325" rtl="0" eaLnBrk="1" latinLnBrk="0" hangingPunct="1">
        <a:defRPr sz="175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5983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</p:sldLayoutIdLst>
  <p:hf hdr="0" dt="0"/>
  <p:txStyles>
    <p:titleStyle>
      <a:lvl1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 Light" panose="020F0302020204030204" pitchFamily="34" charset="0"/>
        </a:defRPr>
      </a:lvl2pPr>
      <a:lvl3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 Light" panose="020F0302020204030204" pitchFamily="34" charset="0"/>
        </a:defRPr>
      </a:lvl3pPr>
      <a:lvl4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 Light" panose="020F0302020204030204" pitchFamily="34" charset="0"/>
        </a:defRPr>
      </a:lvl4pPr>
      <a:lvl5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7013" indent="-227013" algn="l" defTabSz="912813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4213" indent="-227013" algn="l" defTabSz="912813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13" indent="-227013" algn="l" defTabSz="912813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613" indent="-227013" algn="l" defTabSz="912813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813" indent="-227013" algn="l" defTabSz="912813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93" indent="-228581" algn="l" defTabSz="91432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54" kern="1200">
          <a:solidFill>
            <a:schemeClr val="tx1"/>
          </a:solidFill>
          <a:latin typeface="+mn-lt"/>
          <a:ea typeface="+mn-ea"/>
          <a:cs typeface="+mn-cs"/>
        </a:defRPr>
      </a:lvl6pPr>
      <a:lvl7pPr marL="2971556" indent="-228581" algn="l" defTabSz="91432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54" kern="1200">
          <a:solidFill>
            <a:schemeClr val="tx1"/>
          </a:solidFill>
          <a:latin typeface="+mn-lt"/>
          <a:ea typeface="+mn-ea"/>
          <a:cs typeface="+mn-cs"/>
        </a:defRPr>
      </a:lvl7pPr>
      <a:lvl8pPr marL="3428719" indent="-228581" algn="l" defTabSz="91432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54" kern="1200">
          <a:solidFill>
            <a:schemeClr val="tx1"/>
          </a:solidFill>
          <a:latin typeface="+mn-lt"/>
          <a:ea typeface="+mn-ea"/>
          <a:cs typeface="+mn-cs"/>
        </a:defRPr>
      </a:lvl8pPr>
      <a:lvl9pPr marL="3885881" indent="-228581" algn="l" defTabSz="91432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5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325" rtl="0" eaLnBrk="1" latinLnBrk="0" hangingPunct="1">
        <a:defRPr sz="1754" kern="1200">
          <a:solidFill>
            <a:schemeClr val="tx1"/>
          </a:solidFill>
          <a:latin typeface="+mn-lt"/>
          <a:ea typeface="+mn-ea"/>
          <a:cs typeface="+mn-cs"/>
        </a:defRPr>
      </a:lvl1pPr>
      <a:lvl2pPr marL="457163" algn="l" defTabSz="914325" rtl="0" eaLnBrk="1" latinLnBrk="0" hangingPunct="1">
        <a:defRPr sz="1754" kern="1200">
          <a:solidFill>
            <a:schemeClr val="tx1"/>
          </a:solidFill>
          <a:latin typeface="+mn-lt"/>
          <a:ea typeface="+mn-ea"/>
          <a:cs typeface="+mn-cs"/>
        </a:defRPr>
      </a:lvl2pPr>
      <a:lvl3pPr marL="914325" algn="l" defTabSz="914325" rtl="0" eaLnBrk="1" latinLnBrk="0" hangingPunct="1">
        <a:defRPr sz="1754" kern="1200">
          <a:solidFill>
            <a:schemeClr val="tx1"/>
          </a:solidFill>
          <a:latin typeface="+mn-lt"/>
          <a:ea typeface="+mn-ea"/>
          <a:cs typeface="+mn-cs"/>
        </a:defRPr>
      </a:lvl3pPr>
      <a:lvl4pPr marL="1371487" algn="l" defTabSz="914325" rtl="0" eaLnBrk="1" latinLnBrk="0" hangingPunct="1">
        <a:defRPr sz="1754" kern="1200">
          <a:solidFill>
            <a:schemeClr val="tx1"/>
          </a:solidFill>
          <a:latin typeface="+mn-lt"/>
          <a:ea typeface="+mn-ea"/>
          <a:cs typeface="+mn-cs"/>
        </a:defRPr>
      </a:lvl4pPr>
      <a:lvl5pPr marL="1828649" algn="l" defTabSz="914325" rtl="0" eaLnBrk="1" latinLnBrk="0" hangingPunct="1">
        <a:defRPr sz="1754" kern="1200">
          <a:solidFill>
            <a:schemeClr val="tx1"/>
          </a:solidFill>
          <a:latin typeface="+mn-lt"/>
          <a:ea typeface="+mn-ea"/>
          <a:cs typeface="+mn-cs"/>
        </a:defRPr>
      </a:lvl5pPr>
      <a:lvl6pPr marL="2285813" algn="l" defTabSz="914325" rtl="0" eaLnBrk="1" latinLnBrk="0" hangingPunct="1">
        <a:defRPr sz="1754" kern="1200">
          <a:solidFill>
            <a:schemeClr val="tx1"/>
          </a:solidFill>
          <a:latin typeface="+mn-lt"/>
          <a:ea typeface="+mn-ea"/>
          <a:cs typeface="+mn-cs"/>
        </a:defRPr>
      </a:lvl6pPr>
      <a:lvl7pPr marL="2742975" algn="l" defTabSz="914325" rtl="0" eaLnBrk="1" latinLnBrk="0" hangingPunct="1">
        <a:defRPr sz="1754" kern="1200">
          <a:solidFill>
            <a:schemeClr val="tx1"/>
          </a:solidFill>
          <a:latin typeface="+mn-lt"/>
          <a:ea typeface="+mn-ea"/>
          <a:cs typeface="+mn-cs"/>
        </a:defRPr>
      </a:lvl7pPr>
      <a:lvl8pPr marL="3200137" algn="l" defTabSz="914325" rtl="0" eaLnBrk="1" latinLnBrk="0" hangingPunct="1">
        <a:defRPr sz="1754" kern="1200">
          <a:solidFill>
            <a:schemeClr val="tx1"/>
          </a:solidFill>
          <a:latin typeface="+mn-lt"/>
          <a:ea typeface="+mn-ea"/>
          <a:cs typeface="+mn-cs"/>
        </a:defRPr>
      </a:lvl8pPr>
      <a:lvl9pPr marL="3657300" algn="l" defTabSz="914325" rtl="0" eaLnBrk="1" latinLnBrk="0" hangingPunct="1">
        <a:defRPr sz="175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748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</p:sldLayoutIdLst>
  <p:hf hdr="0" dt="0"/>
  <p:txStyles>
    <p:titleStyle>
      <a:lvl1pPr algn="l" defTabSz="1031626" rtl="0" eaLnBrk="1" latinLnBrk="0" hangingPunct="1">
        <a:lnSpc>
          <a:spcPct val="90000"/>
        </a:lnSpc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907" indent="-257907" algn="l" defTabSz="1031626" rtl="0" eaLnBrk="1" latinLnBrk="0" hangingPunct="1">
        <a:lnSpc>
          <a:spcPct val="90000"/>
        </a:lnSpc>
        <a:spcBef>
          <a:spcPts val="1128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73720" indent="-257907" algn="l" defTabSz="1031626" rtl="0" eaLnBrk="1" latinLnBrk="0" hangingPunct="1">
        <a:lnSpc>
          <a:spcPct val="90000"/>
        </a:lnSpc>
        <a:spcBef>
          <a:spcPts val="564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289533" indent="-257907" algn="l" defTabSz="1031626" rtl="0" eaLnBrk="1" latinLnBrk="0" hangingPunct="1">
        <a:lnSpc>
          <a:spcPct val="90000"/>
        </a:lnSpc>
        <a:spcBef>
          <a:spcPts val="564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805346" indent="-257907" algn="l" defTabSz="1031626" rtl="0" eaLnBrk="1" latinLnBrk="0" hangingPunct="1">
        <a:lnSpc>
          <a:spcPct val="90000"/>
        </a:lnSpc>
        <a:spcBef>
          <a:spcPts val="564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321159" indent="-257907" algn="l" defTabSz="1031626" rtl="0" eaLnBrk="1" latinLnBrk="0" hangingPunct="1">
        <a:lnSpc>
          <a:spcPct val="90000"/>
        </a:lnSpc>
        <a:spcBef>
          <a:spcPts val="564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836972" indent="-257907" algn="l" defTabSz="1031626" rtl="0" eaLnBrk="1" latinLnBrk="0" hangingPunct="1">
        <a:lnSpc>
          <a:spcPct val="90000"/>
        </a:lnSpc>
        <a:spcBef>
          <a:spcPts val="564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352785" indent="-257907" algn="l" defTabSz="1031626" rtl="0" eaLnBrk="1" latinLnBrk="0" hangingPunct="1">
        <a:lnSpc>
          <a:spcPct val="90000"/>
        </a:lnSpc>
        <a:spcBef>
          <a:spcPts val="564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868598" indent="-257907" algn="l" defTabSz="1031626" rtl="0" eaLnBrk="1" latinLnBrk="0" hangingPunct="1">
        <a:lnSpc>
          <a:spcPct val="90000"/>
        </a:lnSpc>
        <a:spcBef>
          <a:spcPts val="564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384411" indent="-257907" algn="l" defTabSz="1031626" rtl="0" eaLnBrk="1" latinLnBrk="0" hangingPunct="1">
        <a:lnSpc>
          <a:spcPct val="90000"/>
        </a:lnSpc>
        <a:spcBef>
          <a:spcPts val="564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103162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5813" algn="l" defTabSz="103162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31626" algn="l" defTabSz="103162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7439" algn="l" defTabSz="103162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63252" algn="l" defTabSz="103162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9065" algn="l" defTabSz="103162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94878" algn="l" defTabSz="103162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10691" algn="l" defTabSz="103162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26504" algn="l" defTabSz="103162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5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3491880" y="3894983"/>
            <a:ext cx="5366400" cy="9787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ru-RU" b="1" kern="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Тихомиров Сергей Григорьевич</a:t>
            </a:r>
            <a:r>
              <a:rPr lang="ru-RU" b="1" kern="0" dirty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/>
            </a:r>
            <a:br>
              <a:rPr lang="ru-RU" b="1" kern="0" dirty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</a:br>
            <a:r>
              <a:rPr lang="ru-RU" b="1" kern="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Генеральный директор АО «Кодекс»</a:t>
            </a:r>
            <a:endParaRPr lang="ru-RU" kern="0" dirty="0" smtClean="0">
              <a:solidFill>
                <a:schemeClr val="tx1">
                  <a:lumMod val="65000"/>
                  <a:lumOff val="35000"/>
                </a:schemeClr>
              </a:solidFill>
              <a:cs typeface="Arial" panose="020B0604020202020204" pitchFamily="34" charset="0"/>
            </a:endParaRPr>
          </a:p>
          <a:p>
            <a:pPr algn="r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ru-RU" kern="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Руководитель информационной сети «</a:t>
            </a:r>
            <a:r>
              <a:rPr lang="ru-RU" kern="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Техэксперт</a:t>
            </a:r>
            <a:r>
              <a:rPr lang="ru-RU" kern="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»</a:t>
            </a:r>
            <a:endParaRPr lang="ru-RU" kern="0" dirty="0">
              <a:solidFill>
                <a:schemeClr val="tx1">
                  <a:lumMod val="65000"/>
                  <a:lumOff val="3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20" name="Заголовок 1"/>
          <p:cNvSpPr txBox="1">
            <a:spLocks/>
          </p:cNvSpPr>
          <p:nvPr/>
        </p:nvSpPr>
        <p:spPr bwMode="auto">
          <a:xfrm>
            <a:off x="611560" y="1875230"/>
            <a:ext cx="8246720" cy="1178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400" b="1" dirty="0" smtClean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РОЛЬ СИСТЕМ КЛАССИФИКАЦИИ, КОДИФИКАЦИИ ТОВАРОВ, МАТЕРИАЛОВ, УСЛУГ В КОНЦЕПЦИИ </a:t>
            </a:r>
            <a:r>
              <a:rPr lang="en-US" sz="2400" b="1" dirty="0" smtClean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Industry </a:t>
            </a:r>
            <a:r>
              <a:rPr lang="ru-RU" sz="2400" b="1" dirty="0" smtClean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4.0.</a:t>
            </a:r>
          </a:p>
          <a:p>
            <a:endParaRPr lang="en-US" sz="2400" b="1" dirty="0" smtClean="0">
              <a:solidFill>
                <a:srgbClr val="C00000"/>
              </a:solidFill>
              <a:latin typeface="+mn-lt"/>
              <a:cs typeface="Arial" panose="020B0604020202020204" pitchFamily="34" charset="0"/>
            </a:endParaRPr>
          </a:p>
          <a:p>
            <a:r>
              <a:rPr lang="ru-RU" sz="2400" b="1" dirty="0" smtClean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ЗНАЧЕНИЕ КЛАССИФИКАТОРА </a:t>
            </a:r>
            <a:r>
              <a:rPr lang="en-US" sz="2400" b="1" dirty="0" err="1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eCl@ss</a:t>
            </a:r>
            <a:endParaRPr lang="ru-RU" sz="2400" b="1" dirty="0">
              <a:solidFill>
                <a:srgbClr val="C0000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27" name="Заголовок 1"/>
          <p:cNvSpPr txBox="1">
            <a:spLocks/>
          </p:cNvSpPr>
          <p:nvPr/>
        </p:nvSpPr>
        <p:spPr bwMode="auto">
          <a:xfrm>
            <a:off x="899592" y="187507"/>
            <a:ext cx="7280218" cy="910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Совет </a:t>
            </a:r>
            <a:r>
              <a:rPr lang="ru-RU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по техническому регулированию и </a:t>
            </a:r>
            <a: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стандартизации</a:t>
            </a:r>
          </a:p>
          <a:p>
            <a: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для </a:t>
            </a:r>
            <a:r>
              <a:rPr lang="ru-RU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цифровой </a:t>
            </a:r>
            <a: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экономики</a:t>
            </a:r>
          </a:p>
          <a:p>
            <a: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Комитета РССП и </a:t>
            </a:r>
            <a: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Восточного комитета германской экономики</a:t>
            </a:r>
            <a:endParaRPr lang="ru-RU" sz="2000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7" name="Picture 3" descr="\\Design-1\Элементы для презентаций\Программные Решения\Презентация Программные Решения-29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0656" y="38342"/>
            <a:ext cx="1113343" cy="805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73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15"/>
          <p:cNvSpPr>
            <a:spLocks/>
          </p:cNvSpPr>
          <p:nvPr/>
        </p:nvSpPr>
        <p:spPr bwMode="auto">
          <a:xfrm>
            <a:off x="928662" y="2959504"/>
            <a:ext cx="7286676" cy="962396"/>
          </a:xfrm>
          <a:custGeom>
            <a:avLst/>
            <a:gdLst>
              <a:gd name="T0" fmla="*/ 0 w 9144000"/>
              <a:gd name="T1" fmla="*/ 677635 h 677544"/>
              <a:gd name="T2" fmla="*/ 9143984 w 9144000"/>
              <a:gd name="T3" fmla="*/ 677635 h 677544"/>
              <a:gd name="T4" fmla="*/ 9143984 w 9144000"/>
              <a:gd name="T5" fmla="*/ 0 h 677544"/>
              <a:gd name="T6" fmla="*/ 0 w 9144000"/>
              <a:gd name="T7" fmla="*/ 0 h 677544"/>
              <a:gd name="T8" fmla="*/ 0 w 9144000"/>
              <a:gd name="T9" fmla="*/ 677635 h 6775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144000"/>
              <a:gd name="T16" fmla="*/ 0 h 677544"/>
              <a:gd name="T17" fmla="*/ 9144000 w 9144000"/>
              <a:gd name="T18" fmla="*/ 677544 h 6775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144000" h="677544">
                <a:moveTo>
                  <a:pt x="0" y="677316"/>
                </a:moveTo>
                <a:lnTo>
                  <a:pt x="9143987" y="677316"/>
                </a:lnTo>
                <a:lnTo>
                  <a:pt x="9143987" y="0"/>
                </a:lnTo>
                <a:lnTo>
                  <a:pt x="0" y="0"/>
                </a:lnTo>
                <a:lnTo>
                  <a:pt x="0" y="677316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ctr">
              <a:buNone/>
            </a:pPr>
            <a:endParaRPr lang="ru-RU" sz="3200" dirty="0">
              <a:solidFill>
                <a:schemeClr val="bg1"/>
              </a:solidFill>
              <a:cs typeface="Arial" pitchFamily="34" charset="0"/>
            </a:endParaRPr>
          </a:p>
        </p:txBody>
      </p:sp>
      <p:pic>
        <p:nvPicPr>
          <p:cNvPr id="6" name="Рисунок 55" descr="KODEKS_LOGO-01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4971430"/>
            <a:ext cx="534988" cy="11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0" name="Содержимое 2"/>
          <p:cNvSpPr>
            <a:spLocks noGrp="1"/>
          </p:cNvSpPr>
          <p:nvPr>
            <p:ph idx="1"/>
          </p:nvPr>
        </p:nvSpPr>
        <p:spPr>
          <a:xfrm>
            <a:off x="496094" y="160717"/>
            <a:ext cx="7719276" cy="898866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400" b="1" spc="-10" dirty="0" smtClean="0">
                <a:solidFill>
                  <a:srgbClr val="C00000"/>
                </a:solidFill>
                <a:ea typeface="Open Sans Light" panose="020B0306030504020204" pitchFamily="34" charset="0"/>
                <a:cs typeface="Arial" panose="020B0604020202020204" pitchFamily="34" charset="0"/>
              </a:rPr>
              <a:t>НАПРАВЛЕНИЯ ДЕЯТЕЛЬНОСТИ РАБОЧЕЙ ГРУППЫ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b="1" spc="-10" dirty="0" smtClean="0">
                <a:solidFill>
                  <a:srgbClr val="C00000"/>
                </a:solidFill>
                <a:ea typeface="Open Sans Light" panose="020B0306030504020204" pitchFamily="34" charset="0"/>
                <a:cs typeface="Arial" panose="020B0604020202020204" pitchFamily="34" charset="0"/>
              </a:rPr>
              <a:t>«ОНТОЛОГИЯ И СЕМАНТИКА»</a:t>
            </a: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230460" y="2409733"/>
            <a:ext cx="8784976" cy="10261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ru-RU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177176" y="2242486"/>
            <a:ext cx="771530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b="1" dirty="0" smtClean="0">
                <a:solidFill>
                  <a:srgbClr val="4B555D"/>
                </a:solidFill>
                <a:ea typeface="+mj-ea"/>
                <a:cs typeface="Arial" panose="020B0604020202020204" pitchFamily="34" charset="0"/>
              </a:rPr>
              <a:t>СИСТЕМЫ КЛАССИФИКАЦИИ, КОДИФИКАЦИИ ТОВАРОВ, МАТЕРИАЛОВ, УСЛУГ В ЦЕЛЯХ ЭФФЕКТИВНОЙ КООПЕРАЦИИ </a:t>
            </a:r>
          </a:p>
          <a:p>
            <a:pPr lvl="0"/>
            <a:r>
              <a:rPr lang="ru-RU" b="1" dirty="0" smtClean="0">
                <a:solidFill>
                  <a:srgbClr val="4B555D"/>
                </a:solidFill>
                <a:ea typeface="+mj-ea"/>
                <a:cs typeface="Arial" panose="020B0604020202020204" pitchFamily="34" charset="0"/>
              </a:rPr>
              <a:t>И ЭЛЕКТРОННОЙ  </a:t>
            </a:r>
            <a:r>
              <a:rPr lang="ru-RU" b="1" dirty="0" smtClean="0">
                <a:solidFill>
                  <a:srgbClr val="4B555D"/>
                </a:solidFill>
                <a:ea typeface="+mj-ea"/>
                <a:cs typeface="Arial" panose="020B0604020202020204" pitchFamily="34" charset="0"/>
              </a:rPr>
              <a:t>ТОРГОВЛИ</a:t>
            </a:r>
          </a:p>
          <a:p>
            <a:pPr marL="457200" lvl="0" indent="-457200">
              <a:buAutoNum type="arabicPeriod"/>
            </a:pPr>
            <a:endParaRPr lang="ru-RU" b="1" dirty="0" smtClean="0">
              <a:solidFill>
                <a:srgbClr val="4B555D"/>
              </a:solidFill>
              <a:ea typeface="+mj-ea"/>
              <a:cs typeface="Arial" panose="020B0604020202020204" pitchFamily="34" charset="0"/>
            </a:endParaRPr>
          </a:p>
          <a:p>
            <a:pPr lvl="0"/>
            <a:r>
              <a:rPr lang="ru-RU" b="1" dirty="0" smtClean="0">
                <a:solidFill>
                  <a:srgbClr val="4B555D"/>
                </a:solidFill>
                <a:ea typeface="+mj-ea"/>
                <a:cs typeface="Arial" panose="020B0604020202020204" pitchFamily="34" charset="0"/>
              </a:rPr>
              <a:t>ПРИВЕДЕНИЕ </a:t>
            </a:r>
            <a:r>
              <a:rPr lang="ru-RU" b="1" dirty="0" smtClean="0">
                <a:solidFill>
                  <a:srgbClr val="4B555D"/>
                </a:solidFill>
                <a:ea typeface="+mj-ea"/>
                <a:cs typeface="Arial" panose="020B0604020202020204" pitchFamily="34" charset="0"/>
              </a:rPr>
              <a:t>В СООТВЕТСТВИЕ РОССИЙСКИХ И ЕВРОПЕЙСКИХ НОРМ, СТАНДАРТОВ И ПРАВИЛ</a:t>
            </a:r>
          </a:p>
          <a:p>
            <a:pPr marL="457200" lvl="0" indent="-457200">
              <a:buAutoNum type="arabicPeriod"/>
            </a:pPr>
            <a:endParaRPr lang="ru-RU" b="1" dirty="0" smtClean="0">
              <a:solidFill>
                <a:srgbClr val="4B555D"/>
              </a:solidFill>
              <a:ea typeface="+mj-ea"/>
              <a:cs typeface="Arial" panose="020B0604020202020204" pitchFamily="34" charset="0"/>
            </a:endParaRPr>
          </a:p>
          <a:p>
            <a:pPr lvl="0"/>
            <a:r>
              <a:rPr lang="ru-RU" b="1" dirty="0" smtClean="0">
                <a:solidFill>
                  <a:srgbClr val="4B555D"/>
                </a:solidFill>
                <a:ea typeface="+mj-ea"/>
                <a:cs typeface="Arial" panose="020B0604020202020204" pitchFamily="34" charset="0"/>
              </a:rPr>
              <a:t>РАЗВИТИЕ ЦИФРОВЫХ ТЕХНОЛОГИЙ В ОБЛАСТИ ТЕХНИЧЕСКОГО РЕГУЛИРОВАНИЯ И СТАНДАРТИЗАЦИИ</a:t>
            </a:r>
            <a:endParaRPr lang="ru-RU" b="1" dirty="0">
              <a:solidFill>
                <a:srgbClr val="4B555D"/>
              </a:solidFill>
              <a:ea typeface="+mj-ea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30460" y="1059583"/>
            <a:ext cx="86620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b="1" dirty="0" smtClean="0">
                <a:solidFill>
                  <a:srgbClr val="4B555D"/>
                </a:solidFill>
                <a:ea typeface="+mj-ea"/>
                <a:cs typeface="Arial" panose="020B0604020202020204" pitchFamily="34" charset="0"/>
              </a:rPr>
              <a:t>ВАЖНОЕ НАПРАВЛЕНИЕ </a:t>
            </a:r>
            <a:r>
              <a:rPr lang="ru-RU" b="1" dirty="0" err="1" smtClean="0">
                <a:solidFill>
                  <a:srgbClr val="4B555D"/>
                </a:solidFill>
                <a:ea typeface="+mj-ea"/>
                <a:cs typeface="Arial" panose="020B0604020202020204" pitchFamily="34" charset="0"/>
              </a:rPr>
              <a:t>ЦИФРОВИЗАЦИИ</a:t>
            </a:r>
            <a:r>
              <a:rPr lang="ru-RU" b="1" dirty="0" smtClean="0">
                <a:solidFill>
                  <a:srgbClr val="4B555D"/>
                </a:solidFill>
                <a:ea typeface="+mj-ea"/>
                <a:cs typeface="Arial" panose="020B0604020202020204" pitchFamily="34" charset="0"/>
              </a:rPr>
              <a:t> ПРОМЫШЛЕННОСТИ </a:t>
            </a:r>
          </a:p>
          <a:p>
            <a:pPr lvl="0" algn="just"/>
            <a:r>
              <a:rPr lang="ru-RU" b="1" dirty="0" smtClean="0">
                <a:solidFill>
                  <a:srgbClr val="4B555D"/>
                </a:solidFill>
                <a:ea typeface="+mj-ea"/>
                <a:cs typeface="Arial" panose="020B0604020202020204" pitchFamily="34" charset="0"/>
              </a:rPr>
              <a:t>В КОНЦЕПЦИИ </a:t>
            </a:r>
            <a:r>
              <a:rPr lang="en-US" b="1" dirty="0">
                <a:solidFill>
                  <a:srgbClr val="4B555D"/>
                </a:solidFill>
                <a:cs typeface="Arial" panose="020B0604020202020204" pitchFamily="34" charset="0"/>
              </a:rPr>
              <a:t>Industry </a:t>
            </a:r>
            <a:r>
              <a:rPr lang="ru-RU" b="1" dirty="0" smtClean="0">
                <a:solidFill>
                  <a:srgbClr val="4B555D"/>
                </a:solidFill>
                <a:cs typeface="Arial" panose="020B0604020202020204" pitchFamily="34" charset="0"/>
              </a:rPr>
              <a:t>4.0 – ОНТОЛОГИЧЕСКИЕ (ПОНЯТИЙНЫЕ) МОДЕЛИ ИЗДЕЛИЙ И «ЯЗЫК» ВЗАИМОДЕЙСТВИЯ МЕЖДУ ТЕХНИЧЕСКИМИ СИСТЕМАМИ</a:t>
            </a:r>
            <a:endParaRPr lang="ru-RU" b="1" dirty="0" smtClean="0">
              <a:solidFill>
                <a:srgbClr val="4B555D"/>
              </a:solidFill>
              <a:ea typeface="+mj-ea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13950" y="2241698"/>
            <a:ext cx="47118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kern="0" dirty="0" smtClean="0">
                <a:solidFill>
                  <a:srgbClr val="C00000"/>
                </a:solidFill>
                <a:cs typeface="Arial" pitchFamily="34" charset="0"/>
              </a:rPr>
              <a:t>1</a:t>
            </a: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35857" y="3277143"/>
            <a:ext cx="47118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kern="0" dirty="0">
                <a:solidFill>
                  <a:srgbClr val="C00000"/>
                </a:solidFill>
                <a:cs typeface="Arial" pitchFamily="34" charset="0"/>
              </a:rPr>
              <a:t>2</a:t>
            </a: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12950" y="4116942"/>
            <a:ext cx="47118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kern="0" dirty="0" smtClean="0">
                <a:solidFill>
                  <a:srgbClr val="C00000"/>
                </a:solidFill>
                <a:cs typeface="Arial" pitchFamily="34" charset="0"/>
              </a:rPr>
              <a:t>3</a:t>
            </a:r>
            <a:endParaRPr lang="ru-RU" sz="4000" dirty="0">
              <a:solidFill>
                <a:srgbClr val="C00000"/>
              </a:solidFill>
            </a:endParaRPr>
          </a:p>
        </p:txBody>
      </p:sp>
      <p:pic>
        <p:nvPicPr>
          <p:cNvPr id="16" name="Picture 3" descr="\\Design-1\Элементы для презентаций\Программные Решения\Презентация Программные Решения-29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0656" y="38342"/>
            <a:ext cx="1113343" cy="805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815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13986" y="222923"/>
            <a:ext cx="9161591" cy="5143500"/>
          </a:xfrm>
          <a:prstGeom prst="rect">
            <a:avLst/>
          </a:prstGeom>
          <a:solidFill>
            <a:srgbClr val="FDFDFD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804606"/>
            <a:endParaRPr lang="ru-RU" sz="1600" kern="0" dirty="0">
              <a:solidFill>
                <a:srgbClr val="445469"/>
              </a:solidFill>
            </a:endParaRPr>
          </a:p>
        </p:txBody>
      </p:sp>
      <p:sp>
        <p:nvSpPr>
          <p:cNvPr id="12" name="Text Placeholder 5"/>
          <p:cNvSpPr txBox="1">
            <a:spLocks/>
          </p:cNvSpPr>
          <p:nvPr/>
        </p:nvSpPr>
        <p:spPr>
          <a:xfrm>
            <a:off x="251521" y="868536"/>
            <a:ext cx="8335806" cy="635924"/>
          </a:xfrm>
          <a:prstGeom prst="rect">
            <a:avLst/>
          </a:prstGeom>
          <a:effectLst/>
        </p:spPr>
        <p:txBody>
          <a:bodyPr lIns="103163" tIns="51581" rIns="103163" bIns="51581"/>
          <a:lstStyle>
            <a:lvl1pPr marL="0" indent="0" algn="l" defTabSz="1031626" rtl="0" eaLnBrk="1" latinLnBrk="0" hangingPunct="1">
              <a:lnSpc>
                <a:spcPct val="90000"/>
              </a:lnSpc>
              <a:spcBef>
                <a:spcPts val="1128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515813" indent="0" algn="l" defTabSz="1031626" rtl="0" eaLnBrk="1" latinLnBrk="0" hangingPunct="1">
              <a:lnSpc>
                <a:spcPct val="90000"/>
              </a:lnSpc>
              <a:spcBef>
                <a:spcPts val="564"/>
              </a:spcBef>
              <a:buFont typeface="Arial" panose="020B0604020202020204" pitchFamily="34" charset="0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31626" indent="0" algn="l" defTabSz="1031626" rtl="0" eaLnBrk="1" latinLnBrk="0" hangingPunct="1">
              <a:lnSpc>
                <a:spcPct val="90000"/>
              </a:lnSpc>
              <a:spcBef>
                <a:spcPts val="564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47439" indent="0" algn="l" defTabSz="1031626" rtl="0" eaLnBrk="1" latinLnBrk="0" hangingPunct="1">
              <a:lnSpc>
                <a:spcPct val="90000"/>
              </a:lnSpc>
              <a:spcBef>
                <a:spcPts val="564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63252" indent="0" algn="l" defTabSz="1031626" rtl="0" eaLnBrk="1" latinLnBrk="0" hangingPunct="1">
              <a:lnSpc>
                <a:spcPct val="90000"/>
              </a:lnSpc>
              <a:spcBef>
                <a:spcPts val="564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79065" indent="0" algn="l" defTabSz="1031626" rtl="0" eaLnBrk="1" latinLnBrk="0" hangingPunct="1">
              <a:lnSpc>
                <a:spcPct val="90000"/>
              </a:lnSpc>
              <a:spcBef>
                <a:spcPts val="564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094878" indent="0" algn="l" defTabSz="1031626" rtl="0" eaLnBrk="1" latinLnBrk="0" hangingPunct="1">
              <a:lnSpc>
                <a:spcPct val="90000"/>
              </a:lnSpc>
              <a:spcBef>
                <a:spcPts val="564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610691" indent="0" algn="l" defTabSz="1031626" rtl="0" eaLnBrk="1" latinLnBrk="0" hangingPunct="1">
              <a:lnSpc>
                <a:spcPct val="90000"/>
              </a:lnSpc>
              <a:spcBef>
                <a:spcPts val="564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126504" indent="0" algn="l" defTabSz="1031626" rtl="0" eaLnBrk="1" latinLnBrk="0" hangingPunct="1">
              <a:lnSpc>
                <a:spcPct val="90000"/>
              </a:lnSpc>
              <a:spcBef>
                <a:spcPts val="564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b="1" dirty="0">
                <a:solidFill>
                  <a:srgbClr val="504A4E"/>
                </a:solidFill>
                <a:latin typeface="Calibri" panose="020F0502020204030204"/>
              </a:rPr>
              <a:t>ОНТОЛОГИЧЕСКАЯ (ПОНЯТИЙНАЯ МОДЕЛЬ) БУДУЩЕГО ИЗДЕЛИЯ,</a:t>
            </a:r>
            <a:r>
              <a:rPr lang="ru-RU" b="1" dirty="0" smtClean="0">
                <a:solidFill>
                  <a:srgbClr val="504A4E"/>
                </a:solidFill>
                <a:latin typeface="Calibri" panose="020F0502020204030204"/>
              </a:rPr>
              <a:t> СОДЕРЖАЩАЯ ИЕРАРХИЧЕСКУЮ СТРУКТУРУ </a:t>
            </a:r>
            <a:r>
              <a:rPr lang="ru-RU" b="1" dirty="0" smtClean="0">
                <a:solidFill>
                  <a:srgbClr val="504A4E"/>
                </a:solidFill>
                <a:latin typeface="Calibri" panose="020F0502020204030204"/>
              </a:rPr>
              <a:t>ТРЕБОВАНИЙ, </a:t>
            </a:r>
            <a:r>
              <a:rPr lang="ru-RU" b="1" dirty="0" smtClean="0">
                <a:solidFill>
                  <a:srgbClr val="504A4E"/>
                </a:solidFill>
                <a:latin typeface="Calibri" panose="020F0502020204030204"/>
              </a:rPr>
              <a:t>– ЯВЛЯЕТСЯ ОСНОВОЙ («СКЕЛЕТОМ») ЦИФРОВОЙ МОДЕЛИ</a:t>
            </a:r>
            <a:endParaRPr lang="ru-RU" b="1" dirty="0">
              <a:solidFill>
                <a:srgbClr val="504A4E"/>
              </a:solidFill>
              <a:latin typeface="Calibri" panose="020F0502020204030204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203850" y="1358550"/>
            <a:ext cx="568863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750" b="1" dirty="0" smtClean="0">
                <a:solidFill>
                  <a:srgbClr val="504A4E"/>
                </a:solidFill>
                <a:cs typeface="Arial" pitchFamily="34" charset="0"/>
              </a:rPr>
              <a:t>Включает онтологическую (понятийную) модель изделия.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750" b="1" dirty="0" smtClean="0">
                <a:solidFill>
                  <a:srgbClr val="504A4E"/>
                </a:solidFill>
                <a:cs typeface="Arial" pitchFamily="34" charset="0"/>
              </a:rPr>
              <a:t>Описывает в электронном виде модель изделия – что включает в себя изделие, каковы должны быть его характеристики, каковы технические, технологические, эксплуатационные решения должны быть реализованы.</a:t>
            </a:r>
            <a:endParaRPr lang="ru-RU" sz="1750" b="1" dirty="0">
              <a:solidFill>
                <a:srgbClr val="504A4E"/>
              </a:solidFill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707654"/>
            <a:ext cx="2726478" cy="3388727"/>
          </a:xfrm>
          <a:prstGeom prst="rect">
            <a:avLst/>
          </a:prstGeom>
          <a:noFill/>
          <a:ln w="9525">
            <a:solidFill>
              <a:srgbClr val="515A5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 Placeholder 5"/>
          <p:cNvSpPr txBox="1">
            <a:spLocks/>
          </p:cNvSpPr>
          <p:nvPr/>
        </p:nvSpPr>
        <p:spPr>
          <a:xfrm>
            <a:off x="254327" y="87474"/>
            <a:ext cx="7933709" cy="810090"/>
          </a:xfrm>
          <a:prstGeom prst="rect">
            <a:avLst/>
          </a:prstGeom>
          <a:effectLst/>
        </p:spPr>
        <p:txBody>
          <a:bodyPr lIns="103163" tIns="51581" rIns="103163" bIns="51581"/>
          <a:lstStyle>
            <a:lvl1pPr marL="0" indent="0" algn="l" defTabSz="1031626" rtl="0" eaLnBrk="1" latinLnBrk="0" hangingPunct="1">
              <a:lnSpc>
                <a:spcPct val="90000"/>
              </a:lnSpc>
              <a:spcBef>
                <a:spcPts val="1128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515813" indent="0" algn="l" defTabSz="1031626" rtl="0" eaLnBrk="1" latinLnBrk="0" hangingPunct="1">
              <a:lnSpc>
                <a:spcPct val="90000"/>
              </a:lnSpc>
              <a:spcBef>
                <a:spcPts val="564"/>
              </a:spcBef>
              <a:buFont typeface="Arial" panose="020B0604020202020204" pitchFamily="34" charset="0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31626" indent="0" algn="l" defTabSz="1031626" rtl="0" eaLnBrk="1" latinLnBrk="0" hangingPunct="1">
              <a:lnSpc>
                <a:spcPct val="90000"/>
              </a:lnSpc>
              <a:spcBef>
                <a:spcPts val="564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47439" indent="0" algn="l" defTabSz="1031626" rtl="0" eaLnBrk="1" latinLnBrk="0" hangingPunct="1">
              <a:lnSpc>
                <a:spcPct val="90000"/>
              </a:lnSpc>
              <a:spcBef>
                <a:spcPts val="564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63252" indent="0" algn="l" defTabSz="1031626" rtl="0" eaLnBrk="1" latinLnBrk="0" hangingPunct="1">
              <a:lnSpc>
                <a:spcPct val="90000"/>
              </a:lnSpc>
              <a:spcBef>
                <a:spcPts val="564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79065" indent="0" algn="l" defTabSz="1031626" rtl="0" eaLnBrk="1" latinLnBrk="0" hangingPunct="1">
              <a:lnSpc>
                <a:spcPct val="90000"/>
              </a:lnSpc>
              <a:spcBef>
                <a:spcPts val="564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094878" indent="0" algn="l" defTabSz="1031626" rtl="0" eaLnBrk="1" latinLnBrk="0" hangingPunct="1">
              <a:lnSpc>
                <a:spcPct val="90000"/>
              </a:lnSpc>
              <a:spcBef>
                <a:spcPts val="564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610691" indent="0" algn="l" defTabSz="1031626" rtl="0" eaLnBrk="1" latinLnBrk="0" hangingPunct="1">
              <a:lnSpc>
                <a:spcPct val="90000"/>
              </a:lnSpc>
              <a:spcBef>
                <a:spcPts val="564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126504" indent="0" algn="l" defTabSz="1031626" rtl="0" eaLnBrk="1" latinLnBrk="0" hangingPunct="1">
              <a:lnSpc>
                <a:spcPct val="90000"/>
              </a:lnSpc>
              <a:spcBef>
                <a:spcPts val="564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2300" b="1" dirty="0" smtClean="0">
                <a:solidFill>
                  <a:srgbClr val="C00000"/>
                </a:solidFill>
                <a:latin typeface="Calibri" panose="020F0502020204030204"/>
              </a:rPr>
              <a:t>В КОНЦЕПЦИИ </a:t>
            </a:r>
            <a:r>
              <a:rPr lang="en-US" sz="2300" b="1" dirty="0" smtClean="0">
                <a:solidFill>
                  <a:srgbClr val="C00000"/>
                </a:solidFill>
                <a:latin typeface="Calibri" panose="020F0502020204030204"/>
              </a:rPr>
              <a:t>INDUSTRY 4</a:t>
            </a:r>
            <a:r>
              <a:rPr lang="ru-RU" sz="2300" b="1" dirty="0" smtClean="0">
                <a:solidFill>
                  <a:srgbClr val="C00000"/>
                </a:solidFill>
                <a:latin typeface="Calibri" panose="020F0502020204030204"/>
              </a:rPr>
              <a:t>.0 , </a:t>
            </a:r>
            <a:r>
              <a:rPr lang="en-US" sz="2300" b="1" dirty="0" smtClean="0">
                <a:solidFill>
                  <a:srgbClr val="C00000"/>
                </a:solidFill>
                <a:latin typeface="Calibri" panose="020F0502020204030204"/>
              </a:rPr>
              <a:t>BIM</a:t>
            </a:r>
            <a:r>
              <a:rPr lang="ru-RU" sz="2300" b="1" dirty="0" smtClean="0">
                <a:solidFill>
                  <a:srgbClr val="C00000"/>
                </a:solidFill>
                <a:latin typeface="Calibri" panose="020F0502020204030204"/>
              </a:rPr>
              <a:t>-ТЕХНОЛОГИЯХ  </a:t>
            </a:r>
            <a:r>
              <a:rPr lang="ru-RU" sz="2300" b="1" dirty="0" smtClean="0">
                <a:solidFill>
                  <a:srgbClr val="C00000"/>
                </a:solidFill>
                <a:latin typeface="Calibri" panose="020F0502020204030204"/>
              </a:rPr>
              <a:t>ОНТОЛОГИЧЕСКИМ МОДЕЛЯМ ПРИДАЕТСЯ ВАЖНАЯ РОЛЬ</a:t>
            </a:r>
            <a:endParaRPr lang="ru-RU" sz="2300" b="1" dirty="0">
              <a:solidFill>
                <a:srgbClr val="C00000"/>
              </a:solidFill>
              <a:latin typeface="Calibri" panose="020F0502020204030204"/>
            </a:endParaRPr>
          </a:p>
        </p:txBody>
      </p:sp>
      <p:sp>
        <p:nvSpPr>
          <p:cNvPr id="13" name="Text Placeholder 5"/>
          <p:cNvSpPr txBox="1">
            <a:spLocks/>
          </p:cNvSpPr>
          <p:nvPr/>
        </p:nvSpPr>
        <p:spPr>
          <a:xfrm>
            <a:off x="3203849" y="3312551"/>
            <a:ext cx="5688632" cy="864096"/>
          </a:xfrm>
          <a:prstGeom prst="rect">
            <a:avLst/>
          </a:prstGeom>
          <a:effectLst/>
        </p:spPr>
        <p:txBody>
          <a:bodyPr lIns="103163" tIns="51581" rIns="103163" bIns="51581"/>
          <a:lstStyle>
            <a:lvl1pPr marL="0" indent="0" algn="l" defTabSz="1031626" rtl="0" eaLnBrk="1" latinLnBrk="0" hangingPunct="1">
              <a:lnSpc>
                <a:spcPct val="90000"/>
              </a:lnSpc>
              <a:spcBef>
                <a:spcPts val="1128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515813" indent="0" algn="l" defTabSz="1031626" rtl="0" eaLnBrk="1" latinLnBrk="0" hangingPunct="1">
              <a:lnSpc>
                <a:spcPct val="90000"/>
              </a:lnSpc>
              <a:spcBef>
                <a:spcPts val="564"/>
              </a:spcBef>
              <a:buFont typeface="Arial" panose="020B0604020202020204" pitchFamily="34" charset="0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31626" indent="0" algn="l" defTabSz="1031626" rtl="0" eaLnBrk="1" latinLnBrk="0" hangingPunct="1">
              <a:lnSpc>
                <a:spcPct val="90000"/>
              </a:lnSpc>
              <a:spcBef>
                <a:spcPts val="564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47439" indent="0" algn="l" defTabSz="1031626" rtl="0" eaLnBrk="1" latinLnBrk="0" hangingPunct="1">
              <a:lnSpc>
                <a:spcPct val="90000"/>
              </a:lnSpc>
              <a:spcBef>
                <a:spcPts val="564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63252" indent="0" algn="l" defTabSz="1031626" rtl="0" eaLnBrk="1" latinLnBrk="0" hangingPunct="1">
              <a:lnSpc>
                <a:spcPct val="90000"/>
              </a:lnSpc>
              <a:spcBef>
                <a:spcPts val="564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79065" indent="0" algn="l" defTabSz="1031626" rtl="0" eaLnBrk="1" latinLnBrk="0" hangingPunct="1">
              <a:lnSpc>
                <a:spcPct val="90000"/>
              </a:lnSpc>
              <a:spcBef>
                <a:spcPts val="564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094878" indent="0" algn="l" defTabSz="1031626" rtl="0" eaLnBrk="1" latinLnBrk="0" hangingPunct="1">
              <a:lnSpc>
                <a:spcPct val="90000"/>
              </a:lnSpc>
              <a:spcBef>
                <a:spcPts val="564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610691" indent="0" algn="l" defTabSz="1031626" rtl="0" eaLnBrk="1" latinLnBrk="0" hangingPunct="1">
              <a:lnSpc>
                <a:spcPct val="90000"/>
              </a:lnSpc>
              <a:spcBef>
                <a:spcPts val="564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126504" indent="0" algn="l" defTabSz="1031626" rtl="0" eaLnBrk="1" latinLnBrk="0" hangingPunct="1">
              <a:lnSpc>
                <a:spcPct val="90000"/>
              </a:lnSpc>
              <a:spcBef>
                <a:spcPts val="564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1700" b="1" dirty="0" smtClean="0">
                <a:solidFill>
                  <a:srgbClr val="C00000"/>
                </a:solidFill>
                <a:latin typeface="Calibri" panose="020F0502020204030204"/>
              </a:rPr>
              <a:t>СИСТЕМЫ УПРАВЛЕНИЯ ТРЕБОВАНИЯМИ В ИТОГЕ ПРЕДСТАВЛЯЮТ СОБОЙ – ЭЛЕКТРОННЫЙ ТЕХНИЧЕСКИЙ ПРОЕКТ (ЭТАЛОН) ИЗДЕЛИЯ.</a:t>
            </a:r>
            <a:endParaRPr lang="ru-RU" sz="1700" b="1" dirty="0">
              <a:solidFill>
                <a:srgbClr val="C00000"/>
              </a:solidFill>
              <a:latin typeface="Calibri" panose="020F0502020204030204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203849" y="4031508"/>
            <a:ext cx="568863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750" b="1" dirty="0" smtClean="0">
                <a:solidFill>
                  <a:srgbClr val="504A4E"/>
                </a:solidFill>
                <a:cs typeface="Arial" pitchFamily="34" charset="0"/>
              </a:rPr>
              <a:t>СУТР используются на всех стадиях жизненного цикла изделий и содержат определенный электронный эталон изделия, которому должно соответствовать реальное изделие.</a:t>
            </a:r>
            <a:endParaRPr lang="ru-RU" sz="1750" b="1" dirty="0">
              <a:solidFill>
                <a:srgbClr val="504A4E"/>
              </a:solidFill>
              <a:cs typeface="Arial" pitchFamily="34" charset="0"/>
            </a:endParaRPr>
          </a:p>
        </p:txBody>
      </p:sp>
      <p:pic>
        <p:nvPicPr>
          <p:cNvPr id="15" name="Picture 3" descr="\\Design-1\Элементы для презентаций\Программные Решения\Презентация Программные Решения-29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0656" y="38342"/>
            <a:ext cx="1113343" cy="805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2008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ssist\AppData\Local\Temp\nsv65E5.tmp\ContainedTemp\sutr-1-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48" y="1474332"/>
            <a:ext cx="7090764" cy="3562738"/>
          </a:xfrm>
          <a:prstGeom prst="rect">
            <a:avLst/>
          </a:prstGeom>
          <a:noFill/>
          <a:ln w="25400">
            <a:solidFill>
              <a:srgbClr val="00446A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719635" y="872727"/>
            <a:ext cx="7632848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r"/>
            <a:r>
              <a:rPr lang="ru-RU" sz="1400" b="1" dirty="0" smtClean="0">
                <a:solidFill>
                  <a:srgbClr val="504A4E"/>
                </a:solidFill>
              </a:rPr>
              <a:t>СИСТЕМА ТРЕБОВАНИЙ К ИЗДЕЛИЮ: СЕДЕЛЬНЫЙ ТЯГАЧ КАМАЗ 5-ГО ПОКОЛЕНИЯ </a:t>
            </a:r>
          </a:p>
          <a:p>
            <a:pPr algn="r"/>
            <a:r>
              <a:rPr lang="ru-RU" sz="1400" b="1" dirty="0" smtClean="0">
                <a:solidFill>
                  <a:srgbClr val="504A4E"/>
                </a:solidFill>
              </a:rPr>
              <a:t>(ВКЛЮЧАЕТ ВСЕ ТРЕБОВАНИЯ МЕЖДУНАРОДНЫХ СТАНДАРТОВ)</a:t>
            </a:r>
            <a:endParaRPr lang="ru-RU" sz="1400" b="1" dirty="0">
              <a:solidFill>
                <a:srgbClr val="504A4E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115616" y="1356602"/>
            <a:ext cx="1728192" cy="4308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1100" b="1" dirty="0" smtClean="0">
                <a:solidFill>
                  <a:srgbClr val="00446A"/>
                </a:solidFill>
              </a:rPr>
              <a:t>Онтологическая модель изделия</a:t>
            </a:r>
            <a:endParaRPr lang="ru-RU" sz="1100" b="1" dirty="0">
              <a:solidFill>
                <a:srgbClr val="00446A"/>
              </a:solidFill>
            </a:endParaRPr>
          </a:p>
        </p:txBody>
      </p:sp>
      <p:sp>
        <p:nvSpPr>
          <p:cNvPr id="8" name="Стрелка вправо 7"/>
          <p:cNvSpPr/>
          <p:nvPr/>
        </p:nvSpPr>
        <p:spPr>
          <a:xfrm rot="5400000">
            <a:off x="1443662" y="1675707"/>
            <a:ext cx="351922" cy="360045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206418" y="87475"/>
            <a:ext cx="8470038" cy="90024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ru-RU" sz="1750" b="1" dirty="0" smtClean="0">
                <a:solidFill>
                  <a:srgbClr val="C00000"/>
                </a:solidFill>
              </a:rPr>
              <a:t>ПРИМЕР ОНТОЛОГИЧЕСКОЙ МОДЕЛИ ГРУЗОВОГО АВТОМОБИЛЯ. </a:t>
            </a:r>
          </a:p>
          <a:p>
            <a:r>
              <a:rPr lang="ru-RU" sz="1750" b="1" dirty="0" smtClean="0">
                <a:solidFill>
                  <a:srgbClr val="C00000"/>
                </a:solidFill>
              </a:rPr>
              <a:t>ПРИМЕР СОВМЕСТНОЙ РАБОТЫ ПАО «КАМАЗ», АО «КОДЕКС» И КАЗАНСКОГО ФЕДЕРАЛЬНОГО УНИВЕРСИТЕТА</a:t>
            </a:r>
            <a:endParaRPr lang="ru-RU" sz="1750" b="1" dirty="0">
              <a:solidFill>
                <a:srgbClr val="C00000"/>
              </a:solidFill>
            </a:endParaRPr>
          </a:p>
        </p:txBody>
      </p:sp>
      <p:pic>
        <p:nvPicPr>
          <p:cNvPr id="10" name="Picture 3" descr="\\Design-1\Элементы для презентаций\Программные Решения\Презентация Программные Решения-29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0656" y="38342"/>
            <a:ext cx="1113343" cy="805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07286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15"/>
          <p:cNvSpPr>
            <a:spLocks/>
          </p:cNvSpPr>
          <p:nvPr/>
        </p:nvSpPr>
        <p:spPr bwMode="auto">
          <a:xfrm>
            <a:off x="928662" y="2959504"/>
            <a:ext cx="7286676" cy="962396"/>
          </a:xfrm>
          <a:custGeom>
            <a:avLst/>
            <a:gdLst>
              <a:gd name="T0" fmla="*/ 0 w 9144000"/>
              <a:gd name="T1" fmla="*/ 677635 h 677544"/>
              <a:gd name="T2" fmla="*/ 9143984 w 9144000"/>
              <a:gd name="T3" fmla="*/ 677635 h 677544"/>
              <a:gd name="T4" fmla="*/ 9143984 w 9144000"/>
              <a:gd name="T5" fmla="*/ 0 h 677544"/>
              <a:gd name="T6" fmla="*/ 0 w 9144000"/>
              <a:gd name="T7" fmla="*/ 0 h 677544"/>
              <a:gd name="T8" fmla="*/ 0 w 9144000"/>
              <a:gd name="T9" fmla="*/ 677635 h 6775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144000"/>
              <a:gd name="T16" fmla="*/ 0 h 677544"/>
              <a:gd name="T17" fmla="*/ 9144000 w 9144000"/>
              <a:gd name="T18" fmla="*/ 677544 h 6775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144000" h="677544">
                <a:moveTo>
                  <a:pt x="0" y="677316"/>
                </a:moveTo>
                <a:lnTo>
                  <a:pt x="9143987" y="677316"/>
                </a:lnTo>
                <a:lnTo>
                  <a:pt x="9143987" y="0"/>
                </a:lnTo>
                <a:lnTo>
                  <a:pt x="0" y="0"/>
                </a:lnTo>
                <a:lnTo>
                  <a:pt x="0" y="677316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ctr">
              <a:buNone/>
            </a:pPr>
            <a:endParaRPr lang="ru-RU" sz="3200" dirty="0">
              <a:solidFill>
                <a:schemeClr val="bg1"/>
              </a:solidFill>
              <a:cs typeface="Arial" pitchFamily="34" charset="0"/>
            </a:endParaRPr>
          </a:p>
        </p:txBody>
      </p:sp>
      <p:pic>
        <p:nvPicPr>
          <p:cNvPr id="6" name="Рисунок 55" descr="KODEKS_LOGO-01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4971430"/>
            <a:ext cx="534988" cy="11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0" name="Содержимое 2"/>
          <p:cNvSpPr>
            <a:spLocks noGrp="1"/>
          </p:cNvSpPr>
          <p:nvPr>
            <p:ph idx="1"/>
          </p:nvPr>
        </p:nvSpPr>
        <p:spPr>
          <a:xfrm>
            <a:off x="230460" y="160717"/>
            <a:ext cx="7984910" cy="628835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200" b="1" spc="-10" dirty="0" smtClean="0">
                <a:solidFill>
                  <a:srgbClr val="C00000"/>
                </a:solidFill>
                <a:ea typeface="Open Sans Light" panose="020B0306030504020204" pitchFamily="34" charset="0"/>
                <a:cs typeface="Arial" panose="020B0604020202020204" pitchFamily="34" charset="0"/>
              </a:rPr>
              <a:t>ЕВРОПЕЙСКАЯ СИСТЕМА КЛАССИФИКАЦИИ ИЗДЕЛИЙ, МАТЕРИАЛОВ И УСЛУГ</a:t>
            </a:r>
            <a:r>
              <a:rPr lang="en-US" sz="2200" b="1" spc="-10" dirty="0" smtClean="0">
                <a:solidFill>
                  <a:srgbClr val="C00000"/>
                </a:solidFill>
                <a:ea typeface="Open Sans Light" panose="020B0306030504020204" pitchFamily="34" charset="0"/>
                <a:cs typeface="Arial" panose="020B0604020202020204" pitchFamily="34" charset="0"/>
              </a:rPr>
              <a:t> </a:t>
            </a:r>
            <a:r>
              <a:rPr lang="en-US" sz="2200" b="1" spc="-10" dirty="0" err="1" smtClean="0">
                <a:solidFill>
                  <a:srgbClr val="C00000"/>
                </a:solidFill>
                <a:ea typeface="Open Sans Light" panose="020B0306030504020204" pitchFamily="34" charset="0"/>
                <a:cs typeface="Arial" panose="020B0604020202020204" pitchFamily="34" charset="0"/>
              </a:rPr>
              <a:t>eCl@ss</a:t>
            </a:r>
            <a:r>
              <a:rPr lang="ru-RU" sz="2200" b="1" spc="-10" dirty="0" smtClean="0">
                <a:solidFill>
                  <a:srgbClr val="C00000"/>
                </a:solidFill>
                <a:ea typeface="Open Sans Light" panose="020B0306030504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230460" y="2409733"/>
            <a:ext cx="8784976" cy="10261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ru-RU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Рисунок 10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282" y="1553759"/>
            <a:ext cx="4686300" cy="245745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Прямоугольник 11"/>
          <p:cNvSpPr/>
          <p:nvPr/>
        </p:nvSpPr>
        <p:spPr>
          <a:xfrm>
            <a:off x="4622948" y="1091625"/>
            <a:ext cx="452105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7938"/>
            <a:r>
              <a:rPr lang="en-US" b="1" dirty="0" smtClean="0">
                <a:solidFill>
                  <a:srgbClr val="4B555D"/>
                </a:solidFill>
                <a:ea typeface="+mj-ea"/>
                <a:cs typeface="Arial" panose="020B0604020202020204" pitchFamily="34" charset="0"/>
              </a:rPr>
              <a:t>WWW.eclass.eu</a:t>
            </a:r>
            <a:endParaRPr lang="en-US" b="1" dirty="0" smtClean="0">
              <a:solidFill>
                <a:srgbClr val="4B555D"/>
              </a:solidFill>
              <a:ea typeface="+mj-ea"/>
              <a:cs typeface="Arial" panose="020B0604020202020204" pitchFamily="34" charset="0"/>
            </a:endParaRPr>
          </a:p>
          <a:p>
            <a:pPr marL="457200" lvl="0" indent="-7938"/>
            <a:r>
              <a:rPr lang="ru-RU" b="1" dirty="0" smtClean="0">
                <a:solidFill>
                  <a:srgbClr val="4B555D"/>
                </a:solidFill>
                <a:ea typeface="+mj-ea"/>
                <a:cs typeface="Arial" panose="020B0604020202020204" pitchFamily="34" charset="0"/>
              </a:rPr>
              <a:t>СООТВЕТСТВУЕТ </a:t>
            </a:r>
            <a:r>
              <a:rPr lang="en-US" b="1" dirty="0" smtClean="0">
                <a:solidFill>
                  <a:srgbClr val="4B555D"/>
                </a:solidFill>
                <a:ea typeface="+mj-ea"/>
                <a:cs typeface="Arial" panose="020B0604020202020204" pitchFamily="34" charset="0"/>
              </a:rPr>
              <a:t>ISO/IFC</a:t>
            </a:r>
          </a:p>
          <a:p>
            <a:pPr marL="457200" lvl="0" indent="-7938"/>
            <a:r>
              <a:rPr lang="ru-RU" b="1" dirty="0" smtClean="0">
                <a:solidFill>
                  <a:srgbClr val="4B555D"/>
                </a:solidFill>
                <a:ea typeface="+mj-ea"/>
                <a:cs typeface="Arial" panose="020B0604020202020204" pitchFamily="34" charset="0"/>
              </a:rPr>
              <a:t>ГОСТ Р ИСО 22274-2016</a:t>
            </a:r>
          </a:p>
          <a:p>
            <a:pPr marL="457200" lvl="0" indent="-7938"/>
            <a:r>
              <a:rPr lang="ru-RU" b="1" dirty="0" smtClean="0">
                <a:solidFill>
                  <a:srgbClr val="4B555D"/>
                </a:solidFill>
                <a:ea typeface="+mj-ea"/>
                <a:cs typeface="Arial" panose="020B0604020202020204" pitchFamily="34" charset="0"/>
              </a:rPr>
              <a:t>ГОСТ Р 56213.5 (</a:t>
            </a:r>
            <a:r>
              <a:rPr lang="en-US" b="1" dirty="0" smtClean="0">
                <a:solidFill>
                  <a:srgbClr val="4B555D"/>
                </a:solidFill>
                <a:ea typeface="+mj-ea"/>
                <a:cs typeface="Arial" panose="020B0604020202020204" pitchFamily="34" charset="0"/>
              </a:rPr>
              <a:t>ISO </a:t>
            </a:r>
            <a:r>
              <a:rPr lang="ru-RU" b="1" dirty="0" smtClean="0">
                <a:solidFill>
                  <a:srgbClr val="4B555D"/>
                </a:solidFill>
                <a:ea typeface="+mj-ea"/>
                <a:cs typeface="Arial" panose="020B0604020202020204" pitchFamily="34" charset="0"/>
              </a:rPr>
              <a:t>29002-5)</a:t>
            </a:r>
          </a:p>
          <a:p>
            <a:pPr marL="457200" lvl="0" indent="-457200"/>
            <a:endParaRPr lang="ru-RU" b="1" dirty="0" smtClean="0">
              <a:solidFill>
                <a:srgbClr val="4B555D"/>
              </a:solidFill>
              <a:ea typeface="+mj-ea"/>
              <a:cs typeface="Arial" panose="020B0604020202020204" pitchFamily="34" charset="0"/>
            </a:endParaRPr>
          </a:p>
          <a:p>
            <a:pPr marL="457200" lvl="0" indent="-457200"/>
            <a:r>
              <a:rPr lang="ru-RU" b="1" dirty="0" smtClean="0">
                <a:solidFill>
                  <a:srgbClr val="4B555D"/>
                </a:solidFill>
                <a:ea typeface="+mj-ea"/>
                <a:cs typeface="Arial" panose="020B0604020202020204" pitchFamily="34" charset="0"/>
              </a:rPr>
              <a:t>        ПО МОЕМУ МНЕНИЮ САМЫЙ ПРОДВИНУТЫЙ  ПРОМЫШЛЕННЫЙ СТАНДАРТ ДЛЯ  КООПЕРАЦИИ И ЭЛЕКТРОННОЙ ТОРГОВЛИ</a:t>
            </a:r>
          </a:p>
          <a:p>
            <a:pPr marL="457200" lvl="0" indent="-457200"/>
            <a:endParaRPr lang="ru-RU" b="1" dirty="0" smtClean="0">
              <a:solidFill>
                <a:srgbClr val="4B555D"/>
              </a:solidFill>
              <a:ea typeface="+mj-ea"/>
              <a:cs typeface="Arial" panose="020B0604020202020204" pitchFamily="34" charset="0"/>
            </a:endParaRPr>
          </a:p>
          <a:p>
            <a:pPr marL="457200" lvl="0" indent="-457200"/>
            <a:r>
              <a:rPr lang="ru-RU" b="1" dirty="0" smtClean="0">
                <a:solidFill>
                  <a:srgbClr val="4B555D"/>
                </a:solidFill>
                <a:ea typeface="+mj-ea"/>
                <a:cs typeface="Arial" panose="020B0604020202020204" pitchFamily="34" charset="0"/>
              </a:rPr>
              <a:t>НО:</a:t>
            </a:r>
          </a:p>
          <a:p>
            <a:pPr marL="457200" lvl="0" indent="-7938"/>
            <a:r>
              <a:rPr lang="ru-RU" b="1" dirty="0" smtClean="0">
                <a:solidFill>
                  <a:srgbClr val="4B555D"/>
                </a:solidFill>
                <a:ea typeface="+mj-ea"/>
                <a:cs typeface="Arial" panose="020B0604020202020204" pitchFamily="34" charset="0"/>
              </a:rPr>
              <a:t>РОССИЙСКИМИ КОМПАНИЯМИ ПРАКТИЧЕСКИ </a:t>
            </a:r>
            <a:r>
              <a:rPr lang="ru-RU" b="1" dirty="0" smtClean="0">
                <a:solidFill>
                  <a:srgbClr val="4B555D"/>
                </a:solidFill>
                <a:ea typeface="+mj-ea"/>
                <a:cs typeface="Arial" panose="020B0604020202020204" pitchFamily="34" charset="0"/>
              </a:rPr>
              <a:t>НЕ ИСПОЛЬЗУЕТСЯ</a:t>
            </a:r>
            <a:endParaRPr lang="ru-RU" b="1" dirty="0">
              <a:solidFill>
                <a:srgbClr val="4B555D"/>
              </a:solidFill>
              <a:ea typeface="+mj-ea"/>
              <a:cs typeface="Arial" panose="020B0604020202020204" pitchFamily="34" charset="0"/>
            </a:endParaRPr>
          </a:p>
        </p:txBody>
      </p:sp>
      <p:pic>
        <p:nvPicPr>
          <p:cNvPr id="9" name="Picture 3" descr="\\Design-1\Элементы для презентаций\Программные Решения\Презентация Программные Решения-29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0656" y="38342"/>
            <a:ext cx="1113343" cy="805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815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15"/>
          <p:cNvSpPr>
            <a:spLocks/>
          </p:cNvSpPr>
          <p:nvPr/>
        </p:nvSpPr>
        <p:spPr bwMode="auto">
          <a:xfrm>
            <a:off x="928662" y="2959504"/>
            <a:ext cx="7286676" cy="962396"/>
          </a:xfrm>
          <a:custGeom>
            <a:avLst/>
            <a:gdLst>
              <a:gd name="T0" fmla="*/ 0 w 9144000"/>
              <a:gd name="T1" fmla="*/ 677635 h 677544"/>
              <a:gd name="T2" fmla="*/ 9143984 w 9144000"/>
              <a:gd name="T3" fmla="*/ 677635 h 677544"/>
              <a:gd name="T4" fmla="*/ 9143984 w 9144000"/>
              <a:gd name="T5" fmla="*/ 0 h 677544"/>
              <a:gd name="T6" fmla="*/ 0 w 9144000"/>
              <a:gd name="T7" fmla="*/ 0 h 677544"/>
              <a:gd name="T8" fmla="*/ 0 w 9144000"/>
              <a:gd name="T9" fmla="*/ 677635 h 6775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144000"/>
              <a:gd name="T16" fmla="*/ 0 h 677544"/>
              <a:gd name="T17" fmla="*/ 9144000 w 9144000"/>
              <a:gd name="T18" fmla="*/ 677544 h 6775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144000" h="677544">
                <a:moveTo>
                  <a:pt x="0" y="677316"/>
                </a:moveTo>
                <a:lnTo>
                  <a:pt x="9143987" y="677316"/>
                </a:lnTo>
                <a:lnTo>
                  <a:pt x="9143987" y="0"/>
                </a:lnTo>
                <a:lnTo>
                  <a:pt x="0" y="0"/>
                </a:lnTo>
                <a:lnTo>
                  <a:pt x="0" y="677316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ctr">
              <a:buNone/>
            </a:pPr>
            <a:endParaRPr lang="ru-RU" sz="3200" dirty="0">
              <a:solidFill>
                <a:schemeClr val="bg1"/>
              </a:solidFill>
              <a:cs typeface="Arial" pitchFamily="34" charset="0"/>
            </a:endParaRPr>
          </a:p>
        </p:txBody>
      </p:sp>
      <p:pic>
        <p:nvPicPr>
          <p:cNvPr id="6" name="Рисунок 55" descr="KODEKS_LOGO-01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4971430"/>
            <a:ext cx="534988" cy="11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0" name="Содержимое 2"/>
          <p:cNvSpPr>
            <a:spLocks noGrp="1"/>
          </p:cNvSpPr>
          <p:nvPr>
            <p:ph idx="1"/>
          </p:nvPr>
        </p:nvSpPr>
        <p:spPr>
          <a:xfrm>
            <a:off x="285720" y="141480"/>
            <a:ext cx="7929650" cy="702078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ru-RU" sz="2800" b="1" spc="-10" dirty="0" smtClean="0">
                <a:solidFill>
                  <a:srgbClr val="C00000"/>
                </a:solidFill>
                <a:ea typeface="Open Sans Light" panose="020B0306030504020204" pitchFamily="34" charset="0"/>
                <a:cs typeface="Arial" panose="020B0604020202020204" pitchFamily="34" charset="0"/>
              </a:rPr>
              <a:t>ВАЖНАЯ ЗАДАЧА:</a:t>
            </a: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230460" y="2409733"/>
            <a:ext cx="8784976" cy="10261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ru-RU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96094" y="951570"/>
            <a:ext cx="818036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/>
            <a:r>
              <a:rPr lang="ru-RU" sz="2400" b="1" dirty="0" smtClean="0">
                <a:solidFill>
                  <a:srgbClr val="4B555D"/>
                </a:solidFill>
                <a:ea typeface="+mj-ea"/>
                <a:cs typeface="Arial" panose="020B0604020202020204" pitchFamily="34" charset="0"/>
              </a:rPr>
              <a:t>      Искать пути взаимодействия между российскими и германскими организациями </a:t>
            </a:r>
            <a:r>
              <a:rPr lang="ru-RU" sz="2400" b="1" dirty="0" smtClean="0">
                <a:solidFill>
                  <a:srgbClr val="4B555D"/>
                </a:solidFill>
                <a:ea typeface="+mj-ea"/>
                <a:cs typeface="Arial" panose="020B0604020202020204" pitchFamily="34" charset="0"/>
              </a:rPr>
              <a:t>в области унификации требований к продукции</a:t>
            </a:r>
          </a:p>
          <a:p>
            <a:pPr marL="457200" lvl="0" indent="-457200"/>
            <a:endParaRPr lang="ru-RU" sz="2400" b="1" dirty="0" smtClean="0">
              <a:solidFill>
                <a:srgbClr val="4B555D"/>
              </a:solidFill>
              <a:ea typeface="+mj-ea"/>
              <a:cs typeface="Arial" panose="020B0604020202020204" pitchFamily="34" charset="0"/>
            </a:endParaRPr>
          </a:p>
          <a:p>
            <a:pPr marL="457200" lvl="0" indent="-457200"/>
            <a:r>
              <a:rPr lang="ru-RU" sz="2400" b="1" dirty="0" smtClean="0">
                <a:solidFill>
                  <a:srgbClr val="4B555D"/>
                </a:solidFill>
                <a:ea typeface="+mj-ea"/>
                <a:cs typeface="Arial" panose="020B0604020202020204" pitchFamily="34" charset="0"/>
              </a:rPr>
              <a:t>      Искать возможность интеграции между российскими и европейскими системами классификации продукции</a:t>
            </a:r>
          </a:p>
          <a:p>
            <a:pPr marL="457200" lvl="0" indent="-457200"/>
            <a:endParaRPr lang="ru-RU" sz="2400" b="1" dirty="0" smtClean="0">
              <a:solidFill>
                <a:srgbClr val="4B555D"/>
              </a:solidFill>
              <a:ea typeface="+mj-ea"/>
              <a:cs typeface="Arial" panose="020B0604020202020204" pitchFamily="34" charset="0"/>
            </a:endParaRPr>
          </a:p>
          <a:p>
            <a:pPr marL="457200" lvl="0" indent="-457200"/>
            <a:r>
              <a:rPr lang="ru-RU" sz="2400" b="1" dirty="0" smtClean="0">
                <a:solidFill>
                  <a:srgbClr val="4B555D"/>
                </a:solidFill>
                <a:ea typeface="+mj-ea"/>
                <a:cs typeface="Arial" panose="020B0604020202020204" pitchFamily="34" charset="0"/>
              </a:rPr>
              <a:t>      Было бы </a:t>
            </a:r>
            <a:r>
              <a:rPr lang="ru-RU" sz="2400" b="1" dirty="0" smtClean="0">
                <a:solidFill>
                  <a:srgbClr val="4B555D"/>
                </a:solidFill>
                <a:ea typeface="+mj-ea"/>
                <a:cs typeface="Arial" panose="020B0604020202020204" pitchFamily="34" charset="0"/>
              </a:rPr>
              <a:t>целесообразно </a:t>
            </a:r>
            <a:r>
              <a:rPr lang="ru-RU" sz="2400" b="1" dirty="0" smtClean="0">
                <a:solidFill>
                  <a:srgbClr val="4B555D"/>
                </a:solidFill>
                <a:ea typeface="+mj-ea"/>
                <a:cs typeface="Arial" panose="020B0604020202020204" pitchFamily="34" charset="0"/>
              </a:rPr>
              <a:t>разработать единый формат обмена данными</a:t>
            </a:r>
          </a:p>
          <a:p>
            <a:pPr marL="457200" lvl="0" indent="-457200"/>
            <a:endParaRPr lang="ru-RU" sz="2400" b="1" dirty="0" smtClean="0">
              <a:solidFill>
                <a:srgbClr val="4B555D"/>
              </a:solidFill>
              <a:ea typeface="+mj-ea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51955" y="951570"/>
            <a:ext cx="47118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kern="0" dirty="0" smtClean="0">
                <a:solidFill>
                  <a:srgbClr val="C00000"/>
                </a:solidFill>
                <a:cs typeface="Arial" pitchFamily="34" charset="0"/>
              </a:rPr>
              <a:t>1</a:t>
            </a: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77997" y="2247714"/>
            <a:ext cx="47118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kern="0" dirty="0">
                <a:solidFill>
                  <a:srgbClr val="C00000"/>
                </a:solidFill>
                <a:cs typeface="Arial" pitchFamily="34" charset="0"/>
              </a:rPr>
              <a:t>2</a:t>
            </a: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23529" y="3543858"/>
            <a:ext cx="47118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kern="0" dirty="0" smtClean="0">
                <a:solidFill>
                  <a:srgbClr val="C00000"/>
                </a:solidFill>
                <a:cs typeface="Arial" pitchFamily="34" charset="0"/>
              </a:rPr>
              <a:t>3</a:t>
            </a:r>
            <a:endParaRPr lang="ru-RU" sz="4000" dirty="0">
              <a:solidFill>
                <a:srgbClr val="C00000"/>
              </a:solidFill>
            </a:endParaRPr>
          </a:p>
        </p:txBody>
      </p:sp>
      <p:pic>
        <p:nvPicPr>
          <p:cNvPr id="15" name="Picture 3" descr="\\Design-1\Элементы для презентаций\Программные Решения\Презентация Программные Решения-29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0656" y="38342"/>
            <a:ext cx="1113343" cy="805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815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15"/>
          <p:cNvSpPr>
            <a:spLocks/>
          </p:cNvSpPr>
          <p:nvPr/>
        </p:nvSpPr>
        <p:spPr bwMode="auto">
          <a:xfrm>
            <a:off x="928662" y="2959504"/>
            <a:ext cx="7286676" cy="962396"/>
          </a:xfrm>
          <a:custGeom>
            <a:avLst/>
            <a:gdLst>
              <a:gd name="T0" fmla="*/ 0 w 9144000"/>
              <a:gd name="T1" fmla="*/ 677635 h 677544"/>
              <a:gd name="T2" fmla="*/ 9143984 w 9144000"/>
              <a:gd name="T3" fmla="*/ 677635 h 677544"/>
              <a:gd name="T4" fmla="*/ 9143984 w 9144000"/>
              <a:gd name="T5" fmla="*/ 0 h 677544"/>
              <a:gd name="T6" fmla="*/ 0 w 9144000"/>
              <a:gd name="T7" fmla="*/ 0 h 677544"/>
              <a:gd name="T8" fmla="*/ 0 w 9144000"/>
              <a:gd name="T9" fmla="*/ 677635 h 6775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144000"/>
              <a:gd name="T16" fmla="*/ 0 h 677544"/>
              <a:gd name="T17" fmla="*/ 9144000 w 9144000"/>
              <a:gd name="T18" fmla="*/ 677544 h 6775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144000" h="677544">
                <a:moveTo>
                  <a:pt x="0" y="677316"/>
                </a:moveTo>
                <a:lnTo>
                  <a:pt x="9143987" y="677316"/>
                </a:lnTo>
                <a:lnTo>
                  <a:pt x="9143987" y="0"/>
                </a:lnTo>
                <a:lnTo>
                  <a:pt x="0" y="0"/>
                </a:lnTo>
                <a:lnTo>
                  <a:pt x="0" y="677316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ctr">
              <a:buNone/>
            </a:pPr>
            <a:endParaRPr lang="ru-RU" sz="3200" dirty="0">
              <a:solidFill>
                <a:schemeClr val="bg1"/>
              </a:solidFill>
              <a:cs typeface="Arial" pitchFamily="34" charset="0"/>
            </a:endParaRPr>
          </a:p>
        </p:txBody>
      </p:sp>
      <p:pic>
        <p:nvPicPr>
          <p:cNvPr id="6" name="Рисунок 55" descr="KODEKS_LOGO-01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4971430"/>
            <a:ext cx="534988" cy="11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0" name="Содержимое 2"/>
          <p:cNvSpPr>
            <a:spLocks noGrp="1"/>
          </p:cNvSpPr>
          <p:nvPr>
            <p:ph idx="1"/>
          </p:nvPr>
        </p:nvSpPr>
        <p:spPr>
          <a:xfrm>
            <a:off x="336521" y="150462"/>
            <a:ext cx="7929650" cy="693096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ru-RU" sz="2600" b="1" spc="-10" dirty="0" smtClean="0">
                <a:solidFill>
                  <a:srgbClr val="C00000"/>
                </a:solidFill>
                <a:ea typeface="Open Sans Light" panose="020B0306030504020204" pitchFamily="34" charset="0"/>
                <a:cs typeface="Arial" panose="020B0604020202020204" pitchFamily="34" charset="0"/>
              </a:rPr>
              <a:t>ЧТО ДЕЛАЕМ ДЛЯ РАЗВИТИЯ ИНТЕГРАЦИИ</a:t>
            </a: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230460" y="2409733"/>
            <a:ext cx="8784976" cy="10261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ru-RU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043608" y="1175865"/>
            <a:ext cx="753101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solidFill>
                  <a:srgbClr val="4B555D"/>
                </a:solidFill>
                <a:cs typeface="Arial" panose="020B0604020202020204" pitchFamily="34" charset="0"/>
              </a:rPr>
              <a:t>Компания </a:t>
            </a:r>
            <a:r>
              <a:rPr lang="ru-RU" sz="2000" b="1" dirty="0">
                <a:solidFill>
                  <a:srgbClr val="4B555D"/>
                </a:solidFill>
                <a:cs typeface="Arial" panose="020B0604020202020204" pitchFamily="34" charset="0"/>
              </a:rPr>
              <a:t>«Кодекс» вступила в европейскую ассоциацию </a:t>
            </a:r>
            <a:r>
              <a:rPr lang="en-US" sz="2000" b="1" dirty="0" err="1">
                <a:solidFill>
                  <a:srgbClr val="4B555D"/>
                </a:solidFill>
                <a:cs typeface="Arial" panose="020B0604020202020204" pitchFamily="34" charset="0"/>
              </a:rPr>
              <a:t>eCl@ss</a:t>
            </a:r>
            <a:r>
              <a:rPr lang="ru-RU" sz="2000" b="1" dirty="0">
                <a:solidFill>
                  <a:srgbClr val="4B555D"/>
                </a:solidFill>
                <a:cs typeface="Arial" panose="020B0604020202020204" pitchFamily="34" charset="0"/>
              </a:rPr>
              <a:t>, будет выступать провайдером классификатора </a:t>
            </a:r>
            <a:r>
              <a:rPr lang="en-US" sz="2000" b="1" dirty="0" err="1">
                <a:solidFill>
                  <a:srgbClr val="4B555D"/>
                </a:solidFill>
                <a:cs typeface="Arial" panose="020B0604020202020204" pitchFamily="34" charset="0"/>
              </a:rPr>
              <a:t>eCl@ss</a:t>
            </a:r>
            <a:r>
              <a:rPr lang="ru-RU" sz="2000" b="1" dirty="0">
                <a:solidFill>
                  <a:srgbClr val="4B555D"/>
                </a:solidFill>
                <a:cs typeface="Arial" panose="020B0604020202020204" pitchFamily="34" charset="0"/>
              </a:rPr>
              <a:t> на территории России, проводить ознакомление, продвижение, обучение российских предприятий и заключение лицензионных договоров на использование классификатора</a:t>
            </a:r>
            <a:r>
              <a:rPr lang="ru-RU" sz="2000" b="1" dirty="0" smtClean="0">
                <a:solidFill>
                  <a:srgbClr val="4B555D"/>
                </a:solidFill>
                <a:cs typeface="Arial" panose="020B0604020202020204" pitchFamily="34" charset="0"/>
              </a:rPr>
              <a:t>.</a:t>
            </a:r>
          </a:p>
          <a:p>
            <a:pPr algn="just"/>
            <a:endParaRPr lang="ru-RU" sz="2000" b="1" dirty="0" smtClean="0">
              <a:solidFill>
                <a:srgbClr val="4B555D"/>
              </a:solidFill>
              <a:cs typeface="Arial" panose="020B0604020202020204" pitchFamily="34" charset="0"/>
            </a:endParaRPr>
          </a:p>
          <a:p>
            <a:pPr algn="just"/>
            <a:r>
              <a:rPr lang="ru-RU" sz="2000" b="1" dirty="0" smtClean="0">
                <a:solidFill>
                  <a:srgbClr val="4B555D"/>
                </a:solidFill>
                <a:cs typeface="Arial" panose="020B0604020202020204" pitchFamily="34" charset="0"/>
              </a:rPr>
              <a:t>Осуществляем перевод классификатора на русский язык и будем поддерживать ведение русскоязычной версии.</a:t>
            </a:r>
          </a:p>
          <a:p>
            <a:pPr marL="457200" indent="-457200" algn="just">
              <a:buAutoNum type="arabicPeriod"/>
            </a:pPr>
            <a:endParaRPr lang="ru-RU" sz="2000" b="1" dirty="0">
              <a:solidFill>
                <a:srgbClr val="4B555D"/>
              </a:solidFill>
              <a:cs typeface="Arial" panose="020B0604020202020204" pitchFamily="34" charset="0"/>
            </a:endParaRPr>
          </a:p>
          <a:p>
            <a:pPr algn="just"/>
            <a:r>
              <a:rPr lang="ru-RU" sz="2000" b="1" dirty="0" smtClean="0">
                <a:solidFill>
                  <a:srgbClr val="4B555D"/>
                </a:solidFill>
                <a:cs typeface="Arial" panose="020B0604020202020204" pitchFamily="34" charset="0"/>
              </a:rPr>
              <a:t>Разработали программное обеспечение для работы пользователей классификатором, будем решать задачи интеграции российских систем классификации с </a:t>
            </a:r>
            <a:r>
              <a:rPr lang="en-US" sz="2000" b="1" dirty="0" err="1" smtClean="0">
                <a:solidFill>
                  <a:srgbClr val="4B555D"/>
                </a:solidFill>
                <a:cs typeface="Arial" panose="020B0604020202020204" pitchFamily="34" charset="0"/>
              </a:rPr>
              <a:t>eCl@ss</a:t>
            </a:r>
            <a:r>
              <a:rPr lang="ru-RU" sz="2000" b="1" dirty="0" smtClean="0">
                <a:solidFill>
                  <a:srgbClr val="4B555D"/>
                </a:solidFill>
                <a:cs typeface="Arial" panose="020B0604020202020204" pitchFamily="34" charset="0"/>
              </a:rPr>
              <a:t>.</a:t>
            </a:r>
            <a:endParaRPr lang="ru-RU" sz="2000" b="1" dirty="0">
              <a:solidFill>
                <a:srgbClr val="4B555D"/>
              </a:solidFill>
              <a:cs typeface="Arial" panose="020B0604020202020204" pitchFamily="34" charset="0"/>
            </a:endParaRPr>
          </a:p>
          <a:p>
            <a:pPr lvl="0" algn="just"/>
            <a:endParaRPr lang="ru-RU" sz="2000" b="1" dirty="0" smtClean="0">
              <a:solidFill>
                <a:srgbClr val="4B555D"/>
              </a:solidFill>
              <a:ea typeface="+mj-ea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00420" y="1221600"/>
            <a:ext cx="47118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kern="0" dirty="0" smtClean="0">
                <a:solidFill>
                  <a:srgbClr val="C00000"/>
                </a:solidFill>
                <a:cs typeface="Arial" pitchFamily="34" charset="0"/>
              </a:rPr>
              <a:t>1</a:t>
            </a: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00420" y="2933865"/>
            <a:ext cx="47118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kern="0" dirty="0">
                <a:solidFill>
                  <a:srgbClr val="C00000"/>
                </a:solidFill>
                <a:cs typeface="Arial" pitchFamily="34" charset="0"/>
              </a:rPr>
              <a:t>2</a:t>
            </a: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00420" y="3900823"/>
            <a:ext cx="47118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kern="0" dirty="0" smtClean="0">
                <a:solidFill>
                  <a:srgbClr val="C00000"/>
                </a:solidFill>
                <a:cs typeface="Arial" pitchFamily="34" charset="0"/>
              </a:rPr>
              <a:t>3</a:t>
            </a:r>
            <a:endParaRPr lang="ru-RU" sz="4000" dirty="0">
              <a:solidFill>
                <a:srgbClr val="C00000"/>
              </a:solidFill>
            </a:endParaRPr>
          </a:p>
        </p:txBody>
      </p:sp>
      <p:pic>
        <p:nvPicPr>
          <p:cNvPr id="15" name="Picture 3" descr="\\Design-1\Элементы для презентаций\Программные Решения\Презентация Программные Решения-29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0656" y="38342"/>
            <a:ext cx="1113343" cy="805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5182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 Placeholder 5">
            <a:extLst>
              <a:ext uri="{FF2B5EF4-FFF2-40B4-BE49-F238E27FC236}">
                <a16:creationId xmlns:a16="http://schemas.microsoft.com/office/drawing/2014/main" xmlns="" id="{C882E8B9-7F0B-4FA8-95F0-7EC8E3F1F826}"/>
              </a:ext>
            </a:extLst>
          </p:cNvPr>
          <p:cNvSpPr txBox="1">
            <a:spLocks/>
          </p:cNvSpPr>
          <p:nvPr/>
        </p:nvSpPr>
        <p:spPr>
          <a:xfrm>
            <a:off x="189991" y="141480"/>
            <a:ext cx="7937897" cy="702078"/>
          </a:xfrm>
          <a:prstGeom prst="rect">
            <a:avLst/>
          </a:prstGeom>
          <a:effectLst/>
        </p:spPr>
        <p:txBody>
          <a:bodyPr lIns="103163" tIns="51581" rIns="103163" bIns="51581"/>
          <a:lstStyle>
            <a:lvl1pPr marL="0" indent="0" algn="l" defTabSz="1031626" rtl="0" eaLnBrk="1" latinLnBrk="0" hangingPunct="1">
              <a:lnSpc>
                <a:spcPct val="90000"/>
              </a:lnSpc>
              <a:spcBef>
                <a:spcPts val="1128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515813" indent="0" algn="l" defTabSz="1031626" rtl="0" eaLnBrk="1" latinLnBrk="0" hangingPunct="1">
              <a:lnSpc>
                <a:spcPct val="90000"/>
              </a:lnSpc>
              <a:spcBef>
                <a:spcPts val="564"/>
              </a:spcBef>
              <a:buFont typeface="Arial" panose="020B0604020202020204" pitchFamily="34" charset="0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31626" indent="0" algn="l" defTabSz="1031626" rtl="0" eaLnBrk="1" latinLnBrk="0" hangingPunct="1">
              <a:lnSpc>
                <a:spcPct val="90000"/>
              </a:lnSpc>
              <a:spcBef>
                <a:spcPts val="564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47439" indent="0" algn="l" defTabSz="1031626" rtl="0" eaLnBrk="1" latinLnBrk="0" hangingPunct="1">
              <a:lnSpc>
                <a:spcPct val="90000"/>
              </a:lnSpc>
              <a:spcBef>
                <a:spcPts val="564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63252" indent="0" algn="l" defTabSz="1031626" rtl="0" eaLnBrk="1" latinLnBrk="0" hangingPunct="1">
              <a:lnSpc>
                <a:spcPct val="90000"/>
              </a:lnSpc>
              <a:spcBef>
                <a:spcPts val="564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79065" indent="0" algn="l" defTabSz="1031626" rtl="0" eaLnBrk="1" latinLnBrk="0" hangingPunct="1">
              <a:lnSpc>
                <a:spcPct val="90000"/>
              </a:lnSpc>
              <a:spcBef>
                <a:spcPts val="564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094878" indent="0" algn="l" defTabSz="1031626" rtl="0" eaLnBrk="1" latinLnBrk="0" hangingPunct="1">
              <a:lnSpc>
                <a:spcPct val="90000"/>
              </a:lnSpc>
              <a:spcBef>
                <a:spcPts val="564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610691" indent="0" algn="l" defTabSz="1031626" rtl="0" eaLnBrk="1" latinLnBrk="0" hangingPunct="1">
              <a:lnSpc>
                <a:spcPct val="90000"/>
              </a:lnSpc>
              <a:spcBef>
                <a:spcPts val="564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126504" indent="0" algn="l" defTabSz="1031626" rtl="0" eaLnBrk="1" latinLnBrk="0" hangingPunct="1">
              <a:lnSpc>
                <a:spcPct val="90000"/>
              </a:lnSpc>
              <a:spcBef>
                <a:spcPts val="564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defRPr/>
            </a:pPr>
            <a:r>
              <a:rPr lang="ru-RU" sz="2000" b="1" dirty="0">
                <a:solidFill>
                  <a:srgbClr val="C00000"/>
                </a:solidFill>
                <a:latin typeface="Calibri" panose="020F0502020204030204"/>
                <a:cs typeface="Arial" pitchFamily="34" charset="0"/>
              </a:rPr>
              <a:t>СИСТЕМА УПРАВЛЕНИЯ ТРЕБОВАНИЯМИ </a:t>
            </a:r>
            <a:r>
              <a:rPr lang="ru-RU" sz="2000" b="1" dirty="0" smtClean="0">
                <a:solidFill>
                  <a:srgbClr val="C00000"/>
                </a:solidFill>
                <a:latin typeface="Calibri" panose="020F0502020204030204"/>
                <a:cs typeface="Arial" pitchFamily="34" charset="0"/>
              </a:rPr>
              <a:t>«ТЕХЭКСПЕРТ» И СОЗДАЕТСЯ </a:t>
            </a:r>
            <a:r>
              <a:rPr lang="ru-RU" sz="2000" b="1" dirty="0">
                <a:solidFill>
                  <a:srgbClr val="C00000"/>
                </a:solidFill>
                <a:latin typeface="Calibri" panose="020F0502020204030204"/>
                <a:cs typeface="Arial" pitchFamily="34" charset="0"/>
              </a:rPr>
              <a:t>С УЧЕТОМ ПОТРЕБНОСТИ ПЕРЕХОДА </a:t>
            </a:r>
            <a:r>
              <a:rPr lang="ru-RU" sz="2000" b="1" dirty="0" smtClean="0">
                <a:solidFill>
                  <a:srgbClr val="C00000"/>
                </a:solidFill>
                <a:latin typeface="Calibri" panose="020F0502020204030204"/>
                <a:cs typeface="Arial" pitchFamily="34" charset="0"/>
              </a:rPr>
              <a:t>ПРОМЫШЛЕННОСТИ К </a:t>
            </a:r>
            <a:r>
              <a:rPr lang="ru-RU" sz="2000" b="1" dirty="0">
                <a:solidFill>
                  <a:srgbClr val="C00000"/>
                </a:solidFill>
                <a:latin typeface="Calibri" panose="020F0502020204030204"/>
                <a:cs typeface="Arial" pitchFamily="34" charset="0"/>
              </a:rPr>
              <a:t>КОНЦЕПЦИИ </a:t>
            </a:r>
            <a:r>
              <a:rPr lang="en-US" sz="2000" b="1" dirty="0">
                <a:solidFill>
                  <a:srgbClr val="C00000"/>
                </a:solidFill>
                <a:latin typeface="Calibri" panose="020F0502020204030204"/>
                <a:cs typeface="Arial" pitchFamily="34" charset="0"/>
              </a:rPr>
              <a:t>Industry 4.0</a:t>
            </a:r>
            <a:endParaRPr lang="ru-RU" sz="2000" b="1" dirty="0">
              <a:solidFill>
                <a:srgbClr val="C00000"/>
              </a:solidFill>
              <a:latin typeface="Calibri" panose="020F0502020204030204"/>
              <a:cs typeface="Arial" pitchFamily="34" charset="0"/>
            </a:endParaRPr>
          </a:p>
        </p:txBody>
      </p:sp>
      <p:sp>
        <p:nvSpPr>
          <p:cNvPr id="32" name="Rectangle 1">
            <a:extLst>
              <a:ext uri="{FF2B5EF4-FFF2-40B4-BE49-F238E27FC236}">
                <a16:creationId xmlns:a16="http://schemas.microsoft.com/office/drawing/2014/main" xmlns="" id="{1ACD7E84-D99F-4EA9-A951-9E8A45F890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292" y="1009731"/>
            <a:ext cx="8713340" cy="17561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SC Regular" charset="0"/>
                <a:cs typeface="Noto Sans SC Regular" charset="0"/>
              </a:defRPr>
            </a:lvl1pPr>
            <a:lvl2pPr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SC Regular" charset="0"/>
                <a:cs typeface="Noto Sans SC Regular" charset="0"/>
              </a:defRPr>
            </a:lvl2pPr>
            <a:lvl3pPr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SC Regular" charset="0"/>
                <a:cs typeface="Noto Sans SC Regular" charset="0"/>
              </a:defRPr>
            </a:lvl3pPr>
            <a:lvl4pPr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SC Regular" charset="0"/>
                <a:cs typeface="Noto Sans SC Regular" charset="0"/>
              </a:defRPr>
            </a:lvl4pPr>
            <a:lvl5pPr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SC Regular" charset="0"/>
                <a:cs typeface="Noto Sans SC Regular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SC Regular" charset="0"/>
                <a:cs typeface="Noto Sans SC Regular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SC Regular" charset="0"/>
                <a:cs typeface="Noto Sans SC Regular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SC Regular" charset="0"/>
                <a:cs typeface="Noto Sans SC Regular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SC Regular" charset="0"/>
                <a:cs typeface="Noto Sans SC Regular" charset="0"/>
              </a:defRPr>
            </a:lvl9pPr>
          </a:lstStyle>
          <a:p>
            <a:pPr>
              <a:lnSpc>
                <a:spcPct val="90000"/>
              </a:lnSpc>
              <a:spcBef>
                <a:spcPts val="1138"/>
              </a:spcBef>
            </a:pPr>
            <a:r>
              <a:rPr lang="ru-RU" sz="24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СУТр</a:t>
            </a:r>
            <a:r>
              <a:rPr lang="ru-RU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 на платформе «</a:t>
            </a:r>
            <a:r>
              <a:rPr lang="ru-RU" sz="24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Техэксперт</a:t>
            </a:r>
            <a:r>
              <a:rPr lang="ru-RU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» </a:t>
            </a:r>
            <a:r>
              <a:rPr lang="ru-RU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– инструмент, позволяющий реализовать интеграцию между НСИ, используемыми на  российских предприятиях и европейской системой классификации промышленной продукции (ее характеристик) </a:t>
            </a:r>
            <a:r>
              <a:rPr lang="ru-RU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eCl@ss</a:t>
            </a:r>
            <a:r>
              <a:rPr lang="ru-RU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, решая задачу унификации технического описания и характеристик изделий – важнейшей компоненты концепции 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Industry</a:t>
            </a:r>
            <a:r>
              <a:rPr lang="ru-RU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 </a:t>
            </a:r>
            <a:r>
              <a:rPr lang="ru-RU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4.0</a:t>
            </a:r>
            <a:r>
              <a:rPr lang="ru-RU" altLang="ru-RU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/>
            </a:r>
            <a:br>
              <a:rPr lang="ru-RU" altLang="ru-RU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</a:br>
            <a:endParaRPr lang="ru-RU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564" y="2838455"/>
            <a:ext cx="6255285" cy="1992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4008" y="4033223"/>
            <a:ext cx="2269621" cy="1110277"/>
          </a:xfrm>
          <a:prstGeom prst="rect">
            <a:avLst/>
          </a:prstGeom>
        </p:spPr>
      </p:pic>
      <p:pic>
        <p:nvPicPr>
          <p:cNvPr id="8" name="Picture 3" descr="\\Design-1\Элементы для презентаций\Программные Решения\Презентация Программные Решения-29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0656" y="38342"/>
            <a:ext cx="1113343" cy="805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6825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22313" y="1761647"/>
            <a:ext cx="7772400" cy="540069"/>
          </a:xfrm>
        </p:spPr>
        <p:txBody>
          <a:bodyPr anchor="ctr" anchorCtr="0">
            <a:normAutofit fontScale="90000"/>
          </a:bodyPr>
          <a:lstStyle/>
          <a:p>
            <a:pPr algn="ctr"/>
            <a:r>
              <a:rPr lang="ru-RU" sz="3600" dirty="0" smtClean="0">
                <a:solidFill>
                  <a:srgbClr val="C00000"/>
                </a:solidFill>
              </a:rPr>
              <a:t>СПАСИБО ЗА ВНИМАНИЕ</a:t>
            </a: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 bwMode="auto">
          <a:xfrm>
            <a:off x="4427985" y="3572212"/>
            <a:ext cx="4464568" cy="1321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37B20"/>
              </a:buClr>
              <a:buSzPct val="70000"/>
              <a:defRPr/>
            </a:pPr>
            <a:r>
              <a:rPr lang="ru-RU" b="1" kern="0" dirty="0" smtClean="0">
                <a:solidFill>
                  <a:srgbClr val="504A4E"/>
                </a:solidFill>
                <a:cs typeface="Arial" panose="020B0604020202020204" pitchFamily="34" charset="0"/>
              </a:rPr>
              <a:t>	С.Г. Тихомиров </a:t>
            </a:r>
            <a:br>
              <a:rPr lang="ru-RU" b="1" kern="0" dirty="0" smtClean="0">
                <a:solidFill>
                  <a:srgbClr val="504A4E"/>
                </a:solidFill>
                <a:cs typeface="Arial" panose="020B0604020202020204" pitchFamily="34" charset="0"/>
              </a:rPr>
            </a:br>
            <a:r>
              <a:rPr lang="ru-RU" b="1" kern="0" dirty="0" smtClean="0">
                <a:solidFill>
                  <a:srgbClr val="504A4E"/>
                </a:solidFill>
                <a:cs typeface="Arial" panose="020B0604020202020204" pitchFamily="34" charset="0"/>
              </a:rPr>
              <a:t>Генеральный директор АО «Кодекс»,</a:t>
            </a:r>
          </a:p>
          <a:p>
            <a:pPr marL="342900" indent="-342900" algn="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37B20"/>
              </a:buClr>
              <a:buSzPct val="70000"/>
              <a:defRPr/>
            </a:pPr>
            <a:r>
              <a:rPr lang="ru-RU" b="1" kern="0" dirty="0" smtClean="0">
                <a:solidFill>
                  <a:srgbClr val="504A4E"/>
                </a:solidFill>
                <a:cs typeface="Arial" panose="020B0604020202020204" pitchFamily="34" charset="0"/>
              </a:rPr>
              <a:t>Тел</a:t>
            </a:r>
            <a:r>
              <a:rPr lang="en-US" b="1" kern="0" dirty="0" smtClean="0">
                <a:solidFill>
                  <a:srgbClr val="504A4E"/>
                </a:solidFill>
                <a:cs typeface="Arial" panose="020B0604020202020204" pitchFamily="34" charset="0"/>
              </a:rPr>
              <a:t>. </a:t>
            </a:r>
            <a:r>
              <a:rPr lang="ru-RU" b="1" kern="0" dirty="0" smtClean="0">
                <a:solidFill>
                  <a:srgbClr val="504A4E"/>
                </a:solidFill>
                <a:cs typeface="Arial" panose="020B0604020202020204" pitchFamily="34" charset="0"/>
              </a:rPr>
              <a:t>(812) 740-78-73</a:t>
            </a:r>
            <a:endParaRPr lang="en-US" b="1" kern="0" dirty="0">
              <a:solidFill>
                <a:srgbClr val="504A4E"/>
              </a:solidFill>
              <a:cs typeface="Arial" panose="020B0604020202020204" pitchFamily="34" charset="0"/>
            </a:endParaRPr>
          </a:p>
          <a:p>
            <a:pPr marL="342900" indent="-342900" algn="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37B20"/>
              </a:buClr>
              <a:buSzPct val="70000"/>
              <a:defRPr/>
            </a:pPr>
            <a:r>
              <a:rPr lang="en-US" b="1" kern="0" dirty="0">
                <a:solidFill>
                  <a:srgbClr val="504A4E"/>
                </a:solidFill>
                <a:cs typeface="Arial" panose="020B0604020202020204" pitchFamily="34" charset="0"/>
              </a:rPr>
              <a:t>E-mail</a:t>
            </a:r>
            <a:r>
              <a:rPr lang="ru-RU" b="1" kern="0" dirty="0" smtClean="0">
                <a:solidFill>
                  <a:srgbClr val="504A4E"/>
                </a:solidFill>
                <a:cs typeface="Arial" panose="020B0604020202020204" pitchFamily="34" charset="0"/>
              </a:rPr>
              <a:t>:</a:t>
            </a:r>
            <a:r>
              <a:rPr lang="en-US" b="1" kern="0" dirty="0" smtClean="0">
                <a:solidFill>
                  <a:srgbClr val="504A4E"/>
                </a:solidFill>
                <a:cs typeface="Arial" panose="020B0604020202020204" pitchFamily="34" charset="0"/>
              </a:rPr>
              <a:t> sergst@kodeks.ru</a:t>
            </a:r>
            <a:endParaRPr lang="ru-RU" b="1" dirty="0" smtClean="0">
              <a:solidFill>
                <a:srgbClr val="504A4E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5516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3_Custom Design">
  <a:themeElements>
    <a:clrScheme name="Custom 18">
      <a:dk1>
        <a:srgbClr val="44546A"/>
      </a:dk1>
      <a:lt1>
        <a:srgbClr val="FFFFFF"/>
      </a:lt1>
      <a:dk2>
        <a:srgbClr val="44546A"/>
      </a:dk2>
      <a:lt2>
        <a:srgbClr val="FFFFFF"/>
      </a:lt2>
      <a:accent1>
        <a:srgbClr val="ED6B49"/>
      </a:accent1>
      <a:accent2>
        <a:srgbClr val="BFBFBF"/>
      </a:accent2>
      <a:accent3>
        <a:srgbClr val="7F7F7F"/>
      </a:accent3>
      <a:accent4>
        <a:srgbClr val="BFBFBF"/>
      </a:accent4>
      <a:accent5>
        <a:srgbClr val="FFFFFF"/>
      </a:accent5>
      <a:accent6>
        <a:srgbClr val="FFFFFF"/>
      </a:accent6>
      <a:hlink>
        <a:srgbClr val="FFFFFF"/>
      </a:hlink>
      <a:folHlink>
        <a:srgbClr val="FFFFFF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4_Custom Design">
  <a:themeElements>
    <a:clrScheme name="Custom 18">
      <a:dk1>
        <a:srgbClr val="44546A"/>
      </a:dk1>
      <a:lt1>
        <a:srgbClr val="FFFFFF"/>
      </a:lt1>
      <a:dk2>
        <a:srgbClr val="44546A"/>
      </a:dk2>
      <a:lt2>
        <a:srgbClr val="FFFFFF"/>
      </a:lt2>
      <a:accent1>
        <a:srgbClr val="ED6B49"/>
      </a:accent1>
      <a:accent2>
        <a:srgbClr val="BFBFBF"/>
      </a:accent2>
      <a:accent3>
        <a:srgbClr val="7F7F7F"/>
      </a:accent3>
      <a:accent4>
        <a:srgbClr val="BFBFBF"/>
      </a:accent4>
      <a:accent5>
        <a:srgbClr val="FFFFFF"/>
      </a:accent5>
      <a:accent6>
        <a:srgbClr val="FFFFFF"/>
      </a:accent6>
      <a:hlink>
        <a:srgbClr val="FFFFFF"/>
      </a:hlink>
      <a:folHlink>
        <a:srgbClr val="FFFFFF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5_Custom Design">
  <a:themeElements>
    <a:clrScheme name="Custom 18">
      <a:dk1>
        <a:srgbClr val="44546A"/>
      </a:dk1>
      <a:lt1>
        <a:srgbClr val="FFFFFF"/>
      </a:lt1>
      <a:dk2>
        <a:srgbClr val="44546A"/>
      </a:dk2>
      <a:lt2>
        <a:srgbClr val="FFFFFF"/>
      </a:lt2>
      <a:accent1>
        <a:srgbClr val="ED6B49"/>
      </a:accent1>
      <a:accent2>
        <a:srgbClr val="BFBFBF"/>
      </a:accent2>
      <a:accent3>
        <a:srgbClr val="7F7F7F"/>
      </a:accent3>
      <a:accent4>
        <a:srgbClr val="BFBFBF"/>
      </a:accent4>
      <a:accent5>
        <a:srgbClr val="FFFFFF"/>
      </a:accent5>
      <a:accent6>
        <a:srgbClr val="FFFFFF"/>
      </a:accent6>
      <a:hlink>
        <a:srgbClr val="FFFFFF"/>
      </a:hlink>
      <a:folHlink>
        <a:srgbClr val="FFFFFF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16_Custom Design">
  <a:themeElements>
    <a:clrScheme name="Custom 18">
      <a:dk1>
        <a:srgbClr val="44546A"/>
      </a:dk1>
      <a:lt1>
        <a:srgbClr val="FFFFFF"/>
      </a:lt1>
      <a:dk2>
        <a:srgbClr val="44546A"/>
      </a:dk2>
      <a:lt2>
        <a:srgbClr val="FFFFFF"/>
      </a:lt2>
      <a:accent1>
        <a:srgbClr val="ED6B49"/>
      </a:accent1>
      <a:accent2>
        <a:srgbClr val="BFBFBF"/>
      </a:accent2>
      <a:accent3>
        <a:srgbClr val="7F7F7F"/>
      </a:accent3>
      <a:accent4>
        <a:srgbClr val="BFBFBF"/>
      </a:accent4>
      <a:accent5>
        <a:srgbClr val="FFFFFF"/>
      </a:accent5>
      <a:accent6>
        <a:srgbClr val="FFFFFF"/>
      </a:accent6>
      <a:hlink>
        <a:srgbClr val="FFFFFF"/>
      </a:hlink>
      <a:folHlink>
        <a:srgbClr val="FFFFFF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23_Custom Design">
  <a:themeElements>
    <a:clrScheme name="Custom 31">
      <a:dk1>
        <a:srgbClr val="FFFFFF"/>
      </a:dk1>
      <a:lt1>
        <a:srgbClr val="FFFFFF"/>
      </a:lt1>
      <a:dk2>
        <a:srgbClr val="FFFFFF"/>
      </a:dk2>
      <a:lt2>
        <a:srgbClr val="44546A"/>
      </a:lt2>
      <a:accent1>
        <a:srgbClr val="ED6B49"/>
      </a:accent1>
      <a:accent2>
        <a:srgbClr val="BFBFBF"/>
      </a:accent2>
      <a:accent3>
        <a:srgbClr val="7F7F7F"/>
      </a:accent3>
      <a:accent4>
        <a:srgbClr val="323F4F"/>
      </a:accent4>
      <a:accent5>
        <a:srgbClr val="FFFFFF"/>
      </a:accent5>
      <a:accent6>
        <a:srgbClr val="FFFFFF"/>
      </a:accent6>
      <a:hlink>
        <a:srgbClr val="FFFFFF"/>
      </a:hlink>
      <a:folHlink>
        <a:srgbClr val="FFFFFF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2062</TotalTime>
  <Words>595</Words>
  <Application>Microsoft Office PowerPoint</Application>
  <PresentationFormat>Экран (16:9)</PresentationFormat>
  <Paragraphs>81</Paragraphs>
  <Slides>9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6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1_Тема Office</vt:lpstr>
      <vt:lpstr>13_Custom Design</vt:lpstr>
      <vt:lpstr>14_Custom Design</vt:lpstr>
      <vt:lpstr>15_Custom Design</vt:lpstr>
      <vt:lpstr>16_Custom Design</vt:lpstr>
      <vt:lpstr>23_Custom Design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Лариса Н. Ерeмицкая</dc:creator>
  <cp:lastModifiedBy>Наталья Прем</cp:lastModifiedBy>
  <cp:revision>358</cp:revision>
  <cp:lastPrinted>2020-07-06T08:02:24Z</cp:lastPrinted>
  <dcterms:created xsi:type="dcterms:W3CDTF">2019-03-28T14:38:27Z</dcterms:created>
  <dcterms:modified xsi:type="dcterms:W3CDTF">2020-07-06T10:35:47Z</dcterms:modified>
</cp:coreProperties>
</file>