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autoCompressPictures="0">
  <p:sldMasterIdLst>
    <p:sldMasterId id="2147483669" r:id="rId5"/>
  </p:sldMasterIdLst>
  <p:notesMasterIdLst>
    <p:notesMasterId r:id="rId7"/>
  </p:notesMasterIdLst>
  <p:handoutMasterIdLst>
    <p:handoutMasterId r:id="rId8"/>
  </p:handoutMasterIdLst>
  <p:sldIdLst>
    <p:sldId id="1010" r:id="rId6"/>
  </p:sldIdLst>
  <p:sldSz cx="12198350" cy="6858000"/>
  <p:notesSz cx="7099300" cy="10234613"/>
  <p:custDataLst>
    <p:custData r:id="rId2"/>
    <p:tags r:id="rId9"/>
  </p:custDataLst>
  <p:defaultTextStyle>
    <a:defPPr>
      <a:defRPr lang="de-DE"/>
    </a:defPPr>
    <a:lvl1pPr algn="l" rtl="0" fontAlgn="base">
      <a:spcBef>
        <a:spcPct val="50000"/>
      </a:spcBef>
      <a:spcAft>
        <a:spcPct val="0"/>
      </a:spcAft>
      <a:defRPr kern="1200">
        <a:solidFill>
          <a:schemeClr val="bg2"/>
        </a:solidFill>
        <a:latin typeface="Arial" pitchFamily="34" charset="0"/>
        <a:ea typeface="ＭＳ Ｐゴシック" charset="-128"/>
        <a:cs typeface="+mn-cs"/>
      </a:defRPr>
    </a:lvl1pPr>
    <a:lvl2pPr marL="457200" algn="l" rtl="0" fontAlgn="base">
      <a:spcBef>
        <a:spcPct val="50000"/>
      </a:spcBef>
      <a:spcAft>
        <a:spcPct val="0"/>
      </a:spcAft>
      <a:defRPr kern="1200">
        <a:solidFill>
          <a:schemeClr val="bg2"/>
        </a:solidFill>
        <a:latin typeface="Arial" pitchFamily="34" charset="0"/>
        <a:ea typeface="ＭＳ Ｐゴシック" charset="-128"/>
        <a:cs typeface="+mn-cs"/>
      </a:defRPr>
    </a:lvl2pPr>
    <a:lvl3pPr marL="914400" algn="l" rtl="0" fontAlgn="base">
      <a:spcBef>
        <a:spcPct val="50000"/>
      </a:spcBef>
      <a:spcAft>
        <a:spcPct val="0"/>
      </a:spcAft>
      <a:defRPr kern="1200">
        <a:solidFill>
          <a:schemeClr val="bg2"/>
        </a:solidFill>
        <a:latin typeface="Arial" pitchFamily="34" charset="0"/>
        <a:ea typeface="ＭＳ Ｐゴシック" charset="-128"/>
        <a:cs typeface="+mn-cs"/>
      </a:defRPr>
    </a:lvl3pPr>
    <a:lvl4pPr marL="1371600" algn="l" rtl="0" fontAlgn="base">
      <a:spcBef>
        <a:spcPct val="50000"/>
      </a:spcBef>
      <a:spcAft>
        <a:spcPct val="0"/>
      </a:spcAft>
      <a:defRPr kern="1200">
        <a:solidFill>
          <a:schemeClr val="bg2"/>
        </a:solidFill>
        <a:latin typeface="Arial" pitchFamily="34" charset="0"/>
        <a:ea typeface="ＭＳ Ｐゴシック" charset="-128"/>
        <a:cs typeface="+mn-cs"/>
      </a:defRPr>
    </a:lvl4pPr>
    <a:lvl5pPr marL="1828800" algn="l" rtl="0" fontAlgn="base">
      <a:spcBef>
        <a:spcPct val="50000"/>
      </a:spcBef>
      <a:spcAft>
        <a:spcPct val="0"/>
      </a:spcAft>
      <a:defRPr kern="1200">
        <a:solidFill>
          <a:schemeClr val="bg2"/>
        </a:solidFill>
        <a:latin typeface="Arial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bg2"/>
        </a:solidFill>
        <a:latin typeface="Arial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bg2"/>
        </a:solidFill>
        <a:latin typeface="Arial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bg2"/>
        </a:solidFill>
        <a:latin typeface="Arial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bg2"/>
        </a:solidFill>
        <a:latin typeface="Arial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84">
          <p15:clr>
            <a:srgbClr val="A4A3A4"/>
          </p15:clr>
        </p15:guide>
        <p15:guide id="2" orient="horz" pos="618">
          <p15:clr>
            <a:srgbClr val="A4A3A4"/>
          </p15:clr>
        </p15:guide>
        <p15:guide id="3" orient="horz" pos="2432">
          <p15:clr>
            <a:srgbClr val="A4A3A4"/>
          </p15:clr>
        </p15:guide>
        <p15:guide id="4" orient="horz" pos="2341">
          <p15:clr>
            <a:srgbClr val="A4A3A4"/>
          </p15:clr>
        </p15:guide>
        <p15:guide id="5" orient="horz" pos="890">
          <p15:clr>
            <a:srgbClr val="A4A3A4"/>
          </p15:clr>
        </p15:guide>
        <p15:guide id="6" orient="horz" pos="210">
          <p15:clr>
            <a:srgbClr val="A4A3A4"/>
          </p15:clr>
        </p15:guide>
        <p15:guide id="7" pos="395">
          <p15:clr>
            <a:srgbClr val="A4A3A4"/>
          </p15:clr>
        </p15:guide>
        <p15:guide id="8" pos="3842">
          <p15:clr>
            <a:srgbClr val="A4A3A4"/>
          </p15:clr>
        </p15:guide>
        <p15:guide id="9" pos="3933">
          <p15:clr>
            <a:srgbClr val="A4A3A4"/>
          </p15:clr>
        </p15:guide>
        <p15:guide id="10" pos="7380">
          <p15:clr>
            <a:srgbClr val="A4A3A4"/>
          </p15:clr>
        </p15:guide>
        <p15:guide id="11" pos="5566">
          <p15:clr>
            <a:srgbClr val="A4A3A4"/>
          </p15:clr>
        </p15:guide>
        <p15:guide id="12" orient="horz" pos="3906">
          <p15:clr>
            <a:srgbClr val="A4A3A4"/>
          </p15:clr>
        </p15:guide>
        <p15:guide id="13" orient="horz" pos="1888">
          <p15:clr>
            <a:srgbClr val="A4A3A4"/>
          </p15:clr>
        </p15:guide>
        <p15:guide id="14" orient="horz" pos="2478">
          <p15:clr>
            <a:srgbClr val="A4A3A4"/>
          </p15:clr>
        </p15:guide>
        <p15:guide id="15" orient="horz" pos="2387">
          <p15:clr>
            <a:srgbClr val="A4A3A4"/>
          </p15:clr>
        </p15:guide>
        <p15:guide id="16" orient="horz" pos="1083">
          <p15:clr>
            <a:srgbClr val="A4A3A4"/>
          </p15:clr>
        </p15:guide>
        <p15:guide id="17" pos="418">
          <p15:clr>
            <a:srgbClr val="A4A3A4"/>
          </p15:clr>
        </p15:guide>
        <p15:guide id="18" pos="4172">
          <p15:clr>
            <a:srgbClr val="A4A3A4"/>
          </p15:clr>
        </p15:guide>
        <p15:guide id="19" pos="39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EFE"/>
    <a:srgbClr val="FEFFFE"/>
    <a:srgbClr val="FEFEFE"/>
    <a:srgbClr val="FEFEFD"/>
    <a:srgbClr val="FEFDFD"/>
    <a:srgbClr val="FDFEFD"/>
    <a:srgbClr val="FDFDFD"/>
    <a:srgbClr val="FDFDFC"/>
    <a:srgbClr val="00FFFE"/>
    <a:srgbClr val="FFFF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2" autoAdjust="0"/>
    <p:restoredTop sz="94608" autoAdjust="0"/>
  </p:normalViewPr>
  <p:slideViewPr>
    <p:cSldViewPr snapToGrid="0" snapToObjects="1" showGuides="1">
      <p:cViewPr varScale="1">
        <p:scale>
          <a:sx n="64" d="100"/>
          <a:sy n="64" d="100"/>
        </p:scale>
        <p:origin x="600" y="44"/>
      </p:cViewPr>
      <p:guideLst>
        <p:guide orient="horz" pos="3884"/>
        <p:guide orient="horz" pos="618"/>
        <p:guide orient="horz" pos="2432"/>
        <p:guide orient="horz" pos="2341"/>
        <p:guide orient="horz" pos="890"/>
        <p:guide orient="horz" pos="210"/>
        <p:guide pos="395"/>
        <p:guide pos="3842"/>
        <p:guide pos="3933"/>
        <p:guide pos="7380"/>
        <p:guide pos="5566"/>
        <p:guide orient="horz" pos="3906"/>
        <p:guide orient="horz" pos="1888"/>
        <p:guide orient="horz" pos="2478"/>
        <p:guide orient="horz" pos="2387"/>
        <p:guide orient="horz" pos="1083"/>
        <p:guide pos="418"/>
        <p:guide pos="4172"/>
        <p:guide pos="3926"/>
      </p:guideLst>
    </p:cSldViewPr>
  </p:slideViewPr>
  <p:outlineViewPr>
    <p:cViewPr>
      <p:scale>
        <a:sx n="33" d="100"/>
        <a:sy n="33" d="100"/>
      </p:scale>
      <p:origin x="0" y="4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508"/>
    </p:cViewPr>
  </p:sorterViewPr>
  <p:notesViewPr>
    <p:cSldViewPr snapToGrid="0" snapToObjects="1" showGuides="1">
      <p:cViewPr varScale="1">
        <p:scale>
          <a:sx n="76" d="100"/>
          <a:sy n="76" d="100"/>
        </p:scale>
        <p:origin x="2982" y="120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0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2" name="Rectangle 6"/>
          <p:cNvSpPr>
            <a:spLocks noChangeArrowheads="1"/>
          </p:cNvSpPr>
          <p:nvPr/>
        </p:nvSpPr>
        <p:spPr bwMode="auto">
          <a:xfrm>
            <a:off x="0" y="0"/>
            <a:ext cx="7099300" cy="698500"/>
          </a:xfrm>
          <a:prstGeom prst="rect">
            <a:avLst/>
          </a:prstGeom>
          <a:solidFill>
            <a:srgbClr val="879BAA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173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49613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8550" tIns="148550" rIns="148550" bIns="148550" numCol="1" anchor="t" anchorCtr="0" compatLnSpc="1">
            <a:prstTxWarp prst="textNoShape">
              <a:avLst/>
            </a:prstTxWarp>
          </a:bodyPr>
          <a:lstStyle>
            <a:lvl1pPr defTabSz="942975">
              <a:spcBef>
                <a:spcPct val="0"/>
              </a:spcBef>
              <a:defRPr sz="1200">
                <a:solidFill>
                  <a:schemeClr val="bg1"/>
                </a:solidFill>
                <a:latin typeface="Siemens Sans" pitchFamily="2" charset="0"/>
              </a:defRPr>
            </a:lvl1pPr>
          </a:lstStyle>
          <a:p>
            <a:endParaRPr lang="en-US" dirty="0">
              <a:latin typeface="Arial" pitchFamily="34" charset="0"/>
            </a:endParaRPr>
          </a:p>
        </p:txBody>
      </p:sp>
      <p:sp>
        <p:nvSpPr>
          <p:cNvPr id="1730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3249612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8550" tIns="148550" rIns="148550" bIns="148550" numCol="1" anchor="t" anchorCtr="0" compatLnSpc="1">
            <a:prstTxWarp prst="textNoShape">
              <a:avLst/>
            </a:prstTxWarp>
          </a:bodyPr>
          <a:lstStyle>
            <a:lvl1pPr algn="r" defTabSz="942975">
              <a:spcBef>
                <a:spcPct val="0"/>
              </a:spcBef>
              <a:defRPr sz="1200">
                <a:solidFill>
                  <a:schemeClr val="bg1"/>
                </a:solidFill>
                <a:latin typeface="Siemens Sans" pitchFamily="2" charset="0"/>
              </a:defRPr>
            </a:lvl1pPr>
          </a:lstStyle>
          <a:p>
            <a:endParaRPr lang="en-US" dirty="0">
              <a:latin typeface="Arial" pitchFamily="34" charset="0"/>
            </a:endParaRPr>
          </a:p>
        </p:txBody>
      </p:sp>
      <p:sp>
        <p:nvSpPr>
          <p:cNvPr id="1730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682163"/>
            <a:ext cx="3249613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8550" tIns="148550" rIns="148550" bIns="148550" numCol="1" anchor="b" anchorCtr="0" compatLnSpc="1">
            <a:prstTxWarp prst="textNoShape">
              <a:avLst/>
            </a:prstTxWarp>
          </a:bodyPr>
          <a:lstStyle>
            <a:lvl1pPr defTabSz="942975">
              <a:spcBef>
                <a:spcPct val="0"/>
              </a:spcBef>
              <a:defRPr sz="1200">
                <a:solidFill>
                  <a:schemeClr val="tx1"/>
                </a:solidFill>
                <a:latin typeface="Siemens Sans" pitchFamily="2" charset="0"/>
              </a:defRPr>
            </a:lvl1pPr>
          </a:lstStyle>
          <a:p>
            <a:endParaRPr lang="en-US" dirty="0">
              <a:latin typeface="Arial" pitchFamily="34" charset="0"/>
            </a:endParaRPr>
          </a:p>
        </p:txBody>
      </p:sp>
      <p:sp>
        <p:nvSpPr>
          <p:cNvPr id="1730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682163"/>
            <a:ext cx="3249612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8550" tIns="148550" rIns="148550" bIns="148550" numCol="1" anchor="b" anchorCtr="0" compatLnSpc="1">
            <a:prstTxWarp prst="textNoShape">
              <a:avLst/>
            </a:prstTxWarp>
          </a:bodyPr>
          <a:lstStyle>
            <a:lvl1pPr algn="r" defTabSz="942975">
              <a:spcBef>
                <a:spcPct val="0"/>
              </a:spcBef>
              <a:defRPr sz="1200">
                <a:solidFill>
                  <a:schemeClr val="tx1"/>
                </a:solidFill>
                <a:latin typeface="Siemens Sans" pitchFamily="2" charset="0"/>
              </a:defRPr>
            </a:lvl1pPr>
          </a:lstStyle>
          <a:p>
            <a:r>
              <a:rPr lang="de-DE" dirty="0">
                <a:latin typeface="Arial" pitchFamily="34" charset="0"/>
              </a:rPr>
              <a:t>Handout </a:t>
            </a:r>
            <a:fld id="{BFC713D8-7968-482B-A79F-9C586FE5053A}" type="slidenum">
              <a:rPr lang="de-DE" smtClean="0">
                <a:latin typeface="Arial" pitchFamily="34" charset="0"/>
              </a:rPr>
              <a:pPr/>
              <a:t>‹Nr.›</a:t>
            </a:fld>
            <a:endParaRPr lang="de-DE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31723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49613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8550" tIns="148550" rIns="148550" bIns="148550" numCol="1" anchor="t" anchorCtr="0" compatLnSpc="1">
            <a:prstTxWarp prst="textNoShape">
              <a:avLst/>
            </a:prstTxWarp>
          </a:bodyPr>
          <a:lstStyle>
            <a:lvl1pPr defTabSz="942975">
              <a:spcBef>
                <a:spcPct val="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324802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8550" tIns="148550" rIns="148550" bIns="148550" numCol="1" anchor="t" anchorCtr="0" compatLnSpc="1">
            <a:prstTxWarp prst="textNoShape">
              <a:avLst/>
            </a:prstTxWarp>
          </a:bodyPr>
          <a:lstStyle>
            <a:lvl1pPr algn="r" defTabSz="942975">
              <a:spcBef>
                <a:spcPct val="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78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8113" y="768350"/>
            <a:ext cx="6824662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78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238125" y="4822825"/>
            <a:ext cx="6623050" cy="456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78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682163"/>
            <a:ext cx="3249613" cy="550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8550" tIns="148550" rIns="148550" bIns="148550" numCol="1" anchor="b" anchorCtr="0" compatLnSpc="1">
            <a:prstTxWarp prst="textNoShape">
              <a:avLst/>
            </a:prstTxWarp>
          </a:bodyPr>
          <a:lstStyle>
            <a:lvl1pPr defTabSz="942975">
              <a:spcBef>
                <a:spcPct val="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78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682163"/>
            <a:ext cx="3248025" cy="550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8550" tIns="148550" rIns="148550" bIns="148550" numCol="1" anchor="b" anchorCtr="0" compatLnSpc="1">
            <a:prstTxWarp prst="textNoShape">
              <a:avLst/>
            </a:prstTxWarp>
          </a:bodyPr>
          <a:lstStyle>
            <a:lvl1pPr algn="r" defTabSz="942975">
              <a:spcBef>
                <a:spcPct val="0"/>
              </a:spcBef>
              <a:defRPr sz="1200">
                <a:solidFill>
                  <a:schemeClr val="tx1"/>
                </a:solidFill>
                <a:latin typeface="Siemens Sans" pitchFamily="2" charset="0"/>
              </a:defRPr>
            </a:lvl1pPr>
          </a:lstStyle>
          <a:p>
            <a:r>
              <a:rPr lang="de-DE" dirty="0">
                <a:latin typeface="Arial" pitchFamily="34" charset="0"/>
              </a:rPr>
              <a:t>Notes </a:t>
            </a:r>
            <a:fld id="{AD141568-5488-4AC9-B82D-9F5CE1225E2A}" type="slidenum">
              <a:rPr lang="de-DE" smtClean="0">
                <a:latin typeface="Arial" pitchFamily="34" charset="0"/>
              </a:rPr>
              <a:pPr/>
              <a:t>‹Nr.›</a:t>
            </a:fld>
            <a:endParaRPr lang="de-DE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38778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tags" Target="../tags/tag30.xml"/><Relationship Id="rId7" Type="http://schemas.openxmlformats.org/officeDocument/2006/relationships/oleObject" Target="../embeddings/oleObject2.bin"/><Relationship Id="rId2" Type="http://schemas.openxmlformats.org/officeDocument/2006/relationships/tags" Target="../tags/tag29.xml"/><Relationship Id="rId1" Type="http://schemas.openxmlformats.org/officeDocument/2006/relationships/vmlDrawing" Target="../drawings/vmlDrawing2.v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32.xml"/><Relationship Id="rId10" Type="http://schemas.openxmlformats.org/officeDocument/2006/relationships/image" Target="../media/image4.png"/><Relationship Id="rId4" Type="http://schemas.openxmlformats.org/officeDocument/2006/relationships/tags" Target="../tags/tag31.xml"/><Relationship Id="rId9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4.xml"/><Relationship Id="rId1" Type="http://schemas.openxmlformats.org/officeDocument/2006/relationships/tags" Target="../tags/tag33.xml"/><Relationship Id="rId5" Type="http://schemas.openxmlformats.org/officeDocument/2006/relationships/image" Target="../media/image4.png"/><Relationship Id="rId4" Type="http://schemas.openxmlformats.org/officeDocument/2006/relationships/image" Target="../media/image2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488342741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0" name="think-cell Folie" r:id="rId7" imgW="180" imgH="180" progId="">
                  <p:embed/>
                </p:oleObj>
              </mc:Choice>
              <mc:Fallback>
                <p:oleObj name="think-cell Folie" r:id="rId7" imgW="180" imgH="180" progId="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cdtRectangle 115 Id57350"/>
          <p:cNvSpPr>
            <a:spLocks noGrp="1" noChangeArrowheads="1"/>
          </p:cNvSpPr>
          <p:nvPr>
            <p:ph type="ctrTitle"/>
            <p:custDataLst>
              <p:tags r:id="rId4"/>
            </p:custDataLst>
          </p:nvPr>
        </p:nvSpPr>
        <p:spPr bwMode="ltGray">
          <a:xfrm>
            <a:off x="627063" y="3462181"/>
            <a:ext cx="6480000" cy="2340314"/>
          </a:xfrm>
          <a:gradFill>
            <a:gsLst>
              <a:gs pos="83000">
                <a:srgbClr val="0099B0">
                  <a:alpha val="85000"/>
                </a:srgbClr>
              </a:gs>
              <a:gs pos="50000">
                <a:srgbClr val="009999">
                  <a:alpha val="85000"/>
                </a:srgbClr>
              </a:gs>
              <a:gs pos="0">
                <a:srgbClr val="50BEBE">
                  <a:alpha val="85000"/>
                </a:srgbClr>
              </a:gs>
              <a:gs pos="100000">
                <a:srgbClr val="0099CB">
                  <a:alpha val="85000"/>
                </a:srgbClr>
              </a:gs>
            </a:gsLst>
            <a:lin ang="0" scaled="0"/>
          </a:gradFill>
        </p:spPr>
        <p:txBody>
          <a:bodyPr wrap="square" lIns="216000" tIns="90000" rIns="216000" bIns="216000" anchor="b" anchorCtr="0">
            <a:spAutoFit/>
          </a:bodyPr>
          <a:lstStyle>
            <a:lvl1pPr>
              <a:defRPr sz="4400" smtClean="0">
                <a:solidFill>
                  <a:srgbClr val="FFFFFF"/>
                </a:solidFill>
                <a:latin typeface="Arial" pitchFamily="34" charset="0"/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5" name="cdtText Box 101 Id11"/>
          <p:cNvSpPr txBox="1">
            <a:spLocks noChangeArrowheads="1"/>
          </p:cNvSpPr>
          <p:nvPr userDrawn="1">
            <p:custDataLst>
              <p:tags r:id="rId5"/>
            </p:custDataLst>
          </p:nvPr>
        </p:nvSpPr>
        <p:spPr bwMode="auto">
          <a:xfrm>
            <a:off x="6099175" y="0"/>
            <a:ext cx="1588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36000" rIns="0" bIns="0">
            <a:noAutofit/>
          </a:bodyPr>
          <a:lstStyle/>
          <a:p>
            <a:pPr algn="ctr">
              <a:buClrTx/>
              <a:buFontTx/>
              <a:buNone/>
            </a:pPr>
            <a:endParaRPr lang="en-US" sz="1100" b="1" dirty="0">
              <a:solidFill>
                <a:srgbClr val="990000"/>
              </a:solidFill>
            </a:endParaRPr>
          </a:p>
        </p:txBody>
      </p:sp>
      <p:grpSp>
        <p:nvGrpSpPr>
          <p:cNvPr id="32" name="Gruppieren 31"/>
          <p:cNvGrpSpPr/>
          <p:nvPr userDrawn="1"/>
        </p:nvGrpSpPr>
        <p:grpSpPr>
          <a:xfrm>
            <a:off x="-216000" y="-216000"/>
            <a:ext cx="12628800" cy="7290000"/>
            <a:chOff x="-216000" y="-216000"/>
            <a:chExt cx="12628800" cy="7290000"/>
          </a:xfrm>
        </p:grpSpPr>
        <p:cxnSp>
          <p:nvCxnSpPr>
            <p:cNvPr id="33" name="Gerade Verbindung 32"/>
            <p:cNvCxnSpPr/>
            <p:nvPr userDrawn="1"/>
          </p:nvCxnSpPr>
          <p:spPr bwMode="auto">
            <a:xfrm>
              <a:off x="627063" y="-216000"/>
              <a:ext cx="0" cy="180000"/>
            </a:xfrm>
            <a:prstGeom prst="line">
              <a:avLst/>
            </a:prstGeom>
            <a:solidFill>
              <a:schemeClr val="tx2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7" name="Gerade Verbindung 56"/>
            <p:cNvCxnSpPr/>
            <p:nvPr userDrawn="1"/>
          </p:nvCxnSpPr>
          <p:spPr bwMode="auto">
            <a:xfrm>
              <a:off x="6099175" y="-216000"/>
              <a:ext cx="0" cy="180000"/>
            </a:xfrm>
            <a:prstGeom prst="line">
              <a:avLst/>
            </a:prstGeom>
            <a:solidFill>
              <a:schemeClr val="tx2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8" name="Gerade Verbindung 57"/>
            <p:cNvCxnSpPr/>
            <p:nvPr userDrawn="1"/>
          </p:nvCxnSpPr>
          <p:spPr bwMode="auto">
            <a:xfrm>
              <a:off x="6242050" y="-216000"/>
              <a:ext cx="0" cy="180000"/>
            </a:xfrm>
            <a:prstGeom prst="line">
              <a:avLst/>
            </a:prstGeom>
            <a:solidFill>
              <a:schemeClr val="tx2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9" name="Gerade Verbindung 58"/>
            <p:cNvCxnSpPr/>
            <p:nvPr userDrawn="1"/>
          </p:nvCxnSpPr>
          <p:spPr bwMode="auto">
            <a:xfrm>
              <a:off x="8835479" y="-216000"/>
              <a:ext cx="0" cy="180000"/>
            </a:xfrm>
            <a:prstGeom prst="line">
              <a:avLst/>
            </a:prstGeom>
            <a:solidFill>
              <a:schemeClr val="tx2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0" name="Gerade Verbindung 59"/>
            <p:cNvCxnSpPr/>
            <p:nvPr userDrawn="1"/>
          </p:nvCxnSpPr>
          <p:spPr bwMode="auto">
            <a:xfrm>
              <a:off x="11715750" y="-216000"/>
              <a:ext cx="0" cy="180000"/>
            </a:xfrm>
            <a:prstGeom prst="line">
              <a:avLst/>
            </a:prstGeom>
            <a:solidFill>
              <a:schemeClr val="tx2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1" name="Gerade Verbindung 60"/>
            <p:cNvCxnSpPr/>
            <p:nvPr userDrawn="1"/>
          </p:nvCxnSpPr>
          <p:spPr bwMode="auto">
            <a:xfrm rot="5400000">
              <a:off x="12322800" y="242887"/>
              <a:ext cx="0" cy="180000"/>
            </a:xfrm>
            <a:prstGeom prst="line">
              <a:avLst/>
            </a:prstGeom>
            <a:solidFill>
              <a:schemeClr val="tx2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2" name="Gerade Verbindung 61"/>
            <p:cNvCxnSpPr/>
            <p:nvPr userDrawn="1"/>
          </p:nvCxnSpPr>
          <p:spPr bwMode="auto">
            <a:xfrm rot="5400000">
              <a:off x="12322800" y="946800"/>
              <a:ext cx="0" cy="180000"/>
            </a:xfrm>
            <a:prstGeom prst="line">
              <a:avLst/>
            </a:prstGeom>
            <a:solidFill>
              <a:schemeClr val="tx2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3" name="Gerade Verbindung 62"/>
            <p:cNvCxnSpPr/>
            <p:nvPr userDrawn="1"/>
          </p:nvCxnSpPr>
          <p:spPr bwMode="auto">
            <a:xfrm rot="5400000">
              <a:off x="12322800" y="1465200"/>
              <a:ext cx="0" cy="180000"/>
            </a:xfrm>
            <a:prstGeom prst="line">
              <a:avLst/>
            </a:prstGeom>
            <a:solidFill>
              <a:schemeClr val="tx2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4" name="Gerade Verbindung 63"/>
            <p:cNvCxnSpPr/>
            <p:nvPr userDrawn="1"/>
          </p:nvCxnSpPr>
          <p:spPr bwMode="auto">
            <a:xfrm rot="5400000">
              <a:off x="12322800" y="3697200"/>
              <a:ext cx="0" cy="180000"/>
            </a:xfrm>
            <a:prstGeom prst="line">
              <a:avLst/>
            </a:prstGeom>
            <a:solidFill>
              <a:schemeClr val="tx2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5" name="Gerade Verbindung 64"/>
            <p:cNvCxnSpPr/>
            <p:nvPr userDrawn="1"/>
          </p:nvCxnSpPr>
          <p:spPr bwMode="auto">
            <a:xfrm rot="5400000">
              <a:off x="12322800" y="3837600"/>
              <a:ext cx="0" cy="180000"/>
            </a:xfrm>
            <a:prstGeom prst="line">
              <a:avLst/>
            </a:prstGeom>
            <a:solidFill>
              <a:schemeClr val="tx2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6" name="Gerade Verbindung 65"/>
            <p:cNvCxnSpPr/>
            <p:nvPr userDrawn="1"/>
          </p:nvCxnSpPr>
          <p:spPr bwMode="auto">
            <a:xfrm rot="5400000">
              <a:off x="12322800" y="6109200"/>
              <a:ext cx="0" cy="180000"/>
            </a:xfrm>
            <a:prstGeom prst="line">
              <a:avLst/>
            </a:prstGeom>
            <a:solidFill>
              <a:schemeClr val="tx2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7" name="Gerade Verbindung 66"/>
            <p:cNvCxnSpPr/>
            <p:nvPr userDrawn="1"/>
          </p:nvCxnSpPr>
          <p:spPr bwMode="auto">
            <a:xfrm>
              <a:off x="627063" y="6894000"/>
              <a:ext cx="0" cy="180000"/>
            </a:xfrm>
            <a:prstGeom prst="line">
              <a:avLst/>
            </a:prstGeom>
            <a:solidFill>
              <a:schemeClr val="tx2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8" name="Gerade Verbindung 67"/>
            <p:cNvCxnSpPr/>
            <p:nvPr userDrawn="1"/>
          </p:nvCxnSpPr>
          <p:spPr bwMode="auto">
            <a:xfrm>
              <a:off x="6099175" y="6894000"/>
              <a:ext cx="0" cy="180000"/>
            </a:xfrm>
            <a:prstGeom prst="line">
              <a:avLst/>
            </a:prstGeom>
            <a:solidFill>
              <a:schemeClr val="tx2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9" name="Gerade Verbindung 68"/>
            <p:cNvCxnSpPr/>
            <p:nvPr userDrawn="1"/>
          </p:nvCxnSpPr>
          <p:spPr bwMode="auto">
            <a:xfrm>
              <a:off x="6242050" y="6894000"/>
              <a:ext cx="0" cy="180000"/>
            </a:xfrm>
            <a:prstGeom prst="line">
              <a:avLst/>
            </a:prstGeom>
            <a:solidFill>
              <a:schemeClr val="tx2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0" name="Gerade Verbindung 69"/>
            <p:cNvCxnSpPr/>
            <p:nvPr userDrawn="1"/>
          </p:nvCxnSpPr>
          <p:spPr bwMode="auto">
            <a:xfrm>
              <a:off x="8835479" y="6894000"/>
              <a:ext cx="0" cy="180000"/>
            </a:xfrm>
            <a:prstGeom prst="line">
              <a:avLst/>
            </a:prstGeom>
            <a:solidFill>
              <a:schemeClr val="tx2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1" name="Gerade Verbindung 70"/>
            <p:cNvCxnSpPr/>
            <p:nvPr userDrawn="1"/>
          </p:nvCxnSpPr>
          <p:spPr bwMode="auto">
            <a:xfrm>
              <a:off x="11715750" y="6894000"/>
              <a:ext cx="0" cy="180000"/>
            </a:xfrm>
            <a:prstGeom prst="line">
              <a:avLst/>
            </a:prstGeom>
            <a:solidFill>
              <a:schemeClr val="tx2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2" name="Gerade Verbindung 71"/>
            <p:cNvCxnSpPr/>
            <p:nvPr userDrawn="1"/>
          </p:nvCxnSpPr>
          <p:spPr bwMode="auto">
            <a:xfrm rot="5400000">
              <a:off x="-126000" y="242887"/>
              <a:ext cx="0" cy="180000"/>
            </a:xfrm>
            <a:prstGeom prst="line">
              <a:avLst/>
            </a:prstGeom>
            <a:solidFill>
              <a:schemeClr val="tx2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3" name="Gerade Verbindung 72"/>
            <p:cNvCxnSpPr/>
            <p:nvPr userDrawn="1"/>
          </p:nvCxnSpPr>
          <p:spPr bwMode="auto">
            <a:xfrm rot="5400000">
              <a:off x="-126000" y="948225"/>
              <a:ext cx="0" cy="180000"/>
            </a:xfrm>
            <a:prstGeom prst="line">
              <a:avLst/>
            </a:prstGeom>
            <a:solidFill>
              <a:schemeClr val="tx2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4" name="Gerade Verbindung 73"/>
            <p:cNvCxnSpPr/>
            <p:nvPr userDrawn="1"/>
          </p:nvCxnSpPr>
          <p:spPr bwMode="auto">
            <a:xfrm rot="5400000">
              <a:off x="-126000" y="1465200"/>
              <a:ext cx="0" cy="180000"/>
            </a:xfrm>
            <a:prstGeom prst="line">
              <a:avLst/>
            </a:prstGeom>
            <a:solidFill>
              <a:schemeClr val="tx2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5" name="Gerade Verbindung 74"/>
            <p:cNvCxnSpPr/>
            <p:nvPr userDrawn="1"/>
          </p:nvCxnSpPr>
          <p:spPr bwMode="auto">
            <a:xfrm rot="5400000">
              <a:off x="-126000" y="3697200"/>
              <a:ext cx="0" cy="180000"/>
            </a:xfrm>
            <a:prstGeom prst="line">
              <a:avLst/>
            </a:prstGeom>
            <a:solidFill>
              <a:schemeClr val="tx2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6" name="Gerade Verbindung 75"/>
            <p:cNvCxnSpPr/>
            <p:nvPr userDrawn="1"/>
          </p:nvCxnSpPr>
          <p:spPr bwMode="auto">
            <a:xfrm rot="5400000">
              <a:off x="-126000" y="3837600"/>
              <a:ext cx="0" cy="180000"/>
            </a:xfrm>
            <a:prstGeom prst="line">
              <a:avLst/>
            </a:prstGeom>
            <a:solidFill>
              <a:schemeClr val="tx2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7" name="Gerade Verbindung 76"/>
            <p:cNvCxnSpPr/>
            <p:nvPr userDrawn="1"/>
          </p:nvCxnSpPr>
          <p:spPr bwMode="auto">
            <a:xfrm rot="5400000">
              <a:off x="-126000" y="6109200"/>
              <a:ext cx="0" cy="180000"/>
            </a:xfrm>
            <a:prstGeom prst="line">
              <a:avLst/>
            </a:prstGeom>
            <a:solidFill>
              <a:schemeClr val="tx2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pic>
        <p:nvPicPr>
          <p:cNvPr id="31" name="Picture 2">
            <a:extLst>
              <a:ext uri="{FF2B5EF4-FFF2-40B4-BE49-F238E27FC236}">
                <a16:creationId xmlns:a16="http://schemas.microsoft.com/office/drawing/2014/main" id="{6F00AFF9-FBF1-48D7-8C06-D20BBFB2A03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9" cstate="screen"/>
          <a:srcRect/>
          <a:stretch>
            <a:fillRect/>
          </a:stretch>
        </p:blipFill>
        <p:spPr bwMode="auto">
          <a:xfrm>
            <a:off x="10012033" y="119856"/>
            <a:ext cx="216027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91" name="Picture 19" descr="Bildergebnis fÃ¼r rspp russi">
            <a:extLst>
              <a:ext uri="{FF2B5EF4-FFF2-40B4-BE49-F238E27FC236}">
                <a16:creationId xmlns:a16="http://schemas.microsoft.com/office/drawing/2014/main" id="{CE4F11A2-8D2D-4D20-B3F1-4C085BAC5FE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5977" y="-44146"/>
            <a:ext cx="1664667" cy="1176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2"/>
    </p:custDataLst>
    <p:extLst>
      <p:ext uri="{BB962C8B-B14F-4D97-AF65-F5344CB8AC3E}">
        <p14:creationId xmlns:p14="http://schemas.microsoft.com/office/powerpoint/2010/main" val="2668618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age + Inde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3176" y="0"/>
            <a:ext cx="8726938" cy="1268413"/>
          </a:xfrm>
        </p:spPr>
        <p:txBody>
          <a:bodyPr tIns="360000" rIns="0" bIns="360000"/>
          <a:lstStyle>
            <a:lvl1pPr>
              <a:tabLst/>
              <a:defRPr/>
            </a:lvl1pPr>
          </a:lstStyle>
          <a:p>
            <a:r>
              <a:rPr lang="de-DE" dirty="0"/>
              <a:t>Titelmasterformat durch Klicken bearbeiten</a:t>
            </a:r>
            <a:endParaRPr lang="fr-FR" dirty="0"/>
          </a:p>
        </p:txBody>
      </p:sp>
      <p:sp>
        <p:nvSpPr>
          <p:cNvPr id="4" name="cdtText Placeholder 12 Id13"/>
          <p:cNvSpPr>
            <a:spLocks noGrp="1"/>
          </p:cNvSpPr>
          <p:nvPr>
            <p:ph type="body" sz="quarter" idx="14" hasCustomPrompt="1"/>
            <p:custDataLst>
              <p:tags r:id="rId2"/>
            </p:custDataLst>
          </p:nvPr>
        </p:nvSpPr>
        <p:spPr bwMode="auto">
          <a:xfrm>
            <a:off x="4658996" y="1557337"/>
            <a:ext cx="7539354" cy="4643437"/>
          </a:xfrm>
          <a:solidFill>
            <a:srgbClr val="DFE6ED"/>
          </a:solidFill>
        </p:spPr>
        <p:txBody>
          <a:bodyPr lIns="252000" tIns="144000" rIns="482400" bIns="144000"/>
          <a:lstStyle>
            <a:lvl1pPr marL="0" indent="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>
                <a:schemeClr val="bg2"/>
              </a:buClr>
              <a:buFont typeface="Arial" pitchFamily="34" charset="0"/>
              <a:buNone/>
              <a:tabLst>
                <a:tab pos="5359400" algn="r"/>
              </a:tabLst>
              <a:defRPr>
                <a:solidFill>
                  <a:srgbClr val="000000"/>
                </a:solidFill>
              </a:defRPr>
            </a:lvl1pPr>
            <a:lvl2pPr marL="177800" indent="-176213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Font typeface="Arial" pitchFamily="34" charset="0"/>
              <a:buChar char="•"/>
              <a:tabLst>
                <a:tab pos="5359400" algn="r"/>
              </a:tabLst>
              <a:defRPr b="0">
                <a:solidFill>
                  <a:srgbClr val="000000"/>
                </a:solidFill>
              </a:defRPr>
            </a:lvl2pPr>
            <a:lvl3pPr marL="177800" indent="-17780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Font typeface="Arial" pitchFamily="34" charset="0"/>
              <a:buChar char="•"/>
              <a:tabLst>
                <a:tab pos="5359400" algn="r"/>
              </a:tabLst>
              <a:defRPr b="1">
                <a:solidFill>
                  <a:srgbClr val="000000"/>
                </a:solidFill>
              </a:defRPr>
            </a:lvl3pPr>
            <a:lvl4pPr marL="357188" indent="-17780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Font typeface="Arial" pitchFamily="34" charset="0"/>
              <a:buChar char="•"/>
              <a:tabLst>
                <a:tab pos="5359400" algn="r"/>
              </a:tabLst>
              <a:defRPr b="0">
                <a:solidFill>
                  <a:srgbClr val="000000"/>
                </a:solidFill>
              </a:defRPr>
            </a:lvl4pPr>
            <a:lvl5pPr marL="357188" indent="-17780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Font typeface="Arial" pitchFamily="34" charset="0"/>
              <a:buChar char="•"/>
              <a:tabLst>
                <a:tab pos="5359400" algn="r"/>
              </a:tabLst>
              <a:defRPr b="1" baseline="0">
                <a:solidFill>
                  <a:srgbClr val="000000"/>
                </a:solidFill>
              </a:defRPr>
            </a:lvl5pPr>
            <a:lvl6pPr marL="360363" indent="-180975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Font typeface="Arial" pitchFamily="34" charset="0"/>
              <a:buChar char="•"/>
              <a:tabLst>
                <a:tab pos="5359400" algn="r"/>
              </a:tabLst>
              <a:defRPr b="1"/>
            </a:lvl6pPr>
          </a:lstStyle>
          <a:p>
            <a:pPr lvl="0"/>
            <a:r>
              <a:rPr lang="en-US" dirty="0"/>
              <a:t>Click to edit the toc/contact</a:t>
            </a:r>
          </a:p>
          <a:p>
            <a:pPr lvl="1"/>
            <a:r>
              <a:rPr lang="en-US" dirty="0"/>
              <a:t>chapter</a:t>
            </a:r>
          </a:p>
          <a:p>
            <a:pPr lvl="2"/>
            <a:r>
              <a:rPr lang="en-US" dirty="0"/>
              <a:t>active chapter</a:t>
            </a:r>
          </a:p>
          <a:p>
            <a:pPr lvl="3"/>
            <a:r>
              <a:rPr lang="en-US" dirty="0"/>
              <a:t>subchapter</a:t>
            </a:r>
          </a:p>
          <a:p>
            <a:pPr lvl="4"/>
            <a:r>
              <a:rPr lang="en-US" dirty="0"/>
              <a:t>active subchapter</a:t>
            </a:r>
          </a:p>
        </p:txBody>
      </p:sp>
      <p:sp>
        <p:nvSpPr>
          <p:cNvPr id="8" name="Bildplatzhalter 7"/>
          <p:cNvSpPr>
            <a:spLocks noGrp="1"/>
          </p:cNvSpPr>
          <p:nvPr>
            <p:ph type="pic" sz="quarter" idx="15"/>
          </p:nvPr>
        </p:nvSpPr>
        <p:spPr>
          <a:xfrm>
            <a:off x="0" y="1557337"/>
            <a:ext cx="4514400" cy="4643437"/>
          </a:xfrm>
        </p:spPr>
        <p:txBody>
          <a:bodyPr tIns="1800000"/>
          <a:lstStyle>
            <a:lvl1pPr algn="ctr">
              <a:defRPr/>
            </a:lvl1pPr>
          </a:lstStyle>
          <a:p>
            <a:r>
              <a:rPr lang="de-DE"/>
              <a:t>Bild durch Klicken auf Symbol hinzufügen</a:t>
            </a:r>
            <a:endParaRPr lang="fr-FR"/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6D05E1C9-BF12-45DD-8E35-D7AC612C0EC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10023228" y="119856"/>
            <a:ext cx="216027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19" descr="Bildergebnis fÃ¼r rspp russi">
            <a:extLst>
              <a:ext uri="{FF2B5EF4-FFF2-40B4-BE49-F238E27FC236}">
                <a16:creationId xmlns:a16="http://schemas.microsoft.com/office/drawing/2014/main" id="{CB5B62AB-02D6-425A-AA96-EF8323E71EE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5977" y="-44146"/>
            <a:ext cx="1664667" cy="1176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50215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ags" Target="../tags/tag5.xml"/><Relationship Id="rId13" Type="http://schemas.openxmlformats.org/officeDocument/2006/relationships/tags" Target="../tags/tag10.xml"/><Relationship Id="rId18" Type="http://schemas.openxmlformats.org/officeDocument/2006/relationships/tags" Target="../tags/tag15.xml"/><Relationship Id="rId26" Type="http://schemas.openxmlformats.org/officeDocument/2006/relationships/tags" Target="../tags/tag23.xml"/><Relationship Id="rId3" Type="http://schemas.openxmlformats.org/officeDocument/2006/relationships/theme" Target="../theme/theme1.xml"/><Relationship Id="rId21" Type="http://schemas.openxmlformats.org/officeDocument/2006/relationships/tags" Target="../tags/tag18.xml"/><Relationship Id="rId34" Type="http://schemas.openxmlformats.org/officeDocument/2006/relationships/image" Target="../media/image2.jpeg"/><Relationship Id="rId7" Type="http://schemas.openxmlformats.org/officeDocument/2006/relationships/tags" Target="../tags/tag4.xml"/><Relationship Id="rId12" Type="http://schemas.openxmlformats.org/officeDocument/2006/relationships/tags" Target="../tags/tag9.xml"/><Relationship Id="rId17" Type="http://schemas.openxmlformats.org/officeDocument/2006/relationships/tags" Target="../tags/tag14.xml"/><Relationship Id="rId25" Type="http://schemas.openxmlformats.org/officeDocument/2006/relationships/tags" Target="../tags/tag22.xml"/><Relationship Id="rId33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13.xml"/><Relationship Id="rId20" Type="http://schemas.openxmlformats.org/officeDocument/2006/relationships/tags" Target="../tags/tag17.xml"/><Relationship Id="rId29" Type="http://schemas.openxmlformats.org/officeDocument/2006/relationships/tags" Target="../tags/tag26.xml"/><Relationship Id="rId1" Type="http://schemas.openxmlformats.org/officeDocument/2006/relationships/slideLayout" Target="../slideLayouts/slideLayout1.xml"/><Relationship Id="rId6" Type="http://schemas.openxmlformats.org/officeDocument/2006/relationships/tags" Target="../tags/tag3.xml"/><Relationship Id="rId11" Type="http://schemas.openxmlformats.org/officeDocument/2006/relationships/tags" Target="../tags/tag8.xml"/><Relationship Id="rId24" Type="http://schemas.openxmlformats.org/officeDocument/2006/relationships/tags" Target="../tags/tag21.xml"/><Relationship Id="rId32" Type="http://schemas.openxmlformats.org/officeDocument/2006/relationships/oleObject" Target="../embeddings/oleObject1.bin"/><Relationship Id="rId5" Type="http://schemas.openxmlformats.org/officeDocument/2006/relationships/tags" Target="../tags/tag2.xml"/><Relationship Id="rId15" Type="http://schemas.openxmlformats.org/officeDocument/2006/relationships/tags" Target="../tags/tag12.xml"/><Relationship Id="rId23" Type="http://schemas.openxmlformats.org/officeDocument/2006/relationships/tags" Target="../tags/tag20.xml"/><Relationship Id="rId28" Type="http://schemas.openxmlformats.org/officeDocument/2006/relationships/tags" Target="../tags/tag25.xml"/><Relationship Id="rId10" Type="http://schemas.openxmlformats.org/officeDocument/2006/relationships/tags" Target="../tags/tag7.xml"/><Relationship Id="rId19" Type="http://schemas.openxmlformats.org/officeDocument/2006/relationships/tags" Target="../tags/tag16.xml"/><Relationship Id="rId31" Type="http://schemas.openxmlformats.org/officeDocument/2006/relationships/tags" Target="../tags/tag28.xml"/><Relationship Id="rId4" Type="http://schemas.openxmlformats.org/officeDocument/2006/relationships/vmlDrawing" Target="../drawings/vmlDrawing1.vml"/><Relationship Id="rId9" Type="http://schemas.openxmlformats.org/officeDocument/2006/relationships/tags" Target="../tags/tag6.xml"/><Relationship Id="rId14" Type="http://schemas.openxmlformats.org/officeDocument/2006/relationships/tags" Target="../tags/tag11.xml"/><Relationship Id="rId22" Type="http://schemas.openxmlformats.org/officeDocument/2006/relationships/tags" Target="../tags/tag19.xml"/><Relationship Id="rId27" Type="http://schemas.openxmlformats.org/officeDocument/2006/relationships/tags" Target="../tags/tag24.xml"/><Relationship Id="rId30" Type="http://schemas.openxmlformats.org/officeDocument/2006/relationships/tags" Target="../tags/tag27.xml"/><Relationship Id="rId35" Type="http://schemas.openxmlformats.org/officeDocument/2006/relationships/image" Target="../media/image3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>
            <p:custDataLst>
              <p:tags r:id="rId6"/>
            </p:custDataLst>
            <p:extLst>
              <p:ext uri="{D42A27DB-BD31-4B8C-83A1-F6EECF244321}">
                <p14:modId xmlns:p14="http://schemas.microsoft.com/office/powerpoint/2010/main" val="2196053267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4" name="think-cell Folie" r:id="rId32" imgW="180" imgH="180" progId="">
                  <p:embed/>
                </p:oleObj>
              </mc:Choice>
              <mc:Fallback>
                <p:oleObj name="think-cell Folie" r:id="rId32" imgW="180" imgH="180" progId="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8" name="cdtRectangle 115 Id3078"/>
          <p:cNvSpPr>
            <a:spLocks noGrp="1" noChangeArrowheads="1"/>
          </p:cNvSpPr>
          <p:nvPr>
            <p:ph type="title"/>
            <p:custDataLst>
              <p:tags r:id="rId7"/>
            </p:custDataLst>
          </p:nvPr>
        </p:nvSpPr>
        <p:spPr bwMode="auto">
          <a:xfrm>
            <a:off x="3176" y="0"/>
            <a:ext cx="8832850" cy="1268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26400" tIns="432000" rIns="2124000" bIns="234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err="1"/>
              <a:t>Titelmasterformat</a:t>
            </a:r>
            <a:r>
              <a:rPr lang="en-US" noProof="0" dirty="0"/>
              <a:t> </a:t>
            </a:r>
            <a:r>
              <a:rPr lang="en-US" noProof="0" dirty="0" err="1"/>
              <a:t>durch</a:t>
            </a:r>
            <a:r>
              <a:rPr lang="en-US" noProof="0" dirty="0"/>
              <a:t> </a:t>
            </a:r>
            <a:r>
              <a:rPr lang="en-US" noProof="0" dirty="0" err="1"/>
              <a:t>Klicken</a:t>
            </a:r>
            <a:r>
              <a:rPr lang="en-US" noProof="0" dirty="0"/>
              <a:t> </a:t>
            </a:r>
            <a:r>
              <a:rPr lang="en-US" noProof="0" dirty="0" err="1"/>
              <a:t>bearbeiten</a:t>
            </a:r>
            <a:endParaRPr lang="en-US" noProof="0" dirty="0"/>
          </a:p>
        </p:txBody>
      </p:sp>
      <p:sp>
        <p:nvSpPr>
          <p:cNvPr id="3079" name="cdtRectangle 116 Id3079"/>
          <p:cNvSpPr>
            <a:spLocks noGrp="1" noChangeArrowheads="1"/>
          </p:cNvSpPr>
          <p:nvPr>
            <p:ph type="body" idx="1"/>
            <p:custDataLst>
              <p:tags r:id="rId8"/>
            </p:custDataLst>
          </p:nvPr>
        </p:nvSpPr>
        <p:spPr bwMode="auto">
          <a:xfrm>
            <a:off x="627063" y="1555199"/>
            <a:ext cx="8208962" cy="464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err="1"/>
              <a:t>Textmasterformat</a:t>
            </a:r>
            <a:r>
              <a:rPr lang="en-US" noProof="0" dirty="0"/>
              <a:t> </a:t>
            </a:r>
            <a:r>
              <a:rPr lang="en-US" noProof="0" dirty="0" err="1"/>
              <a:t>bearbeiten</a:t>
            </a:r>
            <a:endParaRPr lang="en-US" noProof="0" dirty="0"/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cxnSp>
        <p:nvCxnSpPr>
          <p:cNvPr id="3072" name="cdtMasterTags_CL1 Id3072"/>
          <p:cNvCxnSpPr/>
          <p:nvPr>
            <p:custDataLst>
              <p:tags r:id="rId9"/>
            </p:custDataLst>
          </p:nvPr>
        </p:nvCxnSpPr>
        <p:spPr bwMode="auto">
          <a:xfrm>
            <a:off x="0" y="0"/>
            <a:ext cx="0" cy="0"/>
          </a:xfrm>
          <a:prstGeom prst="line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73" name="cdtMasterTags_CL2 Id3073"/>
          <p:cNvCxnSpPr/>
          <p:nvPr>
            <p:custDataLst>
              <p:tags r:id="rId10"/>
            </p:custDataLst>
          </p:nvPr>
        </p:nvCxnSpPr>
        <p:spPr bwMode="auto">
          <a:xfrm>
            <a:off x="0" y="0"/>
            <a:ext cx="0" cy="0"/>
          </a:xfrm>
          <a:prstGeom prst="line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74" name="cdtMasterTags_CL3 Id3074"/>
          <p:cNvCxnSpPr/>
          <p:nvPr>
            <p:custDataLst>
              <p:tags r:id="rId11"/>
            </p:custDataLst>
          </p:nvPr>
        </p:nvCxnSpPr>
        <p:spPr bwMode="auto">
          <a:xfrm>
            <a:off x="0" y="0"/>
            <a:ext cx="0" cy="0"/>
          </a:xfrm>
          <a:prstGeom prst="line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75" name="cdtMasterTags_CL4 Id3075"/>
          <p:cNvCxnSpPr/>
          <p:nvPr>
            <p:custDataLst>
              <p:tags r:id="rId12"/>
            </p:custDataLst>
          </p:nvPr>
        </p:nvCxnSpPr>
        <p:spPr bwMode="auto">
          <a:xfrm>
            <a:off x="0" y="0"/>
            <a:ext cx="0" cy="0"/>
          </a:xfrm>
          <a:prstGeom prst="line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76" name="cdtMasterTags_CL5 Id3076"/>
          <p:cNvCxnSpPr/>
          <p:nvPr>
            <p:custDataLst>
              <p:tags r:id="rId13"/>
            </p:custDataLst>
          </p:nvPr>
        </p:nvCxnSpPr>
        <p:spPr bwMode="auto">
          <a:xfrm>
            <a:off x="0" y="0"/>
            <a:ext cx="0" cy="0"/>
          </a:xfrm>
          <a:prstGeom prst="line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77" name="cdtMasterTags_CL6 Id3077"/>
          <p:cNvCxnSpPr/>
          <p:nvPr>
            <p:custDataLst>
              <p:tags r:id="rId14"/>
            </p:custDataLst>
          </p:nvPr>
        </p:nvCxnSpPr>
        <p:spPr bwMode="auto">
          <a:xfrm>
            <a:off x="0" y="0"/>
            <a:ext cx="0" cy="0"/>
          </a:xfrm>
          <a:prstGeom prst="line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80" name="cdtMasterTags_CL7 Id3080"/>
          <p:cNvCxnSpPr/>
          <p:nvPr>
            <p:custDataLst>
              <p:tags r:id="rId15"/>
            </p:custDataLst>
          </p:nvPr>
        </p:nvCxnSpPr>
        <p:spPr bwMode="auto">
          <a:xfrm>
            <a:off x="0" y="0"/>
            <a:ext cx="0" cy="0"/>
          </a:xfrm>
          <a:prstGeom prst="line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81" name="cdtMasterTags_CL8 Id3081"/>
          <p:cNvCxnSpPr/>
          <p:nvPr>
            <p:custDataLst>
              <p:tags r:id="rId16"/>
            </p:custDataLst>
          </p:nvPr>
        </p:nvCxnSpPr>
        <p:spPr bwMode="auto">
          <a:xfrm>
            <a:off x="0" y="0"/>
            <a:ext cx="0" cy="0"/>
          </a:xfrm>
          <a:prstGeom prst="line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82" name="cdtMasterTags_CL9 Id3082"/>
          <p:cNvCxnSpPr/>
          <p:nvPr>
            <p:custDataLst>
              <p:tags r:id="rId17"/>
            </p:custDataLst>
          </p:nvPr>
        </p:nvCxnSpPr>
        <p:spPr bwMode="auto">
          <a:xfrm>
            <a:off x="0" y="0"/>
            <a:ext cx="0" cy="0"/>
          </a:xfrm>
          <a:prstGeom prst="line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83" name="cdtMasterTags_CL10 Id3083"/>
          <p:cNvCxnSpPr/>
          <p:nvPr>
            <p:custDataLst>
              <p:tags r:id="rId18"/>
            </p:custDataLst>
          </p:nvPr>
        </p:nvCxnSpPr>
        <p:spPr bwMode="auto">
          <a:xfrm>
            <a:off x="0" y="0"/>
            <a:ext cx="0" cy="0"/>
          </a:xfrm>
          <a:prstGeom prst="line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84" name="cdtMasterTags_CL11 Id3084"/>
          <p:cNvCxnSpPr/>
          <p:nvPr>
            <p:custDataLst>
              <p:tags r:id="rId19"/>
            </p:custDataLst>
          </p:nvPr>
        </p:nvCxnSpPr>
        <p:spPr bwMode="auto">
          <a:xfrm>
            <a:off x="0" y="0"/>
            <a:ext cx="0" cy="0"/>
          </a:xfrm>
          <a:prstGeom prst="line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85" name="cdtMasterTags_CL12 Id3085"/>
          <p:cNvCxnSpPr/>
          <p:nvPr>
            <p:custDataLst>
              <p:tags r:id="rId20"/>
            </p:custDataLst>
          </p:nvPr>
        </p:nvCxnSpPr>
        <p:spPr bwMode="auto">
          <a:xfrm>
            <a:off x="0" y="0"/>
            <a:ext cx="0" cy="0"/>
          </a:xfrm>
          <a:prstGeom prst="line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86" name="cdtMasterTags_CL13 Id3086"/>
          <p:cNvCxnSpPr/>
          <p:nvPr>
            <p:custDataLst>
              <p:tags r:id="rId21"/>
            </p:custDataLst>
          </p:nvPr>
        </p:nvCxnSpPr>
        <p:spPr bwMode="auto">
          <a:xfrm>
            <a:off x="0" y="0"/>
            <a:ext cx="0" cy="0"/>
          </a:xfrm>
          <a:prstGeom prst="line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87" name="cdtMasterTags_CL14 Id3087"/>
          <p:cNvCxnSpPr/>
          <p:nvPr>
            <p:custDataLst>
              <p:tags r:id="rId22"/>
            </p:custDataLst>
          </p:nvPr>
        </p:nvCxnSpPr>
        <p:spPr bwMode="auto">
          <a:xfrm>
            <a:off x="0" y="0"/>
            <a:ext cx="0" cy="0"/>
          </a:xfrm>
          <a:prstGeom prst="line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88" name="cdtMasterTags_CL15 Id3088"/>
          <p:cNvCxnSpPr/>
          <p:nvPr>
            <p:custDataLst>
              <p:tags r:id="rId23"/>
            </p:custDataLst>
          </p:nvPr>
        </p:nvCxnSpPr>
        <p:spPr bwMode="auto">
          <a:xfrm>
            <a:off x="0" y="0"/>
            <a:ext cx="0" cy="0"/>
          </a:xfrm>
          <a:prstGeom prst="line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89" name="cdtMasterTags_CL16 Id3089"/>
          <p:cNvCxnSpPr/>
          <p:nvPr>
            <p:custDataLst>
              <p:tags r:id="rId24"/>
            </p:custDataLst>
          </p:nvPr>
        </p:nvCxnSpPr>
        <p:spPr bwMode="auto">
          <a:xfrm>
            <a:off x="0" y="0"/>
            <a:ext cx="0" cy="0"/>
          </a:xfrm>
          <a:prstGeom prst="line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90" name="cdtMasterTags_CL17 Id3090"/>
          <p:cNvCxnSpPr/>
          <p:nvPr>
            <p:custDataLst>
              <p:tags r:id="rId25"/>
            </p:custDataLst>
          </p:nvPr>
        </p:nvCxnSpPr>
        <p:spPr bwMode="auto">
          <a:xfrm>
            <a:off x="0" y="0"/>
            <a:ext cx="0" cy="0"/>
          </a:xfrm>
          <a:prstGeom prst="line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91" name="cdtMasterTags_CL18 Id3091"/>
          <p:cNvCxnSpPr/>
          <p:nvPr>
            <p:custDataLst>
              <p:tags r:id="rId26"/>
            </p:custDataLst>
          </p:nvPr>
        </p:nvCxnSpPr>
        <p:spPr bwMode="auto">
          <a:xfrm>
            <a:off x="0" y="0"/>
            <a:ext cx="0" cy="0"/>
          </a:xfrm>
          <a:prstGeom prst="line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92" name="cdtMasterTags_CL19 Id3092"/>
          <p:cNvCxnSpPr/>
          <p:nvPr>
            <p:custDataLst>
              <p:tags r:id="rId27"/>
            </p:custDataLst>
          </p:nvPr>
        </p:nvCxnSpPr>
        <p:spPr bwMode="auto">
          <a:xfrm>
            <a:off x="0" y="0"/>
            <a:ext cx="0" cy="0"/>
          </a:xfrm>
          <a:prstGeom prst="line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93" name="cdtMasterTags_CL20 Id3093"/>
          <p:cNvCxnSpPr/>
          <p:nvPr>
            <p:custDataLst>
              <p:tags r:id="rId28"/>
            </p:custDataLst>
          </p:nvPr>
        </p:nvCxnSpPr>
        <p:spPr bwMode="auto">
          <a:xfrm>
            <a:off x="0" y="0"/>
            <a:ext cx="0" cy="0"/>
          </a:xfrm>
          <a:prstGeom prst="line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94" name="cdtMasterTags_CL21 Id3094"/>
          <p:cNvCxnSpPr/>
          <p:nvPr>
            <p:custDataLst>
              <p:tags r:id="rId29"/>
            </p:custDataLst>
          </p:nvPr>
        </p:nvCxnSpPr>
        <p:spPr bwMode="auto">
          <a:xfrm>
            <a:off x="0" y="0"/>
            <a:ext cx="0" cy="0"/>
          </a:xfrm>
          <a:prstGeom prst="line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95" name="cdtMasterTags_CL22 Id3095"/>
          <p:cNvCxnSpPr/>
          <p:nvPr>
            <p:custDataLst>
              <p:tags r:id="rId30"/>
            </p:custDataLst>
          </p:nvPr>
        </p:nvCxnSpPr>
        <p:spPr bwMode="auto">
          <a:xfrm>
            <a:off x="0" y="0"/>
            <a:ext cx="0" cy="0"/>
          </a:xfrm>
          <a:prstGeom prst="line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96" name="cdtMasterTags"/>
          <p:cNvCxnSpPr/>
          <p:nvPr>
            <p:custDataLst>
              <p:tags r:id="rId31"/>
            </p:custDataLst>
          </p:nvPr>
        </p:nvCxnSpPr>
        <p:spPr bwMode="auto">
          <a:xfrm>
            <a:off x="0" y="0"/>
            <a:ext cx="0" cy="0"/>
          </a:xfrm>
          <a:prstGeom prst="line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4" name="Gruppieren 3"/>
          <p:cNvGrpSpPr/>
          <p:nvPr/>
        </p:nvGrpSpPr>
        <p:grpSpPr>
          <a:xfrm>
            <a:off x="-216000" y="-216000"/>
            <a:ext cx="12628800" cy="7290000"/>
            <a:chOff x="-216000" y="-216000"/>
            <a:chExt cx="12628800" cy="7290000"/>
          </a:xfrm>
        </p:grpSpPr>
        <p:cxnSp>
          <p:nvCxnSpPr>
            <p:cNvPr id="3" name="Gerade Verbindung 2"/>
            <p:cNvCxnSpPr/>
            <p:nvPr userDrawn="1"/>
          </p:nvCxnSpPr>
          <p:spPr bwMode="auto">
            <a:xfrm>
              <a:off x="627063" y="-216000"/>
              <a:ext cx="0" cy="180000"/>
            </a:xfrm>
            <a:prstGeom prst="line">
              <a:avLst/>
            </a:prstGeom>
            <a:solidFill>
              <a:schemeClr val="tx2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6" name="Gerade Verbindung 35"/>
            <p:cNvCxnSpPr/>
            <p:nvPr userDrawn="1"/>
          </p:nvCxnSpPr>
          <p:spPr bwMode="auto">
            <a:xfrm>
              <a:off x="6099175" y="-216000"/>
              <a:ext cx="0" cy="180000"/>
            </a:xfrm>
            <a:prstGeom prst="line">
              <a:avLst/>
            </a:prstGeom>
            <a:solidFill>
              <a:schemeClr val="tx2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7" name="Gerade Verbindung 36"/>
            <p:cNvCxnSpPr/>
            <p:nvPr userDrawn="1"/>
          </p:nvCxnSpPr>
          <p:spPr bwMode="auto">
            <a:xfrm>
              <a:off x="6242050" y="-216000"/>
              <a:ext cx="0" cy="180000"/>
            </a:xfrm>
            <a:prstGeom prst="line">
              <a:avLst/>
            </a:prstGeom>
            <a:solidFill>
              <a:schemeClr val="tx2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8" name="Gerade Verbindung 37"/>
            <p:cNvCxnSpPr/>
            <p:nvPr userDrawn="1"/>
          </p:nvCxnSpPr>
          <p:spPr bwMode="auto">
            <a:xfrm>
              <a:off x="8835479" y="-216000"/>
              <a:ext cx="0" cy="180000"/>
            </a:xfrm>
            <a:prstGeom prst="line">
              <a:avLst/>
            </a:prstGeom>
            <a:solidFill>
              <a:schemeClr val="tx2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9" name="Gerade Verbindung 38"/>
            <p:cNvCxnSpPr/>
            <p:nvPr userDrawn="1"/>
          </p:nvCxnSpPr>
          <p:spPr bwMode="auto">
            <a:xfrm>
              <a:off x="11715750" y="-216000"/>
              <a:ext cx="0" cy="180000"/>
            </a:xfrm>
            <a:prstGeom prst="line">
              <a:avLst/>
            </a:prstGeom>
            <a:solidFill>
              <a:schemeClr val="tx2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0" name="Gerade Verbindung 39"/>
            <p:cNvCxnSpPr/>
            <p:nvPr userDrawn="1"/>
          </p:nvCxnSpPr>
          <p:spPr bwMode="auto">
            <a:xfrm rot="5400000">
              <a:off x="12322800" y="242887"/>
              <a:ext cx="0" cy="180000"/>
            </a:xfrm>
            <a:prstGeom prst="line">
              <a:avLst/>
            </a:prstGeom>
            <a:solidFill>
              <a:schemeClr val="tx2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1" name="Gerade Verbindung 40"/>
            <p:cNvCxnSpPr/>
            <p:nvPr userDrawn="1"/>
          </p:nvCxnSpPr>
          <p:spPr bwMode="auto">
            <a:xfrm rot="5400000">
              <a:off x="12322800" y="945844"/>
              <a:ext cx="0" cy="180000"/>
            </a:xfrm>
            <a:prstGeom prst="line">
              <a:avLst/>
            </a:prstGeom>
            <a:solidFill>
              <a:schemeClr val="tx2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2" name="Gerade Verbindung 41"/>
            <p:cNvCxnSpPr/>
            <p:nvPr userDrawn="1"/>
          </p:nvCxnSpPr>
          <p:spPr bwMode="auto">
            <a:xfrm rot="5400000">
              <a:off x="12322800" y="1465200"/>
              <a:ext cx="0" cy="180000"/>
            </a:xfrm>
            <a:prstGeom prst="line">
              <a:avLst/>
            </a:prstGeom>
            <a:solidFill>
              <a:schemeClr val="tx2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3" name="Gerade Verbindung 42"/>
            <p:cNvCxnSpPr/>
            <p:nvPr userDrawn="1"/>
          </p:nvCxnSpPr>
          <p:spPr bwMode="auto">
            <a:xfrm rot="5400000">
              <a:off x="12322800" y="3697200"/>
              <a:ext cx="0" cy="180000"/>
            </a:xfrm>
            <a:prstGeom prst="line">
              <a:avLst/>
            </a:prstGeom>
            <a:solidFill>
              <a:schemeClr val="tx2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4" name="Gerade Verbindung 43"/>
            <p:cNvCxnSpPr/>
            <p:nvPr userDrawn="1"/>
          </p:nvCxnSpPr>
          <p:spPr bwMode="auto">
            <a:xfrm rot="5400000">
              <a:off x="12322800" y="3837600"/>
              <a:ext cx="0" cy="180000"/>
            </a:xfrm>
            <a:prstGeom prst="line">
              <a:avLst/>
            </a:prstGeom>
            <a:solidFill>
              <a:schemeClr val="tx2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5" name="Gerade Verbindung 44"/>
            <p:cNvCxnSpPr/>
            <p:nvPr userDrawn="1"/>
          </p:nvCxnSpPr>
          <p:spPr bwMode="auto">
            <a:xfrm rot="5400000">
              <a:off x="12322800" y="6110136"/>
              <a:ext cx="0" cy="180000"/>
            </a:xfrm>
            <a:prstGeom prst="line">
              <a:avLst/>
            </a:prstGeom>
            <a:solidFill>
              <a:schemeClr val="tx2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2" name="Gerade Verbindung 51"/>
            <p:cNvCxnSpPr/>
            <p:nvPr userDrawn="1"/>
          </p:nvCxnSpPr>
          <p:spPr bwMode="auto">
            <a:xfrm>
              <a:off x="627063" y="6894000"/>
              <a:ext cx="0" cy="180000"/>
            </a:xfrm>
            <a:prstGeom prst="line">
              <a:avLst/>
            </a:prstGeom>
            <a:solidFill>
              <a:schemeClr val="tx2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" name="Gerade Verbindung 52"/>
            <p:cNvCxnSpPr/>
            <p:nvPr userDrawn="1"/>
          </p:nvCxnSpPr>
          <p:spPr bwMode="auto">
            <a:xfrm>
              <a:off x="6099175" y="6894000"/>
              <a:ext cx="0" cy="180000"/>
            </a:xfrm>
            <a:prstGeom prst="line">
              <a:avLst/>
            </a:prstGeom>
            <a:solidFill>
              <a:schemeClr val="tx2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4" name="Gerade Verbindung 53"/>
            <p:cNvCxnSpPr/>
            <p:nvPr userDrawn="1"/>
          </p:nvCxnSpPr>
          <p:spPr bwMode="auto">
            <a:xfrm>
              <a:off x="6242050" y="6894000"/>
              <a:ext cx="0" cy="180000"/>
            </a:xfrm>
            <a:prstGeom prst="line">
              <a:avLst/>
            </a:prstGeom>
            <a:solidFill>
              <a:schemeClr val="tx2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5" name="Gerade Verbindung 54"/>
            <p:cNvCxnSpPr/>
            <p:nvPr userDrawn="1"/>
          </p:nvCxnSpPr>
          <p:spPr bwMode="auto">
            <a:xfrm>
              <a:off x="8835479" y="6894000"/>
              <a:ext cx="0" cy="180000"/>
            </a:xfrm>
            <a:prstGeom prst="line">
              <a:avLst/>
            </a:prstGeom>
            <a:solidFill>
              <a:schemeClr val="tx2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6" name="Gerade Verbindung 55"/>
            <p:cNvCxnSpPr/>
            <p:nvPr userDrawn="1"/>
          </p:nvCxnSpPr>
          <p:spPr bwMode="auto">
            <a:xfrm>
              <a:off x="11715750" y="6894000"/>
              <a:ext cx="0" cy="180000"/>
            </a:xfrm>
            <a:prstGeom prst="line">
              <a:avLst/>
            </a:prstGeom>
            <a:solidFill>
              <a:schemeClr val="tx2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7" name="Gerade Verbindung 56"/>
            <p:cNvCxnSpPr/>
            <p:nvPr userDrawn="1"/>
          </p:nvCxnSpPr>
          <p:spPr bwMode="auto">
            <a:xfrm rot="5400000">
              <a:off x="-126000" y="242887"/>
              <a:ext cx="0" cy="180000"/>
            </a:xfrm>
            <a:prstGeom prst="line">
              <a:avLst/>
            </a:prstGeom>
            <a:solidFill>
              <a:schemeClr val="tx2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8" name="Gerade Verbindung 57"/>
            <p:cNvCxnSpPr/>
            <p:nvPr userDrawn="1"/>
          </p:nvCxnSpPr>
          <p:spPr bwMode="auto">
            <a:xfrm rot="5400000">
              <a:off x="-126000" y="946800"/>
              <a:ext cx="0" cy="180000"/>
            </a:xfrm>
            <a:prstGeom prst="line">
              <a:avLst/>
            </a:prstGeom>
            <a:solidFill>
              <a:schemeClr val="tx2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9" name="Gerade Verbindung 58"/>
            <p:cNvCxnSpPr/>
            <p:nvPr userDrawn="1"/>
          </p:nvCxnSpPr>
          <p:spPr bwMode="auto">
            <a:xfrm rot="5400000">
              <a:off x="-126000" y="1465200"/>
              <a:ext cx="0" cy="180000"/>
            </a:xfrm>
            <a:prstGeom prst="line">
              <a:avLst/>
            </a:prstGeom>
            <a:solidFill>
              <a:schemeClr val="tx2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0" name="Gerade Verbindung 59"/>
            <p:cNvCxnSpPr/>
            <p:nvPr userDrawn="1"/>
          </p:nvCxnSpPr>
          <p:spPr bwMode="auto">
            <a:xfrm rot="5400000">
              <a:off x="-126000" y="3697200"/>
              <a:ext cx="0" cy="180000"/>
            </a:xfrm>
            <a:prstGeom prst="line">
              <a:avLst/>
            </a:prstGeom>
            <a:solidFill>
              <a:schemeClr val="tx2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1" name="Gerade Verbindung 60"/>
            <p:cNvCxnSpPr/>
            <p:nvPr userDrawn="1"/>
          </p:nvCxnSpPr>
          <p:spPr bwMode="auto">
            <a:xfrm rot="5400000">
              <a:off x="-126000" y="3837600"/>
              <a:ext cx="0" cy="180000"/>
            </a:xfrm>
            <a:prstGeom prst="line">
              <a:avLst/>
            </a:prstGeom>
            <a:solidFill>
              <a:schemeClr val="tx2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2" name="Gerade Verbindung 61"/>
            <p:cNvCxnSpPr/>
            <p:nvPr userDrawn="1"/>
          </p:nvCxnSpPr>
          <p:spPr bwMode="auto">
            <a:xfrm rot="5400000">
              <a:off x="-126000" y="6110136"/>
              <a:ext cx="0" cy="180000"/>
            </a:xfrm>
            <a:prstGeom prst="line">
              <a:avLst/>
            </a:prstGeom>
            <a:solidFill>
              <a:schemeClr val="tx2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pic>
        <p:nvPicPr>
          <p:cNvPr id="63" name="Picture 2">
            <a:extLst>
              <a:ext uri="{FF2B5EF4-FFF2-40B4-BE49-F238E27FC236}">
                <a16:creationId xmlns:a16="http://schemas.microsoft.com/office/drawing/2014/main" id="{7A5E0A04-5462-4F74-ACBE-857EAC20771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4" cstate="screen"/>
          <a:srcRect/>
          <a:stretch>
            <a:fillRect/>
          </a:stretch>
        </p:blipFill>
        <p:spPr bwMode="auto">
          <a:xfrm>
            <a:off x="10061728" y="119856"/>
            <a:ext cx="216027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4" name="Grafik 63">
            <a:extLst>
              <a:ext uri="{FF2B5EF4-FFF2-40B4-BE49-F238E27FC236}">
                <a16:creationId xmlns:a16="http://schemas.microsoft.com/office/drawing/2014/main" id="{9C916B94-453D-4AD1-AB9D-6145B914166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372" b="73800"/>
          <a:stretch/>
        </p:blipFill>
        <p:spPr>
          <a:xfrm>
            <a:off x="8835479" y="40080"/>
            <a:ext cx="1354711" cy="1234292"/>
          </a:xfrm>
          <a:prstGeom prst="rect">
            <a:avLst/>
          </a:prstGeom>
        </p:spPr>
      </p:pic>
    </p:spTree>
    <p:custDataLst>
      <p:tags r:id="rId5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3" r:id="rId2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rgbClr val="00646E"/>
          </a:solidFill>
          <a:latin typeface="Arial" pitchFamily="34" charset="0"/>
          <a:ea typeface="+mj-ea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ea typeface="ＭＳ Ｐゴシック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ea typeface="ＭＳ Ｐゴシック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ea typeface="ＭＳ Ｐゴシック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ea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ea typeface="ヒラギノ角ゴ Pro W3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ea typeface="ヒラギノ角ゴ Pro W3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ea typeface="ヒラギノ角ゴ Pro W3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ea typeface="ヒラギノ角ゴ Pro W3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300"/>
        </a:spcBef>
        <a:spcAft>
          <a:spcPct val="0"/>
        </a:spcAft>
        <a:buClr>
          <a:schemeClr val="accent1"/>
        </a:buClr>
        <a:buFont typeface="Arial" pitchFamily="34" charset="0"/>
        <a:buNone/>
        <a:tabLst/>
        <a:defRPr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179388" indent="-177800" algn="l" rtl="0" eaLnBrk="1" fontAlgn="base" hangingPunct="1">
        <a:lnSpc>
          <a:spcPct val="100000"/>
        </a:lnSpc>
        <a:spcBef>
          <a:spcPts val="300"/>
        </a:spcBef>
        <a:spcAft>
          <a:spcPct val="0"/>
        </a:spcAft>
        <a:buClr>
          <a:schemeClr val="accent1"/>
        </a:buClr>
        <a:buChar char="•"/>
        <a:tabLst/>
        <a:defRPr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358775" indent="-177800" algn="l" rtl="0" eaLnBrk="1" fontAlgn="base" hangingPunct="1">
        <a:lnSpc>
          <a:spcPct val="100000"/>
        </a:lnSpc>
        <a:spcBef>
          <a:spcPts val="300"/>
        </a:spcBef>
        <a:spcAft>
          <a:spcPct val="0"/>
        </a:spcAft>
        <a:buClr>
          <a:schemeClr val="accent1"/>
        </a:buClr>
        <a:buChar char="•"/>
        <a:tabLst/>
        <a:defRPr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538163" indent="-177800" algn="l" rtl="0" eaLnBrk="1" fontAlgn="base" hangingPunct="1">
        <a:lnSpc>
          <a:spcPct val="100000"/>
        </a:lnSpc>
        <a:spcBef>
          <a:spcPts val="300"/>
        </a:spcBef>
        <a:spcAft>
          <a:spcPct val="0"/>
        </a:spcAft>
        <a:buClr>
          <a:schemeClr val="accent1"/>
        </a:buClr>
        <a:buChar char="•"/>
        <a:tabLst/>
        <a:defRPr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717550" indent="-177800" algn="l" rtl="0" eaLnBrk="1" fontAlgn="base" hangingPunct="1">
        <a:lnSpc>
          <a:spcPct val="100000"/>
        </a:lnSpc>
        <a:spcBef>
          <a:spcPts val="300"/>
        </a:spcBef>
        <a:spcAft>
          <a:spcPct val="0"/>
        </a:spcAft>
        <a:buClr>
          <a:schemeClr val="accent1"/>
        </a:buClr>
        <a:buChar char="•"/>
        <a:tabLst/>
        <a:defRPr baseline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1220788" indent="-18891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lr>
          <a:schemeClr val="accent1"/>
        </a:buClr>
        <a:buFont typeface="Wingdings" charset="0"/>
        <a:buChar char="§"/>
        <a:defRPr>
          <a:solidFill>
            <a:schemeClr val="tx1"/>
          </a:solidFill>
          <a:latin typeface="+mn-lt"/>
          <a:ea typeface="+mn-ea"/>
        </a:defRPr>
      </a:lvl6pPr>
      <a:lvl7pPr marL="1677988" indent="-18891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lr>
          <a:schemeClr val="accent1"/>
        </a:buClr>
        <a:buFont typeface="Wingdings" charset="0"/>
        <a:buChar char="§"/>
        <a:defRPr>
          <a:solidFill>
            <a:schemeClr val="tx1"/>
          </a:solidFill>
          <a:latin typeface="+mn-lt"/>
          <a:ea typeface="+mn-ea"/>
        </a:defRPr>
      </a:lvl7pPr>
      <a:lvl8pPr marL="2135188" indent="-18891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lr>
          <a:schemeClr val="accent1"/>
        </a:buClr>
        <a:buFont typeface="Wingdings" charset="0"/>
        <a:buChar char="§"/>
        <a:defRPr>
          <a:solidFill>
            <a:schemeClr val="tx1"/>
          </a:solidFill>
          <a:latin typeface="+mn-lt"/>
          <a:ea typeface="+mn-ea"/>
        </a:defRPr>
      </a:lvl8pPr>
      <a:lvl9pPr marL="2592388" indent="-18891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lr>
          <a:schemeClr val="accent1"/>
        </a:buClr>
        <a:buFont typeface="Wingdings" charset="0"/>
        <a:buChar char="§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rafik 53">
            <a:extLst>
              <a:ext uri="{FF2B5EF4-FFF2-40B4-BE49-F238E27FC236}">
                <a16:creationId xmlns:a16="http://schemas.microsoft.com/office/drawing/2014/main" id="{4ABFD157-BB98-4287-8AAD-80E48148C9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247" y="141691"/>
            <a:ext cx="8445151" cy="6594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402347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DT_VERSION" val="4.1.2.0"/>
  <p:tag name="CDT_CREATORVERSION" val="4.1.2.0"/>
  <p:tag name="CDT_TEMPLATEVERSION" val="2.0.0"/>
  <p:tag name="CDT_FONTSET" val="Arial"/>
  <p:tag name="CDT_CUSTOMER" val="Siemens_2016_16x9"/>
  <p:tag name="CDT_CUSTOMER_NAME" val="Siemens AG (Corporate Design Update 2016)"/>
  <p:tag name="CDT_LANGUAGE" val="1033"/>
  <p:tag name="THINKCELLPRESENTATIONDONOTDELETE" val="&lt;?xml version=&quot;1.0&quot; encoding=&quot;UTF-16&quot; standalone=&quot;yes&quot;?&gt;&lt;root reqver=&quot;23045&quot;&gt;&lt;version val=&quot;25108&quot;/&gt;&lt;CPresentation id=&quot;1&quot;&gt;&lt;m_precDefaultNumber&gt;&lt;m_bNumberIsYear val=&quot;1&quot;/&gt;&lt;m_chMinusSymbol&gt;-&lt;/m_chMinusSymbol&gt;&lt;m_chDecimalSymbol17909&gt;.&lt;/m_chDecimalSymbol17909&gt;&lt;m_nGroupingDigits17909 val=&quot;3&quot;/&gt;&lt;m_chGroupingSymbol17909&gt;,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1&quot;/&gt;&lt;m_chDecimalSymbol17909&gt;.&lt;/m_chDecimalSymbol17909&gt;&lt;m_nGroupingDigits17909 val=&quot;3&quot;/&gt;&lt;m_chGroupingSymbol17909&gt;,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#m/%#d/%Y&lt;/m_strFormatTime&gt;&lt;m_yearfmt&gt;&lt;begin val=&quot;0&quot;/&gt;&lt;end val=&quot;0&quot;/&gt;&lt;/m_yearfmt&gt;&lt;/m_precDefaultDate&gt;&lt;m_precDefaultYear&gt;&lt;m_yearfmt&gt;&lt;begin val=&quot;0&quot;/&gt;&lt;end val=&quot;4&quot;/&gt;&lt;/m_yearfmt&gt;&lt;/m_precDefaultYear&gt;&lt;m_precDefaultQuarter&gt;&lt;m_yearfmt&gt;&lt;begin val=&quot;0&quot;/&gt;&lt;end val=&quot;4&quot;/&gt;&lt;/m_yearfmt&gt;&lt;/m_precDefaultQuarter&gt;&lt;m_precDefaultMonth&gt;&lt;m_yearfmt&gt;&lt;begin val=&quot;0&quot;/&gt;&lt;end val=&quot;4&quot;/&gt;&lt;/m_yearfmt&gt;&lt;/m_precDefaultMonth&gt;&lt;m_precDefaultWeek&gt;&lt;m_yearfmt&gt;&lt;begin val=&quot;0&quot;/&gt;&lt;end val=&quot;4&quot;/&gt;&lt;/m_yearfmt&gt;&lt;/m_precDefaultWeek&gt;&lt;m_precDefaultDay&gt;&lt;m_yearfmt&gt;&lt;begin val=&quot;0&quot;/&gt;&lt;end val=&quot;4&quot;/&gt;&lt;/m_yearfmt&gt;&lt;/m_precDefaultDay&gt;&lt;m_mruColor&gt;&lt;m_vecMRU length=&quot;0&quot;/&gt;&lt;/m_mruColor&gt;&lt;m_eweekdayFirstOfWeek val=&quot;2&quot;/&gt;&lt;m_eweekdayFirstOfWorkweek val=&quot;1&quot;/&gt;&lt;m_eweekdayFirstOfWeekend val=&quot;6&quot;/&gt;&lt;/CPresentation&gt;&lt;/root&gt;"/>
  <p:tag name="ARTICULATE_PROJECT_OPEN" val="0"/>
  <p:tag name="ARTICULATE_SLIDE_COUNT" val="19"/>
  <p:tag name="THINKCELLUNDODONOTDELETE" val="0"/>
  <p:tag name="EE4P_STYLE_ID" val="20857096-870a-42a2-a11e-36364d9facba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DT_PROT" val="3"/>
  <p:tag name="CDT_PROT_TOP" val="0"/>
  <p:tag name="CDT_PROT_LEFT" val="0"/>
  <p:tag name="CDT_PROT_WIDTH" val="0"/>
  <p:tag name="CDT_PROT_HEIGHT" val="0"/>
  <p:tag name="CDT_LINEUNVISIBLE" val="True"/>
  <p:tag name="CDT_LINEFIXED" val="True"/>
  <p:tag name="CDT_DESIGN_NAME" val="Siemens 2013 – 16:9"/>
  <p:tag name="CDT_MASTERSHAPE1" val="7:0-0-326,75-960,5"/>
  <p:tag name="CDT_MASTERSHAPE2" val="57350:326,7-26,62504-68,50504-933,8749"/>
  <p:tag name="CDT_MASTERSHAPE3" val="57351:295,7487-26,62504-30,95134-933,8749"/>
  <p:tag name="CDT_MASTERSHAPE4" val="6:0-480,25-0,1250394-0,1250394"/>
  <p:tag name="CDT_MASTERSHAPE5" val="8:0-809,1249-63,37504-113,37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DT_PROT" val="3"/>
  <p:tag name="CDT_PROT_TOP" val="0"/>
  <p:tag name="CDT_PROT_LEFT" val="0"/>
  <p:tag name="CDT_PROT_WIDTH" val="0"/>
  <p:tag name="CDT_PROT_HEIGHT" val="0"/>
  <p:tag name="CDT_LINEUNVISIBLE" val="True"/>
  <p:tag name="CDT_LINEFIXED" val="True"/>
  <p:tag name="CDT_DESIGN_NAME" val="Siemens 2013 – 16:9"/>
  <p:tag name="CDT_MASTERSHAPE1" val="7:0-0-406,5005-960,5"/>
  <p:tag name="CDT_MASTERSHAPE2" val="57350:337,575-26,62504-68,50504-933,8749"/>
  <p:tag name="CDT_MASTERSHAPE3" val="57351:406,08-26,62504-30,95134-933,8749"/>
  <p:tag name="CDT_MASTERSHAPE4" val="6:0-480,25-0,1250394-0,1250394"/>
  <p:tag name="CDT_MASTERSHAPE5" val="9:0-809,1249-63,37504-113,37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DT_PROT" val="3"/>
  <p:tag name="CDT_PROT_TOP" val="0"/>
  <p:tag name="CDT_PROT_LEFT" val="0"/>
  <p:tag name="CDT_PROT_WIDTH" val="0"/>
  <p:tag name="CDT_PROT_HEIGHT" val="0"/>
  <p:tag name="CDT_LINEUNVISIBLE" val="True"/>
  <p:tag name="CDT_LINEFIXED" val="True"/>
  <p:tag name="CDT_DESIGN_NAME" val="Siemens 2013 – 16:9"/>
  <p:tag name="CDT_MASTERSHAPE1" val="5:111,25-366,85-374,25-593,65"/>
  <p:tag name="CDT_MASTERSHAPE2" val="13:111,25-366,8501-374,25-593,6499"/>
  <p:tag name="CDT_MASTERSHAPE3" val="2:0-0-99,87504-960,5"/>
  <p:tag name="CDT_MASTERSHAPE4" val="11:111,25-0-374,25-355,5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DT_PROT" val="3"/>
  <p:tag name="CDT_PROT_TOP" val="0"/>
  <p:tag name="CDT_PROT_LEFT" val="0"/>
  <p:tag name="CDT_PROT_WIDTH" val="0"/>
  <p:tag name="CDT_PROT_HEIGHT" val="0"/>
  <p:tag name="CDT_LINEUNVISIBLE" val="True"/>
  <p:tag name="CDT_LINEFIXED" val="True"/>
  <p:tag name="CDT_DESIGN_NAME" val="Siemens 2013 – 16:9"/>
  <p:tag name="CDT_MASTERSHAPE1" val="2:0-0-99,87504-960,5"/>
  <p:tag name="CDT_MASTERSHAPE2" val="13:111,25-49,37504-374,25-306,1349"/>
  <p:tag name="CDT_MASTERSHAPE3" val="5:111,25-366,85-374,25-593,6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DT_PROT" val="3"/>
  <p:tag name="CDT_PROT_TOP" val="0"/>
  <p:tag name="CDT_PROT_LEFT" val="0"/>
  <p:tag name="CDT_PROT_WIDTH" val="0"/>
  <p:tag name="CDT_PROT_HEIGHT" val="0"/>
  <p:tag name="CDT_LINEUNVISIBLE" val="True"/>
  <p:tag name="CDT_LINEFIXED" val="True"/>
  <p:tag name="CDT_DESIGN_NAME" val="Siemens 2013 – 16:9"/>
  <p:tag name="CDT_MASTERSHAPE1" val="2:0-0-99,87504-960,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DT_PROT" val="3"/>
  <p:tag name="CDT_PROT_TOP" val="0"/>
  <p:tag name="CDT_PROT_LEFT" val="0"/>
  <p:tag name="CDT_PROT_WIDTH" val="0"/>
  <p:tag name="CDT_PROT_HEIGHT" val="0"/>
  <p:tag name="CDT_LINEUNVISIBLE" val="True"/>
  <p:tag name="CDT_LINEFIXED" val="True"/>
  <p:tag name="CDT_DESIGN_NAME" val="Siemens 2013 – 16:9"/>
  <p:tag name="CDT_MASTERSHAPE1" val="2:0-0-99,87504-960,5"/>
  <p:tag name="CDT_MASTERSHAPE2" val="3:111,25-49,37504-374,25-646,3749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DT_PROT" val="3"/>
  <p:tag name="CDT_PROT_TOP" val="0"/>
  <p:tag name="CDT_PROT_LEFT" val="0"/>
  <p:tag name="CDT_PROT_WIDTH" val="0"/>
  <p:tag name="CDT_PROT_HEIGHT" val="0"/>
  <p:tag name="CDT_LINEUNVISIBLE" val="True"/>
  <p:tag name="CDT_LINEFIXED" val="True"/>
  <p:tag name="CDT_DESIGN_NAME" val="Siemens 2013 – 16:9"/>
  <p:tag name="CDT_MASTERSHAPE1" val="2:0-0-99,87504-960,5"/>
  <p:tag name="CDT_MASTERSHAPE2" val="3:111,25-49,37504-374,25-532,9134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DT_PROT" val="3"/>
  <p:tag name="CDT_PROT_TOP" val="0"/>
  <p:tag name="CDT_PROT_LEFT" val="0"/>
  <p:tag name="CDT_PROT_WIDTH" val="0"/>
  <p:tag name="CDT_PROT_HEIGHT" val="0"/>
  <p:tag name="CDT_LINEUNVISIBLE" val="True"/>
  <p:tag name="CDT_LINEFIXED" val="True"/>
  <p:tag name="CDT_DESIGN_NAME" val="Siemens 2013 – 16:9"/>
  <p:tag name="CDT_MASTERSHAPE1" val="2:0-0-99,87504-960,5"/>
  <p:tag name="CDT_MASTERSHAPE2" val="3:111,25-49,37504-374,25-430,875"/>
  <p:tag name="CDT_MASTERSHAPE3" val="4:111,25-491,625-374,25-430,875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DT_PROT" val="3"/>
  <p:tag name="CDT_PROT_TOP" val="0"/>
  <p:tag name="CDT_PROT_LEFT" val="0"/>
  <p:tag name="CDT_PROT_WIDTH" val="0"/>
  <p:tag name="CDT_PROT_HEIGHT" val="0"/>
  <p:tag name="CDT_LINEUNVISIBLE" val="True"/>
  <p:tag name="CDT_LINEFIXED" val="True"/>
  <p:tag name="CDT_DESIGN_NAME" val="Siemens 2013 – 16:9"/>
  <p:tag name="CDT_MASTERSHAPE1" val="2:0-0-99,87504-960,5"/>
  <p:tag name="CDT_MASTERSHAPE2" val="3:111,2501-49,37504-181,375-646,3749"/>
  <p:tag name="CDT_MASTERSHAPE3" val="13:304-49,37504-181,5-646,3749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DT_PROT" val="3"/>
  <p:tag name="CDT_PROT_TOP" val="0"/>
  <p:tag name="CDT_PROT_LEFT" val="0"/>
  <p:tag name="CDT_PROT_WIDTH" val="0"/>
  <p:tag name="CDT_PROT_HEIGHT" val="0"/>
  <p:tag name="CDT_LINEUNVISIBLE" val="True"/>
  <p:tag name="CDT_LINEFIXED" val="True"/>
  <p:tag name="CDT_DESIGN_NAME" val="Siemens 2013 – 16:9"/>
  <p:tag name="CDT_MASTERSHAPE1" val="2:0-0-99,87504-960,5"/>
  <p:tag name="CDT_MASTERSHAPE2" val="3:111,25-49,37504-374,25-283,5"/>
  <p:tag name="CDT_MASTERSHAPE3" val="13:111,25-344,125-374,25-283,4646"/>
  <p:tag name="CDT_MASTERSHAPE4" val="12:111,25-639,0355-374,25-283,464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DT_PROT" val="3"/>
  <p:tag name="CDT_PROT_TOP" val="0"/>
  <p:tag name="CDT_PROT_LEFT" val="0"/>
  <p:tag name="CDT_PROT_WIDTH" val="0"/>
  <p:tag name="CDT_PROT_HEIGHT" val="0"/>
  <p:tag name="CDT_LINEUNVISIBLE" val="True"/>
  <p:tag name="CDT_LINEFIXED" val="True"/>
  <p:tag name="CDT_DESIGN_NAME" val="Siemens 2013 – 16:9"/>
  <p:tag name="CDT_MASTERSHAPE1" val="2:0-0-99,87504-960,5"/>
  <p:tag name="CDT_MASTERSHAPE2" val="3:111,2501-49,37504-181,375-430,875"/>
  <p:tag name="CDT_MASTERSHAPE3" val="4:111,25-491,625-181,375-430,875"/>
  <p:tag name="CDT_MASTERSHAPE4" val="5:304-49,37504-181,5-430,875"/>
  <p:tag name="CDT_MASTERSHAPE5" val="6:304-491,625-181,5-430,875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DT_PROT" val="3"/>
  <p:tag name="CDT_PROT_TOP" val="0"/>
  <p:tag name="CDT_PROT_LEFT" val="0"/>
  <p:tag name="CDT_PROT_WIDTH" val="0"/>
  <p:tag name="CDT_PROT_HEIGHT" val="0"/>
  <p:tag name="CDT_LINEUNVISIBLE" val="True"/>
  <p:tag name="CDT_LINEFIXED" val="True"/>
  <p:tag name="CDT_DESIGN_NAME" val="Siemens 2013 – 16:9"/>
  <p:tag name="CDT_MASTERSHAPE1" val="2:0-0-99,87504-960,5"/>
  <p:tag name="CDT_MASTERSHAPE2" val="5:111,25-820,4528-374,25-102,0472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DT_PROT" val="3"/>
  <p:tag name="CDT_PROT_TOP" val="0"/>
  <p:tag name="CDT_PROT_LEFT" val="0"/>
  <p:tag name="CDT_PROT_WIDTH" val="0"/>
  <p:tag name="CDT_PROT_HEIGHT" val="0"/>
  <p:tag name="CDT_LINEUNVISIBLE" val="True"/>
  <p:tag name="CDT_LINEFIXED" val="True"/>
  <p:tag name="CDT_DESIGN_NAME" val="Siemens 2013 – 16:9"/>
  <p:tag name="CDT_MASTERSHAPE1" val="2:0-0-99,87504-960,5"/>
  <p:tag name="CDT_MASTERSHAPE2" val="3:111,25-49,37504-374,25-646,3749"/>
  <p:tag name="CDT_MASTERSHAPE3" val="5:111,25-820,4528-374,25-102,0472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DT_PROT" val="3"/>
  <p:tag name="CDT_PROT_TOP" val="0"/>
  <p:tag name="CDT_PROT_LEFT" val="0"/>
  <p:tag name="CDT_PROT_WIDTH" val="0"/>
  <p:tag name="CDT_PROT_HEIGHT" val="0"/>
  <p:tag name="CDT_LINEUNVISIBLE" val="True"/>
  <p:tag name="CDT_LINEFIXED" val="True"/>
  <p:tag name="CDT_DESIGN_NAME" val="Siemens 2013 – 16:9"/>
  <p:tag name="CDT_MASTERSHAPE1" val="2:0-0-99,87504-960,5"/>
  <p:tag name="CDT_MASTERSHAPE2" val="3:111,25-49,37504-374,25-532,9134"/>
  <p:tag name="CDT_MASTERSHAPE3" val="6:111,25-820,4528-374,25-102,0472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DT_PROT" val="3"/>
  <p:tag name="CDT_PROT_TOP" val="0"/>
  <p:tag name="CDT_PROT_LEFT" val="0"/>
  <p:tag name="CDT_PROT_WIDTH" val="0"/>
  <p:tag name="CDT_PROT_HEIGHT" val="0"/>
  <p:tag name="CDT_LINEUNVISIBLE" val="True"/>
  <p:tag name="CDT_LINEFIXED" val="True"/>
  <p:tag name="CDT_DESIGN_NAME" val="Siemens 2013 – 16:9"/>
  <p:tag name="CDT_MASTERSHAPE1" val="2:0-0-99,87504-960,5"/>
  <p:tag name="CDT_MASTERSHAPE2" val="3:111,25-49,37504-374,25-317,4803"/>
  <p:tag name="CDT_MASTERSHAPE3" val="13:111,25-378,2697-374,25-317,4803"/>
  <p:tag name="CDT_MASTERSHAPE4" val="6:111,25-820,4528-374,25-102,0472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DT_PROT" val="3"/>
  <p:tag name="CDT_PROT_TOP" val="0"/>
  <p:tag name="CDT_PROT_LEFT" val="0"/>
  <p:tag name="CDT_PROT_WIDTH" val="0"/>
  <p:tag name="CDT_PROT_HEIGHT" val="0"/>
  <p:tag name="CDT_LINEUNVISIBLE" val="True"/>
  <p:tag name="CDT_LINEFIXED" val="True"/>
  <p:tag name="CDT_DESIGN_NAME" val="Siemens 2013 – 16:9"/>
  <p:tag name="CDT_MASTERSHAPE1" val="2:0-0-99,87504-960,5"/>
  <p:tag name="CDT_MASTERSHAPE2" val="3:111,25-49,37504-374,25-204,0945"/>
  <p:tag name="CDT_MASTERSHAPE3" val="13:111,25-264,7559-374,25-215,4941"/>
  <p:tag name="CDT_MASTERSHAPE4" val="12:111,25-491,625-374,25-204,125"/>
  <p:tag name="CDT_MASTERSHAPE5" val="7:111,25-820,4528-374,25-102,0472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DT_PROT" val="3"/>
  <p:tag name="CDT_PROT_TOP" val="0"/>
  <p:tag name="CDT_PROT_LEFT" val="0"/>
  <p:tag name="CDT_PROT_WIDTH" val="0"/>
  <p:tag name="CDT_PROT_HEIGHT" val="0"/>
  <p:tag name="CDT_LINEUNVISIBLE" val="True"/>
  <p:tag name="CDT_LINEFIXED" val="True"/>
  <p:tag name="CDT_DESIGN_NAME" val="Siemens 2013 – 16:9"/>
  <p:tag name="CDT_MASTERSHAPE1" val="2:0-0-99,87504-960,5"/>
  <p:tag name="CDT_MASTERSHAPE2" val="3:111,2501-49,37504-181,375-646,3749"/>
  <p:tag name="CDT_MASTERSHAPE3" val="13:304-49,37504-181,5-646,3749"/>
  <p:tag name="CDT_MASTERSHAPE4" val="6:111,25-820,4528-374,25-102,0472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DT_PROT" val="3"/>
  <p:tag name="CDT_PROT_TOP" val="0"/>
  <p:tag name="CDT_PROT_LEFT" val="0"/>
  <p:tag name="CDT_PROT_WIDTH" val="0"/>
  <p:tag name="CDT_PROT_HEIGHT" val="0"/>
  <p:tag name="CDT_LINEUNVISIBLE" val="True"/>
  <p:tag name="CDT_LINEFIXED" val="True"/>
  <p:tag name="CDT_DESIGN_NAME" val="Siemens 2013 – 16:9"/>
  <p:tag name="CDT_MASTERSHAPE1" val="2:0-0-99,87504-960,5"/>
  <p:tag name="CDT_MASTERSHAPE2" val="3:111,2501-49,37504-181,375-317,4803"/>
  <p:tag name="CDT_MASTERSHAPE3" val="13:111,25-378,2696-181,375-317,4803"/>
  <p:tag name="CDT_MASTERSHAPE4" val="12:304-49,37504-181,5-317,4803"/>
  <p:tag name="CDT_MASTERSHAPE5" val="15:304-378,2697-181,5-317,4803"/>
  <p:tag name="CDT_MASTERSHAPE6" val="10:111,25-820,4528-374,25-102,0472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DT_PROT" val="3"/>
  <p:tag name="CDT_PROT_TOP" val="0"/>
  <p:tag name="CDT_PROT_LEFT" val="0"/>
  <p:tag name="CDT_PROT_WIDTH" val="0"/>
  <p:tag name="CDT_PROT_HEIGHT" val="0"/>
  <p:tag name="CDT_LINEUNVISIBLE" val="True"/>
  <p:tag name="CDT_LINEFIXED" val="True"/>
  <p:tag name="CDT_DESIGN_NAME" val="Siemens 2013 – 16:9"/>
  <p:tag name="CDT_MASTERSHAPE1" val="15:0-0-99,87504-960,5"/>
  <p:tag name="CDT_MASTERSHAPE2" val="3078:0-0-99,87504-960,5"/>
  <p:tag name="CDT_MASTERSHAPE3" val="3079:111,25-49,37504-374,25-646,3749"/>
  <p:tag name="CDT_MASTERSHAPE4" val="10:0-809,1142-63,50622-113,3858"/>
  <p:tag name="CDT_MASTERSHAPE5" val="16:485,5-0-34-960,5"/>
  <p:tag name="CDT_MASTERSHAPE6" val="17:519,5-0-20,5-309,6244"/>
  <p:tag name="CDT_MASTERSHAPE7" val="18:519,5-0-20,5-138,9988"/>
  <p:tag name="CDT_MASTERSHAPE8" val="19:519,5-298,2492-20,5-662,2507"/>
  <p:tag name="CDT_MASTERSHAPE9" val="20:0-480,25-0,1250394-0,1250394"/>
  <p:tag name="CDT_MASTERSHAPE10" val="3072:0-0-0-0"/>
  <p:tag name="CDT_MASTERSHAPE11" val="3073:0-0-0-0"/>
  <p:tag name="CDT_MASTERSHAPE12" val="3074:0-0-0-0"/>
  <p:tag name="CDT_MASTERSHAPE13" val="3075:0-0-0-0"/>
  <p:tag name="CDT_MASTERSHAPE14" val="3076:0-0-0-0"/>
  <p:tag name="CDT_MASTERSHAPE15" val="3077:0-0-0-0"/>
  <p:tag name="CDT_MASTERSHAPE16" val="3080:0-0-0-0"/>
  <p:tag name="CDT_MASTERSHAPE17" val="3081:0-0-0-0"/>
  <p:tag name="CDT_MASTERSHAPE18" val="3082:0-0-0-0"/>
  <p:tag name="CDT_MASTERSHAPE19" val="3083:0-0-0-0"/>
  <p:tag name="CDT_MASTERSHAPE20" val="3084:0-0-0-0"/>
  <p:tag name="CDT_MASTERSHAPE21" val="3085:0-0-0-0"/>
  <p:tag name="CDT_MASTERSHAPE22" val="3086:0-0-0-0"/>
  <p:tag name="CDT_MASTERSHAPE23" val="3087:0-0-0-0"/>
  <p:tag name="CDT_MASTERSHAPE24" val="3088:0-0-0-0"/>
  <p:tag name="CDT_MASTERSHAPE25" val="3089:0-0-0-0"/>
  <p:tag name="CDT_MASTERSHAPE26" val="3090:0-0-0-0"/>
  <p:tag name="CDT_MASTERSHAPE27" val="3091:0-0-0-0"/>
  <p:tag name="CDT_MASTERSHAPE28" val="3092:0-0-0-0"/>
  <p:tag name="CDT_MASTERSHAPE29" val="3093:0-0-0-0"/>
  <p:tag name="CDT_MASTERSHAPE30" val="3094:0-0-0-0"/>
  <p:tag name="CDT_MASTERSHAPE31" val="3095:0-0-0-0"/>
  <p:tag name="CDT_MASTERSHAPE32" val="3096:0-0-0-0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DT_FILLFIXED" val="True"/>
  <p:tag name="CDT_LINEFIXED" val="True"/>
  <p:tag name="CDT_FILLUNVISIBLE" val="False"/>
  <p:tag name="CDT_LINEUNVISIBLE" val="True"/>
  <p:tag name="CDT_COLBF_NEW" val="19"/>
  <p:tag name="CDT_COLFF_NEW" val="19"/>
  <p:tag name="CDT_EXTCOL" val="True"/>
  <p:tag name="CDT_COLTX_NEW" val="20"/>
  <p:tag name="CDT_TARGETSHAPE_NEW" val="3"/>
  <p:tag name="CDT_PROT" val="4"/>
  <p:tag name="CDT_PROT_TOP" val="235,2668"/>
  <p:tag name="CDT_PROT_LEFT" val="26,62496"/>
  <p:tag name="CDT_PROT_WIDTH" val="933,8749"/>
  <p:tag name="CDT_PROT_HEIGHT" val="99,70441"/>
  <p:tag name="CDT_DELETE_ONEVENT_NEWPRES" val="Fals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DT_FILLFIXED" val="True"/>
  <p:tag name="CDT_LINEFIXED" val="True"/>
  <p:tag name="CDT_FILLUNVISIBLE" val="True"/>
  <p:tag name="CDT_LINEUNVISIBLE" val="True"/>
  <p:tag name="CDT_AUTODIALOG" val="1"/>
  <p:tag name="CDT_EXTCOL" val="True"/>
  <p:tag name="CDT_COLTX_NEW" val="26"/>
  <p:tag name="CDT_TARGETSHAPE_NEW" val="2"/>
  <p:tag name="CDT_PROT" val="3"/>
  <p:tag name="CDT_PROT_TOP" val="0"/>
  <p:tag name="CDT_PROT_LEFT" val="480,25"/>
  <p:tag name="CDT_PROT_WIDTH" val="0,1250394"/>
  <p:tag name="CDT_PROT_HEIGHT" val="0,1250394"/>
  <p:tag name="CDT_DELETE_ONEVENT_NEWPRES" val="Fals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DT_FILLFIXED" val="True"/>
  <p:tag name="CDT_LINEFIXED" val="True"/>
  <p:tag name="CDT_FILLUNVISIBLE" val="False"/>
  <p:tag name="CDT_LINEUNVISIBLE" val="True"/>
  <p:tag name="CDT_COLBF_NEW" val="21"/>
  <p:tag name="CDT_COLFF_NEW" val="21"/>
  <p:tag name="CDT_EXTCOL" val="True"/>
  <p:tag name="CDT_COLTX_NEW" val="22"/>
  <p:tag name="CDT_TARGETSHAPE_NEW" val="20"/>
  <p:tag name="CDT_DELETE_ONEVENT_NEWPRES" val="False"/>
  <p:tag name="CDT_PROT" val="2"/>
  <p:tag name="CDT_PROT_TOP" val="111,25"/>
  <p:tag name="CDT_PROT_LEFT" val="366,8501"/>
  <p:tag name="CDT_PROT_WIDTH" val="593,6499"/>
  <p:tag name="CDT_PROT_HEIGHT" val="374,2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DT_FILLFIXED" val="True"/>
  <p:tag name="CDT_LINEFIXED" val="True"/>
  <p:tag name="CDT_FILLUNVISIBLE" val="True"/>
  <p:tag name="CDT_LINEUNVISIBLE" val="True"/>
  <p:tag name="CDT_DELETE_ONEVENT_NEWPRES" val="False"/>
  <p:tag name="CDT_PROT" val="2"/>
  <p:tag name="CDT_PROT_TOP" val="0"/>
  <p:tag name="CDT_PROT_LEFT" val="0"/>
  <p:tag name="CDT_PROT_WIDTH" val="960,5"/>
  <p:tag name="CDT_PROT_HEIGHT" val="99,8750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DT_PROT" val="2"/>
  <p:tag name="CDT_PROT_TOP" val="111,25"/>
  <p:tag name="CDT_PROT_LEFT" val="49,37504"/>
  <p:tag name="CDT_PROT_WIDTH" val="646,3749"/>
  <p:tag name="CDT_PROT_HEIGHT" val="374,2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DT_PROT" val="3"/>
  <p:tag name="CDT_PROT_TOP" val="0"/>
  <p:tag name="CDT_PROT_LEFT" val="0"/>
  <p:tag name="CDT_PROT_WIDTH" val="0"/>
  <p:tag name="CDT_PROT_HEIGHT" val="0"/>
  <p:tag name="CDT_LINEUNVISIBLE" val="True"/>
  <p:tag name="CDT_LINEFIXED" val="True"/>
  <p:tag name="CDT_DESIGN_NAME" val="Siemens 2013 – 16:9"/>
  <p:tag name="CDT_MASTERSHAPE1" val="15:0-0-326,7-960,5"/>
  <p:tag name="CDT_MASTERSHAPE2" val="11:0-0-326,7-960,5"/>
  <p:tag name="CDT_MASTERSHAPE3" val="57350:326,7-26,62496-68,50504-933,8749"/>
  <p:tag name="CDT_MASTERSHAPE4" val="57351:295,7487-26,62496-30,95134-933,8749"/>
  <p:tag name="CDT_MASTERSHAPE5" val="12:0-480,25-0,1250394-0,1250394"/>
  <p:tag name="CDT_MASTERSHAPE6" val="13:0-49,37504-76,20732-136,063"/>
  <p:tag name="CDT_MASTERSHAPE7" val="14:485,5-0-34-960,5"/>
  <p:tag name="CDT_MASTERSHAPE8" val="10:485,5-695,75-34-264,7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DT_PROT" val="3"/>
  <p:tag name="CDT_PROT_TOP" val="0"/>
  <p:tag name="CDT_PROT_LEFT" val="0"/>
  <p:tag name="CDT_PROT_WIDTH" val="0"/>
  <p:tag name="CDT_PROT_HEIGHT" val="0"/>
  <p:tag name="CDT_LINEUNVISIBLE" val="True"/>
  <p:tag name="CDT_LINEFIXED" val="True"/>
  <p:tag name="CDT_DESIGN_NAME" val="Siemens 2013 – 16:9"/>
  <p:tag name="CDT_MASTERSHAPE1" val="16:0-0-406,08-960,5"/>
  <p:tag name="CDT_MASTERSHAPE2" val="13:0-0-406,08-960,5"/>
  <p:tag name="CDT_MASTERSHAPE3" val="57350:337,575-26,62496-68,50504-933,8749"/>
  <p:tag name="CDT_MASTERSHAPE4" val="57351:406,08-26,62496-30,95134-933,8749"/>
  <p:tag name="CDT_MASTERSHAPE5" val="11:0-480,25-0,1250394-0,1250394"/>
  <p:tag name="CDT_MASTERSHAPE6" val="14:0-49,37504-76,20732-136,063"/>
  <p:tag name="CDT_MASTERSHAPE7" val="15:485,5-0-34-960,5"/>
  <p:tag name="CDT_MASTERSHAPE8" val="12:485,5-695,75-34-264,7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DT_PROT" val="3"/>
  <p:tag name="CDT_PROT_TOP" val="0"/>
  <p:tag name="CDT_PROT_LEFT" val="0"/>
  <p:tag name="CDT_PROT_WIDTH" val="0"/>
  <p:tag name="CDT_PROT_HEIGHT" val="0"/>
  <p:tag name="CDT_LINEUNVISIBLE" val="True"/>
  <p:tag name="CDT_LINEFIXED" val="True"/>
  <p:tag name="CDT_DESIGN_NAME" val="Siemens 2013 – 16:9"/>
  <p:tag name="CDT_MASTERSHAPE1" val="16:0-0-540-960,5"/>
  <p:tag name="CDT_MASTERSHAPE2" val="14:0-0-540-960,5"/>
  <p:tag name="CDT_MASTERSHAPE3" val="57350:190,6199-26,62496-99,70441-933,8749"/>
  <p:tag name="CDT_MASTERSHAPE4" val="11:0-480,25-0,1250394-0,1250394"/>
  <p:tag name="CDT_MASTERSHAPE5" val="12:0-49,37504-76,20732-136,063"/>
  <p:tag name="CDT_MASTERSHAPE6" val="15:485,5-0-34-960,5"/>
  <p:tag name="CDT_MASTERSHAPE7" val="57351:190,62-26,62504-30,95134-933,8749"/>
  <p:tag name="CDT_MASTERSHAPE8" val="13:485,5-695,75-34-264,7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DT_PROT" val="3"/>
  <p:tag name="CDT_PROT_TOP" val="0"/>
  <p:tag name="CDT_PROT_LEFT" val="0"/>
  <p:tag name="CDT_PROT_WIDTH" val="0"/>
  <p:tag name="CDT_PROT_HEIGHT" val="0"/>
  <p:tag name="CDT_LINEUNVISIBLE" val="True"/>
  <p:tag name="CDT_LINEFIXED" val="True"/>
  <p:tag name="CDT_DESIGN_NAME" val="Siemens 2013 – 16:9"/>
  <p:tag name="CDT_MASTERSHAPE1" val="16:0-0-540-960,5"/>
  <p:tag name="CDT_MASTERSHAPE2" val="14:0-0-540-960,5"/>
  <p:tag name="CDT_MASTERSHAPE3" val="57350:235,2668-26,62496-99,70441-933,8749"/>
  <p:tag name="CDT_MASTERSHAPE4" val="11:0-480,25-0,1250394-0,1250394"/>
  <p:tag name="CDT_MASTERSHAPE5" val="13:0-49,37504-76,20732-136,063"/>
  <p:tag name="CDT_MASTERSHAPE6" val="15:485,5-0-34-960,5"/>
  <p:tag name="CDT_MASTERSHAPE7" val="57351:304-26,62504-30,95134-933,8749"/>
  <p:tag name="CDT_MASTERSHAPE8" val="12:485,5-695,75-34-264,75"/>
</p:tagLst>
</file>

<file path=ppt/theme/theme1.xml><?xml version="1.0" encoding="utf-8"?>
<a:theme xmlns:a="http://schemas.openxmlformats.org/drawingml/2006/main" name="CT_Master_16x9_EN_2017">
  <a:themeElements>
    <a:clrScheme name="Siemens">
      <a:dk1>
        <a:srgbClr val="000000"/>
      </a:dk1>
      <a:lt1>
        <a:srgbClr val="FFFFFF"/>
      </a:lt1>
      <a:dk2>
        <a:srgbClr val="000000"/>
      </a:dk2>
      <a:lt2>
        <a:srgbClr val="ADBECB"/>
      </a:lt2>
      <a:accent1>
        <a:srgbClr val="879BAA"/>
      </a:accent1>
      <a:accent2>
        <a:srgbClr val="BECDD7"/>
      </a:accent2>
      <a:accent3>
        <a:srgbClr val="EB780A"/>
      </a:accent3>
      <a:accent4>
        <a:srgbClr val="641946"/>
      </a:accent4>
      <a:accent5>
        <a:srgbClr val="005F87"/>
      </a:accent5>
      <a:accent6>
        <a:srgbClr val="647D2D"/>
      </a:accent6>
      <a:hlink>
        <a:srgbClr val="EB780A"/>
      </a:hlink>
      <a:folHlink>
        <a:srgbClr val="641946"/>
      </a:folHlink>
    </a:clrScheme>
    <a:fontScheme name="Siemen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solidFill>
            <a:schemeClr val="accent1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</a:spDef>
    <a:lnDef>
      <a:spPr bwMode="auto">
        <a:solidFill>
          <a:schemeClr val="tx2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/>
    </a:lnDef>
    <a:txDef>
      <a:spPr>
        <a:noFill/>
      </a:spPr>
      <a:bodyPr wrap="none" lIns="0" tIns="0" rIns="0" bIns="0" rtlCol="0">
        <a:spAutoFit/>
      </a:bodyPr>
      <a:lstStyle>
        <a:defPPr>
          <a:spcBef>
            <a:spcPts val="0"/>
          </a:spcBef>
          <a:defRPr sz="1200" dirty="0" err="1" smtClean="0">
            <a:solidFill>
              <a:schemeClr val="tx1"/>
            </a:solidFill>
          </a:defRPr>
        </a:defPPr>
      </a:lstStyle>
    </a:txDef>
  </a:objectDefaults>
  <a:extraClrSchemeLst/>
  <a:custClrLst>
    <a:custClr name="Siemens Snow">
      <a:srgbClr val="FFFFFF"/>
    </a:custClr>
    <a:custClr name="Siemens Accent Yellow dark">
      <a:srgbClr val="EB780A"/>
    </a:custClr>
    <a:custClr name="Siemens Yellow light">
      <a:srgbClr val="FFB900"/>
    </a:custClr>
    <a:custClr name="Siemens Stone (1)">
      <a:srgbClr val="3C464B"/>
    </a:custClr>
    <a:custClr name="Siemens Sand (1)">
      <a:srgbClr val="73645A"/>
    </a:custClr>
    <a:custClr name="Siemens Accent Teal (1)">
      <a:srgbClr val="00646E"/>
    </a:custClr>
    <a:custClr name="Siemens Accent Yellow (1)">
      <a:srgbClr val="7D2D1E"/>
    </a:custClr>
    <a:custClr name="Siemens Accent Red (1)">
      <a:srgbClr val="411432"/>
    </a:custClr>
    <a:custClr name="Siemens Accent Blue (1)">
      <a:srgbClr val="004669"/>
    </a:custClr>
    <a:custClr name="Siemens Accent Green (1)">
      <a:srgbClr val="465F19"/>
    </a:custClr>
    <a:custClr name="True Black">
      <a:srgbClr val="000000"/>
    </a:custClr>
    <a:custClr name="Siemens Accent Red dark">
      <a:srgbClr val="641946"/>
    </a:custClr>
    <a:custClr name="Siemens Red light">
      <a:srgbClr val="AF235F"/>
    </a:custClr>
    <a:custClr name="Siemens Stone (2)">
      <a:srgbClr val="788791"/>
    </a:custClr>
    <a:custClr name="Siemens Sand (2)">
      <a:srgbClr val="9B9682"/>
    </a:custClr>
    <a:custClr name="Siemens Accent Teal (2)">
      <a:srgbClr val="0F8287"/>
    </a:custClr>
    <a:custClr name="Siemens Accent Yellow (2)">
      <a:srgbClr val="C85A1E"/>
    </a:custClr>
    <a:custClr name="Siemens Accent Red (2)">
      <a:srgbClr val="641946"/>
    </a:custClr>
    <a:custClr name="Siemens Accent Blue (2)">
      <a:srgbClr val="005F87"/>
    </a:custClr>
    <a:custClr name="Siemens Accent Green (2)">
      <a:srgbClr val="647D2D"/>
    </a:custClr>
    <a:custClr name="Siemens Stone light">
      <a:srgbClr val="879BAA"/>
    </a:custClr>
    <a:custClr name="Siemens Accent Blue dark">
      <a:srgbClr val="005F87"/>
    </a:custClr>
    <a:custClr name="Siemens Accent Blue light">
      <a:srgbClr val="50BED7"/>
    </a:custClr>
    <a:custClr name="Siemens Stone (3)">
      <a:srgbClr val="9BAFBE"/>
    </a:custClr>
    <a:custClr name="Siemens Sand (3)">
      <a:srgbClr val="B9B9A5"/>
    </a:custClr>
    <a:custClr name="Siemens Accent Teal (3)">
      <a:srgbClr val="32A0A0"/>
    </a:custClr>
    <a:custClr name="Siemens Accent Yellow (3)">
      <a:srgbClr val="EB780A"/>
    </a:custClr>
    <a:custClr name="Siemens Accent Red (3)">
      <a:srgbClr val="871E50"/>
    </a:custClr>
    <a:custClr name="Siemens Accent Blue (3)">
      <a:srgbClr val="2387AA"/>
    </a:custClr>
    <a:custClr name="Siemens Accent Green (3)">
      <a:srgbClr val="879628"/>
    </a:custClr>
    <a:custClr name="Siemens Stone light 35%">
      <a:srgbClr val="BECDD7"/>
    </a:custClr>
    <a:custClr name="Siemens Accent Green">
      <a:srgbClr val="647D2D"/>
    </a:custClr>
    <a:custClr name="Siemens Accent Green light">
      <a:srgbClr val="AAB414"/>
    </a:custClr>
    <a:custClr name="Siemens Stone (4)">
      <a:srgbClr val="BECDD7"/>
    </a:custClr>
    <a:custClr name="Siemens Sand (4)">
      <a:srgbClr val="D7D7CD"/>
    </a:custClr>
    <a:custClr name="Siemens Accent Teal (4)">
      <a:srgbClr val="4BB9B9"/>
    </a:custClr>
    <a:custClr name="Siemens Accent Yellow (4)">
      <a:srgbClr val="FFB900"/>
    </a:custClr>
    <a:custClr name="Siemens Accent Red (4)">
      <a:srgbClr val="AF235F"/>
    </a:custClr>
    <a:custClr name="Siemens Accent Blue (4)">
      <a:srgbClr val="41AAC8"/>
    </a:custClr>
    <a:custClr name="Siemens Accent Green (4)">
      <a:srgbClr val="AAB414"/>
    </a:custClr>
    <a:custClr name="Siemens Sand 35%">
      <a:srgbClr val="D7D7CD"/>
    </a:custClr>
    <a:custClr name="Siemens Accent Teal dark">
      <a:srgbClr val="00646E"/>
    </a:custClr>
    <a:custClr name="Siemens Accent Teal light">
      <a:srgbClr val="41AAAA"/>
    </a:custClr>
    <a:custClr name="Siemens Stone (5)">
      <a:srgbClr val="CDD9E1"/>
    </a:custClr>
    <a:custClr name="Siemens Sand (5)">
      <a:srgbClr val="E1E1D7"/>
    </a:custClr>
    <a:custClr name="Siemens Accent Teal (5)">
      <a:srgbClr val="A5E1E1"/>
    </a:custClr>
    <a:custClr name="Siemens Accent Yellow (5)">
      <a:srgbClr val="FFE178"/>
    </a:custClr>
    <a:custClr name="Siemens Accent Red (5)">
      <a:srgbClr val="D7698C"/>
    </a:custClr>
    <a:custClr name="Siemens Accent Blue(5)">
      <a:srgbClr val="7DD2E6"/>
    </a:custClr>
    <a:custClr name="Siemens Accent Green (5)">
      <a:srgbClr val="D2D741"/>
    </a:custClr>
  </a:custClrLst>
</a:theme>
</file>

<file path=ppt/theme/theme2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custClrLst>
    <a:custClr name="Siemens Snow">
      <a:srgbClr val="FFFFFF"/>
    </a:custClr>
    <a:custClr name="Siemens Accent Yellow dark">
      <a:srgbClr val="EB780A"/>
    </a:custClr>
    <a:custClr name="Siemens Yellow light">
      <a:srgbClr val="FFB900"/>
    </a:custClr>
    <a:custClr name="Siemens Stone (1)">
      <a:srgbClr val="3C464B"/>
    </a:custClr>
    <a:custClr name="Siemens Sand (1)">
      <a:srgbClr val="73645A"/>
    </a:custClr>
    <a:custClr name="Siemens Accent Teal (1)">
      <a:srgbClr val="00646E"/>
    </a:custClr>
    <a:custClr name="Siemens Accent Yellow (1)">
      <a:srgbClr val="7D2D1E"/>
    </a:custClr>
    <a:custClr name="Siemens Accent Red (1)">
      <a:srgbClr val="411432"/>
    </a:custClr>
    <a:custClr name="Siemens Accent Blue (1)">
      <a:srgbClr val="004669"/>
    </a:custClr>
    <a:custClr name="Siemens Accent Green (1)">
      <a:srgbClr val="465F19"/>
    </a:custClr>
    <a:custClr name="True Black">
      <a:srgbClr val="000000"/>
    </a:custClr>
    <a:custClr name="Siemens Accent Red dark">
      <a:srgbClr val="641946"/>
    </a:custClr>
    <a:custClr name="Siemens Red light">
      <a:srgbClr val="AF235F"/>
    </a:custClr>
    <a:custClr name="Siemens Stone (2)">
      <a:srgbClr val="788791"/>
    </a:custClr>
    <a:custClr name="Siemens Sand (2)">
      <a:srgbClr val="9B9682"/>
    </a:custClr>
    <a:custClr name="Siemens Accent Teal (2)">
      <a:srgbClr val="0F8287"/>
    </a:custClr>
    <a:custClr name="Siemens Accent Yellow (2)">
      <a:srgbClr val="C85A1E"/>
    </a:custClr>
    <a:custClr name="Siemens Accent Red (2)">
      <a:srgbClr val="641946"/>
    </a:custClr>
    <a:custClr name="Siemens Accent Blue (2)">
      <a:srgbClr val="005F87"/>
    </a:custClr>
    <a:custClr name="Siemens Accent Green (2)">
      <a:srgbClr val="647D2D"/>
    </a:custClr>
    <a:custClr name="Siemens Stone light">
      <a:srgbClr val="879BAA"/>
    </a:custClr>
    <a:custClr name="Siemens Accent Blue dark">
      <a:srgbClr val="005F87"/>
    </a:custClr>
    <a:custClr name="Siemens Accent Blue light">
      <a:srgbClr val="50BED7"/>
    </a:custClr>
    <a:custClr name="Siemens Stone (3)">
      <a:srgbClr val="9BAFBE"/>
    </a:custClr>
    <a:custClr name="Siemens Sand (3)">
      <a:srgbClr val="B9B9A5"/>
    </a:custClr>
    <a:custClr name="Siemens Accent Teal (3)">
      <a:srgbClr val="32A0A0"/>
    </a:custClr>
    <a:custClr name="Siemens Accent Yellow (3)">
      <a:srgbClr val="EB780A"/>
    </a:custClr>
    <a:custClr name="Siemens Accent Red (3)">
      <a:srgbClr val="871E50"/>
    </a:custClr>
    <a:custClr name="Siemens Accent Blue (3)">
      <a:srgbClr val="2387AA"/>
    </a:custClr>
    <a:custClr name="Siemens Accent Green (3)">
      <a:srgbClr val="879628"/>
    </a:custClr>
    <a:custClr name="Siemens Stone light 35%">
      <a:srgbClr val="BECDD7"/>
    </a:custClr>
    <a:custClr name="Siemens Accent Green">
      <a:srgbClr val="647D2D"/>
    </a:custClr>
    <a:custClr name="Siemens Accent Green light">
      <a:srgbClr val="AAB414"/>
    </a:custClr>
    <a:custClr name="Siemens Stone (4)">
      <a:srgbClr val="BECDD7"/>
    </a:custClr>
    <a:custClr name="Siemens Sand (4)">
      <a:srgbClr val="D7D7CD"/>
    </a:custClr>
    <a:custClr name="Siemens Accent Teal (4)">
      <a:srgbClr val="4BB9B9"/>
    </a:custClr>
    <a:custClr name="Siemens Accent Yellow (4)">
      <a:srgbClr val="FFB900"/>
    </a:custClr>
    <a:custClr name="Siemens Accent Red (4)">
      <a:srgbClr val="AF235F"/>
    </a:custClr>
    <a:custClr name="Siemens Accent Blue (4)">
      <a:srgbClr val="41AAC8"/>
    </a:custClr>
    <a:custClr name="Siemens Accent Green (4)">
      <a:srgbClr val="AAB414"/>
    </a:custClr>
    <a:custClr name="Siemens Sand 35%">
      <a:srgbClr val="D7D7CD"/>
    </a:custClr>
    <a:custClr name="Siemens Accent Teal dark">
      <a:srgbClr val="00646E"/>
    </a:custClr>
    <a:custClr name="Siemens Accent Teal light">
      <a:srgbClr val="41AAAA"/>
    </a:custClr>
    <a:custClr name="Siemens Stone (5)">
      <a:srgbClr val="CDD9E1"/>
    </a:custClr>
    <a:custClr name="Siemens Sand (5)">
      <a:srgbClr val="E1E1D7"/>
    </a:custClr>
    <a:custClr name="Siemens Accent Teal (5)">
      <a:srgbClr val="A5E1E1"/>
    </a:custClr>
    <a:custClr name="Siemens Accent Yellow (5)">
      <a:srgbClr val="FFE178"/>
    </a:custClr>
    <a:custClr name="Siemens Accent Red (5)">
      <a:srgbClr val="D7698C"/>
    </a:custClr>
    <a:custClr name="Siemens Accent Blue(5)">
      <a:srgbClr val="7DD2E6"/>
    </a:custClr>
    <a:custClr name="Siemens Accent Green (5)">
      <a:srgbClr val="D2D741"/>
    </a:custClr>
  </a:custClrLst>
</a:theme>
</file>

<file path=ppt/theme/theme3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custClrLst>
    <a:custClr name="Siemens Snow">
      <a:srgbClr val="FFFFFF"/>
    </a:custClr>
    <a:custClr name="Siemens Accent Yellow dark">
      <a:srgbClr val="EB780A"/>
    </a:custClr>
    <a:custClr name="Siemens Yellow light">
      <a:srgbClr val="FFB900"/>
    </a:custClr>
    <a:custClr name="Siemens Stone (1)">
      <a:srgbClr val="3C464B"/>
    </a:custClr>
    <a:custClr name="Siemens Sand (1)">
      <a:srgbClr val="73645A"/>
    </a:custClr>
    <a:custClr name="Siemens Accent Teal (1)">
      <a:srgbClr val="00646E"/>
    </a:custClr>
    <a:custClr name="Siemens Accent Yellow (1)">
      <a:srgbClr val="7D2D1E"/>
    </a:custClr>
    <a:custClr name="Siemens Accent Red (1)">
      <a:srgbClr val="411432"/>
    </a:custClr>
    <a:custClr name="Siemens Accent Blue (1)">
      <a:srgbClr val="004669"/>
    </a:custClr>
    <a:custClr name="Siemens Accent Green (1)">
      <a:srgbClr val="465F19"/>
    </a:custClr>
    <a:custClr name="True Black">
      <a:srgbClr val="000000"/>
    </a:custClr>
    <a:custClr name="Siemens Accent Red dark">
      <a:srgbClr val="641946"/>
    </a:custClr>
    <a:custClr name="Siemens Red light">
      <a:srgbClr val="AF235F"/>
    </a:custClr>
    <a:custClr name="Siemens Stone (2)">
      <a:srgbClr val="788791"/>
    </a:custClr>
    <a:custClr name="Siemens Sand (2)">
      <a:srgbClr val="9B9682"/>
    </a:custClr>
    <a:custClr name="Siemens Accent Teal (2)">
      <a:srgbClr val="0F8287"/>
    </a:custClr>
    <a:custClr name="Siemens Accent Yellow (2)">
      <a:srgbClr val="C85A1E"/>
    </a:custClr>
    <a:custClr name="Siemens Accent Red (2)">
      <a:srgbClr val="641946"/>
    </a:custClr>
    <a:custClr name="Siemens Accent Blue (2)">
      <a:srgbClr val="005F87"/>
    </a:custClr>
    <a:custClr name="Siemens Accent Green (2)">
      <a:srgbClr val="647D2D"/>
    </a:custClr>
    <a:custClr name="Siemens Stone light">
      <a:srgbClr val="879BAA"/>
    </a:custClr>
    <a:custClr name="Siemens Accent Blue dark">
      <a:srgbClr val="005F87"/>
    </a:custClr>
    <a:custClr name="Siemens Accent Blue light">
      <a:srgbClr val="50BED7"/>
    </a:custClr>
    <a:custClr name="Siemens Stone (3)">
      <a:srgbClr val="9BAFBE"/>
    </a:custClr>
    <a:custClr name="Siemens Sand (3)">
      <a:srgbClr val="B9B9A5"/>
    </a:custClr>
    <a:custClr name="Siemens Accent Teal (3)">
      <a:srgbClr val="32A0A0"/>
    </a:custClr>
    <a:custClr name="Siemens Accent Yellow (3)">
      <a:srgbClr val="EB780A"/>
    </a:custClr>
    <a:custClr name="Siemens Accent Red (3)">
      <a:srgbClr val="871E50"/>
    </a:custClr>
    <a:custClr name="Siemens Accent Blue (3)">
      <a:srgbClr val="2387AA"/>
    </a:custClr>
    <a:custClr name="Siemens Accent Green (3)">
      <a:srgbClr val="879628"/>
    </a:custClr>
    <a:custClr name="Siemens Stone light 35%">
      <a:srgbClr val="BECDD7"/>
    </a:custClr>
    <a:custClr name="Siemens Accent Green">
      <a:srgbClr val="647D2D"/>
    </a:custClr>
    <a:custClr name="Siemens Accent Green light">
      <a:srgbClr val="AAB414"/>
    </a:custClr>
    <a:custClr name="Siemens Stone (4)">
      <a:srgbClr val="BECDD7"/>
    </a:custClr>
    <a:custClr name="Siemens Sand (4)">
      <a:srgbClr val="D7D7CD"/>
    </a:custClr>
    <a:custClr name="Siemens Accent Teal (4)">
      <a:srgbClr val="4BB9B9"/>
    </a:custClr>
    <a:custClr name="Siemens Accent Yellow (4)">
      <a:srgbClr val="FFB900"/>
    </a:custClr>
    <a:custClr name="Siemens Accent Red (4)">
      <a:srgbClr val="AF235F"/>
    </a:custClr>
    <a:custClr name="Siemens Accent Blue (4)">
      <a:srgbClr val="41AAC8"/>
    </a:custClr>
    <a:custClr name="Siemens Accent Green (4)">
      <a:srgbClr val="AAB414"/>
    </a:custClr>
    <a:custClr name="Siemens Sand 35%">
      <a:srgbClr val="D7D7CD"/>
    </a:custClr>
    <a:custClr name="Siemens Accent Teal dark">
      <a:srgbClr val="00646E"/>
    </a:custClr>
    <a:custClr name="Siemens Accent Teal light">
      <a:srgbClr val="41AAAA"/>
    </a:custClr>
    <a:custClr name="Siemens Stone (5)">
      <a:srgbClr val="CDD9E1"/>
    </a:custClr>
    <a:custClr name="Siemens Sand (5)">
      <a:srgbClr val="E1E1D7"/>
    </a:custClr>
    <a:custClr name="Siemens Accent Teal (5)">
      <a:srgbClr val="A5E1E1"/>
    </a:custClr>
    <a:custClr name="Siemens Accent Yellow (5)">
      <a:srgbClr val="FFE178"/>
    </a:custClr>
    <a:custClr name="Siemens Accent Red (5)">
      <a:srgbClr val="D7698C"/>
    </a:custClr>
    <a:custClr name="Siemens Accent Blue(5)">
      <a:srgbClr val="7DD2E6"/>
    </a:custClr>
    <a:custClr name="Siemens Accent Green (5)">
      <a:srgbClr val="D2D741"/>
    </a:custClr>
  </a:custClr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4ppTags/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A48D572C0F5A4EB9D036ED3462BE5B" ma:contentTypeVersion="0" ma:contentTypeDescription="Create a new document." ma:contentTypeScope="" ma:versionID="b570352561f524454502dff545db0690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8EEB233-8D49-4886-96CD-31BA09F6FC7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72FBA73-6DBF-45DA-8282-9342320CFAB0}">
  <ds:schemaRefs/>
</ds:datastoreItem>
</file>

<file path=customXml/itemProps3.xml><?xml version="1.0" encoding="utf-8"?>
<ds:datastoreItem xmlns:ds="http://schemas.openxmlformats.org/officeDocument/2006/customXml" ds:itemID="{63BBE614-545A-4F3A-B75D-C132870A01F0}">
  <ds:schemaRefs>
    <ds:schemaRef ds:uri="http://purl.org/dc/terms/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http://schemas.microsoft.com/office/2006/metadata/properties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FCE97AFA-19C5-4425-9B8D-ED3F56006F8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CT_Master_16x9_EN_2017</Template>
  <TotalTime>0</TotalTime>
  <Words>0</Words>
  <Application>Microsoft Office PowerPoint</Application>
  <PresentationFormat>Benutzerdefiniert</PresentationFormat>
  <Paragraphs>0</Paragraphs>
  <Slides>1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Wingdings</vt:lpstr>
      <vt:lpstr>CT_Master_16x9_EN_2017</vt:lpstr>
      <vt:lpstr>think-cell Folie</vt:lpstr>
      <vt:lpstr>PowerPoint-Präsentation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2017-05-31T11:04:45Z</dcterms:created>
  <dcterms:modified xsi:type="dcterms:W3CDTF">2019-03-12T07:24:51Z</dcterms:modified>
  <dc:language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0D75E8D1-C9CD-4441-B7B2-E498FD46492A</vt:lpwstr>
  </property>
  <property fmtid="{D5CDD505-2E9C-101B-9397-08002B2CF9AE}" pid="3" name="ArticulatePath">
    <vt:lpwstr>sie-ppt-2010-16x9-standard-eng-v2-0</vt:lpwstr>
  </property>
  <property fmtid="{D5CDD505-2E9C-101B-9397-08002B2CF9AE}" pid="4" name="ContentTypeId">
    <vt:lpwstr>0x010100F6A48D572C0F5A4EB9D036ED3462BE5B</vt:lpwstr>
  </property>
</Properties>
</file>