
<file path=[Content_Types].xml><?xml version="1.0" encoding="utf-8"?>
<Types xmlns="http://schemas.openxmlformats.org/package/2006/content-types">
  <Default Extension="jpeg" ContentType="image/jpeg"/>
  <Default Extension="vml" ContentType="application/vnd.openxmlformats-officedocument.vmlDrawing"/>
  <Default Extension="bin" ContentType="application/vnd.openxmlformats-officedocument.oleObject"/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bookmarkIdSeed="3" showSpecialPlsOnTitleSld="0" autoCompressPictures="0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994" r:id="rId3"/>
    <p:sldId id="995" r:id="rId4"/>
    <p:sldId id="996" r:id="rId5"/>
    <p:sldId id="997" r:id="rId6"/>
  </p:sldIdLst>
  <p:sldSz cx="12198350" cy="6858000"/>
  <p:notesSz cx="6668770" cy="9926320"/>
  <p:defaultTextStyle>
    <a:defPPr>
      <a:defRPr lang="de-DE"/>
    </a:defPPr>
    <a:lvl1pPr algn="l" rtl="0" fontAlgn="base">
      <a:spcBef>
        <a:spcPct val="50000"/>
      </a:spcBef>
      <a:spcAft>
        <a:spcPct val="0"/>
      </a:spcAft>
      <a:defRPr kern="1200">
        <a:solidFill>
          <a:schemeClr val="bg2"/>
        </a:solidFill>
        <a:latin typeface="Arial" panose="020B0604020202020204" pitchFamily="34" charset="0"/>
        <a:ea typeface="MS PGothic" panose="020B0600070205080204" charset="-128"/>
        <a:cs typeface="+mn-cs"/>
      </a:defRPr>
    </a:lvl1pPr>
    <a:lvl2pPr marL="457200" algn="l" rtl="0" fontAlgn="base">
      <a:spcBef>
        <a:spcPct val="50000"/>
      </a:spcBef>
      <a:spcAft>
        <a:spcPct val="0"/>
      </a:spcAft>
      <a:defRPr kern="1200">
        <a:solidFill>
          <a:schemeClr val="bg2"/>
        </a:solidFill>
        <a:latin typeface="Arial" panose="020B0604020202020204" pitchFamily="34" charset="0"/>
        <a:ea typeface="MS PGothic" panose="020B0600070205080204" charset="-128"/>
        <a:cs typeface="+mn-cs"/>
      </a:defRPr>
    </a:lvl2pPr>
    <a:lvl3pPr marL="914400" algn="l" rtl="0" fontAlgn="base">
      <a:spcBef>
        <a:spcPct val="50000"/>
      </a:spcBef>
      <a:spcAft>
        <a:spcPct val="0"/>
      </a:spcAft>
      <a:defRPr kern="1200">
        <a:solidFill>
          <a:schemeClr val="bg2"/>
        </a:solidFill>
        <a:latin typeface="Arial" panose="020B0604020202020204" pitchFamily="34" charset="0"/>
        <a:ea typeface="MS PGothic" panose="020B0600070205080204" charset="-128"/>
        <a:cs typeface="+mn-cs"/>
      </a:defRPr>
    </a:lvl3pPr>
    <a:lvl4pPr marL="1371600" algn="l" rtl="0" fontAlgn="base">
      <a:spcBef>
        <a:spcPct val="50000"/>
      </a:spcBef>
      <a:spcAft>
        <a:spcPct val="0"/>
      </a:spcAft>
      <a:defRPr kern="1200">
        <a:solidFill>
          <a:schemeClr val="bg2"/>
        </a:solidFill>
        <a:latin typeface="Arial" panose="020B0604020202020204" pitchFamily="34" charset="0"/>
        <a:ea typeface="MS PGothic" panose="020B0600070205080204" charset="-128"/>
        <a:cs typeface="+mn-cs"/>
      </a:defRPr>
    </a:lvl4pPr>
    <a:lvl5pPr marL="1828800" algn="l" rtl="0" fontAlgn="base">
      <a:spcBef>
        <a:spcPct val="50000"/>
      </a:spcBef>
      <a:spcAft>
        <a:spcPct val="0"/>
      </a:spcAft>
      <a:defRPr kern="1200">
        <a:solidFill>
          <a:schemeClr val="bg2"/>
        </a:solidFill>
        <a:latin typeface="Arial" panose="020B0604020202020204" pitchFamily="34" charset="0"/>
        <a:ea typeface="MS PGothic" panose="020B0600070205080204" charset="-128"/>
        <a:cs typeface="+mn-cs"/>
      </a:defRPr>
    </a:lvl5pPr>
    <a:lvl6pPr marL="2286000" algn="l" defTabSz="914400" rtl="0" eaLnBrk="1" latinLnBrk="0" hangingPunct="1">
      <a:defRPr kern="1200">
        <a:solidFill>
          <a:schemeClr val="bg2"/>
        </a:solidFill>
        <a:latin typeface="Arial" panose="020B0604020202020204" pitchFamily="34" charset="0"/>
        <a:ea typeface="MS PGothic" panose="020B0600070205080204" charset="-128"/>
        <a:cs typeface="+mn-cs"/>
      </a:defRPr>
    </a:lvl6pPr>
    <a:lvl7pPr marL="2743200" algn="l" defTabSz="914400" rtl="0" eaLnBrk="1" latinLnBrk="0" hangingPunct="1">
      <a:defRPr kern="1200">
        <a:solidFill>
          <a:schemeClr val="bg2"/>
        </a:solidFill>
        <a:latin typeface="Arial" panose="020B0604020202020204" pitchFamily="34" charset="0"/>
        <a:ea typeface="MS PGothic" panose="020B0600070205080204" charset="-128"/>
        <a:cs typeface="+mn-cs"/>
      </a:defRPr>
    </a:lvl7pPr>
    <a:lvl8pPr marL="3200400" algn="l" defTabSz="914400" rtl="0" eaLnBrk="1" latinLnBrk="0" hangingPunct="1">
      <a:defRPr kern="1200">
        <a:solidFill>
          <a:schemeClr val="bg2"/>
        </a:solidFill>
        <a:latin typeface="Arial" panose="020B0604020202020204" pitchFamily="34" charset="0"/>
        <a:ea typeface="MS PGothic" panose="020B0600070205080204" charset="-128"/>
        <a:cs typeface="+mn-cs"/>
      </a:defRPr>
    </a:lvl8pPr>
    <a:lvl9pPr marL="3657600" algn="l" defTabSz="914400" rtl="0" eaLnBrk="1" latinLnBrk="0" hangingPunct="1">
      <a:defRPr kern="1200">
        <a:solidFill>
          <a:schemeClr val="bg2"/>
        </a:solidFill>
        <a:latin typeface="Arial" panose="020B0604020202020204" pitchFamily="34" charset="0"/>
        <a:ea typeface="MS PGothic" panose="020B0600070205080204" charset="-128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Ralf Rammig" initials="RR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F93"/>
    <a:srgbClr val="EDEDE7"/>
    <a:srgbClr val="005374"/>
    <a:srgbClr val="005F8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408" autoAdjust="0"/>
    <p:restoredTop sz="93333" autoAdjust="0"/>
  </p:normalViewPr>
  <p:slideViewPr>
    <p:cSldViewPr snapToGrid="0" showGuides="1">
      <p:cViewPr>
        <p:scale>
          <a:sx n="96" d="100"/>
          <a:sy n="96" d="100"/>
        </p:scale>
        <p:origin x="-1092" y="-282"/>
      </p:cViewPr>
      <p:guideLst>
        <p:guide orient="horz" pos="3884"/>
        <p:guide orient="horz" pos="618"/>
        <p:guide orient="horz" pos="2432"/>
        <p:guide orient="horz" pos="2341"/>
        <p:guide orient="horz" pos="890"/>
        <p:guide orient="horz" pos="210"/>
        <p:guide orient="horz" pos="1117"/>
        <p:guide orient="horz" pos="3658"/>
        <p:guide pos="395"/>
        <p:guide pos="3842"/>
        <p:guide pos="3933"/>
        <p:guide pos="7380"/>
        <p:guide pos="5566"/>
        <p:guide pos="2663"/>
        <p:guide pos="2753"/>
        <p:guide pos="6382"/>
      </p:guideLst>
    </p:cSldViewPr>
  </p:slideViewPr>
  <p:outlineViewPr>
    <p:cViewPr>
      <p:scale>
        <a:sx n="33" d="100"/>
        <a:sy n="33" d="100"/>
      </p:scale>
      <p:origin x="0" y="127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89" d="100"/>
          <a:sy n="89" d="100"/>
        </p:scale>
        <p:origin x="-3246" y="-114"/>
      </p:cViewPr>
      <p:guideLst>
        <p:guide orient="horz" pos="3127"/>
        <p:guide pos="210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presProps" Target="presProps.xml"/><Relationship Id="rId8" Type="http://schemas.openxmlformats.org/officeDocument/2006/relationships/handoutMaster" Target="handoutMasters/handoutMaster1.xml"/><Relationship Id="rId7" Type="http://schemas.openxmlformats.org/officeDocument/2006/relationships/notesMaster" Target="notesMasters/notes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2" Type="http://schemas.openxmlformats.org/officeDocument/2006/relationships/commentAuthors" Target="commentAuthors.xml"/><Relationship Id="rId11" Type="http://schemas.openxmlformats.org/officeDocument/2006/relationships/tableStyles" Target="tableStyles.xml"/><Relationship Id="rId10" Type="http://schemas.openxmlformats.org/officeDocument/2006/relationships/viewProps" Target="viewProps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02" name="Rectangle 6"/>
          <p:cNvSpPr>
            <a:spLocks noChangeArrowheads="1"/>
          </p:cNvSpPr>
          <p:nvPr/>
        </p:nvSpPr>
        <p:spPr bwMode="auto">
          <a:xfrm>
            <a:off x="0" y="0"/>
            <a:ext cx="6669088" cy="677481"/>
          </a:xfrm>
          <a:prstGeom prst="rect">
            <a:avLst/>
          </a:prstGeom>
          <a:solidFill>
            <a:srgbClr val="879BAA"/>
          </a:solidFill>
          <a:ln w="9525" algn="ctr">
            <a:noFill/>
            <a:miter lim="800000"/>
          </a:ln>
          <a:effectLst/>
        </p:spPr>
        <p:txBody>
          <a:bodyPr wrap="none" lIns="87545" tIns="43772" rIns="87545" bIns="43772" anchor="ctr"/>
          <a:lstStyle/>
          <a:p>
            <a:endParaRPr lang="de-DE"/>
          </a:p>
        </p:txBody>
      </p:sp>
      <p:sp>
        <p:nvSpPr>
          <p:cNvPr id="1730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52689" cy="53582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142222" tIns="142222" rIns="142222" bIns="142222" numCol="1" anchor="t" anchorCtr="0" compatLnSpc="1"/>
          <a:lstStyle>
            <a:lvl1pPr defTabSz="902335">
              <a:spcBef>
                <a:spcPct val="0"/>
              </a:spcBef>
              <a:defRPr sz="1100">
                <a:solidFill>
                  <a:schemeClr val="bg1"/>
                </a:solidFill>
                <a:latin typeface="Siemens Sans" pitchFamily="2" charset="0"/>
              </a:defRPr>
            </a:lvl1pPr>
          </a:lstStyle>
          <a:p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1730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616400" y="0"/>
            <a:ext cx="3052688" cy="53582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142222" tIns="142222" rIns="142222" bIns="142222" numCol="1" anchor="t" anchorCtr="0" compatLnSpc="1"/>
          <a:lstStyle>
            <a:lvl1pPr algn="r" defTabSz="902335">
              <a:spcBef>
                <a:spcPct val="0"/>
              </a:spcBef>
              <a:defRPr sz="1100">
                <a:solidFill>
                  <a:schemeClr val="bg1"/>
                </a:solidFill>
                <a:latin typeface="Siemens Sans" pitchFamily="2" charset="0"/>
              </a:defRPr>
            </a:lvl1pPr>
          </a:lstStyle>
          <a:p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1730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90812"/>
            <a:ext cx="3052689" cy="53582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142222" tIns="142222" rIns="142222" bIns="142222" numCol="1" anchor="b" anchorCtr="0" compatLnSpc="1"/>
          <a:lstStyle>
            <a:lvl1pPr defTabSz="902335">
              <a:spcBef>
                <a:spcPct val="0"/>
              </a:spcBef>
              <a:defRPr sz="1100">
                <a:solidFill>
                  <a:schemeClr val="tx1"/>
                </a:solidFill>
                <a:latin typeface="Siemens Sans" pitchFamily="2" charset="0"/>
              </a:defRPr>
            </a:lvl1pPr>
          </a:lstStyle>
          <a:p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1730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616400" y="9390812"/>
            <a:ext cx="3052688" cy="53582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142222" tIns="142222" rIns="142222" bIns="142222" numCol="1" anchor="b" anchorCtr="0" compatLnSpc="1"/>
          <a:lstStyle>
            <a:lvl1pPr algn="r" defTabSz="902335">
              <a:spcBef>
                <a:spcPct val="0"/>
              </a:spcBef>
              <a:defRPr sz="1100">
                <a:solidFill>
                  <a:schemeClr val="tx1"/>
                </a:solidFill>
                <a:latin typeface="Siemens Sans" pitchFamily="2" charset="0"/>
              </a:defRPr>
            </a:lvl1pPr>
          </a:lstStyle>
          <a:p>
            <a:r>
              <a:rPr lang="de-DE" dirty="0">
                <a:latin typeface="Arial" panose="020B0604020202020204" pitchFamily="34" charset="0"/>
              </a:rPr>
              <a:t>Handout </a:t>
            </a:r>
            <a:fld id="{BFC713D8-7968-482B-A79F-9C586FE5053A}" type="slidenum">
              <a:rPr lang="de-DE" dirty="0" smtClean="0">
                <a:latin typeface="Arial" panose="020B0604020202020204" pitchFamily="34" charset="0"/>
              </a:rPr>
            </a:fld>
            <a:endParaRPr lang="de-DE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52689" cy="53582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142222" tIns="142222" rIns="142222" bIns="142222" numCol="1" anchor="t" anchorCtr="0" compatLnSpc="1"/>
          <a:lstStyle>
            <a:lvl1pPr defTabSz="902335">
              <a:spcBef>
                <a:spcPct val="0"/>
              </a:spcBef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616401" y="0"/>
            <a:ext cx="3051197" cy="53582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142222" tIns="142222" rIns="142222" bIns="142222" numCol="1" anchor="t" anchorCtr="0" compatLnSpc="1"/>
          <a:lstStyle>
            <a:lvl1pPr algn="r" defTabSz="902335">
              <a:spcBef>
                <a:spcPct val="0"/>
              </a:spcBef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78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5400" y="744538"/>
            <a:ext cx="661987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778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223695" y="4677699"/>
            <a:ext cx="6221698" cy="44282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/>
          <a:lstStyle/>
          <a:p>
            <a:pPr lvl="0"/>
            <a:r>
              <a:rPr lang="de-DE" dirty="0"/>
              <a:t>Textmasterformate durch Klicken bearbeiten</a:t>
            </a:r>
            <a:endParaRPr lang="de-DE" dirty="0"/>
          </a:p>
          <a:p>
            <a:pPr lvl="1"/>
            <a:r>
              <a:rPr lang="de-DE" dirty="0"/>
              <a:t>Zweite Ebene</a:t>
            </a:r>
            <a:endParaRPr lang="de-DE" dirty="0"/>
          </a:p>
          <a:p>
            <a:pPr lvl="2"/>
            <a:r>
              <a:rPr lang="de-DE" dirty="0"/>
              <a:t>Dritte Ebene</a:t>
            </a:r>
            <a:endParaRPr lang="de-DE" dirty="0"/>
          </a:p>
          <a:p>
            <a:pPr lvl="3"/>
            <a:r>
              <a:rPr lang="de-DE" dirty="0"/>
              <a:t>Vierte Ebene</a:t>
            </a:r>
            <a:endParaRPr lang="de-DE" dirty="0"/>
          </a:p>
          <a:p>
            <a:pPr lvl="4"/>
            <a:r>
              <a:rPr lang="de-DE" dirty="0"/>
              <a:t>Fünfte Ebene</a:t>
            </a:r>
            <a:endParaRPr lang="de-DE" dirty="0"/>
          </a:p>
        </p:txBody>
      </p:sp>
      <p:sp>
        <p:nvSpPr>
          <p:cNvPr id="778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90812"/>
            <a:ext cx="3052689" cy="53428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142222" tIns="142222" rIns="142222" bIns="142222" numCol="1" anchor="b" anchorCtr="0" compatLnSpc="1"/>
          <a:lstStyle>
            <a:lvl1pPr defTabSz="902335">
              <a:spcBef>
                <a:spcPct val="0"/>
              </a:spcBef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78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616401" y="9390812"/>
            <a:ext cx="3051197" cy="53428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142222" tIns="142222" rIns="142222" bIns="142222" numCol="1" anchor="b" anchorCtr="0" compatLnSpc="1"/>
          <a:lstStyle>
            <a:lvl1pPr algn="r" defTabSz="902335">
              <a:spcBef>
                <a:spcPct val="0"/>
              </a:spcBef>
              <a:defRPr sz="1100">
                <a:solidFill>
                  <a:schemeClr val="tx1"/>
                </a:solidFill>
                <a:latin typeface="Siemens Sans" pitchFamily="2" charset="0"/>
              </a:defRPr>
            </a:lvl1pPr>
          </a:lstStyle>
          <a:p>
            <a:r>
              <a:rPr lang="de-DE" dirty="0">
                <a:latin typeface="Arial" panose="020B0604020202020204" pitchFamily="34" charset="0"/>
              </a:rPr>
              <a:t>Notes </a:t>
            </a:r>
            <a:fld id="{AD141568-5488-4AC9-B82D-9F5CE1225E2A}" type="slidenum">
              <a:rPr lang="de-DE" dirty="0" smtClean="0">
                <a:latin typeface="Arial" panose="020B0604020202020204" pitchFamily="34" charset="0"/>
              </a:rPr>
            </a:fld>
            <a:endParaRPr lang="de-DE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MS PGothic" panose="020B0600070205080204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MS PGothic" panose="020B060007020508020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MS PGothic" panose="020B060007020508020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MS PGothic" panose="020B060007020508020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MS PGothic" panose="020B060007020508020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5" Type="http://schemas.openxmlformats.org/officeDocument/2006/relationships/image" Target="../media/image2.png"/><Relationship Id="rId4" Type="http://schemas.openxmlformats.org/officeDocument/2006/relationships/image" Target="../media/image1.png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userDrawn="1">
  <p:cSld name="Title color fi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 userDrawn="1"/>
        </p:nvSpPr>
        <p:spPr bwMode="auto">
          <a:xfrm>
            <a:off x="0" y="0"/>
            <a:ext cx="12198350" cy="68580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108000" tIns="54000" rIns="108000" bIns="54000" numCol="1" spcCol="72000" rtlCol="0" anchor="ctr">
            <a:noAutofit/>
          </a:bodyPr>
          <a:lstStyle/>
          <a:p>
            <a:pPr algn="ctr">
              <a:lnSpc>
                <a:spcPct val="110000"/>
              </a:lnSpc>
              <a:spcBef>
                <a:spcPct val="0"/>
              </a:spcBef>
              <a:buFont typeface="Wingdings" panose="05000000000000000000" charset="0"/>
              <a:buNone/>
            </a:pPr>
            <a:endParaRPr lang="fr-FR" sz="1800" b="1" dirty="0" err="1">
              <a:solidFill>
                <a:schemeClr val="tx1"/>
              </a:solidFill>
            </a:endParaRPr>
          </a:p>
        </p:txBody>
      </p:sp>
      <p:sp>
        <p:nvSpPr>
          <p:cNvPr id="3" name="cdtRectangle 115 Id57350"/>
          <p:cNvSpPr>
            <a:spLocks noGrp="1" noChangeArrowheads="1"/>
          </p:cNvSpPr>
          <p:nvPr>
            <p:ph type="ctrTitle"/>
            <p:custDataLst>
              <p:tags r:id="rId2"/>
            </p:custDataLst>
          </p:nvPr>
        </p:nvSpPr>
        <p:spPr bwMode="ltGray">
          <a:xfrm>
            <a:off x="627063" y="4262400"/>
            <a:ext cx="6480000" cy="1540095"/>
          </a:xfrm>
          <a:gradFill>
            <a:gsLst>
              <a:gs pos="83000">
                <a:srgbClr val="0099B0">
                  <a:alpha val="85000"/>
                </a:srgbClr>
              </a:gs>
              <a:gs pos="50000">
                <a:srgbClr val="009999">
                  <a:alpha val="85000"/>
                </a:srgbClr>
              </a:gs>
              <a:gs pos="0">
                <a:srgbClr val="50BEBE">
                  <a:alpha val="85000"/>
                </a:srgbClr>
              </a:gs>
              <a:gs pos="100000">
                <a:srgbClr val="0099CB">
                  <a:alpha val="85000"/>
                </a:srgbClr>
              </a:gs>
            </a:gsLst>
            <a:lin ang="0" scaled="0"/>
          </a:gradFill>
        </p:spPr>
        <p:txBody>
          <a:bodyPr wrap="square" lIns="216000" tIns="90000" rIns="216000" bIns="216000" anchor="b" anchorCtr="0">
            <a:spAutoFit/>
          </a:bodyPr>
          <a:lstStyle>
            <a:lvl1pPr>
              <a:defRPr sz="4000" smtClean="0">
                <a:solidFill>
                  <a:srgbClr val="FFFFFF"/>
                </a:solidFill>
                <a:latin typeface="Arial" panose="020B0604020202020204" pitchFamily="34" charset="0"/>
              </a:defRPr>
            </a:lvl1pPr>
          </a:lstStyle>
          <a:p>
            <a:r>
              <a:rPr lang="en-US" dirty="0" err="1"/>
              <a:t>Titelmasterformat</a:t>
            </a:r>
            <a:r>
              <a:rPr lang="en-US" dirty="0"/>
              <a:t> </a:t>
            </a:r>
            <a:r>
              <a:rPr lang="en-US" dirty="0" err="1"/>
              <a:t>durch</a:t>
            </a:r>
            <a:r>
              <a:rPr lang="en-US" dirty="0"/>
              <a:t> </a:t>
            </a:r>
            <a:r>
              <a:rPr lang="en-US" dirty="0" err="1"/>
              <a:t>Klicken</a:t>
            </a:r>
            <a:r>
              <a:rPr lang="en-US" dirty="0"/>
              <a:t> </a:t>
            </a:r>
            <a:r>
              <a:rPr lang="en-US" dirty="0" err="1"/>
              <a:t>bearbeiten</a:t>
            </a:r>
            <a:endParaRPr lang="en-US" dirty="0"/>
          </a:p>
        </p:txBody>
      </p:sp>
      <p:sp>
        <p:nvSpPr>
          <p:cNvPr id="4" name="cdtText Box 101 Id11"/>
          <p:cNvSpPr txBox="1">
            <a:spLocks noChangeArrowheads="1"/>
          </p:cNvSpPr>
          <p:nvPr userDrawn="1">
            <p:custDataLst>
              <p:tags r:id="rId3"/>
            </p:custDataLst>
          </p:nvPr>
        </p:nvSpPr>
        <p:spPr bwMode="auto">
          <a:xfrm>
            <a:off x="6099175" y="0"/>
            <a:ext cx="1588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99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36000" rIns="0" bIns="0">
            <a:noAutofit/>
          </a:bodyPr>
          <a:lstStyle/>
          <a:p>
            <a:pPr algn="ctr">
              <a:buClrTx/>
              <a:buFontTx/>
              <a:buNone/>
            </a:pPr>
            <a:endParaRPr lang="en-US" sz="1100" b="1" dirty="0">
              <a:solidFill>
                <a:srgbClr val="990000"/>
              </a:solidFill>
            </a:endParaRPr>
          </a:p>
        </p:txBody>
      </p:sp>
      <p:sp>
        <p:nvSpPr>
          <p:cNvPr id="8" name="Textplatzhalter 57343"/>
          <p:cNvSpPr>
            <a:spLocks noGrp="1"/>
          </p:cNvSpPr>
          <p:nvPr>
            <p:ph type="body" sz="quarter" idx="12" hasCustomPrompt="1"/>
          </p:nvPr>
        </p:nvSpPr>
        <p:spPr>
          <a:xfrm>
            <a:off x="627063" y="5907600"/>
            <a:ext cx="6480000" cy="324000"/>
          </a:xfrm>
          <a:solidFill>
            <a:schemeClr val="bg1">
              <a:alpha val="85000"/>
            </a:schemeClr>
          </a:solidFill>
        </p:spPr>
        <p:txBody>
          <a:bodyPr lIns="216000" tIns="90000" rIns="216000" bIns="46800"/>
          <a:lstStyle>
            <a:lvl1pPr algn="r">
              <a:lnSpc>
                <a:spcPct val="100000"/>
              </a:lnSpc>
              <a:defRPr sz="1000" b="1"/>
            </a:lvl1pPr>
            <a:lvl2pPr marL="1905" indent="0">
              <a:buNone/>
              <a:defRPr/>
            </a:lvl2pPr>
          </a:lstStyle>
          <a:p>
            <a:pPr lvl="0"/>
            <a:r>
              <a:rPr lang="de-DE" dirty="0" err="1"/>
              <a:t>Please</a:t>
            </a:r>
            <a:r>
              <a:rPr lang="de-DE" dirty="0"/>
              <a:t> </a:t>
            </a:r>
            <a:r>
              <a:rPr lang="de-DE" dirty="0" err="1"/>
              <a:t>insert</a:t>
            </a:r>
            <a:r>
              <a:rPr lang="de-DE" dirty="0"/>
              <a:t> URL</a:t>
            </a:r>
            <a:endParaRPr lang="de-DE" dirty="0"/>
          </a:p>
        </p:txBody>
      </p:sp>
      <p:sp>
        <p:nvSpPr>
          <p:cNvPr id="11" name="Textplatzhalter 57343"/>
          <p:cNvSpPr>
            <a:spLocks noGrp="1"/>
          </p:cNvSpPr>
          <p:nvPr>
            <p:ph type="body" sz="quarter" idx="13" hasCustomPrompt="1"/>
          </p:nvPr>
        </p:nvSpPr>
        <p:spPr>
          <a:xfrm>
            <a:off x="627063" y="5907600"/>
            <a:ext cx="2340000" cy="324000"/>
          </a:xfrm>
        </p:spPr>
        <p:txBody>
          <a:bodyPr lIns="216000" tIns="90000" rIns="0" bIns="46800"/>
          <a:lstStyle>
            <a:lvl1pPr algn="l">
              <a:lnSpc>
                <a:spcPct val="100000"/>
              </a:lnSpc>
              <a:defRPr sz="1000" b="1"/>
            </a:lvl1pPr>
            <a:lvl2pPr marL="1905" indent="0">
              <a:buNone/>
              <a:defRPr/>
            </a:lvl2pPr>
          </a:lstStyle>
          <a:p>
            <a:pPr lvl="0"/>
            <a:r>
              <a:rPr lang="de-DE"/>
              <a:t>Please insert Internity note</a:t>
            </a:r>
            <a:endParaRPr lang="de-DE" dirty="0"/>
          </a:p>
        </p:txBody>
      </p:sp>
      <p:grpSp>
        <p:nvGrpSpPr>
          <p:cNvPr id="31" name="Gruppieren 30"/>
          <p:cNvGrpSpPr/>
          <p:nvPr userDrawn="1"/>
        </p:nvGrpSpPr>
        <p:grpSpPr>
          <a:xfrm>
            <a:off x="-216000" y="-216000"/>
            <a:ext cx="12628800" cy="7290000"/>
            <a:chOff x="-216000" y="-216000"/>
            <a:chExt cx="12628800" cy="7290000"/>
          </a:xfrm>
        </p:grpSpPr>
        <p:cxnSp>
          <p:nvCxnSpPr>
            <p:cNvPr id="32" name="Gerade Verbindung 31"/>
            <p:cNvCxnSpPr/>
            <p:nvPr userDrawn="1"/>
          </p:nvCxnSpPr>
          <p:spPr bwMode="auto">
            <a:xfrm>
              <a:off x="627063" y="-216000"/>
              <a:ext cx="0" cy="180000"/>
            </a:xfrm>
            <a:prstGeom prst="line">
              <a:avLst/>
            </a:prstGeom>
            <a:solidFill>
              <a:schemeClr val="tx2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6" name="Gerade Verbindung 55"/>
            <p:cNvCxnSpPr/>
            <p:nvPr userDrawn="1"/>
          </p:nvCxnSpPr>
          <p:spPr bwMode="auto">
            <a:xfrm>
              <a:off x="6099175" y="-216000"/>
              <a:ext cx="0" cy="180000"/>
            </a:xfrm>
            <a:prstGeom prst="line">
              <a:avLst/>
            </a:prstGeom>
            <a:solidFill>
              <a:schemeClr val="tx2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7" name="Gerade Verbindung 56"/>
            <p:cNvCxnSpPr/>
            <p:nvPr userDrawn="1"/>
          </p:nvCxnSpPr>
          <p:spPr bwMode="auto">
            <a:xfrm>
              <a:off x="6242050" y="-216000"/>
              <a:ext cx="0" cy="180000"/>
            </a:xfrm>
            <a:prstGeom prst="line">
              <a:avLst/>
            </a:prstGeom>
            <a:solidFill>
              <a:schemeClr val="tx2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8" name="Gerade Verbindung 57"/>
            <p:cNvCxnSpPr/>
            <p:nvPr userDrawn="1"/>
          </p:nvCxnSpPr>
          <p:spPr bwMode="auto">
            <a:xfrm>
              <a:off x="8835479" y="-216000"/>
              <a:ext cx="0" cy="180000"/>
            </a:xfrm>
            <a:prstGeom prst="line">
              <a:avLst/>
            </a:prstGeom>
            <a:solidFill>
              <a:schemeClr val="tx2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9" name="Gerade Verbindung 58"/>
            <p:cNvCxnSpPr/>
            <p:nvPr userDrawn="1"/>
          </p:nvCxnSpPr>
          <p:spPr bwMode="auto">
            <a:xfrm>
              <a:off x="11715750" y="-216000"/>
              <a:ext cx="0" cy="180000"/>
            </a:xfrm>
            <a:prstGeom prst="line">
              <a:avLst/>
            </a:prstGeom>
            <a:solidFill>
              <a:schemeClr val="tx2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0" name="Gerade Verbindung 59"/>
            <p:cNvCxnSpPr/>
            <p:nvPr userDrawn="1"/>
          </p:nvCxnSpPr>
          <p:spPr bwMode="auto">
            <a:xfrm>
              <a:off x="627063" y="6894000"/>
              <a:ext cx="0" cy="180000"/>
            </a:xfrm>
            <a:prstGeom prst="line">
              <a:avLst/>
            </a:prstGeom>
            <a:solidFill>
              <a:schemeClr val="tx2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1" name="Gerade Verbindung 60"/>
            <p:cNvCxnSpPr/>
            <p:nvPr userDrawn="1"/>
          </p:nvCxnSpPr>
          <p:spPr bwMode="auto">
            <a:xfrm>
              <a:off x="6099175" y="6894000"/>
              <a:ext cx="0" cy="180000"/>
            </a:xfrm>
            <a:prstGeom prst="line">
              <a:avLst/>
            </a:prstGeom>
            <a:solidFill>
              <a:schemeClr val="tx2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2" name="Gerade Verbindung 61"/>
            <p:cNvCxnSpPr/>
            <p:nvPr userDrawn="1"/>
          </p:nvCxnSpPr>
          <p:spPr bwMode="auto">
            <a:xfrm>
              <a:off x="6242050" y="6894000"/>
              <a:ext cx="0" cy="180000"/>
            </a:xfrm>
            <a:prstGeom prst="line">
              <a:avLst/>
            </a:prstGeom>
            <a:solidFill>
              <a:schemeClr val="tx2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3" name="Gerade Verbindung 62"/>
            <p:cNvCxnSpPr/>
            <p:nvPr userDrawn="1"/>
          </p:nvCxnSpPr>
          <p:spPr bwMode="auto">
            <a:xfrm>
              <a:off x="8835479" y="6894000"/>
              <a:ext cx="0" cy="180000"/>
            </a:xfrm>
            <a:prstGeom prst="line">
              <a:avLst/>
            </a:prstGeom>
            <a:solidFill>
              <a:schemeClr val="tx2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4" name="Gerade Verbindung 63"/>
            <p:cNvCxnSpPr/>
            <p:nvPr userDrawn="1"/>
          </p:nvCxnSpPr>
          <p:spPr bwMode="auto">
            <a:xfrm>
              <a:off x="11715750" y="6894000"/>
              <a:ext cx="0" cy="180000"/>
            </a:xfrm>
            <a:prstGeom prst="line">
              <a:avLst/>
            </a:prstGeom>
            <a:solidFill>
              <a:schemeClr val="tx2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5" name="Gerade Verbindung 64"/>
            <p:cNvCxnSpPr/>
            <p:nvPr userDrawn="1"/>
          </p:nvCxnSpPr>
          <p:spPr bwMode="auto">
            <a:xfrm rot="5400000">
              <a:off x="-126000" y="242887"/>
              <a:ext cx="0" cy="180000"/>
            </a:xfrm>
            <a:prstGeom prst="line">
              <a:avLst/>
            </a:prstGeom>
            <a:solidFill>
              <a:schemeClr val="tx2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6" name="Gerade Verbindung 65"/>
            <p:cNvCxnSpPr/>
            <p:nvPr userDrawn="1"/>
          </p:nvCxnSpPr>
          <p:spPr bwMode="auto">
            <a:xfrm rot="5400000">
              <a:off x="-126000" y="888694"/>
              <a:ext cx="0" cy="180000"/>
            </a:xfrm>
            <a:prstGeom prst="line">
              <a:avLst/>
            </a:prstGeom>
            <a:solidFill>
              <a:schemeClr val="tx2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7" name="Gerade Verbindung 66"/>
            <p:cNvCxnSpPr/>
            <p:nvPr userDrawn="1"/>
          </p:nvCxnSpPr>
          <p:spPr bwMode="auto">
            <a:xfrm rot="5400000">
              <a:off x="-126000" y="1320395"/>
              <a:ext cx="0" cy="180000"/>
            </a:xfrm>
            <a:prstGeom prst="line">
              <a:avLst/>
            </a:prstGeom>
            <a:solidFill>
              <a:schemeClr val="tx2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8" name="Gerade Verbindung 67"/>
            <p:cNvCxnSpPr/>
            <p:nvPr userDrawn="1"/>
          </p:nvCxnSpPr>
          <p:spPr bwMode="auto">
            <a:xfrm rot="5400000">
              <a:off x="-126000" y="3625200"/>
              <a:ext cx="0" cy="180000"/>
            </a:xfrm>
            <a:prstGeom prst="line">
              <a:avLst/>
            </a:prstGeom>
            <a:solidFill>
              <a:schemeClr val="tx2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9" name="Gerade Verbindung 68"/>
            <p:cNvCxnSpPr/>
            <p:nvPr userDrawn="1"/>
          </p:nvCxnSpPr>
          <p:spPr bwMode="auto">
            <a:xfrm rot="5400000">
              <a:off x="-126000" y="3767981"/>
              <a:ext cx="0" cy="180000"/>
            </a:xfrm>
            <a:prstGeom prst="line">
              <a:avLst/>
            </a:prstGeom>
            <a:solidFill>
              <a:schemeClr val="tx2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0" name="Gerade Verbindung 69"/>
            <p:cNvCxnSpPr/>
            <p:nvPr userDrawn="1"/>
          </p:nvCxnSpPr>
          <p:spPr bwMode="auto">
            <a:xfrm rot="5400000">
              <a:off x="-126000" y="6072038"/>
              <a:ext cx="0" cy="180000"/>
            </a:xfrm>
            <a:prstGeom prst="line">
              <a:avLst/>
            </a:prstGeom>
            <a:solidFill>
              <a:schemeClr val="tx2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1" name="Gerade Verbindung 70"/>
            <p:cNvCxnSpPr/>
            <p:nvPr userDrawn="1"/>
          </p:nvCxnSpPr>
          <p:spPr bwMode="auto">
            <a:xfrm rot="5400000">
              <a:off x="-126000" y="1680857"/>
              <a:ext cx="0" cy="180000"/>
            </a:xfrm>
            <a:prstGeom prst="line">
              <a:avLst/>
            </a:prstGeom>
            <a:solidFill>
              <a:schemeClr val="tx2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2" name="Gerade Verbindung 71"/>
            <p:cNvCxnSpPr/>
            <p:nvPr userDrawn="1"/>
          </p:nvCxnSpPr>
          <p:spPr bwMode="auto">
            <a:xfrm rot="5400000">
              <a:off x="-126000" y="5714694"/>
              <a:ext cx="0" cy="180000"/>
            </a:xfrm>
            <a:prstGeom prst="line">
              <a:avLst/>
            </a:prstGeom>
            <a:solidFill>
              <a:schemeClr val="tx2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3" name="Gerade Verbindung 72"/>
            <p:cNvCxnSpPr/>
            <p:nvPr userDrawn="1"/>
          </p:nvCxnSpPr>
          <p:spPr bwMode="auto">
            <a:xfrm rot="5400000">
              <a:off x="12322800" y="242887"/>
              <a:ext cx="0" cy="180000"/>
            </a:xfrm>
            <a:prstGeom prst="line">
              <a:avLst/>
            </a:prstGeom>
            <a:solidFill>
              <a:schemeClr val="tx2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4" name="Gerade Verbindung 73"/>
            <p:cNvCxnSpPr/>
            <p:nvPr userDrawn="1"/>
          </p:nvCxnSpPr>
          <p:spPr bwMode="auto">
            <a:xfrm rot="5400000">
              <a:off x="12322800" y="888694"/>
              <a:ext cx="0" cy="180000"/>
            </a:xfrm>
            <a:prstGeom prst="line">
              <a:avLst/>
            </a:prstGeom>
            <a:solidFill>
              <a:schemeClr val="tx2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5" name="Gerade Verbindung 74"/>
            <p:cNvCxnSpPr/>
            <p:nvPr userDrawn="1"/>
          </p:nvCxnSpPr>
          <p:spPr bwMode="auto">
            <a:xfrm rot="5400000">
              <a:off x="12322800" y="1320395"/>
              <a:ext cx="0" cy="180000"/>
            </a:xfrm>
            <a:prstGeom prst="line">
              <a:avLst/>
            </a:prstGeom>
            <a:solidFill>
              <a:schemeClr val="tx2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6" name="Gerade Verbindung 75"/>
            <p:cNvCxnSpPr/>
            <p:nvPr userDrawn="1"/>
          </p:nvCxnSpPr>
          <p:spPr bwMode="auto">
            <a:xfrm rot="5400000">
              <a:off x="12322800" y="3625200"/>
              <a:ext cx="0" cy="180000"/>
            </a:xfrm>
            <a:prstGeom prst="line">
              <a:avLst/>
            </a:prstGeom>
            <a:solidFill>
              <a:schemeClr val="tx2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7" name="Gerade Verbindung 76"/>
            <p:cNvCxnSpPr/>
            <p:nvPr userDrawn="1"/>
          </p:nvCxnSpPr>
          <p:spPr bwMode="auto">
            <a:xfrm rot="5400000">
              <a:off x="12322800" y="3767981"/>
              <a:ext cx="0" cy="180000"/>
            </a:xfrm>
            <a:prstGeom prst="line">
              <a:avLst/>
            </a:prstGeom>
            <a:solidFill>
              <a:schemeClr val="tx2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8" name="Gerade Verbindung 77"/>
            <p:cNvCxnSpPr/>
            <p:nvPr userDrawn="1"/>
          </p:nvCxnSpPr>
          <p:spPr bwMode="auto">
            <a:xfrm rot="5400000">
              <a:off x="12322800" y="6072038"/>
              <a:ext cx="0" cy="180000"/>
            </a:xfrm>
            <a:prstGeom prst="line">
              <a:avLst/>
            </a:prstGeom>
            <a:solidFill>
              <a:schemeClr val="tx2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9" name="Gerade Verbindung 78"/>
            <p:cNvCxnSpPr/>
            <p:nvPr userDrawn="1"/>
          </p:nvCxnSpPr>
          <p:spPr bwMode="auto">
            <a:xfrm rot="5400000">
              <a:off x="12322800" y="1680857"/>
              <a:ext cx="0" cy="180000"/>
            </a:xfrm>
            <a:prstGeom prst="line">
              <a:avLst/>
            </a:prstGeom>
            <a:solidFill>
              <a:schemeClr val="tx2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0" name="Gerade Verbindung 79"/>
            <p:cNvCxnSpPr/>
            <p:nvPr userDrawn="1"/>
          </p:nvCxnSpPr>
          <p:spPr bwMode="auto">
            <a:xfrm rot="5400000">
              <a:off x="12322800" y="5714694"/>
              <a:ext cx="0" cy="180000"/>
            </a:xfrm>
            <a:prstGeom prst="line">
              <a:avLst/>
            </a:prstGeom>
            <a:solidFill>
              <a:schemeClr val="tx2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pic>
        <p:nvPicPr>
          <p:cNvPr id="35" name="Grafik 2"/>
          <p:cNvPicPr/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65546" y="370899"/>
            <a:ext cx="2258193" cy="814806"/>
          </a:xfrm>
          <a:prstGeom prst="rect">
            <a:avLst/>
          </a:prstGeom>
          <a:noFill/>
          <a:ln>
            <a:noFill/>
          </a:ln>
        </p:spPr>
      </p:pic>
      <p:pic>
        <p:nvPicPr>
          <p:cNvPr id="7171" name="Picture 3"/>
          <p:cNvPicPr>
            <a:picLocks noChangeAspect="1" noChangeArrowheads="1"/>
          </p:cNvPicPr>
          <p:nvPr userDrawn="1"/>
        </p:nvPicPr>
        <p:blipFill>
          <a:blip r:embed="rId5"/>
          <a:srcRect/>
          <a:stretch>
            <a:fillRect/>
          </a:stretch>
        </p:blipFill>
        <p:spPr bwMode="auto">
          <a:xfrm>
            <a:off x="8480105" y="368779"/>
            <a:ext cx="833913" cy="816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 matchingName="Free Content">
  <p:cSld name="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noProof="0" dirty="0"/>
              <a:t>Click to add core message of slide</a:t>
            </a:r>
            <a:endParaRPr lang="en-US" noProof="0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1" hasCustomPrompt="1"/>
          </p:nvPr>
        </p:nvSpPr>
        <p:spPr>
          <a:xfrm>
            <a:off x="627062" y="1412875"/>
            <a:ext cx="11088687" cy="215444"/>
          </a:xfrm>
        </p:spPr>
        <p:txBody>
          <a:bodyPr wrap="square">
            <a:spAutoFit/>
          </a:bodyPr>
          <a:lstStyle>
            <a:lvl1pPr>
              <a:defRPr sz="1400"/>
            </a:lvl1pPr>
          </a:lstStyle>
          <a:p>
            <a:pPr lvl="0"/>
            <a:r>
              <a:rPr lang="en-US" noProof="0" dirty="0"/>
              <a:t>Title (description of slide content), Arial 14 </a:t>
            </a:r>
            <a:r>
              <a:rPr lang="en-US" noProof="0" dirty="0" err="1"/>
              <a:t>pt</a:t>
            </a:r>
            <a:r>
              <a:rPr lang="en-US" noProof="0" dirty="0"/>
              <a:t>, maximum of 1 line</a:t>
            </a:r>
            <a:endParaRPr lang="en-US" noProof="0" dirty="0"/>
          </a:p>
        </p:txBody>
      </p:sp>
      <p:sp>
        <p:nvSpPr>
          <p:cNvPr id="5" name="Textplatzhalter 8"/>
          <p:cNvSpPr>
            <a:spLocks noGrp="1"/>
          </p:cNvSpPr>
          <p:nvPr>
            <p:ph type="body" sz="quarter" idx="13" hasCustomPrompt="1"/>
          </p:nvPr>
        </p:nvSpPr>
        <p:spPr>
          <a:xfrm>
            <a:off x="627062" y="1774582"/>
            <a:ext cx="11088688" cy="4032493"/>
          </a:xfrm>
          <a:ln>
            <a:noFill/>
          </a:ln>
        </p:spPr>
        <p:txBody>
          <a:bodyPr vert="horz" wrap="square" lIns="0" tIns="0" rIns="0" bIns="0" rtlCol="0">
            <a:noAutofit/>
          </a:bodyPr>
          <a:lstStyle>
            <a:lvl1pPr>
              <a:defRPr lang="de-DE" sz="1400" kern="1400" baseline="0" smtClean="0"/>
            </a:lvl1pPr>
            <a:lvl2pPr>
              <a:defRPr lang="de-DE" sz="1400" kern="1400" smtClean="0">
                <a:cs typeface="+mn-cs"/>
              </a:defRPr>
            </a:lvl2pPr>
            <a:lvl3pPr>
              <a:defRPr lang="de-DE" sz="1400" kern="1400" smtClean="0">
                <a:cs typeface="+mn-cs"/>
              </a:defRPr>
            </a:lvl3pPr>
            <a:lvl4pPr>
              <a:defRPr lang="de-DE" sz="1400" kern="1400" smtClean="0">
                <a:cs typeface="+mn-cs"/>
              </a:defRPr>
            </a:lvl4pPr>
            <a:lvl5pPr>
              <a:defRPr lang="de-DE" sz="1400" kern="1400">
                <a:cs typeface="+mn-cs"/>
              </a:defRPr>
            </a:lvl5pPr>
          </a:lstStyle>
          <a:p>
            <a:pPr lvl="0" eaLnBrk="0" hangingPunct="0"/>
            <a:r>
              <a:rPr lang="en-US" dirty="0"/>
              <a:t>Note: Increase indent level to start bullet list/</a:t>
            </a:r>
            <a:r>
              <a:rPr lang="en-US" dirty="0" err="1"/>
              <a:t>Vergrößern</a:t>
            </a:r>
            <a:r>
              <a:rPr lang="en-US" dirty="0"/>
              <a:t> </a:t>
            </a:r>
            <a:r>
              <a:rPr lang="en-US" dirty="0" err="1"/>
              <a:t>Sie</a:t>
            </a:r>
            <a:r>
              <a:rPr lang="en-US" dirty="0"/>
              <a:t> die </a:t>
            </a:r>
            <a:r>
              <a:rPr lang="en-US" dirty="0" err="1"/>
              <a:t>Einzugsebene</a:t>
            </a:r>
            <a:r>
              <a:rPr lang="en-US" dirty="0"/>
              <a:t>, um Bullets </a:t>
            </a:r>
            <a:r>
              <a:rPr lang="en-US" dirty="0" err="1"/>
              <a:t>zu</a:t>
            </a:r>
            <a:r>
              <a:rPr lang="en-US" dirty="0"/>
              <a:t> </a:t>
            </a:r>
            <a:r>
              <a:rPr lang="en-US" dirty="0" err="1"/>
              <a:t>erhalten</a:t>
            </a:r>
            <a:r>
              <a:rPr lang="en-US" dirty="0"/>
              <a:t>.</a:t>
            </a:r>
            <a:endParaRPr lang="en-US" dirty="0"/>
          </a:p>
          <a:p>
            <a:pPr marL="179705" lvl="1" indent="-179705" eaLnBrk="0" hangingPunct="0">
              <a:buClr>
                <a:schemeClr val="accent1"/>
              </a:buClr>
            </a:pPr>
            <a:r>
              <a:rPr lang="en-US" dirty="0" err="1"/>
              <a:t>Zweite</a:t>
            </a:r>
            <a:r>
              <a:rPr lang="en-US" dirty="0"/>
              <a:t> </a:t>
            </a:r>
            <a:r>
              <a:rPr lang="en-US" dirty="0" err="1"/>
              <a:t>Ebene</a:t>
            </a:r>
            <a:endParaRPr lang="en-US" dirty="0"/>
          </a:p>
          <a:p>
            <a:pPr marL="358775" lvl="2" eaLnBrk="0" hangingPunct="0"/>
            <a:r>
              <a:rPr lang="en-US" dirty="0" err="1"/>
              <a:t>Dritte</a:t>
            </a:r>
            <a:r>
              <a:rPr lang="en-US" dirty="0"/>
              <a:t> </a:t>
            </a:r>
            <a:r>
              <a:rPr lang="en-US" dirty="0" err="1"/>
              <a:t>Ebene</a:t>
            </a:r>
            <a:endParaRPr lang="en-US" dirty="0"/>
          </a:p>
          <a:p>
            <a:pPr marL="538480" lvl="3" eaLnBrk="0" hangingPunct="0"/>
            <a:r>
              <a:rPr lang="en-US" dirty="0" err="1"/>
              <a:t>Vierte</a:t>
            </a:r>
            <a:r>
              <a:rPr lang="en-US" dirty="0"/>
              <a:t> </a:t>
            </a:r>
            <a:r>
              <a:rPr lang="en-US" dirty="0" err="1"/>
              <a:t>Ebene</a:t>
            </a:r>
            <a:endParaRPr lang="en-US" dirty="0"/>
          </a:p>
          <a:p>
            <a:pPr marL="717550" lvl="4" eaLnBrk="0" hangingPunct="0"/>
            <a:r>
              <a:rPr lang="en-US" dirty="0" err="1"/>
              <a:t>Fünfte</a:t>
            </a:r>
            <a:r>
              <a:rPr lang="en-US" dirty="0"/>
              <a:t> </a:t>
            </a:r>
            <a:r>
              <a:rPr lang="en-US" dirty="0" err="1"/>
              <a:t>Ebene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tags" Target="../tags/tag7.xml"/><Relationship Id="rId8" Type="http://schemas.openxmlformats.org/officeDocument/2006/relationships/tags" Target="../tags/tag6.xml"/><Relationship Id="rId7" Type="http://schemas.openxmlformats.org/officeDocument/2006/relationships/tags" Target="../tags/tag5.xml"/><Relationship Id="rId6" Type="http://schemas.openxmlformats.org/officeDocument/2006/relationships/tags" Target="../tags/tag4.xml"/><Relationship Id="rId5" Type="http://schemas.openxmlformats.org/officeDocument/2006/relationships/tags" Target="../tags/tag3.xml"/><Relationship Id="rId4" Type="http://schemas.openxmlformats.org/officeDocument/2006/relationships/image" Target="../media/image3.emf"/><Relationship Id="rId36" Type="http://schemas.openxmlformats.org/officeDocument/2006/relationships/theme" Target="../theme/theme1.xml"/><Relationship Id="rId35" Type="http://schemas.openxmlformats.org/officeDocument/2006/relationships/vmlDrawing" Target="../drawings/vmlDrawing1.vml"/><Relationship Id="rId34" Type="http://schemas.openxmlformats.org/officeDocument/2006/relationships/image" Target="../media/image2.png"/><Relationship Id="rId33" Type="http://schemas.openxmlformats.org/officeDocument/2006/relationships/image" Target="../media/image1.png"/><Relationship Id="rId32" Type="http://schemas.openxmlformats.org/officeDocument/2006/relationships/tags" Target="../tags/tag30.xml"/><Relationship Id="rId31" Type="http://schemas.openxmlformats.org/officeDocument/2006/relationships/tags" Target="../tags/tag29.xml"/><Relationship Id="rId30" Type="http://schemas.openxmlformats.org/officeDocument/2006/relationships/tags" Target="../tags/tag28.xml"/><Relationship Id="rId3" Type="http://schemas.openxmlformats.org/officeDocument/2006/relationships/oleObject" Target="../embeddings/oleObject1.bin"/><Relationship Id="rId29" Type="http://schemas.openxmlformats.org/officeDocument/2006/relationships/tags" Target="../tags/tag27.xml"/><Relationship Id="rId28" Type="http://schemas.openxmlformats.org/officeDocument/2006/relationships/tags" Target="../tags/tag26.xml"/><Relationship Id="rId27" Type="http://schemas.openxmlformats.org/officeDocument/2006/relationships/tags" Target="../tags/tag25.xml"/><Relationship Id="rId26" Type="http://schemas.openxmlformats.org/officeDocument/2006/relationships/tags" Target="../tags/tag24.xml"/><Relationship Id="rId25" Type="http://schemas.openxmlformats.org/officeDocument/2006/relationships/tags" Target="../tags/tag23.xml"/><Relationship Id="rId24" Type="http://schemas.openxmlformats.org/officeDocument/2006/relationships/tags" Target="../tags/tag22.xml"/><Relationship Id="rId23" Type="http://schemas.openxmlformats.org/officeDocument/2006/relationships/tags" Target="../tags/tag21.xml"/><Relationship Id="rId22" Type="http://schemas.openxmlformats.org/officeDocument/2006/relationships/tags" Target="../tags/tag20.xml"/><Relationship Id="rId21" Type="http://schemas.openxmlformats.org/officeDocument/2006/relationships/tags" Target="../tags/tag19.xml"/><Relationship Id="rId20" Type="http://schemas.openxmlformats.org/officeDocument/2006/relationships/tags" Target="../tags/tag18.xml"/><Relationship Id="rId2" Type="http://schemas.openxmlformats.org/officeDocument/2006/relationships/slideLayout" Target="../slideLayouts/slideLayout2.xml"/><Relationship Id="rId19" Type="http://schemas.openxmlformats.org/officeDocument/2006/relationships/tags" Target="../tags/tag17.xml"/><Relationship Id="rId18" Type="http://schemas.openxmlformats.org/officeDocument/2006/relationships/tags" Target="../tags/tag16.xml"/><Relationship Id="rId17" Type="http://schemas.openxmlformats.org/officeDocument/2006/relationships/tags" Target="../tags/tag15.xml"/><Relationship Id="rId16" Type="http://schemas.openxmlformats.org/officeDocument/2006/relationships/tags" Target="../tags/tag14.xml"/><Relationship Id="rId15" Type="http://schemas.openxmlformats.org/officeDocument/2006/relationships/tags" Target="../tags/tag13.xml"/><Relationship Id="rId14" Type="http://schemas.openxmlformats.org/officeDocument/2006/relationships/tags" Target="../tags/tag12.xml"/><Relationship Id="rId13" Type="http://schemas.openxmlformats.org/officeDocument/2006/relationships/tags" Target="../tags/tag11.xml"/><Relationship Id="rId12" Type="http://schemas.openxmlformats.org/officeDocument/2006/relationships/tags" Target="../tags/tag10.xml"/><Relationship Id="rId11" Type="http://schemas.openxmlformats.org/officeDocument/2006/relationships/tags" Target="../tags/tag9.xml"/><Relationship Id="rId10" Type="http://schemas.openxmlformats.org/officeDocument/2006/relationships/tags" Target="../tags/tag8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kt 3" hidden="1"/>
          <p:cNvGraphicFramePr>
            <a:graphicFrameLocks noChangeAspect="1"/>
          </p:cNvGraphicFramePr>
          <p:nvPr userDrawn="1"/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" name="think-cell Folie" r:id="rId3" imgW="8890" imgH="8890" progId="">
                  <p:embed/>
                </p:oleObj>
              </mc:Choice>
              <mc:Fallback>
                <p:oleObj name="think-cell Folie" r:id="rId3" imgW="8890" imgH="8890" progId="">
                  <p:embed/>
                  <p:pic>
                    <p:nvPicPr>
                      <p:cNvPr id="0" name="Picture 1024"/>
                      <p:cNvPicPr>
                        <a:picLocks noChangeAspect="1"/>
                      </p:cNvPicPr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cdtRectangle 12 Id15"/>
          <p:cNvSpPr>
            <a:spLocks noChangeArrowheads="1"/>
          </p:cNvSpPr>
          <p:nvPr userDrawn="1">
            <p:custDataLst>
              <p:tags r:id="rId5"/>
            </p:custDataLst>
          </p:nvPr>
        </p:nvSpPr>
        <p:spPr bwMode="gray">
          <a:xfrm>
            <a:off x="0" y="0"/>
            <a:ext cx="12198350" cy="126841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</a:ln>
          <a:effectLst/>
        </p:spPr>
        <p:txBody>
          <a:bodyPr wrap="none" anchor="ctr">
            <a:noAutofit/>
          </a:bodyPr>
          <a:lstStyle/>
          <a:p>
            <a:endParaRPr lang="en-US"/>
          </a:p>
        </p:txBody>
      </p:sp>
      <p:sp>
        <p:nvSpPr>
          <p:cNvPr id="3078" name="cdtRectangle 115 Id3078"/>
          <p:cNvSpPr>
            <a:spLocks noGrp="1" noChangeArrowheads="1"/>
          </p:cNvSpPr>
          <p:nvPr>
            <p:ph type="title"/>
            <p:custDataLst>
              <p:tags r:id="rId6"/>
            </p:custDataLst>
          </p:nvPr>
        </p:nvSpPr>
        <p:spPr bwMode="auto">
          <a:xfrm>
            <a:off x="0" y="0"/>
            <a:ext cx="12198350" cy="126841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626400" tIns="396000" rIns="2124000" bIns="234000" numCol="1" anchor="b" anchorCtr="0" compatLnSpc="1"/>
          <a:lstStyle/>
          <a:p>
            <a:pPr lvl="0"/>
            <a:r>
              <a:rPr lang="en-US" dirty="0" err="1"/>
              <a:t>Titelmasterformat</a:t>
            </a:r>
            <a:r>
              <a:rPr lang="en-US" dirty="0"/>
              <a:t> </a:t>
            </a:r>
            <a:r>
              <a:rPr lang="en-US" dirty="0" err="1"/>
              <a:t>durch</a:t>
            </a:r>
            <a:r>
              <a:rPr lang="en-US" dirty="0"/>
              <a:t> </a:t>
            </a:r>
            <a:r>
              <a:rPr lang="en-US" dirty="0" err="1"/>
              <a:t>Klicken</a:t>
            </a:r>
            <a:r>
              <a:rPr lang="en-US" dirty="0"/>
              <a:t> </a:t>
            </a:r>
            <a:r>
              <a:rPr lang="en-US" dirty="0" err="1"/>
              <a:t>bearbeiten</a:t>
            </a:r>
            <a:endParaRPr lang="en-US" dirty="0"/>
          </a:p>
        </p:txBody>
      </p:sp>
      <p:sp>
        <p:nvSpPr>
          <p:cNvPr id="3079" name="cdtRectangle 116 Id3079"/>
          <p:cNvSpPr>
            <a:spLocks noGrp="1" noChangeArrowheads="1"/>
          </p:cNvSpPr>
          <p:nvPr>
            <p:ph type="body" idx="1"/>
            <p:custDataLst>
              <p:tags r:id="rId7"/>
            </p:custDataLst>
          </p:nvPr>
        </p:nvSpPr>
        <p:spPr bwMode="auto">
          <a:xfrm>
            <a:off x="627063" y="1773238"/>
            <a:ext cx="8208962" cy="403383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0" tIns="0" rIns="0" bIns="0" numCol="1" anchor="t" anchorCtr="0" compatLnSpc="1"/>
          <a:lstStyle/>
          <a:p>
            <a:pPr lvl="0"/>
            <a:r>
              <a:rPr lang="en-US" dirty="0" err="1"/>
              <a:t>Textmasterformat</a:t>
            </a:r>
            <a:r>
              <a:rPr lang="en-US" dirty="0"/>
              <a:t> </a:t>
            </a:r>
            <a:r>
              <a:rPr lang="en-US" dirty="0" err="1"/>
              <a:t>bearbeiten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cxnSp>
        <p:nvCxnSpPr>
          <p:cNvPr id="3072" name="cdtMasterTags_CL1 Id3072"/>
          <p:cNvCxnSpPr/>
          <p:nvPr userDrawn="1">
            <p:custDataLst>
              <p:tags r:id="rId8"/>
            </p:custDataLst>
          </p:nvPr>
        </p:nvCxnSpPr>
        <p:spPr bwMode="auto">
          <a:xfrm>
            <a:off x="0" y="0"/>
            <a:ext cx="0" cy="0"/>
          </a:xfrm>
          <a:prstGeom prst="line">
            <a:avLst/>
          </a:prstGeom>
          <a:solidFill>
            <a:schemeClr val="tx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73" name="cdtMasterTags_CL2 Id3073"/>
          <p:cNvCxnSpPr/>
          <p:nvPr userDrawn="1">
            <p:custDataLst>
              <p:tags r:id="rId9"/>
            </p:custDataLst>
          </p:nvPr>
        </p:nvCxnSpPr>
        <p:spPr bwMode="auto">
          <a:xfrm>
            <a:off x="0" y="0"/>
            <a:ext cx="0" cy="0"/>
          </a:xfrm>
          <a:prstGeom prst="line">
            <a:avLst/>
          </a:prstGeom>
          <a:solidFill>
            <a:schemeClr val="tx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74" name="cdtMasterTags_CL3 Id3074"/>
          <p:cNvCxnSpPr/>
          <p:nvPr userDrawn="1">
            <p:custDataLst>
              <p:tags r:id="rId10"/>
            </p:custDataLst>
          </p:nvPr>
        </p:nvCxnSpPr>
        <p:spPr bwMode="auto">
          <a:xfrm>
            <a:off x="0" y="0"/>
            <a:ext cx="0" cy="0"/>
          </a:xfrm>
          <a:prstGeom prst="line">
            <a:avLst/>
          </a:prstGeom>
          <a:solidFill>
            <a:schemeClr val="tx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75" name="cdtMasterTags_CL4 Id3075"/>
          <p:cNvCxnSpPr/>
          <p:nvPr userDrawn="1">
            <p:custDataLst>
              <p:tags r:id="rId11"/>
            </p:custDataLst>
          </p:nvPr>
        </p:nvCxnSpPr>
        <p:spPr bwMode="auto">
          <a:xfrm>
            <a:off x="0" y="0"/>
            <a:ext cx="0" cy="0"/>
          </a:xfrm>
          <a:prstGeom prst="line">
            <a:avLst/>
          </a:prstGeom>
          <a:solidFill>
            <a:schemeClr val="tx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76" name="cdtMasterTags_CL5 Id3076"/>
          <p:cNvCxnSpPr/>
          <p:nvPr userDrawn="1">
            <p:custDataLst>
              <p:tags r:id="rId12"/>
            </p:custDataLst>
          </p:nvPr>
        </p:nvCxnSpPr>
        <p:spPr bwMode="auto">
          <a:xfrm>
            <a:off x="0" y="0"/>
            <a:ext cx="0" cy="0"/>
          </a:xfrm>
          <a:prstGeom prst="line">
            <a:avLst/>
          </a:prstGeom>
          <a:solidFill>
            <a:schemeClr val="tx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77" name="cdtMasterTags_CL6 Id3077"/>
          <p:cNvCxnSpPr/>
          <p:nvPr userDrawn="1">
            <p:custDataLst>
              <p:tags r:id="rId13"/>
            </p:custDataLst>
          </p:nvPr>
        </p:nvCxnSpPr>
        <p:spPr bwMode="auto">
          <a:xfrm>
            <a:off x="0" y="0"/>
            <a:ext cx="0" cy="0"/>
          </a:xfrm>
          <a:prstGeom prst="line">
            <a:avLst/>
          </a:prstGeom>
          <a:solidFill>
            <a:schemeClr val="tx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80" name="cdtMasterTags_CL7 Id3080"/>
          <p:cNvCxnSpPr/>
          <p:nvPr userDrawn="1">
            <p:custDataLst>
              <p:tags r:id="rId14"/>
            </p:custDataLst>
          </p:nvPr>
        </p:nvCxnSpPr>
        <p:spPr bwMode="auto">
          <a:xfrm>
            <a:off x="0" y="0"/>
            <a:ext cx="0" cy="0"/>
          </a:xfrm>
          <a:prstGeom prst="line">
            <a:avLst/>
          </a:prstGeom>
          <a:solidFill>
            <a:schemeClr val="tx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81" name="cdtMasterTags_CL8 Id3081"/>
          <p:cNvCxnSpPr/>
          <p:nvPr userDrawn="1">
            <p:custDataLst>
              <p:tags r:id="rId15"/>
            </p:custDataLst>
          </p:nvPr>
        </p:nvCxnSpPr>
        <p:spPr bwMode="auto">
          <a:xfrm>
            <a:off x="0" y="0"/>
            <a:ext cx="0" cy="0"/>
          </a:xfrm>
          <a:prstGeom prst="line">
            <a:avLst/>
          </a:prstGeom>
          <a:solidFill>
            <a:schemeClr val="tx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82" name="cdtMasterTags_CL9 Id3082"/>
          <p:cNvCxnSpPr/>
          <p:nvPr userDrawn="1">
            <p:custDataLst>
              <p:tags r:id="rId16"/>
            </p:custDataLst>
          </p:nvPr>
        </p:nvCxnSpPr>
        <p:spPr bwMode="auto">
          <a:xfrm>
            <a:off x="0" y="0"/>
            <a:ext cx="0" cy="0"/>
          </a:xfrm>
          <a:prstGeom prst="line">
            <a:avLst/>
          </a:prstGeom>
          <a:solidFill>
            <a:schemeClr val="tx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83" name="cdtMasterTags_CL10 Id3083"/>
          <p:cNvCxnSpPr/>
          <p:nvPr userDrawn="1">
            <p:custDataLst>
              <p:tags r:id="rId17"/>
            </p:custDataLst>
          </p:nvPr>
        </p:nvCxnSpPr>
        <p:spPr bwMode="auto">
          <a:xfrm>
            <a:off x="0" y="0"/>
            <a:ext cx="0" cy="0"/>
          </a:xfrm>
          <a:prstGeom prst="line">
            <a:avLst/>
          </a:prstGeom>
          <a:solidFill>
            <a:schemeClr val="tx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84" name="cdtMasterTags_CL11 Id3084"/>
          <p:cNvCxnSpPr/>
          <p:nvPr userDrawn="1">
            <p:custDataLst>
              <p:tags r:id="rId18"/>
            </p:custDataLst>
          </p:nvPr>
        </p:nvCxnSpPr>
        <p:spPr bwMode="auto">
          <a:xfrm>
            <a:off x="0" y="0"/>
            <a:ext cx="0" cy="0"/>
          </a:xfrm>
          <a:prstGeom prst="line">
            <a:avLst/>
          </a:prstGeom>
          <a:solidFill>
            <a:schemeClr val="tx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85" name="cdtMasterTags_CL12 Id3085"/>
          <p:cNvCxnSpPr/>
          <p:nvPr userDrawn="1">
            <p:custDataLst>
              <p:tags r:id="rId19"/>
            </p:custDataLst>
          </p:nvPr>
        </p:nvCxnSpPr>
        <p:spPr bwMode="auto">
          <a:xfrm>
            <a:off x="0" y="0"/>
            <a:ext cx="0" cy="0"/>
          </a:xfrm>
          <a:prstGeom prst="line">
            <a:avLst/>
          </a:prstGeom>
          <a:solidFill>
            <a:schemeClr val="tx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86" name="cdtMasterTags_CL13 Id3086"/>
          <p:cNvCxnSpPr/>
          <p:nvPr userDrawn="1">
            <p:custDataLst>
              <p:tags r:id="rId20"/>
            </p:custDataLst>
          </p:nvPr>
        </p:nvCxnSpPr>
        <p:spPr bwMode="auto">
          <a:xfrm>
            <a:off x="0" y="0"/>
            <a:ext cx="0" cy="0"/>
          </a:xfrm>
          <a:prstGeom prst="line">
            <a:avLst/>
          </a:prstGeom>
          <a:solidFill>
            <a:schemeClr val="tx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87" name="cdtMasterTags_CL14 Id3087"/>
          <p:cNvCxnSpPr/>
          <p:nvPr userDrawn="1">
            <p:custDataLst>
              <p:tags r:id="rId21"/>
            </p:custDataLst>
          </p:nvPr>
        </p:nvCxnSpPr>
        <p:spPr bwMode="auto">
          <a:xfrm>
            <a:off x="0" y="0"/>
            <a:ext cx="0" cy="0"/>
          </a:xfrm>
          <a:prstGeom prst="line">
            <a:avLst/>
          </a:prstGeom>
          <a:solidFill>
            <a:schemeClr val="tx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88" name="cdtMasterTags_CL15 Id3088"/>
          <p:cNvCxnSpPr/>
          <p:nvPr userDrawn="1">
            <p:custDataLst>
              <p:tags r:id="rId22"/>
            </p:custDataLst>
          </p:nvPr>
        </p:nvCxnSpPr>
        <p:spPr bwMode="auto">
          <a:xfrm>
            <a:off x="0" y="0"/>
            <a:ext cx="0" cy="0"/>
          </a:xfrm>
          <a:prstGeom prst="line">
            <a:avLst/>
          </a:prstGeom>
          <a:solidFill>
            <a:schemeClr val="tx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89" name="cdtMasterTags_CL16 Id3089"/>
          <p:cNvCxnSpPr/>
          <p:nvPr userDrawn="1">
            <p:custDataLst>
              <p:tags r:id="rId23"/>
            </p:custDataLst>
          </p:nvPr>
        </p:nvCxnSpPr>
        <p:spPr bwMode="auto">
          <a:xfrm>
            <a:off x="0" y="0"/>
            <a:ext cx="0" cy="0"/>
          </a:xfrm>
          <a:prstGeom prst="line">
            <a:avLst/>
          </a:prstGeom>
          <a:solidFill>
            <a:schemeClr val="tx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90" name="cdtMasterTags_CL17 Id3090"/>
          <p:cNvCxnSpPr/>
          <p:nvPr userDrawn="1">
            <p:custDataLst>
              <p:tags r:id="rId24"/>
            </p:custDataLst>
          </p:nvPr>
        </p:nvCxnSpPr>
        <p:spPr bwMode="auto">
          <a:xfrm>
            <a:off x="0" y="0"/>
            <a:ext cx="0" cy="0"/>
          </a:xfrm>
          <a:prstGeom prst="line">
            <a:avLst/>
          </a:prstGeom>
          <a:solidFill>
            <a:schemeClr val="tx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91" name="cdtMasterTags_CL18 Id3091"/>
          <p:cNvCxnSpPr/>
          <p:nvPr userDrawn="1">
            <p:custDataLst>
              <p:tags r:id="rId25"/>
            </p:custDataLst>
          </p:nvPr>
        </p:nvCxnSpPr>
        <p:spPr bwMode="auto">
          <a:xfrm>
            <a:off x="0" y="0"/>
            <a:ext cx="0" cy="0"/>
          </a:xfrm>
          <a:prstGeom prst="line">
            <a:avLst/>
          </a:prstGeom>
          <a:solidFill>
            <a:schemeClr val="tx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92" name="cdtMasterTags_CL19 Id3092"/>
          <p:cNvCxnSpPr/>
          <p:nvPr userDrawn="1">
            <p:custDataLst>
              <p:tags r:id="rId26"/>
            </p:custDataLst>
          </p:nvPr>
        </p:nvCxnSpPr>
        <p:spPr bwMode="auto">
          <a:xfrm>
            <a:off x="0" y="0"/>
            <a:ext cx="0" cy="0"/>
          </a:xfrm>
          <a:prstGeom prst="line">
            <a:avLst/>
          </a:prstGeom>
          <a:solidFill>
            <a:schemeClr val="tx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93" name="cdtMasterTags_CL20 Id3093"/>
          <p:cNvCxnSpPr/>
          <p:nvPr userDrawn="1">
            <p:custDataLst>
              <p:tags r:id="rId27"/>
            </p:custDataLst>
          </p:nvPr>
        </p:nvCxnSpPr>
        <p:spPr bwMode="auto">
          <a:xfrm>
            <a:off x="0" y="0"/>
            <a:ext cx="0" cy="0"/>
          </a:xfrm>
          <a:prstGeom prst="line">
            <a:avLst/>
          </a:prstGeom>
          <a:solidFill>
            <a:schemeClr val="tx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94" name="cdtMasterTags_CL21 Id3094"/>
          <p:cNvCxnSpPr/>
          <p:nvPr userDrawn="1">
            <p:custDataLst>
              <p:tags r:id="rId28"/>
            </p:custDataLst>
          </p:nvPr>
        </p:nvCxnSpPr>
        <p:spPr bwMode="auto">
          <a:xfrm>
            <a:off x="0" y="0"/>
            <a:ext cx="0" cy="0"/>
          </a:xfrm>
          <a:prstGeom prst="line">
            <a:avLst/>
          </a:prstGeom>
          <a:solidFill>
            <a:schemeClr val="tx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95" name="cdtMasterTags_CL22 Id3095"/>
          <p:cNvCxnSpPr/>
          <p:nvPr userDrawn="1">
            <p:custDataLst>
              <p:tags r:id="rId29"/>
            </p:custDataLst>
          </p:nvPr>
        </p:nvCxnSpPr>
        <p:spPr bwMode="auto">
          <a:xfrm>
            <a:off x="0" y="0"/>
            <a:ext cx="0" cy="0"/>
          </a:xfrm>
          <a:prstGeom prst="line">
            <a:avLst/>
          </a:prstGeom>
          <a:solidFill>
            <a:schemeClr val="tx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96" name="cdtMasterTags"/>
          <p:cNvCxnSpPr/>
          <p:nvPr userDrawn="1">
            <p:custDataLst>
              <p:tags r:id="rId30"/>
            </p:custDataLst>
          </p:nvPr>
        </p:nvCxnSpPr>
        <p:spPr bwMode="auto">
          <a:xfrm>
            <a:off x="0" y="0"/>
            <a:ext cx="0" cy="0"/>
          </a:xfrm>
          <a:prstGeom prst="line">
            <a:avLst/>
          </a:prstGeom>
          <a:solidFill>
            <a:schemeClr val="tx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4" name="cdtTextBox 12 Id17"/>
          <p:cNvSpPr txBox="1"/>
          <p:nvPr userDrawn="1">
            <p:custDataLst>
              <p:tags r:id="rId31"/>
            </p:custDataLst>
          </p:nvPr>
        </p:nvSpPr>
        <p:spPr>
          <a:xfrm>
            <a:off x="0" y="6597650"/>
            <a:ext cx="3932230" cy="260350"/>
          </a:xfrm>
          <a:prstGeom prst="rect">
            <a:avLst/>
          </a:prstGeom>
          <a:noFill/>
        </p:spPr>
        <p:txBody>
          <a:bodyPr wrap="square" lIns="1908000" tIns="0" rIns="0" bIns="115200" rtlCol="0">
            <a:no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</a:pPr>
            <a:endParaRPr lang="de-DE" sz="1000" noProof="0" dirty="0">
              <a:solidFill>
                <a:srgbClr val="000000"/>
              </a:solidFill>
            </a:endParaRPr>
          </a:p>
        </p:txBody>
      </p:sp>
      <p:sp>
        <p:nvSpPr>
          <p:cNvPr id="65" name="cdtTextBox 11 Id18"/>
          <p:cNvSpPr txBox="1"/>
          <p:nvPr userDrawn="1">
            <p:custDataLst>
              <p:tags r:id="rId32"/>
            </p:custDataLst>
          </p:nvPr>
        </p:nvSpPr>
        <p:spPr>
          <a:xfrm>
            <a:off x="0" y="6597650"/>
            <a:ext cx="11723571" cy="260350"/>
          </a:xfrm>
          <a:prstGeom prst="rect">
            <a:avLst/>
          </a:prstGeom>
          <a:noFill/>
        </p:spPr>
        <p:txBody>
          <a:bodyPr wrap="square" lIns="626400" tIns="0" rIns="0" bIns="115200" rtlCol="0" anchor="t" anchorCtr="0"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1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865995" algn="l"/>
              </a:tabLst>
              <a:defRPr/>
            </a:pPr>
            <a:r>
              <a:rPr lang="de-DE" sz="1000" noProof="0" dirty="0" smtClean="0">
                <a:solidFill>
                  <a:srgbClr val="000000"/>
                </a:solidFill>
              </a:rPr>
              <a:t>Page </a:t>
            </a:r>
            <a:fld id="{91E7552C-A157-4A4F-8E99-698C0325FC94}" type="slidenum">
              <a:rPr lang="de-DE" sz="1000" noProof="0" dirty="0" smtClean="0">
                <a:solidFill>
                  <a:srgbClr val="000000"/>
                </a:solidFill>
              </a:rPr>
            </a:fld>
            <a:r>
              <a:rPr lang="de-DE" sz="1000" noProof="0" dirty="0" smtClean="0">
                <a:solidFill>
                  <a:srgbClr val="000000"/>
                </a:solidFill>
              </a:rPr>
              <a:t>	</a:t>
            </a:r>
            <a:endParaRPr lang="en-US" sz="1000" b="1" noProof="0" dirty="0" smtClean="0">
              <a:solidFill>
                <a:srgbClr val="879BAA"/>
              </a:solidFill>
            </a:endParaRPr>
          </a:p>
          <a:p>
            <a:pPr>
              <a:lnSpc>
                <a:spcPct val="110000"/>
              </a:lnSpc>
              <a:spcBef>
                <a:spcPts val="0"/>
              </a:spcBef>
            </a:pPr>
            <a:endParaRPr lang="de-DE" sz="1000" noProof="0" dirty="0">
              <a:solidFill>
                <a:srgbClr val="000000"/>
              </a:solidFill>
            </a:endParaRPr>
          </a:p>
        </p:txBody>
      </p:sp>
      <p:grpSp>
        <p:nvGrpSpPr>
          <p:cNvPr id="5" name="Gruppieren 4"/>
          <p:cNvGrpSpPr/>
          <p:nvPr userDrawn="1"/>
        </p:nvGrpSpPr>
        <p:grpSpPr>
          <a:xfrm>
            <a:off x="-216000" y="-216000"/>
            <a:ext cx="12628800" cy="7290000"/>
            <a:chOff x="-216000" y="-216000"/>
            <a:chExt cx="12628800" cy="7290000"/>
          </a:xfrm>
        </p:grpSpPr>
        <p:cxnSp>
          <p:nvCxnSpPr>
            <p:cNvPr id="3" name="Gerade Verbindung 2"/>
            <p:cNvCxnSpPr/>
            <p:nvPr userDrawn="1"/>
          </p:nvCxnSpPr>
          <p:spPr bwMode="auto">
            <a:xfrm>
              <a:off x="627063" y="-216000"/>
              <a:ext cx="0" cy="180000"/>
            </a:xfrm>
            <a:prstGeom prst="line">
              <a:avLst/>
            </a:prstGeom>
            <a:solidFill>
              <a:schemeClr val="tx2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6" name="Gerade Verbindung 35"/>
            <p:cNvCxnSpPr/>
            <p:nvPr userDrawn="1"/>
          </p:nvCxnSpPr>
          <p:spPr bwMode="auto">
            <a:xfrm>
              <a:off x="6099175" y="-216000"/>
              <a:ext cx="0" cy="180000"/>
            </a:xfrm>
            <a:prstGeom prst="line">
              <a:avLst/>
            </a:prstGeom>
            <a:solidFill>
              <a:schemeClr val="tx2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7" name="Gerade Verbindung 36"/>
            <p:cNvCxnSpPr/>
            <p:nvPr userDrawn="1"/>
          </p:nvCxnSpPr>
          <p:spPr bwMode="auto">
            <a:xfrm>
              <a:off x="6242050" y="-216000"/>
              <a:ext cx="0" cy="180000"/>
            </a:xfrm>
            <a:prstGeom prst="line">
              <a:avLst/>
            </a:prstGeom>
            <a:solidFill>
              <a:schemeClr val="tx2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8" name="Gerade Verbindung 37"/>
            <p:cNvCxnSpPr/>
            <p:nvPr userDrawn="1"/>
          </p:nvCxnSpPr>
          <p:spPr bwMode="auto">
            <a:xfrm>
              <a:off x="8835479" y="-216000"/>
              <a:ext cx="0" cy="180000"/>
            </a:xfrm>
            <a:prstGeom prst="line">
              <a:avLst/>
            </a:prstGeom>
            <a:solidFill>
              <a:schemeClr val="tx2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9" name="Gerade Verbindung 38"/>
            <p:cNvCxnSpPr/>
            <p:nvPr userDrawn="1"/>
          </p:nvCxnSpPr>
          <p:spPr bwMode="auto">
            <a:xfrm>
              <a:off x="11715750" y="-216000"/>
              <a:ext cx="0" cy="180000"/>
            </a:xfrm>
            <a:prstGeom prst="line">
              <a:avLst/>
            </a:prstGeom>
            <a:solidFill>
              <a:schemeClr val="tx2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2" name="Gerade Verbindung 51"/>
            <p:cNvCxnSpPr/>
            <p:nvPr userDrawn="1"/>
          </p:nvCxnSpPr>
          <p:spPr bwMode="auto">
            <a:xfrm>
              <a:off x="627063" y="6894000"/>
              <a:ext cx="0" cy="180000"/>
            </a:xfrm>
            <a:prstGeom prst="line">
              <a:avLst/>
            </a:prstGeom>
            <a:solidFill>
              <a:schemeClr val="tx2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3" name="Gerade Verbindung 52"/>
            <p:cNvCxnSpPr/>
            <p:nvPr userDrawn="1"/>
          </p:nvCxnSpPr>
          <p:spPr bwMode="auto">
            <a:xfrm>
              <a:off x="6099175" y="6894000"/>
              <a:ext cx="0" cy="180000"/>
            </a:xfrm>
            <a:prstGeom prst="line">
              <a:avLst/>
            </a:prstGeom>
            <a:solidFill>
              <a:schemeClr val="tx2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4" name="Gerade Verbindung 53"/>
            <p:cNvCxnSpPr/>
            <p:nvPr userDrawn="1"/>
          </p:nvCxnSpPr>
          <p:spPr bwMode="auto">
            <a:xfrm>
              <a:off x="6242050" y="6894000"/>
              <a:ext cx="0" cy="180000"/>
            </a:xfrm>
            <a:prstGeom prst="line">
              <a:avLst/>
            </a:prstGeom>
            <a:solidFill>
              <a:schemeClr val="tx2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5" name="Gerade Verbindung 54"/>
            <p:cNvCxnSpPr/>
            <p:nvPr userDrawn="1"/>
          </p:nvCxnSpPr>
          <p:spPr bwMode="auto">
            <a:xfrm>
              <a:off x="8835479" y="6894000"/>
              <a:ext cx="0" cy="180000"/>
            </a:xfrm>
            <a:prstGeom prst="line">
              <a:avLst/>
            </a:prstGeom>
            <a:solidFill>
              <a:schemeClr val="tx2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6" name="Gerade Verbindung 55"/>
            <p:cNvCxnSpPr/>
            <p:nvPr userDrawn="1"/>
          </p:nvCxnSpPr>
          <p:spPr bwMode="auto">
            <a:xfrm>
              <a:off x="11715750" y="6894000"/>
              <a:ext cx="0" cy="180000"/>
            </a:xfrm>
            <a:prstGeom prst="line">
              <a:avLst/>
            </a:prstGeom>
            <a:solidFill>
              <a:schemeClr val="tx2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7" name="Gerade Verbindung 56"/>
            <p:cNvCxnSpPr/>
            <p:nvPr userDrawn="1"/>
          </p:nvCxnSpPr>
          <p:spPr bwMode="auto">
            <a:xfrm rot="5400000">
              <a:off x="-126000" y="242887"/>
              <a:ext cx="0" cy="180000"/>
            </a:xfrm>
            <a:prstGeom prst="line">
              <a:avLst/>
            </a:prstGeom>
            <a:solidFill>
              <a:schemeClr val="tx2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8" name="Gerade Verbindung 57"/>
            <p:cNvCxnSpPr/>
            <p:nvPr userDrawn="1"/>
          </p:nvCxnSpPr>
          <p:spPr bwMode="auto">
            <a:xfrm rot="5400000">
              <a:off x="-126000" y="888694"/>
              <a:ext cx="0" cy="180000"/>
            </a:xfrm>
            <a:prstGeom prst="line">
              <a:avLst/>
            </a:prstGeom>
            <a:solidFill>
              <a:schemeClr val="tx2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9" name="Gerade Verbindung 58"/>
            <p:cNvCxnSpPr/>
            <p:nvPr userDrawn="1"/>
          </p:nvCxnSpPr>
          <p:spPr bwMode="auto">
            <a:xfrm rot="5400000">
              <a:off x="-126000" y="1320395"/>
              <a:ext cx="0" cy="180000"/>
            </a:xfrm>
            <a:prstGeom prst="line">
              <a:avLst/>
            </a:prstGeom>
            <a:solidFill>
              <a:schemeClr val="tx2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0" name="Gerade Verbindung 59"/>
            <p:cNvCxnSpPr/>
            <p:nvPr userDrawn="1"/>
          </p:nvCxnSpPr>
          <p:spPr bwMode="auto">
            <a:xfrm rot="5400000">
              <a:off x="-126000" y="3625200"/>
              <a:ext cx="0" cy="180000"/>
            </a:xfrm>
            <a:prstGeom prst="line">
              <a:avLst/>
            </a:prstGeom>
            <a:solidFill>
              <a:schemeClr val="tx2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1" name="Gerade Verbindung 60"/>
            <p:cNvCxnSpPr/>
            <p:nvPr userDrawn="1"/>
          </p:nvCxnSpPr>
          <p:spPr bwMode="auto">
            <a:xfrm rot="5400000">
              <a:off x="-126000" y="3767981"/>
              <a:ext cx="0" cy="180000"/>
            </a:xfrm>
            <a:prstGeom prst="line">
              <a:avLst/>
            </a:prstGeom>
            <a:solidFill>
              <a:schemeClr val="tx2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2" name="Gerade Verbindung 61"/>
            <p:cNvCxnSpPr/>
            <p:nvPr userDrawn="1"/>
          </p:nvCxnSpPr>
          <p:spPr bwMode="auto">
            <a:xfrm rot="5400000">
              <a:off x="-126000" y="6072038"/>
              <a:ext cx="0" cy="180000"/>
            </a:xfrm>
            <a:prstGeom prst="line">
              <a:avLst/>
            </a:prstGeom>
            <a:solidFill>
              <a:schemeClr val="tx2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7" name="Gerade Verbindung 66"/>
            <p:cNvCxnSpPr/>
            <p:nvPr userDrawn="1"/>
          </p:nvCxnSpPr>
          <p:spPr bwMode="auto">
            <a:xfrm rot="5400000">
              <a:off x="-126000" y="1680857"/>
              <a:ext cx="0" cy="180000"/>
            </a:xfrm>
            <a:prstGeom prst="line">
              <a:avLst/>
            </a:prstGeom>
            <a:solidFill>
              <a:schemeClr val="tx2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8" name="Gerade Verbindung 67"/>
            <p:cNvCxnSpPr/>
            <p:nvPr userDrawn="1"/>
          </p:nvCxnSpPr>
          <p:spPr bwMode="auto">
            <a:xfrm rot="5400000">
              <a:off x="-126000" y="5714694"/>
              <a:ext cx="0" cy="180000"/>
            </a:xfrm>
            <a:prstGeom prst="line">
              <a:avLst/>
            </a:prstGeom>
            <a:solidFill>
              <a:schemeClr val="tx2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9" name="Gerade Verbindung 68"/>
            <p:cNvCxnSpPr/>
            <p:nvPr userDrawn="1"/>
          </p:nvCxnSpPr>
          <p:spPr bwMode="auto">
            <a:xfrm rot="5400000">
              <a:off x="12322800" y="242887"/>
              <a:ext cx="0" cy="180000"/>
            </a:xfrm>
            <a:prstGeom prst="line">
              <a:avLst/>
            </a:prstGeom>
            <a:solidFill>
              <a:schemeClr val="tx2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0" name="Gerade Verbindung 69"/>
            <p:cNvCxnSpPr/>
            <p:nvPr userDrawn="1"/>
          </p:nvCxnSpPr>
          <p:spPr bwMode="auto">
            <a:xfrm rot="5400000">
              <a:off x="12322800" y="888694"/>
              <a:ext cx="0" cy="180000"/>
            </a:xfrm>
            <a:prstGeom prst="line">
              <a:avLst/>
            </a:prstGeom>
            <a:solidFill>
              <a:schemeClr val="tx2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1" name="Gerade Verbindung 70"/>
            <p:cNvCxnSpPr/>
            <p:nvPr userDrawn="1"/>
          </p:nvCxnSpPr>
          <p:spPr bwMode="auto">
            <a:xfrm rot="5400000">
              <a:off x="12322800" y="1320395"/>
              <a:ext cx="0" cy="180000"/>
            </a:xfrm>
            <a:prstGeom prst="line">
              <a:avLst/>
            </a:prstGeom>
            <a:solidFill>
              <a:schemeClr val="tx2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2" name="Gerade Verbindung 71"/>
            <p:cNvCxnSpPr/>
            <p:nvPr userDrawn="1"/>
          </p:nvCxnSpPr>
          <p:spPr bwMode="auto">
            <a:xfrm rot="5400000">
              <a:off x="12322800" y="3625200"/>
              <a:ext cx="0" cy="180000"/>
            </a:xfrm>
            <a:prstGeom prst="line">
              <a:avLst/>
            </a:prstGeom>
            <a:solidFill>
              <a:schemeClr val="tx2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3" name="Gerade Verbindung 72"/>
            <p:cNvCxnSpPr/>
            <p:nvPr userDrawn="1"/>
          </p:nvCxnSpPr>
          <p:spPr bwMode="auto">
            <a:xfrm rot="5400000">
              <a:off x="12322800" y="3767981"/>
              <a:ext cx="0" cy="180000"/>
            </a:xfrm>
            <a:prstGeom prst="line">
              <a:avLst/>
            </a:prstGeom>
            <a:solidFill>
              <a:schemeClr val="tx2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4" name="Gerade Verbindung 73"/>
            <p:cNvCxnSpPr/>
            <p:nvPr userDrawn="1"/>
          </p:nvCxnSpPr>
          <p:spPr bwMode="auto">
            <a:xfrm rot="5400000">
              <a:off x="12322800" y="6072038"/>
              <a:ext cx="0" cy="180000"/>
            </a:xfrm>
            <a:prstGeom prst="line">
              <a:avLst/>
            </a:prstGeom>
            <a:solidFill>
              <a:schemeClr val="tx2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5" name="Gerade Verbindung 74"/>
            <p:cNvCxnSpPr/>
            <p:nvPr userDrawn="1"/>
          </p:nvCxnSpPr>
          <p:spPr bwMode="auto">
            <a:xfrm rot="5400000">
              <a:off x="12322800" y="1680857"/>
              <a:ext cx="0" cy="180000"/>
            </a:xfrm>
            <a:prstGeom prst="line">
              <a:avLst/>
            </a:prstGeom>
            <a:solidFill>
              <a:schemeClr val="tx2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6" name="Gerade Verbindung 75"/>
            <p:cNvCxnSpPr/>
            <p:nvPr userDrawn="1"/>
          </p:nvCxnSpPr>
          <p:spPr bwMode="auto">
            <a:xfrm rot="5400000">
              <a:off x="12322800" y="5714694"/>
              <a:ext cx="0" cy="180000"/>
            </a:xfrm>
            <a:prstGeom prst="line">
              <a:avLst/>
            </a:prstGeom>
            <a:solidFill>
              <a:schemeClr val="tx2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pic>
        <p:nvPicPr>
          <p:cNvPr id="63" name="Grafik 2"/>
          <p:cNvPicPr/>
          <p:nvPr userDrawn="1"/>
        </p:nvPicPr>
        <p:blipFill>
          <a:blip r:embed="rId3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65546" y="230227"/>
            <a:ext cx="2258193" cy="814806"/>
          </a:xfrm>
          <a:prstGeom prst="rect">
            <a:avLst/>
          </a:prstGeom>
          <a:noFill/>
          <a:ln>
            <a:noFill/>
          </a:ln>
        </p:spPr>
      </p:pic>
      <p:pic>
        <p:nvPicPr>
          <p:cNvPr id="66" name="Picture 3"/>
          <p:cNvPicPr>
            <a:picLocks noChangeAspect="1" noChangeArrowheads="1"/>
          </p:cNvPicPr>
          <p:nvPr userDrawn="1"/>
        </p:nvPicPr>
        <p:blipFill>
          <a:blip r:embed="rId34"/>
          <a:srcRect/>
          <a:stretch>
            <a:fillRect/>
          </a:stretch>
        </p:blipFill>
        <p:spPr bwMode="auto">
          <a:xfrm>
            <a:off x="8480105" y="228107"/>
            <a:ext cx="833913" cy="816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sldNum="0" hdr="0" ftr="0" dt="0"/>
  <p:txStyles>
    <p:titleStyle>
      <a:lvl1pPr algn="l" rtl="0" fontAlgn="base">
        <a:spcBef>
          <a:spcPct val="0"/>
        </a:spcBef>
        <a:spcAft>
          <a:spcPct val="0"/>
        </a:spcAft>
        <a:defRPr sz="2000" b="1">
          <a:solidFill>
            <a:schemeClr val="dk2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panose="020B0604020202020204" pitchFamily="34" charset="0"/>
          <a:ea typeface="MS PGothic" panose="020B0600070205080204" charset="-128"/>
        </a:defRPr>
      </a:lvl2pPr>
      <a:lvl3pPr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panose="020B0604020202020204" pitchFamily="34" charset="0"/>
          <a:ea typeface="MS PGothic" panose="020B0600070205080204" charset="-128"/>
        </a:defRPr>
      </a:lvl3pPr>
      <a:lvl4pPr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panose="020B0604020202020204" pitchFamily="34" charset="0"/>
          <a:ea typeface="MS PGothic" panose="020B0600070205080204" charset="-128"/>
        </a:defRPr>
      </a:lvl4pPr>
      <a:lvl5pPr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panose="020B0604020202020204" pitchFamily="34" charset="0"/>
          <a:ea typeface="MS PGothic" panose="020B0600070205080204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panose="020B0604020202020204" pitchFamily="34" charset="0"/>
          <a:ea typeface="ヒラギノ角ゴ Pro W3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panose="020B0604020202020204" pitchFamily="34" charset="0"/>
          <a:ea typeface="ヒラギノ角ゴ Pro W3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panose="020B0604020202020204" pitchFamily="34" charset="0"/>
          <a:ea typeface="ヒラギノ角ゴ Pro W3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panose="020B0604020202020204" pitchFamily="34" charset="0"/>
          <a:ea typeface="ヒラギノ角ゴ Pro W3" charset="0"/>
        </a:defRPr>
      </a:lvl9pPr>
    </p:titleStyle>
    <p:bodyStyle>
      <a:lvl1pPr marL="0" indent="0" algn="l" rtl="0" fontAlgn="base">
        <a:lnSpc>
          <a:spcPct val="100000"/>
        </a:lnSpc>
        <a:spcBef>
          <a:spcPts val="60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sz="14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179705" indent="-177800" algn="l" rtl="0" fontAlgn="base">
        <a:lnSpc>
          <a:spcPct val="100000"/>
        </a:lnSpc>
        <a:spcBef>
          <a:spcPts val="600"/>
        </a:spcBef>
        <a:spcAft>
          <a:spcPct val="0"/>
        </a:spcAft>
        <a:buClr>
          <a:schemeClr val="accent1"/>
        </a:buClr>
        <a:buChar char="•"/>
        <a:defRPr sz="14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358775" indent="-177800" algn="l" rtl="0" fontAlgn="base">
        <a:lnSpc>
          <a:spcPct val="100000"/>
        </a:lnSpc>
        <a:spcBef>
          <a:spcPts val="600"/>
        </a:spcBef>
        <a:spcAft>
          <a:spcPct val="0"/>
        </a:spcAft>
        <a:buClr>
          <a:schemeClr val="accent1"/>
        </a:buClr>
        <a:buChar char="•"/>
        <a:defRPr sz="14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538480" indent="-177800" algn="l" rtl="0" fontAlgn="base">
        <a:lnSpc>
          <a:spcPct val="100000"/>
        </a:lnSpc>
        <a:spcBef>
          <a:spcPts val="600"/>
        </a:spcBef>
        <a:spcAft>
          <a:spcPct val="0"/>
        </a:spcAft>
        <a:buClr>
          <a:schemeClr val="accent1"/>
        </a:buClr>
        <a:buChar char="•"/>
        <a:defRPr sz="14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717550" indent="-177800" algn="l" rtl="0" fontAlgn="base">
        <a:lnSpc>
          <a:spcPct val="100000"/>
        </a:lnSpc>
        <a:spcBef>
          <a:spcPts val="600"/>
        </a:spcBef>
        <a:spcAft>
          <a:spcPct val="0"/>
        </a:spcAft>
        <a:buClr>
          <a:schemeClr val="accent1"/>
        </a:buClr>
        <a:buChar char="•"/>
        <a:defRPr sz="1400" baseline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1221105" indent="-189230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Clr>
          <a:schemeClr val="accent1"/>
        </a:buClr>
        <a:buFont typeface="Wingdings" panose="05000000000000000000" charset="0"/>
        <a:buChar char="§"/>
        <a:defRPr>
          <a:solidFill>
            <a:schemeClr val="tx1"/>
          </a:solidFill>
          <a:latin typeface="+mn-lt"/>
          <a:ea typeface="+mn-ea"/>
        </a:defRPr>
      </a:lvl6pPr>
      <a:lvl7pPr marL="1678305" indent="-189230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Clr>
          <a:schemeClr val="accent1"/>
        </a:buClr>
        <a:buFont typeface="Wingdings" panose="05000000000000000000" charset="0"/>
        <a:buChar char="§"/>
        <a:defRPr>
          <a:solidFill>
            <a:schemeClr val="tx1"/>
          </a:solidFill>
          <a:latin typeface="+mn-lt"/>
          <a:ea typeface="+mn-ea"/>
        </a:defRPr>
      </a:lvl7pPr>
      <a:lvl8pPr marL="2135505" indent="-189230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Clr>
          <a:schemeClr val="accent1"/>
        </a:buClr>
        <a:buFont typeface="Wingdings" panose="05000000000000000000" charset="0"/>
        <a:buChar char="§"/>
        <a:defRPr>
          <a:solidFill>
            <a:schemeClr val="tx1"/>
          </a:solidFill>
          <a:latin typeface="+mn-lt"/>
          <a:ea typeface="+mn-ea"/>
        </a:defRPr>
      </a:lvl8pPr>
      <a:lvl9pPr marL="2592705" indent="-189230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Clr>
          <a:schemeClr val="accent1"/>
        </a:buClr>
        <a:buFont typeface="Wingdings" panose="05000000000000000000" charset="0"/>
        <a:buChar char="§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WG2, </a:t>
            </a:r>
            <a:r>
              <a:rPr lang="en-GB" dirty="0" smtClean="0"/>
              <a:t>WG3, WG4</a:t>
            </a:r>
            <a:br>
              <a:rPr lang="en-GB" dirty="0" smtClean="0"/>
            </a:br>
            <a:r>
              <a:rPr lang="en-GB" dirty="0" smtClean="0"/>
              <a:t>Russian experts</a:t>
            </a:r>
            <a:endParaRPr lang="en-GB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596347" y="1314464"/>
          <a:ext cx="10714381" cy="5202446"/>
        </p:xfrm>
        <a:graphic>
          <a:graphicData uri="http://schemas.openxmlformats.org/drawingml/2006/table">
            <a:tbl>
              <a:tblPr/>
              <a:tblGrid>
                <a:gridCol w="497389"/>
                <a:gridCol w="2856577"/>
                <a:gridCol w="5087292"/>
                <a:gridCol w="818214"/>
                <a:gridCol w="742918"/>
                <a:gridCol w="711991"/>
              </a:tblGrid>
              <a:tr h="18573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№</a:t>
                      </a:r>
                      <a:endParaRPr lang="ru-RU" sz="900" b="1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59028" marR="59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Expert</a:t>
                      </a:r>
                      <a:endParaRPr lang="ru-RU" sz="900" b="1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59028" marR="59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Company, Universities</a:t>
                      </a:r>
                      <a:endParaRPr lang="ru-RU" sz="900" b="1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59028" marR="59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WG</a:t>
                      </a:r>
                      <a:r>
                        <a:rPr lang="ru-RU" sz="1200" b="1" dirty="0" smtClean="0"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 </a:t>
                      </a:r>
                      <a:r>
                        <a:rPr lang="ru-RU" sz="1200" b="1" dirty="0"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2.3</a:t>
                      </a:r>
                      <a:endParaRPr lang="ru-RU" sz="900" b="1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59028" marR="59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WG</a:t>
                      </a:r>
                      <a:r>
                        <a:rPr lang="ru-RU" sz="1200" b="1" dirty="0" smtClean="0"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 </a:t>
                      </a:r>
                      <a:r>
                        <a:rPr lang="ru-RU" sz="1200" b="1" dirty="0"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3.1</a:t>
                      </a:r>
                      <a:endParaRPr lang="ru-RU" sz="900" b="1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59028" marR="59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WG</a:t>
                      </a:r>
                      <a:r>
                        <a:rPr lang="ru-RU" sz="1200" b="1" dirty="0" smtClean="0"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 </a:t>
                      </a:r>
                      <a:r>
                        <a:rPr lang="ru-RU" sz="1200" b="1" dirty="0"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4.3</a:t>
                      </a:r>
                      <a:endParaRPr lang="ru-RU" sz="900" b="1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59028" marR="59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588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1</a:t>
                      </a:r>
                      <a:r>
                        <a:rPr lang="ru-RU" sz="1200" dirty="0"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.</a:t>
                      </a:r>
                      <a:endParaRPr lang="ru-RU" sz="900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59028" marR="59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Prof. </a:t>
                      </a:r>
                      <a:r>
                        <a:rPr lang="en-US" sz="1200" b="1" dirty="0" smtClean="0"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Boris </a:t>
                      </a:r>
                      <a:r>
                        <a:rPr lang="en-US" sz="1200" b="1" dirty="0" err="1" smtClean="0"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Pozdneev</a:t>
                      </a:r>
                      <a:endParaRPr lang="ru-RU" sz="900" b="1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+7 (915) 245-59-91</a:t>
                      </a:r>
                      <a:endParaRPr lang="ru-RU" sz="900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bmp@stankin.ru</a:t>
                      </a:r>
                      <a:endParaRPr lang="ru-RU" sz="900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59028" marR="59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ADIME</a:t>
                      </a:r>
                      <a:r>
                        <a:rPr lang="en-US" sz="1200" b="1" baseline="0" dirty="0" smtClean="0"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 – </a:t>
                      </a:r>
                      <a:r>
                        <a:rPr lang="en-US" sz="1200" b="1" dirty="0" smtClean="0"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Association “Digital </a:t>
                      </a:r>
                      <a:r>
                        <a:rPr lang="en-US" sz="1200" b="1" dirty="0" err="1" smtClean="0"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Iinnovations</a:t>
                      </a:r>
                      <a:r>
                        <a:rPr lang="en-US" sz="1200" b="1" dirty="0" smtClean="0"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 in Mechanical</a:t>
                      </a:r>
                      <a:r>
                        <a:rPr lang="en-US" sz="1200" b="1" baseline="0" dirty="0" smtClean="0"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 Engineering”</a:t>
                      </a:r>
                      <a:endParaRPr lang="ru-RU" sz="900" b="1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59028" marR="59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+</a:t>
                      </a:r>
                      <a:endParaRPr lang="ru-RU" sz="1050" b="1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59028" marR="59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-</a:t>
                      </a:r>
                      <a:endParaRPr lang="ru-RU" sz="1600" b="1" dirty="0">
                        <a:latin typeface="Times New Roman" panose="020206030504050203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59028" marR="59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+</a:t>
                      </a:r>
                      <a:endParaRPr lang="ru-RU" sz="1050" b="1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59028" marR="59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</a:tr>
              <a:tr h="309771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0" kern="1200" dirty="0" smtClean="0">
                          <a:solidFill>
                            <a:schemeClr val="tx1"/>
                          </a:solidFill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2.</a:t>
                      </a:r>
                      <a:endParaRPr lang="ru-RU" sz="1200" b="0" kern="1200" dirty="0">
                        <a:solidFill>
                          <a:schemeClr val="tx1"/>
                        </a:solidFill>
                        <a:latin typeface="Times New Roman" panose="020206030504050203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59028" marR="59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Denis Pavlov</a:t>
                      </a:r>
                      <a:endParaRPr lang="ru-RU" sz="1200" b="1" kern="1200" dirty="0">
                        <a:solidFill>
                          <a:schemeClr val="tx1"/>
                        </a:solidFill>
                        <a:latin typeface="Times New Roman" panose="020206030504050203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59028" marR="59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200" dirty="0" err="1" smtClean="0">
                          <a:solidFill>
                            <a:schemeClr val="tx1"/>
                          </a:solidFill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Rosatom</a:t>
                      </a:r>
                      <a:endParaRPr lang="ru-RU" sz="1200" b="1" kern="1200" dirty="0">
                        <a:solidFill>
                          <a:schemeClr val="tx1"/>
                        </a:solidFill>
                        <a:latin typeface="Times New Roman" panose="020206030504050203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59028" marR="59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 kern="1200" dirty="0" smtClean="0">
                          <a:solidFill>
                            <a:schemeClr val="tx1"/>
                          </a:solidFill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-</a:t>
                      </a:r>
                      <a:endParaRPr lang="ru-RU" sz="1600" b="1" kern="1200" dirty="0">
                        <a:solidFill>
                          <a:schemeClr val="tx1"/>
                        </a:solidFill>
                        <a:latin typeface="Times New Roman" panose="020206030504050203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59028" marR="59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 kern="1200" dirty="0" smtClean="0">
                          <a:solidFill>
                            <a:schemeClr val="tx1"/>
                          </a:solidFill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-</a:t>
                      </a:r>
                      <a:endParaRPr lang="ru-RU" sz="1600" b="1" kern="1200" dirty="0">
                        <a:solidFill>
                          <a:schemeClr val="tx1"/>
                        </a:solidFill>
                        <a:latin typeface="Times New Roman" panose="020206030504050203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59028" marR="59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 kern="1200" dirty="0" smtClean="0">
                          <a:solidFill>
                            <a:schemeClr val="tx1"/>
                          </a:solidFill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+</a:t>
                      </a:r>
                      <a:endParaRPr lang="ru-RU" sz="1600" b="1" kern="1200" dirty="0">
                        <a:solidFill>
                          <a:schemeClr val="tx1"/>
                        </a:solidFill>
                        <a:latin typeface="Times New Roman" panose="020206030504050203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59028" marR="59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</a:tr>
              <a:tr h="57588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3</a:t>
                      </a:r>
                      <a:r>
                        <a:rPr lang="ru-RU" sz="1200" dirty="0" smtClean="0"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.</a:t>
                      </a:r>
                      <a:endParaRPr lang="ru-RU" sz="900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59028" marR="59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err="1" smtClean="0"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Alexey</a:t>
                      </a:r>
                      <a:r>
                        <a:rPr lang="en-US" sz="1200" b="1" dirty="0" smtClean="0"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 </a:t>
                      </a:r>
                      <a:r>
                        <a:rPr lang="en-US" sz="1200" b="1" dirty="0" err="1" smtClean="0"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Kislov</a:t>
                      </a:r>
                      <a:endParaRPr lang="ru-RU" sz="900" b="1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+7 (916) 678-67-84</a:t>
                      </a:r>
                      <a:endParaRPr lang="ru-RU" sz="900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akislov@1c.ru</a:t>
                      </a:r>
                      <a:endParaRPr lang="ru-RU" sz="900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59028" marR="59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Company “1C”</a:t>
                      </a:r>
                      <a:endParaRPr lang="ru-RU" sz="900" b="1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59028" marR="59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+</a:t>
                      </a:r>
                      <a:endParaRPr lang="ru-RU" sz="1050" b="1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59028" marR="59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-</a:t>
                      </a:r>
                      <a:endParaRPr lang="en-US" sz="1600" b="1" dirty="0">
                        <a:latin typeface="Times New Roman" panose="020206030504050203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59028" marR="59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+</a:t>
                      </a:r>
                      <a:endParaRPr lang="ru-RU" sz="1050" b="1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59028" marR="59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</a:tr>
              <a:tr h="57588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4.</a:t>
                      </a:r>
                      <a:endParaRPr lang="ru-RU" sz="900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59028" marR="59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err="1" smtClean="0"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Evgeny</a:t>
                      </a:r>
                      <a:r>
                        <a:rPr lang="en-US" sz="1200" b="1" dirty="0" smtClean="0"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 </a:t>
                      </a:r>
                      <a:r>
                        <a:rPr lang="en-US" sz="1200" b="1" dirty="0" err="1" smtClean="0"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Bahin</a:t>
                      </a:r>
                      <a:endParaRPr lang="ru-RU" sz="900" b="1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+7 (916) 171-13-80</a:t>
                      </a:r>
                      <a:endParaRPr lang="ru-RU" sz="900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bahin@ascon.ru</a:t>
                      </a:r>
                      <a:endParaRPr lang="ru-RU" sz="900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59028" marR="59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Company</a:t>
                      </a:r>
                      <a:r>
                        <a:rPr lang="ru-RU" sz="1200" b="1" dirty="0" smtClean="0"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 «</a:t>
                      </a:r>
                      <a:r>
                        <a:rPr lang="en-US" sz="1200" b="1" dirty="0" smtClean="0"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ASCON</a:t>
                      </a:r>
                      <a:r>
                        <a:rPr lang="ru-RU" sz="1200" b="1" dirty="0" smtClean="0"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»</a:t>
                      </a:r>
                      <a:endParaRPr lang="ru-RU" sz="900" b="1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59028" marR="59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+</a:t>
                      </a:r>
                      <a:endParaRPr lang="ru-RU" sz="1050" b="1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59028" marR="59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-</a:t>
                      </a:r>
                      <a:endParaRPr lang="en-US" sz="1600" b="1" dirty="0">
                        <a:latin typeface="Times New Roman" panose="020206030504050203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59028" marR="59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+</a:t>
                      </a:r>
                      <a:endParaRPr lang="ru-RU" sz="1050" b="1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59028" marR="59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</a:tr>
              <a:tr h="57588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5.</a:t>
                      </a:r>
                      <a:endParaRPr lang="ru-RU" sz="900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59028" marR="59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Sergey </a:t>
                      </a:r>
                      <a:r>
                        <a:rPr lang="en-US" sz="1200" b="1" dirty="0" err="1" smtClean="0"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Garbuk</a:t>
                      </a:r>
                      <a:endParaRPr lang="ru-RU" sz="900" b="1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+7 (917) 520-68-30</a:t>
                      </a:r>
                      <a:endParaRPr lang="ru-RU" sz="900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garbuk@list.ru</a:t>
                      </a:r>
                      <a:endParaRPr lang="ru-RU" sz="900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59028" marR="59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University “Higher School of Economics”</a:t>
                      </a:r>
                      <a:endParaRPr lang="en-US" sz="1200" b="1" kern="1200" dirty="0">
                        <a:solidFill>
                          <a:schemeClr val="tx1"/>
                        </a:solidFill>
                        <a:latin typeface="Times New Roman" panose="020206030504050203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59028" marR="59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-</a:t>
                      </a:r>
                      <a:endParaRPr lang="en-US" sz="1600" b="1" dirty="0">
                        <a:latin typeface="Times New Roman" panose="020206030504050203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59028" marR="59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+</a:t>
                      </a:r>
                      <a:endParaRPr lang="ru-RU" sz="1050" b="1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59028" marR="59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+</a:t>
                      </a:r>
                      <a:endParaRPr lang="ru-RU" sz="1050" b="1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59028" marR="59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</a:tr>
              <a:tr h="57588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6.</a:t>
                      </a:r>
                      <a:endParaRPr lang="ru-RU" sz="900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59028" marR="59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Prof</a:t>
                      </a:r>
                      <a:r>
                        <a:rPr lang="en-US" sz="1200" b="1" dirty="0" smtClean="0"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. </a:t>
                      </a:r>
                      <a:r>
                        <a:rPr lang="en-US" sz="1200" b="1" dirty="0" err="1" smtClean="0"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Andrey</a:t>
                      </a:r>
                      <a:r>
                        <a:rPr lang="en-US" sz="1200" b="1" dirty="0" smtClean="0"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 </a:t>
                      </a:r>
                      <a:r>
                        <a:rPr lang="en-US" sz="1200" b="1" dirty="0" err="1" smtClean="0"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Kutin</a:t>
                      </a:r>
                      <a:endParaRPr lang="ru-RU" sz="900" b="1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+7 (916) 682-91-77</a:t>
                      </a:r>
                      <a:endParaRPr lang="ru-RU" sz="900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aa.kutin@stankin.ru</a:t>
                      </a:r>
                      <a:endParaRPr lang="ru-RU" sz="900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59028" marR="59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University “MSUT “STANKIN”</a:t>
                      </a:r>
                      <a:endParaRPr lang="ru-RU" sz="900" b="1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59028" marR="59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+</a:t>
                      </a:r>
                      <a:endParaRPr lang="ru-RU" sz="1050" b="1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59028" marR="59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-</a:t>
                      </a:r>
                      <a:endParaRPr lang="en-US" sz="1600" b="1" dirty="0">
                        <a:latin typeface="Times New Roman" panose="020206030504050203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59028" marR="59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+</a:t>
                      </a:r>
                      <a:endParaRPr lang="ru-RU" sz="1050" b="1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59028" marR="59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</a:tr>
              <a:tr h="57588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7.</a:t>
                      </a:r>
                      <a:endParaRPr lang="ru-RU" sz="900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59028" marR="59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Dr. </a:t>
                      </a:r>
                      <a:r>
                        <a:rPr lang="en-US" sz="1200" b="1" dirty="0" err="1" smtClean="0"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Pavel</a:t>
                      </a:r>
                      <a:r>
                        <a:rPr lang="en-US" sz="1200" b="1" dirty="0" smtClean="0"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 </a:t>
                      </a:r>
                      <a:r>
                        <a:rPr lang="en-US" sz="1200" b="1" dirty="0" err="1" smtClean="0"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Ovchinnikov</a:t>
                      </a:r>
                      <a:endParaRPr lang="ru-RU" sz="900" b="1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+7 (916) 697-13-96</a:t>
                      </a:r>
                      <a:endParaRPr lang="ru-RU" sz="900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okoff@yandex.ru</a:t>
                      </a:r>
                      <a:endParaRPr lang="ru-RU" sz="900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59028" marR="59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Institute of Information</a:t>
                      </a:r>
                      <a:r>
                        <a:rPr lang="en-US" sz="1200" b="1" baseline="0" dirty="0" smtClean="0"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 Systems, </a:t>
                      </a:r>
                      <a:r>
                        <a:rPr lang="en-US" sz="1200" b="1" dirty="0" smtClean="0"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“MSUT “STANKIN”</a:t>
                      </a:r>
                      <a:endParaRPr lang="ru-RU" sz="900" b="1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59028" marR="59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-</a:t>
                      </a:r>
                      <a:endParaRPr lang="en-US" sz="1600" b="1" dirty="0">
                        <a:latin typeface="Times New Roman" panose="020206030504050203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59028" marR="59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+</a:t>
                      </a:r>
                      <a:endParaRPr lang="ru-RU" sz="1050" b="1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59028" marR="59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-</a:t>
                      </a:r>
                      <a:endParaRPr lang="en-US" sz="1600" b="1" dirty="0">
                        <a:latin typeface="Times New Roman" panose="020206030504050203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59028" marR="59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</a:tr>
              <a:tr h="57588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8.</a:t>
                      </a:r>
                      <a:endParaRPr lang="ru-RU" sz="900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59028" marR="59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Prof.</a:t>
                      </a:r>
                      <a:r>
                        <a:rPr lang="en-US" sz="1200" b="1" dirty="0" smtClean="0"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 </a:t>
                      </a:r>
                      <a:r>
                        <a:rPr lang="en-US" sz="1200" b="1" dirty="0" err="1" smtClean="0"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Alexey</a:t>
                      </a:r>
                      <a:r>
                        <a:rPr lang="en-US" sz="1200" b="1" dirty="0" smtClean="0"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 </a:t>
                      </a:r>
                      <a:r>
                        <a:rPr lang="en-US" sz="1200" b="1" dirty="0" err="1" smtClean="0"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Tolok</a:t>
                      </a:r>
                      <a:endParaRPr lang="ru-RU" sz="900" b="1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+7 (916) 538-16-23</a:t>
                      </a:r>
                      <a:endParaRPr lang="ru-RU" sz="900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atol</a:t>
                      </a:r>
                      <a:r>
                        <a:rPr lang="ru-RU" sz="1200" dirty="0"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@</a:t>
                      </a:r>
                      <a:r>
                        <a:rPr lang="en-US" sz="1200" dirty="0" err="1"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ipu</a:t>
                      </a:r>
                      <a:r>
                        <a:rPr lang="ru-RU" sz="1200" dirty="0"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.</a:t>
                      </a:r>
                      <a:r>
                        <a:rPr lang="en-US" sz="1200" dirty="0" err="1"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ru</a:t>
                      </a:r>
                      <a:endParaRPr lang="ru-RU" sz="900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59028" marR="59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Institute of Control Sciences of Russian Academic of Science</a:t>
                      </a:r>
                      <a:endParaRPr lang="ru-RU" sz="900" b="1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59028" marR="59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+</a:t>
                      </a:r>
                      <a:endParaRPr lang="ru-RU" sz="1050" b="1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59028" marR="59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+</a:t>
                      </a:r>
                      <a:endParaRPr lang="ru-RU" sz="1050" b="1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59028" marR="59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+</a:t>
                      </a:r>
                      <a:endParaRPr lang="ru-RU" sz="1050" b="1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59028" marR="59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</a:tr>
              <a:tr h="57008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9.</a:t>
                      </a:r>
                      <a:endParaRPr lang="ru-RU" sz="900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59028" marR="59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Dr.</a:t>
                      </a:r>
                      <a:r>
                        <a:rPr lang="en-US" sz="1200" b="0" baseline="0" dirty="0" smtClean="0"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 </a:t>
                      </a:r>
                      <a:r>
                        <a:rPr lang="en-US" sz="1200" b="1" dirty="0" smtClean="0"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Maxim </a:t>
                      </a:r>
                      <a:r>
                        <a:rPr lang="en-US" sz="1200" b="1" dirty="0" err="1" smtClean="0"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Sutyagin</a:t>
                      </a:r>
                      <a:endParaRPr lang="ru-RU" sz="900" b="1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+7 (916) 546-11-48</a:t>
                      </a:r>
                      <a:endParaRPr lang="ru-RU" sz="900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M</a:t>
                      </a:r>
                      <a:r>
                        <a:rPr lang="ru-RU" sz="1200" dirty="0"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.</a:t>
                      </a:r>
                      <a:r>
                        <a:rPr lang="en-US" sz="1200" dirty="0" err="1"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Sutiagin</a:t>
                      </a:r>
                      <a:r>
                        <a:rPr lang="ru-RU" sz="1200" dirty="0"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@</a:t>
                      </a:r>
                      <a:r>
                        <a:rPr lang="en-US" sz="1200" dirty="0"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institute</a:t>
                      </a:r>
                      <a:r>
                        <a:rPr lang="ru-RU" sz="1200" dirty="0"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.</a:t>
                      </a:r>
                      <a:r>
                        <a:rPr lang="en-US" sz="1200" dirty="0" err="1"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gazprom</a:t>
                      </a:r>
                      <a:r>
                        <a:rPr lang="ru-RU" sz="1200" dirty="0"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.</a:t>
                      </a:r>
                      <a:r>
                        <a:rPr lang="en-US" sz="1200" dirty="0" err="1"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ru</a:t>
                      </a:r>
                      <a:endParaRPr lang="ru-RU" sz="900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59028" marR="59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err="1" smtClean="0"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Gazprom</a:t>
                      </a:r>
                      <a:r>
                        <a:rPr lang="en-US" sz="1200" b="1" dirty="0" smtClean="0"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 Corporate Institute</a:t>
                      </a:r>
                      <a:endParaRPr lang="ru-RU" sz="900" b="1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59028" marR="59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-</a:t>
                      </a:r>
                      <a:endParaRPr lang="ru-RU" sz="1600" b="1" dirty="0">
                        <a:latin typeface="Times New Roman" panose="020206030504050203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59028" marR="59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+</a:t>
                      </a:r>
                      <a:endParaRPr lang="ru-RU" sz="1050" b="1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59028" marR="59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-</a:t>
                      </a:r>
                      <a:endParaRPr lang="ru-RU" sz="1600" b="1" dirty="0">
                        <a:latin typeface="Times New Roman" panose="020206030504050203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59028" marR="59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tx2"/>
                </a:solidFill>
              </a:rPr>
              <a:t>WG 2.3 Machine-building</a:t>
            </a:r>
            <a:r>
              <a:rPr lang="ru-RU" dirty="0" smtClean="0">
                <a:solidFill>
                  <a:schemeClr val="tx2"/>
                </a:solidFill>
              </a:rPr>
              <a:t> </a:t>
            </a:r>
            <a:r>
              <a:rPr lang="en-GB" dirty="0" smtClean="0">
                <a:solidFill>
                  <a:schemeClr val="tx2"/>
                </a:solidFill>
              </a:rPr>
              <a:t>/ </a:t>
            </a:r>
            <a:r>
              <a:rPr lang="en-US" dirty="0" smtClean="0">
                <a:solidFill>
                  <a:schemeClr val="tx1"/>
                </a:solidFill>
              </a:rPr>
              <a:t>Suggestions for scope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-250" y="1411218"/>
            <a:ext cx="10992680" cy="4969565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marL="1148080" lvl="1" indent="-342900" algn="just">
              <a:lnSpc>
                <a:spcPct val="110000"/>
              </a:lnSpc>
              <a:spcBef>
                <a:spcPts val="0"/>
              </a:spcBef>
              <a:buAutoNum type="arabicPeriod"/>
            </a:pPr>
            <a:r>
              <a:rPr lang="ru-RU" sz="2000" dirty="0" smtClean="0">
                <a:solidFill>
                  <a:schemeClr val="tx1"/>
                </a:solidFill>
              </a:rPr>
              <a:t>Determination of priority branches of mechanical engineering (machine tool and press </a:t>
            </a:r>
            <a:endParaRPr lang="ru-RU" sz="2000" dirty="0" smtClean="0">
              <a:solidFill>
                <a:schemeClr val="tx1"/>
              </a:solidFill>
            </a:endParaRPr>
          </a:p>
          <a:p>
            <a:pPr marL="805180" lvl="1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2000" dirty="0" smtClean="0">
                <a:solidFill>
                  <a:schemeClr val="tx1"/>
                </a:solidFill>
              </a:rPr>
              <a:t>building, automotive, power engineering, transport engineering, aircraft engineering, </a:t>
            </a:r>
            <a:endParaRPr lang="ru-RU" sz="2000" dirty="0" smtClean="0">
              <a:solidFill>
                <a:schemeClr val="tx1"/>
              </a:solidFill>
            </a:endParaRPr>
          </a:p>
          <a:p>
            <a:pPr marL="805180" lvl="1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2000" dirty="0" smtClean="0">
                <a:solidFill>
                  <a:schemeClr val="tx1"/>
                </a:solidFill>
              </a:rPr>
              <a:t>missile technology, chemical engineering, agricultural engineering, etc.)</a:t>
            </a:r>
            <a:endParaRPr lang="ru-RU" sz="2000" dirty="0" smtClean="0">
              <a:solidFill>
                <a:schemeClr val="tx1"/>
              </a:solidFill>
            </a:endParaRPr>
          </a:p>
          <a:p>
            <a:pPr marL="805180" lvl="1" indent="0" algn="just">
              <a:lnSpc>
                <a:spcPct val="110000"/>
              </a:lnSpc>
              <a:spcBef>
                <a:spcPts val="0"/>
              </a:spcBef>
              <a:buNone/>
            </a:pPr>
            <a:endParaRPr lang="ru-RU" sz="2000" dirty="0" smtClean="0">
              <a:solidFill>
                <a:schemeClr val="tx1"/>
              </a:solidFill>
            </a:endParaRPr>
          </a:p>
          <a:p>
            <a:pPr marL="805180" lvl="1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en-US" altLang="ru-RU" sz="2000" dirty="0" smtClean="0">
                <a:solidFill>
                  <a:schemeClr val="tx1"/>
                </a:solidFill>
              </a:rPr>
              <a:t>2. </a:t>
            </a:r>
            <a:r>
              <a:rPr lang="ru-RU" sz="2000" dirty="0" smtClean="0">
                <a:solidFill>
                  <a:schemeClr val="tx1"/>
                </a:solidFill>
              </a:rPr>
              <a:t>Definition of standards for the presentation of digital models of production facilities, </a:t>
            </a:r>
            <a:endParaRPr lang="ru-RU" sz="2000" dirty="0" smtClean="0">
              <a:solidFill>
                <a:schemeClr val="tx1"/>
              </a:solidFill>
            </a:endParaRPr>
          </a:p>
          <a:p>
            <a:pPr marL="805180" lvl="1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2000" dirty="0" smtClean="0">
                <a:solidFill>
                  <a:schemeClr val="tx1"/>
                </a:solidFill>
              </a:rPr>
              <a:t>materials, technologies, equipment, automation equipment and production sites </a:t>
            </a:r>
            <a:endParaRPr lang="ru-RU" sz="2000" dirty="0" smtClean="0">
              <a:solidFill>
                <a:schemeClr val="tx1"/>
              </a:solidFill>
            </a:endParaRPr>
          </a:p>
          <a:p>
            <a:pPr marL="805180" lvl="1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2000" dirty="0" smtClean="0">
                <a:solidFill>
                  <a:schemeClr val="tx1"/>
                </a:solidFill>
              </a:rPr>
              <a:t>for interoperability in industry 4.0</a:t>
            </a:r>
            <a:endParaRPr lang="ru-RU" sz="2000" dirty="0" smtClean="0">
              <a:solidFill>
                <a:schemeClr val="tx1"/>
              </a:solidFill>
            </a:endParaRPr>
          </a:p>
          <a:p>
            <a:pPr marL="805180" lvl="1" indent="0" algn="just">
              <a:lnSpc>
                <a:spcPct val="110000"/>
              </a:lnSpc>
              <a:spcBef>
                <a:spcPts val="0"/>
              </a:spcBef>
              <a:buNone/>
            </a:pPr>
            <a:endParaRPr lang="ru-RU" sz="2000" dirty="0" smtClean="0">
              <a:solidFill>
                <a:schemeClr val="tx1"/>
              </a:solidFill>
            </a:endParaRPr>
          </a:p>
          <a:p>
            <a:pPr marL="805180" lvl="1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en-US" altLang="ru-RU" sz="2000" dirty="0" smtClean="0">
                <a:solidFill>
                  <a:schemeClr val="tx1"/>
                </a:solidFill>
              </a:rPr>
              <a:t>3. </a:t>
            </a:r>
            <a:r>
              <a:rPr lang="ru-RU" sz="2000" dirty="0" smtClean="0">
                <a:solidFill>
                  <a:schemeClr val="tx1"/>
                </a:solidFill>
              </a:rPr>
              <a:t>Definition of IT standards for digital interaction between suppliers and consumers </a:t>
            </a:r>
            <a:endParaRPr lang="ru-RU" sz="2000" dirty="0" smtClean="0">
              <a:solidFill>
                <a:schemeClr val="tx1"/>
              </a:solidFill>
            </a:endParaRPr>
          </a:p>
          <a:p>
            <a:pPr marL="805180" lvl="1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2000" dirty="0" smtClean="0">
                <a:solidFill>
                  <a:schemeClr val="tx1"/>
                </a:solidFill>
              </a:rPr>
              <a:t>engineering</a:t>
            </a:r>
            <a:endParaRPr lang="ru-RU" sz="2000" dirty="0" smtClean="0">
              <a:solidFill>
                <a:schemeClr val="tx1"/>
              </a:solidFill>
            </a:endParaRPr>
          </a:p>
          <a:p>
            <a:pPr marL="805180" lvl="1" indent="0" algn="just">
              <a:lnSpc>
                <a:spcPct val="110000"/>
              </a:lnSpc>
              <a:spcBef>
                <a:spcPts val="0"/>
              </a:spcBef>
              <a:buNone/>
            </a:pPr>
            <a:endParaRPr lang="ru-RU" sz="2000" dirty="0" smtClean="0">
              <a:solidFill>
                <a:schemeClr val="tx1"/>
              </a:solidFill>
            </a:endParaRPr>
          </a:p>
          <a:p>
            <a:pPr marL="805180" lvl="1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en-US" altLang="ru-RU" sz="2000" dirty="0" smtClean="0">
                <a:solidFill>
                  <a:schemeClr val="tx1"/>
                </a:solidFill>
              </a:rPr>
              <a:t>4. </a:t>
            </a:r>
            <a:r>
              <a:rPr lang="ru-RU" sz="2000" dirty="0" smtClean="0">
                <a:solidFill>
                  <a:schemeClr val="tx1"/>
                </a:solidFill>
              </a:rPr>
              <a:t>Harmonization of approaches in the field of digital engineering and conformity  </a:t>
            </a:r>
            <a:r>
              <a:rPr lang="en-US" altLang="ru-RU" sz="2000" dirty="0" smtClean="0">
                <a:solidFill>
                  <a:schemeClr val="tx1"/>
                </a:solidFill>
              </a:rPr>
              <a:t>of</a:t>
            </a:r>
            <a:endParaRPr lang="ru-RU" sz="2000" dirty="0" smtClean="0">
              <a:solidFill>
                <a:schemeClr val="tx1"/>
              </a:solidFill>
            </a:endParaRPr>
          </a:p>
          <a:p>
            <a:pPr marL="805180" lvl="1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2000" dirty="0" smtClean="0">
                <a:solidFill>
                  <a:schemeClr val="tx1"/>
                </a:solidFill>
              </a:rPr>
              <a:t>technological equipment and machinery production facilities</a:t>
            </a:r>
            <a:endParaRPr lang="ru-RU" sz="2000" dirty="0" smtClean="0">
              <a:solidFill>
                <a:schemeClr val="tx1"/>
              </a:solidFill>
            </a:endParaRPr>
          </a:p>
          <a:p>
            <a:pPr marL="1148080" lvl="1" indent="-342900" algn="just">
              <a:lnSpc>
                <a:spcPct val="110000"/>
              </a:lnSpc>
              <a:spcBef>
                <a:spcPts val="0"/>
              </a:spcBef>
            </a:pPr>
            <a:endParaRPr lang="ru-RU" sz="2000" dirty="0" smtClean="0">
              <a:solidFill>
                <a:schemeClr val="tx1"/>
              </a:solidFill>
            </a:endParaRPr>
          </a:p>
          <a:p>
            <a:pPr marL="800100" lvl="1" indent="-342900" algn="l">
              <a:lnSpc>
                <a:spcPct val="110000"/>
              </a:lnSpc>
              <a:spcBef>
                <a:spcPts val="0"/>
              </a:spcBef>
            </a:pPr>
            <a:r>
              <a:rPr lang="ru-RU" sz="2000" dirty="0" smtClean="0">
                <a:solidFill>
                  <a:schemeClr val="tx1"/>
                </a:solidFill>
              </a:rPr>
              <a:t> </a:t>
            </a:r>
            <a:endParaRPr lang="ru-RU" sz="20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0"/>
            <a:ext cx="12198350" cy="1268413"/>
          </a:xfrm>
        </p:spPr>
        <p:txBody>
          <a:bodyPr/>
          <a:lstStyle/>
          <a:p>
            <a:pPr marL="805180" indent="-805180">
              <a:spcAft>
                <a:spcPts val="1200"/>
              </a:spcAft>
            </a:pPr>
            <a:r>
              <a:rPr lang="en-GB" sz="1800" dirty="0" smtClean="0">
                <a:solidFill>
                  <a:schemeClr val="tx2"/>
                </a:solidFill>
              </a:rPr>
              <a:t>WG </a:t>
            </a:r>
            <a:r>
              <a:rPr lang="ru-RU" sz="1800" dirty="0" smtClean="0">
                <a:solidFill>
                  <a:schemeClr val="tx2"/>
                </a:solidFill>
              </a:rPr>
              <a:t>3</a:t>
            </a:r>
            <a:r>
              <a:rPr lang="en-GB" sz="1800" dirty="0" smtClean="0">
                <a:solidFill>
                  <a:schemeClr val="tx2"/>
                </a:solidFill>
              </a:rPr>
              <a:t>.</a:t>
            </a:r>
            <a:r>
              <a:rPr lang="ru-RU" sz="1800" dirty="0" smtClean="0">
                <a:solidFill>
                  <a:schemeClr val="tx2"/>
                </a:solidFill>
              </a:rPr>
              <a:t>1</a:t>
            </a:r>
            <a:r>
              <a:rPr lang="en-GB" sz="1800" dirty="0" smtClean="0">
                <a:solidFill>
                  <a:schemeClr val="tx2"/>
                </a:solidFill>
              </a:rPr>
              <a:t> </a:t>
            </a:r>
            <a:r>
              <a:rPr lang="en-US" sz="1800" dirty="0" smtClean="0">
                <a:solidFill>
                  <a:schemeClr val="tx2"/>
                </a:solidFill>
              </a:rPr>
              <a:t>Architectural Frameworks and </a:t>
            </a:r>
            <a:r>
              <a:rPr lang="en-US" sz="1800" dirty="0" err="1" smtClean="0">
                <a:solidFill>
                  <a:schemeClr val="tx2"/>
                </a:solidFill>
              </a:rPr>
              <a:t>Interoperabilty</a:t>
            </a:r>
            <a:r>
              <a:rPr lang="en-US" sz="1800" dirty="0" smtClean="0">
                <a:solidFill>
                  <a:schemeClr val="tx2"/>
                </a:solidFill>
              </a:rPr>
              <a:t> in IoT</a:t>
            </a:r>
            <a:r>
              <a:rPr lang="ru-RU" sz="1800" dirty="0" smtClean="0">
                <a:solidFill>
                  <a:schemeClr val="tx2"/>
                </a:solidFill>
              </a:rPr>
              <a:t> </a:t>
            </a:r>
            <a:r>
              <a:rPr lang="en-GB" sz="1800" dirty="0" smtClean="0">
                <a:solidFill>
                  <a:schemeClr val="tx2"/>
                </a:solidFill>
              </a:rPr>
              <a:t>/ </a:t>
            </a:r>
            <a:br>
              <a:rPr lang="en-GB" sz="1800" dirty="0" smtClean="0">
                <a:solidFill>
                  <a:schemeClr val="tx2"/>
                </a:solidFill>
              </a:rPr>
            </a:br>
            <a:r>
              <a:rPr lang="en-US" sz="1800" dirty="0" smtClean="0">
                <a:solidFill>
                  <a:schemeClr val="tx1"/>
                </a:solidFill>
              </a:rPr>
              <a:t>Suggestions by Subject</a:t>
            </a:r>
            <a:r>
              <a:rPr lang="ru-RU" sz="1800" dirty="0" smtClean="0">
                <a:solidFill>
                  <a:schemeClr val="tx1"/>
                </a:solidFill>
              </a:rPr>
              <a:t> / </a:t>
            </a:r>
            <a:endParaRPr lang="en-GB" sz="1800" dirty="0">
              <a:solidFill>
                <a:schemeClr val="tx2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96955" y="1331843"/>
            <a:ext cx="10992680" cy="4969565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marL="1143000" lvl="1" indent="-342900" algn="l">
              <a:lnSpc>
                <a:spcPct val="110000"/>
              </a:lnSpc>
              <a:spcBef>
                <a:spcPts val="0"/>
              </a:spcBef>
              <a:buAutoNum type="arabicPeriod"/>
            </a:pPr>
            <a:r>
              <a:rPr lang="ru-RU" dirty="0" smtClean="0">
                <a:solidFill>
                  <a:schemeClr val="tx1"/>
                </a:solidFill>
              </a:rPr>
              <a:t>The definition of an architectural framework for digital transformation in the IoT and IIoT, </a:t>
            </a:r>
            <a:endParaRPr lang="ru-RU" dirty="0" smtClean="0">
              <a:solidFill>
                <a:schemeClr val="tx1"/>
              </a:solidFill>
            </a:endParaRPr>
          </a:p>
          <a:p>
            <a:pPr marL="800100" lvl="1" indent="0" algn="l">
              <a:lnSpc>
                <a:spcPct val="110000"/>
              </a:lnSpc>
              <a:spcBef>
                <a:spcPts val="0"/>
              </a:spcBef>
              <a:buNone/>
            </a:pPr>
            <a:r>
              <a:rPr lang="ru-RU" dirty="0" smtClean="0">
                <a:solidFill>
                  <a:schemeClr val="tx1"/>
                </a:solidFill>
              </a:rPr>
              <a:t>definition of standard  </a:t>
            </a:r>
            <a:r>
              <a:rPr lang="en-US" altLang="ru-RU" dirty="0" smtClean="0">
                <a:solidFill>
                  <a:schemeClr val="tx1"/>
                </a:solidFill>
              </a:rPr>
              <a:t>for </a:t>
            </a:r>
            <a:r>
              <a:rPr lang="ru-RU" dirty="0" smtClean="0">
                <a:solidFill>
                  <a:schemeClr val="tx1"/>
                </a:solidFill>
              </a:rPr>
              <a:t>architecture and reference models</a:t>
            </a:r>
            <a:endParaRPr lang="ru-RU" dirty="0" smtClean="0">
              <a:solidFill>
                <a:schemeClr val="tx1"/>
              </a:solidFill>
            </a:endParaRPr>
          </a:p>
          <a:p>
            <a:pPr marL="1143000" lvl="1" indent="-342900" algn="l">
              <a:lnSpc>
                <a:spcPct val="110000"/>
              </a:lnSpc>
              <a:spcBef>
                <a:spcPts val="0"/>
              </a:spcBef>
              <a:buAutoNum type="arabicPeriod"/>
            </a:pPr>
            <a:endParaRPr lang="ru-RU" dirty="0" smtClean="0">
              <a:solidFill>
                <a:schemeClr val="tx1"/>
              </a:solidFill>
            </a:endParaRPr>
          </a:p>
          <a:p>
            <a:pPr marL="800100" lvl="1" indent="0" algn="l">
              <a:lnSpc>
                <a:spcPct val="110000"/>
              </a:lnSpc>
              <a:spcBef>
                <a:spcPts val="0"/>
              </a:spcBef>
              <a:buNone/>
            </a:pPr>
            <a:r>
              <a:rPr lang="en-US" altLang="ru-RU" dirty="0" smtClean="0">
                <a:solidFill>
                  <a:schemeClr val="tx1"/>
                </a:solidFill>
              </a:rPr>
              <a:t>2. </a:t>
            </a:r>
            <a:r>
              <a:rPr lang="ru-RU" dirty="0" smtClean="0">
                <a:solidFill>
                  <a:schemeClr val="tx1"/>
                </a:solidFill>
              </a:rPr>
              <a:t>Definition of basic principles and standards of interoperability (organizational, </a:t>
            </a:r>
            <a:endParaRPr lang="ru-RU" dirty="0" smtClean="0">
              <a:solidFill>
                <a:schemeClr val="tx1"/>
              </a:solidFill>
            </a:endParaRPr>
          </a:p>
          <a:p>
            <a:pPr marL="800100" lvl="1" indent="0" algn="l">
              <a:lnSpc>
                <a:spcPct val="110000"/>
              </a:lnSpc>
              <a:spcBef>
                <a:spcPts val="0"/>
              </a:spcBef>
              <a:buNone/>
            </a:pPr>
            <a:r>
              <a:rPr lang="ru-RU" dirty="0" smtClean="0">
                <a:solidFill>
                  <a:schemeClr val="tx1"/>
                </a:solidFill>
              </a:rPr>
              <a:t> semantic, technical) in IoT and IIoT</a:t>
            </a:r>
            <a:endParaRPr lang="ru-RU" dirty="0" smtClean="0">
              <a:solidFill>
                <a:schemeClr val="tx1"/>
              </a:solidFill>
            </a:endParaRPr>
          </a:p>
          <a:p>
            <a:pPr marL="1143000" lvl="1" indent="-342900" algn="l">
              <a:lnSpc>
                <a:spcPct val="110000"/>
              </a:lnSpc>
              <a:spcBef>
                <a:spcPts val="0"/>
              </a:spcBef>
              <a:buAutoNum type="arabicPeriod"/>
            </a:pPr>
            <a:endParaRPr lang="ru-RU" dirty="0" smtClean="0">
              <a:solidFill>
                <a:schemeClr val="tx1"/>
              </a:solidFill>
            </a:endParaRPr>
          </a:p>
          <a:p>
            <a:pPr marL="800100" lvl="1" indent="0" algn="l">
              <a:lnSpc>
                <a:spcPct val="110000"/>
              </a:lnSpc>
              <a:spcBef>
                <a:spcPts val="0"/>
              </a:spcBef>
              <a:buNone/>
            </a:pPr>
            <a:r>
              <a:rPr lang="en-US" altLang="ru-RU" dirty="0" smtClean="0">
                <a:solidFill>
                  <a:schemeClr val="tx1"/>
                </a:solidFill>
              </a:rPr>
              <a:t>3. </a:t>
            </a:r>
            <a:r>
              <a:rPr lang="ru-RU" dirty="0" smtClean="0">
                <a:solidFill>
                  <a:schemeClr val="tx1"/>
                </a:solidFill>
              </a:rPr>
              <a:t>Establishing </a:t>
            </a:r>
            <a:r>
              <a:rPr lang="en-US" altLang="ru-RU" dirty="0" smtClean="0">
                <a:solidFill>
                  <a:schemeClr val="tx1"/>
                </a:solidFill>
              </a:rPr>
              <a:t>of</a:t>
            </a:r>
            <a:r>
              <a:rPr lang="ru-RU" dirty="0" smtClean="0">
                <a:solidFill>
                  <a:schemeClr val="tx1"/>
                </a:solidFill>
              </a:rPr>
              <a:t> basic principles and requirements for internal and external interoperability</a:t>
            </a:r>
            <a:endParaRPr lang="ru-RU" dirty="0" smtClean="0">
              <a:solidFill>
                <a:schemeClr val="tx1"/>
              </a:solidFill>
            </a:endParaRPr>
          </a:p>
          <a:p>
            <a:pPr marL="800100" lvl="1" indent="0" algn="l">
              <a:lnSpc>
                <a:spcPct val="110000"/>
              </a:lnSpc>
              <a:spcBef>
                <a:spcPts val="0"/>
              </a:spcBef>
              <a:buNone/>
            </a:pPr>
            <a:r>
              <a:rPr lang="ru-RU" dirty="0" smtClean="0">
                <a:solidFill>
                  <a:schemeClr val="tx1"/>
                </a:solidFill>
              </a:rPr>
              <a:t>control systems in IoT and IIoT</a:t>
            </a:r>
            <a:endParaRPr lang="ru-RU" dirty="0" smtClean="0">
              <a:solidFill>
                <a:schemeClr val="tx1"/>
              </a:solidFill>
            </a:endParaRPr>
          </a:p>
          <a:p>
            <a:pPr marL="790575" lvl="1" indent="-342900" algn="l">
              <a:lnSpc>
                <a:spcPct val="110000"/>
              </a:lnSpc>
              <a:spcBef>
                <a:spcPts val="0"/>
              </a:spcBef>
              <a:buNone/>
            </a:pPr>
            <a:endParaRPr lang="ru-RU" dirty="0" smtClean="0">
              <a:solidFill>
                <a:schemeClr val="tx1"/>
              </a:solidFill>
            </a:endParaRPr>
          </a:p>
          <a:p>
            <a:pPr marL="447675" lvl="1" indent="0" algn="l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1400" dirty="0" smtClean="0">
                <a:solidFill>
                  <a:schemeClr val="tx1"/>
                </a:solidFill>
              </a:rPr>
              <a:t> </a:t>
            </a:r>
            <a:endParaRPr lang="en-US" sz="14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0"/>
            <a:ext cx="12198350" cy="1268413"/>
          </a:xfrm>
        </p:spPr>
        <p:txBody>
          <a:bodyPr/>
          <a:lstStyle/>
          <a:p>
            <a:pPr marL="805180" indent="-805180">
              <a:spcAft>
                <a:spcPts val="1200"/>
              </a:spcAft>
            </a:pPr>
            <a:r>
              <a:rPr lang="en-GB" sz="1800" dirty="0" smtClean="0">
                <a:solidFill>
                  <a:schemeClr val="tx2"/>
                </a:solidFill>
              </a:rPr>
              <a:t>WG </a:t>
            </a:r>
            <a:r>
              <a:rPr lang="ru-RU" sz="1800" dirty="0" smtClean="0">
                <a:solidFill>
                  <a:schemeClr val="tx2"/>
                </a:solidFill>
              </a:rPr>
              <a:t>4.3</a:t>
            </a:r>
            <a:r>
              <a:rPr lang="en-GB" sz="1800" dirty="0" smtClean="0">
                <a:solidFill>
                  <a:schemeClr val="tx2"/>
                </a:solidFill>
              </a:rPr>
              <a:t> </a:t>
            </a:r>
            <a:r>
              <a:rPr lang="en-US" sz="1800" dirty="0" smtClean="0">
                <a:solidFill>
                  <a:schemeClr val="tx2"/>
                </a:solidFill>
              </a:rPr>
              <a:t>Intelligent Manufacturing, Smart Factory </a:t>
            </a:r>
            <a:r>
              <a:rPr lang="en-GB" sz="1800" dirty="0" smtClean="0">
                <a:solidFill>
                  <a:schemeClr val="tx2"/>
                </a:solidFill>
              </a:rPr>
              <a:t>/ </a:t>
            </a:r>
            <a:br>
              <a:rPr lang="ru-RU" sz="1800" dirty="0" smtClean="0">
                <a:solidFill>
                  <a:schemeClr val="tx2"/>
                </a:solidFill>
              </a:rPr>
            </a:br>
            <a:r>
              <a:rPr lang="en-US" sz="1800" dirty="0" smtClean="0">
                <a:solidFill>
                  <a:schemeClr val="tx1"/>
                </a:solidFill>
              </a:rPr>
              <a:t>Suggestions for topic for discussion</a:t>
            </a:r>
            <a:endParaRPr lang="en-GB" sz="1800" dirty="0">
              <a:solidFill>
                <a:schemeClr val="tx2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96955" y="1331843"/>
            <a:ext cx="10992680" cy="4969565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marL="800100" lvl="1" indent="5080" algn="l">
              <a:lnSpc>
                <a:spcPct val="110000"/>
              </a:lnSpc>
              <a:spcBef>
                <a:spcPts val="0"/>
              </a:spcBef>
            </a:pPr>
            <a:r>
              <a:rPr lang="en-US" altLang="ru-RU" dirty="0" smtClean="0">
                <a:solidFill>
                  <a:schemeClr val="tx1"/>
                </a:solidFill>
              </a:rPr>
              <a:t>1. </a:t>
            </a:r>
            <a:r>
              <a:rPr lang="ru-RU" sz="2000" dirty="0" smtClean="0">
                <a:solidFill>
                  <a:schemeClr val="tx1"/>
                </a:solidFill>
              </a:rPr>
              <a:t>Development of a Glossary (basic concepts, terms and definitions in the field of </a:t>
            </a:r>
            <a:endParaRPr lang="ru-RU" sz="2000" dirty="0" smtClean="0">
              <a:solidFill>
                <a:schemeClr val="tx1"/>
              </a:solidFill>
            </a:endParaRPr>
          </a:p>
          <a:p>
            <a:pPr marL="800100" lvl="1" indent="5080" algn="l">
              <a:lnSpc>
                <a:spcPct val="110000"/>
              </a:lnSpc>
              <a:spcBef>
                <a:spcPts val="0"/>
              </a:spcBef>
            </a:pPr>
            <a:r>
              <a:rPr lang="ru-RU" sz="2000" dirty="0" smtClean="0">
                <a:solidFill>
                  <a:schemeClr val="tx1"/>
                </a:solidFill>
              </a:rPr>
              <a:t>Intelligent Manufacturing and Smart Factories in Industry 4.0</a:t>
            </a:r>
            <a:r>
              <a:rPr lang="en-US" altLang="ru-RU" sz="2000" dirty="0" smtClean="0">
                <a:solidFill>
                  <a:schemeClr val="tx1"/>
                </a:solidFill>
              </a:rPr>
              <a:t>)</a:t>
            </a:r>
            <a:endParaRPr lang="ru-RU" sz="2000" dirty="0" smtClean="0">
              <a:solidFill>
                <a:schemeClr val="tx1"/>
              </a:solidFill>
            </a:endParaRPr>
          </a:p>
          <a:p>
            <a:pPr marL="800100" lvl="1" indent="5080" algn="l">
              <a:lnSpc>
                <a:spcPct val="110000"/>
              </a:lnSpc>
              <a:spcBef>
                <a:spcPts val="0"/>
              </a:spcBef>
            </a:pPr>
            <a:endParaRPr lang="ru-RU" sz="2000" dirty="0" smtClean="0">
              <a:solidFill>
                <a:schemeClr val="tx1"/>
              </a:solidFill>
            </a:endParaRPr>
          </a:p>
          <a:p>
            <a:pPr marL="800100" lvl="1" indent="5080" algn="l">
              <a:lnSpc>
                <a:spcPct val="110000"/>
              </a:lnSpc>
              <a:spcBef>
                <a:spcPts val="0"/>
              </a:spcBef>
            </a:pPr>
            <a:r>
              <a:rPr lang="en-US" altLang="ru-RU" sz="2000" dirty="0" smtClean="0">
                <a:solidFill>
                  <a:schemeClr val="tx1"/>
                </a:solidFill>
              </a:rPr>
              <a:t>2. </a:t>
            </a:r>
            <a:r>
              <a:rPr lang="ru-RU" sz="2000" dirty="0" smtClean="0">
                <a:solidFill>
                  <a:schemeClr val="tx1"/>
                </a:solidFill>
              </a:rPr>
              <a:t>The definition of the architecture and requirements for the creation and</a:t>
            </a:r>
            <a:endParaRPr lang="ru-RU" sz="2000" dirty="0" smtClean="0">
              <a:solidFill>
                <a:schemeClr val="tx1"/>
              </a:solidFill>
            </a:endParaRPr>
          </a:p>
          <a:p>
            <a:pPr marL="800100" lvl="1" indent="5080" algn="l">
              <a:lnSpc>
                <a:spcPct val="110000"/>
              </a:lnSpc>
              <a:spcBef>
                <a:spcPts val="0"/>
              </a:spcBef>
            </a:pPr>
            <a:r>
              <a:rPr lang="ru-RU" sz="2000" dirty="0" smtClean="0">
                <a:solidFill>
                  <a:schemeClr val="tx1"/>
                </a:solidFill>
              </a:rPr>
              <a:t>interaction of Intellectual Industries in Industry 4.0</a:t>
            </a:r>
            <a:endParaRPr lang="ru-RU" sz="2000" dirty="0" smtClean="0">
              <a:solidFill>
                <a:schemeClr val="tx1"/>
              </a:solidFill>
            </a:endParaRPr>
          </a:p>
          <a:p>
            <a:pPr marL="800100" lvl="1" indent="5080" algn="l">
              <a:lnSpc>
                <a:spcPct val="110000"/>
              </a:lnSpc>
              <a:spcBef>
                <a:spcPts val="0"/>
              </a:spcBef>
            </a:pPr>
            <a:endParaRPr lang="ru-RU" sz="2000" dirty="0" smtClean="0">
              <a:solidFill>
                <a:schemeClr val="tx1"/>
              </a:solidFill>
            </a:endParaRPr>
          </a:p>
          <a:p>
            <a:pPr marL="800100" lvl="1" indent="5080" algn="l">
              <a:lnSpc>
                <a:spcPct val="110000"/>
              </a:lnSpc>
              <a:spcBef>
                <a:spcPts val="0"/>
              </a:spcBef>
            </a:pPr>
            <a:r>
              <a:rPr lang="en-US" altLang="ru-RU" sz="2000" dirty="0" smtClean="0">
                <a:solidFill>
                  <a:schemeClr val="tx1"/>
                </a:solidFill>
              </a:rPr>
              <a:t>3. </a:t>
            </a:r>
            <a:r>
              <a:rPr lang="ru-RU" sz="2000" dirty="0" smtClean="0">
                <a:solidFill>
                  <a:schemeClr val="tx1"/>
                </a:solidFill>
              </a:rPr>
              <a:t>Definition of architecture and requirements for creation and interaction of Smart Factories </a:t>
            </a:r>
            <a:endParaRPr lang="ru-RU" sz="2000" dirty="0" smtClean="0">
              <a:solidFill>
                <a:schemeClr val="tx1"/>
              </a:solidFill>
            </a:endParaRPr>
          </a:p>
          <a:p>
            <a:pPr marL="800100" lvl="1" indent="5080" algn="l">
              <a:lnSpc>
                <a:spcPct val="110000"/>
              </a:lnSpc>
              <a:spcBef>
                <a:spcPts val="0"/>
              </a:spcBef>
            </a:pPr>
            <a:r>
              <a:rPr lang="ru-RU" sz="2000" dirty="0" smtClean="0">
                <a:solidFill>
                  <a:schemeClr val="tx1"/>
                </a:solidFill>
              </a:rPr>
              <a:t>in Industry 4.0</a:t>
            </a:r>
            <a:endParaRPr lang="ru-RU" sz="2000" dirty="0" smtClean="0">
              <a:solidFill>
                <a:schemeClr val="tx1"/>
              </a:solidFill>
            </a:endParaRPr>
          </a:p>
          <a:p>
            <a:pPr marL="800100" lvl="1" indent="-352425" algn="l">
              <a:lnSpc>
                <a:spcPct val="110000"/>
              </a:lnSpc>
              <a:spcBef>
                <a:spcPts val="0"/>
              </a:spcBef>
            </a:pPr>
            <a:r>
              <a:rPr lang="ru-RU" sz="2000" dirty="0" smtClean="0">
                <a:solidFill>
                  <a:schemeClr val="tx1"/>
                </a:solidFill>
              </a:rPr>
              <a:t>	</a:t>
            </a:r>
            <a:endParaRPr lang="ru-RU" sz="20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CDT_FILLFIXED" val="True"/>
  <p:tag name="CDT_LINEFIXED" val="True"/>
  <p:tag name="CDT_FILLUNVISIBLE" val="False"/>
  <p:tag name="CDT_LINEUNVISIBLE" val="True"/>
  <p:tag name="CDT_COLBF_NEW" val="19"/>
  <p:tag name="CDT_COLFF_NEW" val="19"/>
  <p:tag name="CDT_EXTCOL" val="True"/>
  <p:tag name="CDT_COLTX_NEW" val="20"/>
  <p:tag name="CDT_TARGETSHAPE_NEW" val="3"/>
  <p:tag name="CDT_PROT" val="4"/>
  <p:tag name="CDT_PROT_TOP" val="235,2668"/>
  <p:tag name="CDT_PROT_LEFT" val="26,62496"/>
  <p:tag name="CDT_PROT_WIDTH" val="933,8749"/>
  <p:tag name="CDT_PROT_HEIGHT" val="99,70441"/>
  <p:tag name="CDT_DELETE_ONEVENT_NEWPRES" val="False"/>
</p:tagLst>
</file>

<file path=ppt/tags/tag10.xml><?xml version="1.0" encoding="utf-8"?>
<p:tagLst xmlns:p="http://schemas.openxmlformats.org/presentationml/2006/main">
  <p:tag name="CDT_PROT" val="3"/>
  <p:tag name="CDT_PROT_TOP" val="0"/>
  <p:tag name="CDT_PROT_LEFT" val="0"/>
  <p:tag name="CDT_PROT_WIDTH" val="0"/>
  <p:tag name="CDT_PROT_HEIGHT" val="0"/>
  <p:tag name="CDT_LINEUNVISIBLE" val="True"/>
  <p:tag name="CDT_LINEFIXED" val="True"/>
  <p:tag name="CDT_DESIGN_NAME" val="Siemens 2013 – 16:9"/>
  <p:tag name="CDT_MASTERSHAPE1" val="7:0-0-326,75-960,5"/>
  <p:tag name="CDT_MASTERSHAPE2" val="57350:326,7-26,62504-68,50504-933,8749"/>
  <p:tag name="CDT_MASTERSHAPE3" val="57351:295,7487-26,62504-30,95134-933,8749"/>
  <p:tag name="CDT_MASTERSHAPE4" val="6:0-480,25-0,1250394-0,1250394"/>
  <p:tag name="CDT_MASTERSHAPE5" val="8:0-809,1249-63,37504-113,375"/>
</p:tagLst>
</file>

<file path=ppt/tags/tag11.xml><?xml version="1.0" encoding="utf-8"?>
<p:tagLst xmlns:p="http://schemas.openxmlformats.org/presentationml/2006/main">
  <p:tag name="CDT_PROT" val="3"/>
  <p:tag name="CDT_PROT_TOP" val="0"/>
  <p:tag name="CDT_PROT_LEFT" val="0"/>
  <p:tag name="CDT_PROT_WIDTH" val="0"/>
  <p:tag name="CDT_PROT_HEIGHT" val="0"/>
  <p:tag name="CDT_LINEUNVISIBLE" val="True"/>
  <p:tag name="CDT_LINEFIXED" val="True"/>
  <p:tag name="CDT_DESIGN_NAME" val="Siemens 2013 – 16:9"/>
  <p:tag name="CDT_MASTERSHAPE1" val="7:0-0-406,5005-960,5"/>
  <p:tag name="CDT_MASTERSHAPE2" val="57350:337,575-26,62504-68,50504-933,8749"/>
  <p:tag name="CDT_MASTERSHAPE3" val="57351:406,08-26,62504-30,95134-933,8749"/>
  <p:tag name="CDT_MASTERSHAPE4" val="6:0-480,25-0,1250394-0,1250394"/>
  <p:tag name="CDT_MASTERSHAPE5" val="9:0-809,1249-63,37504-113,375"/>
</p:tagLst>
</file>

<file path=ppt/tags/tag12.xml><?xml version="1.0" encoding="utf-8"?>
<p:tagLst xmlns:p="http://schemas.openxmlformats.org/presentationml/2006/main">
  <p:tag name="CDT_PROT" val="3"/>
  <p:tag name="CDT_PROT_TOP" val="0"/>
  <p:tag name="CDT_PROT_LEFT" val="0"/>
  <p:tag name="CDT_PROT_WIDTH" val="0"/>
  <p:tag name="CDT_PROT_HEIGHT" val="0"/>
  <p:tag name="CDT_LINEUNVISIBLE" val="True"/>
  <p:tag name="CDT_LINEFIXED" val="True"/>
  <p:tag name="CDT_DESIGN_NAME" val="Siemens 2013 – 16:9"/>
  <p:tag name="CDT_MASTERSHAPE1" val="5:111,25-366,85-374,25-593,65"/>
  <p:tag name="CDT_MASTERSHAPE2" val="13:111,25-366,8501-374,25-593,6499"/>
  <p:tag name="CDT_MASTERSHAPE3" val="2:0-0-99,87504-960,5"/>
  <p:tag name="CDT_MASTERSHAPE4" val="11:111,25-0-374,25-355,51"/>
</p:tagLst>
</file>

<file path=ppt/tags/tag13.xml><?xml version="1.0" encoding="utf-8"?>
<p:tagLst xmlns:p="http://schemas.openxmlformats.org/presentationml/2006/main">
  <p:tag name="CDT_PROT" val="3"/>
  <p:tag name="CDT_PROT_TOP" val="0"/>
  <p:tag name="CDT_PROT_LEFT" val="0"/>
  <p:tag name="CDT_PROT_WIDTH" val="0"/>
  <p:tag name="CDT_PROT_HEIGHT" val="0"/>
  <p:tag name="CDT_LINEUNVISIBLE" val="True"/>
  <p:tag name="CDT_LINEFIXED" val="True"/>
  <p:tag name="CDT_DESIGN_NAME" val="Siemens 2013 – 16:9"/>
  <p:tag name="CDT_MASTERSHAPE1" val="2:0-0-99,87504-960,5"/>
  <p:tag name="CDT_MASTERSHAPE2" val="13:111,25-49,37504-374,25-306,1349"/>
  <p:tag name="CDT_MASTERSHAPE3" val="5:111,25-366,85-374,25-593,65"/>
</p:tagLst>
</file>

<file path=ppt/tags/tag14.xml><?xml version="1.0" encoding="utf-8"?>
<p:tagLst xmlns:p="http://schemas.openxmlformats.org/presentationml/2006/main">
  <p:tag name="CDT_PROT" val="3"/>
  <p:tag name="CDT_PROT_TOP" val="0"/>
  <p:tag name="CDT_PROT_LEFT" val="0"/>
  <p:tag name="CDT_PROT_WIDTH" val="0"/>
  <p:tag name="CDT_PROT_HEIGHT" val="0"/>
  <p:tag name="CDT_LINEUNVISIBLE" val="True"/>
  <p:tag name="CDT_LINEFIXED" val="True"/>
  <p:tag name="CDT_DESIGN_NAME" val="Siemens 2013 – 16:9"/>
  <p:tag name="CDT_MASTERSHAPE1" val="2:0-0-99,87504-960,5"/>
</p:tagLst>
</file>

<file path=ppt/tags/tag15.xml><?xml version="1.0" encoding="utf-8"?>
<p:tagLst xmlns:p="http://schemas.openxmlformats.org/presentationml/2006/main">
  <p:tag name="CDT_PROT" val="3"/>
  <p:tag name="CDT_PROT_TOP" val="0"/>
  <p:tag name="CDT_PROT_LEFT" val="0"/>
  <p:tag name="CDT_PROT_WIDTH" val="0"/>
  <p:tag name="CDT_PROT_HEIGHT" val="0"/>
  <p:tag name="CDT_LINEUNVISIBLE" val="True"/>
  <p:tag name="CDT_LINEFIXED" val="True"/>
  <p:tag name="CDT_DESIGN_NAME" val="Siemens 2013 – 16:9"/>
  <p:tag name="CDT_MASTERSHAPE1" val="2:0-0-99,87504-960,5"/>
  <p:tag name="CDT_MASTERSHAPE2" val="3:111,25-49,37504-374,25-646,3749"/>
</p:tagLst>
</file>

<file path=ppt/tags/tag16.xml><?xml version="1.0" encoding="utf-8"?>
<p:tagLst xmlns:p="http://schemas.openxmlformats.org/presentationml/2006/main">
  <p:tag name="CDT_PROT" val="3"/>
  <p:tag name="CDT_PROT_TOP" val="0"/>
  <p:tag name="CDT_PROT_LEFT" val="0"/>
  <p:tag name="CDT_PROT_WIDTH" val="0"/>
  <p:tag name="CDT_PROT_HEIGHT" val="0"/>
  <p:tag name="CDT_LINEUNVISIBLE" val="True"/>
  <p:tag name="CDT_LINEFIXED" val="True"/>
  <p:tag name="CDT_DESIGN_NAME" val="Siemens 2013 – 16:9"/>
  <p:tag name="CDT_MASTERSHAPE1" val="2:0-0-99,87504-960,5"/>
  <p:tag name="CDT_MASTERSHAPE2" val="3:111,25-49,37504-374,25-532,9134"/>
</p:tagLst>
</file>

<file path=ppt/tags/tag17.xml><?xml version="1.0" encoding="utf-8"?>
<p:tagLst xmlns:p="http://schemas.openxmlformats.org/presentationml/2006/main">
  <p:tag name="CDT_PROT" val="3"/>
  <p:tag name="CDT_PROT_TOP" val="0"/>
  <p:tag name="CDT_PROT_LEFT" val="0"/>
  <p:tag name="CDT_PROT_WIDTH" val="0"/>
  <p:tag name="CDT_PROT_HEIGHT" val="0"/>
  <p:tag name="CDT_LINEUNVISIBLE" val="True"/>
  <p:tag name="CDT_LINEFIXED" val="True"/>
  <p:tag name="CDT_DESIGN_NAME" val="Siemens 2013 – 16:9"/>
  <p:tag name="CDT_MASTERSHAPE1" val="2:0-0-99,87504-960,5"/>
  <p:tag name="CDT_MASTERSHAPE2" val="3:111,25-49,37504-374,25-430,875"/>
  <p:tag name="CDT_MASTERSHAPE3" val="4:111,25-491,625-374,25-430,875"/>
</p:tagLst>
</file>

<file path=ppt/tags/tag18.xml><?xml version="1.0" encoding="utf-8"?>
<p:tagLst xmlns:p="http://schemas.openxmlformats.org/presentationml/2006/main">
  <p:tag name="CDT_PROT" val="3"/>
  <p:tag name="CDT_PROT_TOP" val="0"/>
  <p:tag name="CDT_PROT_LEFT" val="0"/>
  <p:tag name="CDT_PROT_WIDTH" val="0"/>
  <p:tag name="CDT_PROT_HEIGHT" val="0"/>
  <p:tag name="CDT_LINEUNVISIBLE" val="True"/>
  <p:tag name="CDT_LINEFIXED" val="True"/>
  <p:tag name="CDT_DESIGN_NAME" val="Siemens 2013 – 16:9"/>
  <p:tag name="CDT_MASTERSHAPE1" val="2:0-0-99,87504-960,5"/>
  <p:tag name="CDT_MASTERSHAPE2" val="3:111,2501-49,37504-181,375-646,3749"/>
  <p:tag name="CDT_MASTERSHAPE3" val="13:304-49,37504-181,5-646,3749"/>
</p:tagLst>
</file>

<file path=ppt/tags/tag19.xml><?xml version="1.0" encoding="utf-8"?>
<p:tagLst xmlns:p="http://schemas.openxmlformats.org/presentationml/2006/main">
  <p:tag name="CDT_PROT" val="3"/>
  <p:tag name="CDT_PROT_TOP" val="0"/>
  <p:tag name="CDT_PROT_LEFT" val="0"/>
  <p:tag name="CDT_PROT_WIDTH" val="0"/>
  <p:tag name="CDT_PROT_HEIGHT" val="0"/>
  <p:tag name="CDT_LINEUNVISIBLE" val="True"/>
  <p:tag name="CDT_LINEFIXED" val="True"/>
  <p:tag name="CDT_DESIGN_NAME" val="Siemens 2013 – 16:9"/>
  <p:tag name="CDT_MASTERSHAPE1" val="2:0-0-99,87504-960,5"/>
  <p:tag name="CDT_MASTERSHAPE2" val="3:111,25-49,37504-374,25-283,5"/>
  <p:tag name="CDT_MASTERSHAPE3" val="13:111,25-344,125-374,25-283,4646"/>
  <p:tag name="CDT_MASTERSHAPE4" val="12:111,25-639,0355-374,25-283,4646"/>
</p:tagLst>
</file>

<file path=ppt/tags/tag2.xml><?xml version="1.0" encoding="utf-8"?>
<p:tagLst xmlns:p="http://schemas.openxmlformats.org/presentationml/2006/main">
  <p:tag name="CDT_FILLFIXED" val="True"/>
  <p:tag name="CDT_LINEFIXED" val="True"/>
  <p:tag name="CDT_FILLUNVISIBLE" val="True"/>
  <p:tag name="CDT_LINEUNVISIBLE" val="True"/>
  <p:tag name="CDT_AUTODIALOG" val="1"/>
  <p:tag name="CDT_EXTCOL" val="True"/>
  <p:tag name="CDT_COLTX_NEW" val="26"/>
  <p:tag name="CDT_TARGETSHAPE_NEW" val="2"/>
  <p:tag name="CDT_PROT" val="3"/>
  <p:tag name="CDT_PROT_TOP" val="0"/>
  <p:tag name="CDT_PROT_LEFT" val="480,25"/>
  <p:tag name="CDT_PROT_WIDTH" val="0,1250394"/>
  <p:tag name="CDT_PROT_HEIGHT" val="0,1250394"/>
  <p:tag name="CDT_DELETE_ONEVENT_NEWPRES" val="False"/>
</p:tagLst>
</file>

<file path=ppt/tags/tag20.xml><?xml version="1.0" encoding="utf-8"?>
<p:tagLst xmlns:p="http://schemas.openxmlformats.org/presentationml/2006/main">
  <p:tag name="CDT_PROT" val="3"/>
  <p:tag name="CDT_PROT_TOP" val="0"/>
  <p:tag name="CDT_PROT_LEFT" val="0"/>
  <p:tag name="CDT_PROT_WIDTH" val="0"/>
  <p:tag name="CDT_PROT_HEIGHT" val="0"/>
  <p:tag name="CDT_LINEUNVISIBLE" val="True"/>
  <p:tag name="CDT_LINEFIXED" val="True"/>
  <p:tag name="CDT_DESIGN_NAME" val="Siemens 2013 – 16:9"/>
  <p:tag name="CDT_MASTERSHAPE1" val="2:0-0-99,87504-960,5"/>
  <p:tag name="CDT_MASTERSHAPE2" val="3:111,2501-49,37504-181,375-430,875"/>
  <p:tag name="CDT_MASTERSHAPE3" val="4:111,25-491,625-181,375-430,875"/>
  <p:tag name="CDT_MASTERSHAPE4" val="5:304-49,37504-181,5-430,875"/>
  <p:tag name="CDT_MASTERSHAPE5" val="6:304-491,625-181,5-430,875"/>
</p:tagLst>
</file>

<file path=ppt/tags/tag21.xml><?xml version="1.0" encoding="utf-8"?>
<p:tagLst xmlns:p="http://schemas.openxmlformats.org/presentationml/2006/main">
  <p:tag name="CDT_PROT" val="3"/>
  <p:tag name="CDT_PROT_TOP" val="0"/>
  <p:tag name="CDT_PROT_LEFT" val="0"/>
  <p:tag name="CDT_PROT_WIDTH" val="0"/>
  <p:tag name="CDT_PROT_HEIGHT" val="0"/>
  <p:tag name="CDT_LINEUNVISIBLE" val="True"/>
  <p:tag name="CDT_LINEFIXED" val="True"/>
  <p:tag name="CDT_DESIGN_NAME" val="Siemens 2013 – 16:9"/>
  <p:tag name="CDT_MASTERSHAPE1" val="2:0-0-99,87504-960,5"/>
  <p:tag name="CDT_MASTERSHAPE2" val="5:111,25-820,4528-374,25-102,0472"/>
</p:tagLst>
</file>

<file path=ppt/tags/tag22.xml><?xml version="1.0" encoding="utf-8"?>
<p:tagLst xmlns:p="http://schemas.openxmlformats.org/presentationml/2006/main">
  <p:tag name="CDT_PROT" val="3"/>
  <p:tag name="CDT_PROT_TOP" val="0"/>
  <p:tag name="CDT_PROT_LEFT" val="0"/>
  <p:tag name="CDT_PROT_WIDTH" val="0"/>
  <p:tag name="CDT_PROT_HEIGHT" val="0"/>
  <p:tag name="CDT_LINEUNVISIBLE" val="True"/>
  <p:tag name="CDT_LINEFIXED" val="True"/>
  <p:tag name="CDT_DESIGN_NAME" val="Siemens 2013 – 16:9"/>
  <p:tag name="CDT_MASTERSHAPE1" val="2:0-0-99,87504-960,5"/>
  <p:tag name="CDT_MASTERSHAPE2" val="3:111,25-49,37504-374,25-646,3749"/>
  <p:tag name="CDT_MASTERSHAPE3" val="5:111,25-820,4528-374,25-102,0472"/>
</p:tagLst>
</file>

<file path=ppt/tags/tag23.xml><?xml version="1.0" encoding="utf-8"?>
<p:tagLst xmlns:p="http://schemas.openxmlformats.org/presentationml/2006/main">
  <p:tag name="CDT_PROT" val="3"/>
  <p:tag name="CDT_PROT_TOP" val="0"/>
  <p:tag name="CDT_PROT_LEFT" val="0"/>
  <p:tag name="CDT_PROT_WIDTH" val="0"/>
  <p:tag name="CDT_PROT_HEIGHT" val="0"/>
  <p:tag name="CDT_LINEUNVISIBLE" val="True"/>
  <p:tag name="CDT_LINEFIXED" val="True"/>
  <p:tag name="CDT_DESIGN_NAME" val="Siemens 2013 – 16:9"/>
  <p:tag name="CDT_MASTERSHAPE1" val="2:0-0-99,87504-960,5"/>
  <p:tag name="CDT_MASTERSHAPE2" val="3:111,25-49,37504-374,25-532,9134"/>
  <p:tag name="CDT_MASTERSHAPE3" val="6:111,25-820,4528-374,25-102,0472"/>
</p:tagLst>
</file>

<file path=ppt/tags/tag24.xml><?xml version="1.0" encoding="utf-8"?>
<p:tagLst xmlns:p="http://schemas.openxmlformats.org/presentationml/2006/main">
  <p:tag name="CDT_PROT" val="3"/>
  <p:tag name="CDT_PROT_TOP" val="0"/>
  <p:tag name="CDT_PROT_LEFT" val="0"/>
  <p:tag name="CDT_PROT_WIDTH" val="0"/>
  <p:tag name="CDT_PROT_HEIGHT" val="0"/>
  <p:tag name="CDT_LINEUNVISIBLE" val="True"/>
  <p:tag name="CDT_LINEFIXED" val="True"/>
  <p:tag name="CDT_DESIGN_NAME" val="Siemens 2013 – 16:9"/>
  <p:tag name="CDT_MASTERSHAPE1" val="2:0-0-99,87504-960,5"/>
  <p:tag name="CDT_MASTERSHAPE2" val="3:111,25-49,37504-374,25-317,4803"/>
  <p:tag name="CDT_MASTERSHAPE3" val="13:111,25-378,2697-374,25-317,4803"/>
  <p:tag name="CDT_MASTERSHAPE4" val="6:111,25-820,4528-374,25-102,0472"/>
</p:tagLst>
</file>

<file path=ppt/tags/tag25.xml><?xml version="1.0" encoding="utf-8"?>
<p:tagLst xmlns:p="http://schemas.openxmlformats.org/presentationml/2006/main">
  <p:tag name="CDT_PROT" val="3"/>
  <p:tag name="CDT_PROT_TOP" val="0"/>
  <p:tag name="CDT_PROT_LEFT" val="0"/>
  <p:tag name="CDT_PROT_WIDTH" val="0"/>
  <p:tag name="CDT_PROT_HEIGHT" val="0"/>
  <p:tag name="CDT_LINEUNVISIBLE" val="True"/>
  <p:tag name="CDT_LINEFIXED" val="True"/>
  <p:tag name="CDT_DESIGN_NAME" val="Siemens 2013 – 16:9"/>
  <p:tag name="CDT_MASTERSHAPE1" val="2:0-0-99,87504-960,5"/>
  <p:tag name="CDT_MASTERSHAPE2" val="3:111,25-49,37504-374,25-204,0945"/>
  <p:tag name="CDT_MASTERSHAPE3" val="13:111,25-264,7559-374,25-215,4941"/>
  <p:tag name="CDT_MASTERSHAPE4" val="12:111,25-491,625-374,25-204,125"/>
  <p:tag name="CDT_MASTERSHAPE5" val="7:111,25-820,4528-374,25-102,0472"/>
</p:tagLst>
</file>

<file path=ppt/tags/tag26.xml><?xml version="1.0" encoding="utf-8"?>
<p:tagLst xmlns:p="http://schemas.openxmlformats.org/presentationml/2006/main">
  <p:tag name="CDT_PROT" val="3"/>
  <p:tag name="CDT_PROT_TOP" val="0"/>
  <p:tag name="CDT_PROT_LEFT" val="0"/>
  <p:tag name="CDT_PROT_WIDTH" val="0"/>
  <p:tag name="CDT_PROT_HEIGHT" val="0"/>
  <p:tag name="CDT_LINEUNVISIBLE" val="True"/>
  <p:tag name="CDT_LINEFIXED" val="True"/>
  <p:tag name="CDT_DESIGN_NAME" val="Siemens 2013 – 16:9"/>
  <p:tag name="CDT_MASTERSHAPE1" val="2:0-0-99,87504-960,5"/>
  <p:tag name="CDT_MASTERSHAPE2" val="3:111,2501-49,37504-181,375-646,3749"/>
  <p:tag name="CDT_MASTERSHAPE3" val="13:304-49,37504-181,5-646,3749"/>
  <p:tag name="CDT_MASTERSHAPE4" val="6:111,25-820,4528-374,25-102,0472"/>
</p:tagLst>
</file>

<file path=ppt/tags/tag27.xml><?xml version="1.0" encoding="utf-8"?>
<p:tagLst xmlns:p="http://schemas.openxmlformats.org/presentationml/2006/main">
  <p:tag name="CDT_PROT" val="3"/>
  <p:tag name="CDT_PROT_TOP" val="0"/>
  <p:tag name="CDT_PROT_LEFT" val="0"/>
  <p:tag name="CDT_PROT_WIDTH" val="0"/>
  <p:tag name="CDT_PROT_HEIGHT" val="0"/>
  <p:tag name="CDT_LINEUNVISIBLE" val="True"/>
  <p:tag name="CDT_LINEFIXED" val="True"/>
  <p:tag name="CDT_DESIGN_NAME" val="Siemens 2013 – 16:9"/>
  <p:tag name="CDT_MASTERSHAPE1" val="2:0-0-99,87504-960,5"/>
  <p:tag name="CDT_MASTERSHAPE2" val="3:111,2501-49,37504-181,375-317,4803"/>
  <p:tag name="CDT_MASTERSHAPE3" val="13:111,25-378,2696-181,375-317,4803"/>
  <p:tag name="CDT_MASTERSHAPE4" val="12:304-49,37504-181,5-317,4803"/>
  <p:tag name="CDT_MASTERSHAPE5" val="15:304-378,2697-181,5-317,4803"/>
  <p:tag name="CDT_MASTERSHAPE6" val="10:111,25-820,4528-374,25-102,0472"/>
</p:tagLst>
</file>

<file path=ppt/tags/tag28.xml><?xml version="1.0" encoding="utf-8"?>
<p:tagLst xmlns:p="http://schemas.openxmlformats.org/presentationml/2006/main">
  <p:tag name="CDT_PROT" val="3"/>
  <p:tag name="CDT_PROT_TOP" val="0"/>
  <p:tag name="CDT_PROT_LEFT" val="0"/>
  <p:tag name="CDT_PROT_WIDTH" val="0"/>
  <p:tag name="CDT_PROT_HEIGHT" val="0"/>
  <p:tag name="CDT_LINEUNVISIBLE" val="True"/>
  <p:tag name="CDT_LINEFIXED" val="True"/>
  <p:tag name="CDT_DESIGN_NAME" val="Siemens 2013 – 16:9"/>
  <p:tag name="CDT_MASTERSHAPE1" val="15:0-0-99,87504-960,5"/>
  <p:tag name="CDT_MASTERSHAPE2" val="3078:0-0-99,87504-960,5"/>
  <p:tag name="CDT_MASTERSHAPE3" val="3079:111,25-49,37504-374,25-646,3749"/>
  <p:tag name="CDT_MASTERSHAPE4" val="10:0-809,1142-63,50622-113,3858"/>
  <p:tag name="CDT_MASTERSHAPE5" val="16:485,5-0-34-960,5"/>
  <p:tag name="CDT_MASTERSHAPE6" val="17:519,5-0-20,5-309,6244"/>
  <p:tag name="CDT_MASTERSHAPE7" val="18:519,5-0-20,5-138,9988"/>
  <p:tag name="CDT_MASTERSHAPE8" val="19:519,5-298,2492-20,5-662,2507"/>
  <p:tag name="CDT_MASTERSHAPE9" val="20:0-480,25-0,1250394-0,1250394"/>
  <p:tag name="CDT_MASTERSHAPE10" val="3072:0-0-0-0"/>
  <p:tag name="CDT_MASTERSHAPE11" val="3073:0-0-0-0"/>
  <p:tag name="CDT_MASTERSHAPE12" val="3074:0-0-0-0"/>
  <p:tag name="CDT_MASTERSHAPE13" val="3075:0-0-0-0"/>
  <p:tag name="CDT_MASTERSHAPE14" val="3076:0-0-0-0"/>
  <p:tag name="CDT_MASTERSHAPE15" val="3077:0-0-0-0"/>
  <p:tag name="CDT_MASTERSHAPE16" val="3080:0-0-0-0"/>
  <p:tag name="CDT_MASTERSHAPE17" val="3081:0-0-0-0"/>
  <p:tag name="CDT_MASTERSHAPE18" val="3082:0-0-0-0"/>
  <p:tag name="CDT_MASTERSHAPE19" val="3083:0-0-0-0"/>
  <p:tag name="CDT_MASTERSHAPE20" val="3084:0-0-0-0"/>
  <p:tag name="CDT_MASTERSHAPE21" val="3085:0-0-0-0"/>
  <p:tag name="CDT_MASTERSHAPE22" val="3086:0-0-0-0"/>
  <p:tag name="CDT_MASTERSHAPE23" val="3087:0-0-0-0"/>
  <p:tag name="CDT_MASTERSHAPE24" val="3088:0-0-0-0"/>
  <p:tag name="CDT_MASTERSHAPE25" val="3089:0-0-0-0"/>
  <p:tag name="CDT_MASTERSHAPE26" val="3090:0-0-0-0"/>
  <p:tag name="CDT_MASTERSHAPE27" val="3091:0-0-0-0"/>
  <p:tag name="CDT_MASTERSHAPE28" val="3092:0-0-0-0"/>
  <p:tag name="CDT_MASTERSHAPE29" val="3093:0-0-0-0"/>
  <p:tag name="CDT_MASTERSHAPE30" val="3094:0-0-0-0"/>
  <p:tag name="CDT_MASTERSHAPE31" val="3095:0-0-0-0"/>
  <p:tag name="CDT_MASTERSHAPE32" val="3096:0-0-0-0"/>
</p:tagLst>
</file>

<file path=ppt/tags/tag29.xml><?xml version="1.0" encoding="utf-8"?>
<p:tagLst xmlns:p="http://schemas.openxmlformats.org/presentationml/2006/main">
  <p:tag name="CDT_AUTODIALOG" val="1"/>
  <p:tag name="CDT_FILLFIXED" val="True"/>
  <p:tag name="CDT_LINEFIXED" val="True"/>
  <p:tag name="CDT_FILLUNVISIBLE" val="True"/>
  <p:tag name="CDT_LINEUNVISIBLE" val="True"/>
  <p:tag name="CDT_EXTCOL" val="True"/>
  <p:tag name="CDT_COLTX_NEW" val="25"/>
  <p:tag name="CDT_TARGETSHAPE_NEW" val="8"/>
  <p:tag name="CDT_PROT" val="3"/>
  <p:tag name="CDT_PROT_TOP" val="519,5"/>
  <p:tag name="CDT_PROT_LEFT" val="0"/>
  <p:tag name="CDT_PROT_WIDTH" val="309,6244"/>
  <p:tag name="CDT_PROT_HEIGHT" val="20,5"/>
</p:tagLst>
</file>

<file path=ppt/tags/tag3.xml><?xml version="1.0" encoding="utf-8"?>
<p:tagLst xmlns:p="http://schemas.openxmlformats.org/presentationml/2006/main">
  <p:tag name="CDT_FILLFIXED" val="True"/>
  <p:tag name="CDT_LINEFIXED" val="True"/>
  <p:tag name="CDT_FILLUNVISIBLE" val="False"/>
  <p:tag name="CDT_LINEUNVISIBLE" val="True"/>
  <p:tag name="CDT_PROT" val="3"/>
  <p:tag name="CDT_PROT_TOP" val="0"/>
  <p:tag name="CDT_PROT_LEFT" val="0"/>
  <p:tag name="CDT_PROT_WIDTH" val="960,5"/>
  <p:tag name="CDT_PROT_HEIGHT" val="99,87504"/>
  <p:tag name="CDT_DELETE_ONEVENT_NEWPRES" val="False"/>
</p:tagLst>
</file>

<file path=ppt/tags/tag30.xml><?xml version="1.0" encoding="utf-8"?>
<p:tagLst xmlns:p="http://schemas.openxmlformats.org/presentationml/2006/main">
  <p:tag name="CDT_FILLFIXED" val="True"/>
  <p:tag name="CDT_LINEFIXED" val="True"/>
  <p:tag name="CDT_FILLUNVISIBLE" val="True"/>
  <p:tag name="CDT_LINEUNVISIBLE" val="True"/>
  <p:tag name="CDT_AUTODIALOG" val="1"/>
  <p:tag name="CDT_EXTCOL" val="True"/>
  <p:tag name="CDT_COLTX_NEW" val="25"/>
  <p:tag name="CDT_TARGETSHAPE_NEW" val="7"/>
  <p:tag name="CDT_PROT" val="3"/>
  <p:tag name="CDT_PROT_TOP" val="519,5"/>
  <p:tag name="CDT_PROT_LEFT" val="0"/>
  <p:tag name="CDT_PROT_WIDTH" val="138,9988"/>
  <p:tag name="CDT_PROT_HEIGHT" val="20,5"/>
</p:tagLst>
</file>

<file path=ppt/tags/tag4.xml><?xml version="1.0" encoding="utf-8"?>
<p:tagLst xmlns:p="http://schemas.openxmlformats.org/presentationml/2006/main">
  <p:tag name="CDT_FILLFIXED" val="True"/>
  <p:tag name="CDT_LINEFIXED" val="True"/>
  <p:tag name="CDT_FILLUNVISIBLE" val="True"/>
  <p:tag name="CDT_LINEUNVISIBLE" val="True"/>
  <p:tag name="CDT_DELETE_ONEVENT_NEWPRES" val="False"/>
  <p:tag name="CDT_PROT" val="2"/>
  <p:tag name="CDT_PROT_TOP" val="0"/>
  <p:tag name="CDT_PROT_LEFT" val="0"/>
  <p:tag name="CDT_PROT_WIDTH" val="960,5"/>
  <p:tag name="CDT_PROT_HEIGHT" val="99,87504"/>
</p:tagLst>
</file>

<file path=ppt/tags/tag5.xml><?xml version="1.0" encoding="utf-8"?>
<p:tagLst xmlns:p="http://schemas.openxmlformats.org/presentationml/2006/main">
  <p:tag name="CDT_PROT" val="2"/>
  <p:tag name="CDT_PROT_TOP" val="111,25"/>
  <p:tag name="CDT_PROT_LEFT" val="49,37504"/>
  <p:tag name="CDT_PROT_WIDTH" val="646,3749"/>
  <p:tag name="CDT_PROT_HEIGHT" val="374,25"/>
</p:tagLst>
</file>

<file path=ppt/tags/tag6.xml><?xml version="1.0" encoding="utf-8"?>
<p:tagLst xmlns:p="http://schemas.openxmlformats.org/presentationml/2006/main">
  <p:tag name="CDT_PROT" val="3"/>
  <p:tag name="CDT_PROT_TOP" val="0"/>
  <p:tag name="CDT_PROT_LEFT" val="0"/>
  <p:tag name="CDT_PROT_WIDTH" val="0"/>
  <p:tag name="CDT_PROT_HEIGHT" val="0"/>
  <p:tag name="CDT_LINEUNVISIBLE" val="True"/>
  <p:tag name="CDT_LINEFIXED" val="True"/>
  <p:tag name="CDT_DESIGN_NAME" val="Siemens 2013 – 16:9"/>
  <p:tag name="CDT_MASTERSHAPE1" val="15:0-0-326,7-960,5"/>
  <p:tag name="CDT_MASTERSHAPE2" val="11:0-0-326,7-960,5"/>
  <p:tag name="CDT_MASTERSHAPE3" val="57350:326,7-26,62496-68,50504-933,8749"/>
  <p:tag name="CDT_MASTERSHAPE4" val="57351:295,7487-26,62496-30,95134-933,8749"/>
  <p:tag name="CDT_MASTERSHAPE5" val="12:0-480,25-0,1250394-0,1250394"/>
  <p:tag name="CDT_MASTERSHAPE6" val="13:0-49,37504-76,20732-136,063"/>
  <p:tag name="CDT_MASTERSHAPE7" val="14:485,5-0-34-960,5"/>
  <p:tag name="CDT_MASTERSHAPE8" val="10:485,5-695,75-34-264,75"/>
</p:tagLst>
</file>

<file path=ppt/tags/tag7.xml><?xml version="1.0" encoding="utf-8"?>
<p:tagLst xmlns:p="http://schemas.openxmlformats.org/presentationml/2006/main">
  <p:tag name="CDT_PROT" val="3"/>
  <p:tag name="CDT_PROT_TOP" val="0"/>
  <p:tag name="CDT_PROT_LEFT" val="0"/>
  <p:tag name="CDT_PROT_WIDTH" val="0"/>
  <p:tag name="CDT_PROT_HEIGHT" val="0"/>
  <p:tag name="CDT_LINEUNVISIBLE" val="True"/>
  <p:tag name="CDT_LINEFIXED" val="True"/>
  <p:tag name="CDT_DESIGN_NAME" val="Siemens 2013 – 16:9"/>
  <p:tag name="CDT_MASTERSHAPE1" val="16:0-0-406,08-960,5"/>
  <p:tag name="CDT_MASTERSHAPE2" val="13:0-0-406,08-960,5"/>
  <p:tag name="CDT_MASTERSHAPE3" val="57350:337,575-26,62496-68,50504-933,8749"/>
  <p:tag name="CDT_MASTERSHAPE4" val="57351:406,08-26,62496-30,95134-933,8749"/>
  <p:tag name="CDT_MASTERSHAPE5" val="11:0-480,25-0,1250394-0,1250394"/>
  <p:tag name="CDT_MASTERSHAPE6" val="14:0-49,37504-76,20732-136,063"/>
  <p:tag name="CDT_MASTERSHAPE7" val="15:485,5-0-34-960,5"/>
  <p:tag name="CDT_MASTERSHAPE8" val="12:485,5-695,75-34-264,75"/>
</p:tagLst>
</file>

<file path=ppt/tags/tag8.xml><?xml version="1.0" encoding="utf-8"?>
<p:tagLst xmlns:p="http://schemas.openxmlformats.org/presentationml/2006/main">
  <p:tag name="CDT_PROT" val="3"/>
  <p:tag name="CDT_PROT_TOP" val="0"/>
  <p:tag name="CDT_PROT_LEFT" val="0"/>
  <p:tag name="CDT_PROT_WIDTH" val="0"/>
  <p:tag name="CDT_PROT_HEIGHT" val="0"/>
  <p:tag name="CDT_LINEUNVISIBLE" val="True"/>
  <p:tag name="CDT_LINEFIXED" val="True"/>
  <p:tag name="CDT_DESIGN_NAME" val="Siemens 2013 – 16:9"/>
  <p:tag name="CDT_MASTERSHAPE1" val="16:0-0-540-960,5"/>
  <p:tag name="CDT_MASTERSHAPE2" val="14:0-0-540-960,5"/>
  <p:tag name="CDT_MASTERSHAPE3" val="57350:190,6199-26,62496-99,70441-933,8749"/>
  <p:tag name="CDT_MASTERSHAPE4" val="11:0-480,25-0,1250394-0,1250394"/>
  <p:tag name="CDT_MASTERSHAPE5" val="12:0-49,37504-76,20732-136,063"/>
  <p:tag name="CDT_MASTERSHAPE6" val="15:485,5-0-34-960,5"/>
  <p:tag name="CDT_MASTERSHAPE7" val="57351:190,62-26,62504-30,95134-933,8749"/>
  <p:tag name="CDT_MASTERSHAPE8" val="13:485,5-695,75-34-264,75"/>
</p:tagLst>
</file>

<file path=ppt/tags/tag9.xml><?xml version="1.0" encoding="utf-8"?>
<p:tagLst xmlns:p="http://schemas.openxmlformats.org/presentationml/2006/main">
  <p:tag name="CDT_PROT" val="3"/>
  <p:tag name="CDT_PROT_TOP" val="0"/>
  <p:tag name="CDT_PROT_LEFT" val="0"/>
  <p:tag name="CDT_PROT_WIDTH" val="0"/>
  <p:tag name="CDT_PROT_HEIGHT" val="0"/>
  <p:tag name="CDT_LINEUNVISIBLE" val="True"/>
  <p:tag name="CDT_LINEFIXED" val="True"/>
  <p:tag name="CDT_DESIGN_NAME" val="Siemens 2013 – 16:9"/>
  <p:tag name="CDT_MASTERSHAPE1" val="16:0-0-540-960,5"/>
  <p:tag name="CDT_MASTERSHAPE2" val="14:0-0-540-960,5"/>
  <p:tag name="CDT_MASTERSHAPE3" val="57350:235,2668-26,62496-99,70441-933,8749"/>
  <p:tag name="CDT_MASTERSHAPE4" val="11:0-480,25-0,1250394-0,1250394"/>
  <p:tag name="CDT_MASTERSHAPE5" val="13:0-49,37504-76,20732-136,063"/>
  <p:tag name="CDT_MASTERSHAPE6" val="15:485,5-0-34-960,5"/>
  <p:tag name="CDT_MASTERSHAPE7" val="57351:304-26,62504-30,95134-933,8749"/>
  <p:tag name="CDT_MASTERSHAPE8" val="12:485,5-695,75-34-264,75"/>
</p:tagLst>
</file>

<file path=ppt/theme/theme1.xml><?xml version="1.0" encoding="utf-8"?>
<a:theme xmlns:a="http://schemas.openxmlformats.org/drawingml/2006/main" name="Siemens 2016 – 16:9">
  <a:themeElements>
    <a:clrScheme name="Benutzerdefiniert 7">
      <a:dk1>
        <a:srgbClr val="000000"/>
      </a:dk1>
      <a:lt1>
        <a:srgbClr val="FFFFFF"/>
      </a:lt1>
      <a:dk2>
        <a:srgbClr val="000000"/>
      </a:dk2>
      <a:lt2>
        <a:srgbClr val="ADBECB"/>
      </a:lt2>
      <a:accent1>
        <a:srgbClr val="879BAA"/>
      </a:accent1>
      <a:accent2>
        <a:srgbClr val="BECDD7"/>
      </a:accent2>
      <a:accent3>
        <a:srgbClr val="EB780A"/>
      </a:accent3>
      <a:accent4>
        <a:srgbClr val="641946"/>
      </a:accent4>
      <a:accent5>
        <a:srgbClr val="005F87"/>
      </a:accent5>
      <a:accent6>
        <a:srgbClr val="647D2D"/>
      </a:accent6>
      <a:hlink>
        <a:srgbClr val="005F87"/>
      </a:hlink>
      <a:folHlink>
        <a:srgbClr val="641946"/>
      </a:folHlink>
    </a:clrScheme>
    <a:fontScheme name="Siemen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2"/>
        </a:solidFill>
        <a:ln>
          <a:noFill/>
        </a:ln>
      </a:spPr>
      <a:bodyPr wrap="square" lIns="108000" tIns="54000" rIns="108000" bIns="54000" numCol="1" spcCol="72000" rtlCol="0" anchor="ctr">
        <a:noAutofit/>
      </a:bodyPr>
      <a:lstStyle>
        <a:defPPr algn="ctr">
          <a:lnSpc>
            <a:spcPct val="110000"/>
          </a:lnSpc>
          <a:spcBef>
            <a:spcPct val="0"/>
          </a:spcBef>
          <a:buFont typeface="Wingdings" panose="05000000000000000000" charset="0"/>
          <a:buNone/>
          <a:defRPr sz="1800" b="1" dirty="0" err="1" smtClean="0">
            <a:solidFill>
              <a:schemeClr val="tx1"/>
            </a:solidFill>
          </a:defRPr>
        </a:defPPr>
      </a:lstStyle>
    </a:spDef>
    <a:lnDef>
      <a:spPr bwMode="auto">
        <a:solidFill>
          <a:schemeClr val="tx2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</a:spPr>
      <a:bodyPr/>
      <a:lstStyle/>
    </a:lnDef>
    <a:txDef>
      <a:spPr>
        <a:noFill/>
      </a:spPr>
      <a:bodyPr wrap="square" lIns="0" tIns="0" rIns="0" bIns="0" rtlCol="0">
        <a:noAutofit/>
      </a:bodyPr>
      <a:lstStyle>
        <a:defPPr>
          <a:lnSpc>
            <a:spcPct val="110000"/>
          </a:lnSpc>
          <a:spcBef>
            <a:spcPts val="0"/>
          </a:spcBef>
          <a:defRPr sz="1400" dirty="0" err="1" smtClean="0">
            <a:solidFill>
              <a:schemeClr val="tx1"/>
            </a:solidFill>
          </a:defRPr>
        </a:defPPr>
      </a:lstStyle>
    </a:txDef>
  </a:objectDefaults>
  <a:custClrLst>
    <a:custClr name="Siemens Snow">
      <a:srgbClr val="FFFFFF"/>
    </a:custClr>
    <a:custClr name="Siemens Accent Yellow dark">
      <a:srgbClr val="EB780A"/>
    </a:custClr>
    <a:custClr name="Siemens Yellow light">
      <a:srgbClr val="FFB900"/>
    </a:custClr>
    <a:custClr name="Siemens Stone (1)">
      <a:srgbClr val="3C464B"/>
    </a:custClr>
    <a:custClr name="Siemens Sand (1)">
      <a:srgbClr val="73645A"/>
    </a:custClr>
    <a:custClr name="Siemens Accent Teal (1)">
      <a:srgbClr val="00646E"/>
    </a:custClr>
    <a:custClr name="Siemens Accent Yellow (1)">
      <a:srgbClr val="7D2D1E"/>
    </a:custClr>
    <a:custClr name="Siemens Accent Red (1)">
      <a:srgbClr val="411432"/>
    </a:custClr>
    <a:custClr name="Siemens Accent Blue (1)">
      <a:srgbClr val="004669"/>
    </a:custClr>
    <a:custClr name="Siemens Accent Green (1)">
      <a:srgbClr val="465F19"/>
    </a:custClr>
    <a:custClr name="True Black">
      <a:srgbClr val="000000"/>
    </a:custClr>
    <a:custClr name="Siemens Accent Red dark">
      <a:srgbClr val="641946"/>
    </a:custClr>
    <a:custClr name="Siemens Red light">
      <a:srgbClr val="AF235F"/>
    </a:custClr>
    <a:custClr name="Siemens Stone (2)">
      <a:srgbClr val="788791"/>
    </a:custClr>
    <a:custClr name="Siemens Sand (2)">
      <a:srgbClr val="9B9682"/>
    </a:custClr>
    <a:custClr name="Siemens Accent Teal (2)">
      <a:srgbClr val="0F8287"/>
    </a:custClr>
    <a:custClr name="Siemens Accent Yellow (2)">
      <a:srgbClr val="C85A1E"/>
    </a:custClr>
    <a:custClr name="Siemens Accent Red (2)">
      <a:srgbClr val="641946"/>
    </a:custClr>
    <a:custClr name="Siemens Accent Blue (2)">
      <a:srgbClr val="005F87"/>
    </a:custClr>
    <a:custClr name="Siemens Accent Green (2)">
      <a:srgbClr val="647D2D"/>
    </a:custClr>
    <a:custClr name="Siemens Stone light">
      <a:srgbClr val="879BAA"/>
    </a:custClr>
    <a:custClr name="Siemens Accent Blue dark">
      <a:srgbClr val="005F87"/>
    </a:custClr>
    <a:custClr name="Siemens Accent Blue light">
      <a:srgbClr val="50BED7"/>
    </a:custClr>
    <a:custClr name="Siemens Stone (3)">
      <a:srgbClr val="9BAFBE"/>
    </a:custClr>
    <a:custClr name="Siemens Sand (3)">
      <a:srgbClr val="B9B9A5"/>
    </a:custClr>
    <a:custClr name="Siemens Accent Teal (3)">
      <a:srgbClr val="32A0A0"/>
    </a:custClr>
    <a:custClr name="Siemens Accent Yellow (3)">
      <a:srgbClr val="EB780A"/>
    </a:custClr>
    <a:custClr name="Siemens Accent Red (3)">
      <a:srgbClr val="871E50"/>
    </a:custClr>
    <a:custClr name="Siemens Accent Blue (3)">
      <a:srgbClr val="2387AA"/>
    </a:custClr>
    <a:custClr name="Siemens Accent Green (3)">
      <a:srgbClr val="879628"/>
    </a:custClr>
    <a:custClr name="Siemens Stone light 35%">
      <a:srgbClr val="BECDD7"/>
    </a:custClr>
    <a:custClr name="Siemens Accent Green">
      <a:srgbClr val="647D2D"/>
    </a:custClr>
    <a:custClr name="Siemens Accent Green light">
      <a:srgbClr val="AAB414"/>
    </a:custClr>
    <a:custClr name="Siemens Stone (4)">
      <a:srgbClr val="BECDD7"/>
    </a:custClr>
    <a:custClr name="Siemens Sand (4)">
      <a:srgbClr val="D7D7CD"/>
    </a:custClr>
    <a:custClr name="Siemens Accent Teal (4)">
      <a:srgbClr val="4BB9B9"/>
    </a:custClr>
    <a:custClr name="Siemens Accent Yellow (4)">
      <a:srgbClr val="FFB900"/>
    </a:custClr>
    <a:custClr name="Siemens Accent Red (4)">
      <a:srgbClr val="AF235F"/>
    </a:custClr>
    <a:custClr name="Siemens Accent Blue (4)">
      <a:srgbClr val="41AAC8"/>
    </a:custClr>
    <a:custClr name="Siemens Accent Green (4)">
      <a:srgbClr val="AAB414"/>
    </a:custClr>
    <a:custClr name="Siemens Sand 35%">
      <a:srgbClr val="D7D7CD"/>
    </a:custClr>
    <a:custClr name="Siemens Accent Teal dark">
      <a:srgbClr val="00646E"/>
    </a:custClr>
    <a:custClr name="Siemens Accent Teal light">
      <a:srgbClr val="41AAAA"/>
    </a:custClr>
    <a:custClr name="Siemens Stone (5)">
      <a:srgbClr val="CDD9E1"/>
    </a:custClr>
    <a:custClr name="Siemens Sand (5)">
      <a:srgbClr val="E1E1D7"/>
    </a:custClr>
    <a:custClr name="Siemens Accent Teal (5)">
      <a:srgbClr val="A5E1E1"/>
    </a:custClr>
    <a:custClr name="Siemens Accent Yellow (5)">
      <a:srgbClr val="FFE178"/>
    </a:custClr>
    <a:custClr name="Siemens Accent Red (5)">
      <a:srgbClr val="D7698C"/>
    </a:custClr>
    <a:custClr name="Siemens Accent Blue(5)">
      <a:srgbClr val="7DD2E6"/>
    </a:custClr>
    <a:custClr name="Siemens Accent Green (5)">
      <a:srgbClr val="D2D741"/>
    </a:custClr>
  </a:custClr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custClrLst>
    <a:custClr name="Siemens Snow">
      <a:srgbClr val="FFFFFF"/>
    </a:custClr>
    <a:custClr name="Siemens Accent Yellow dark">
      <a:srgbClr val="EB780A"/>
    </a:custClr>
    <a:custClr name="Siemens Yellow light">
      <a:srgbClr val="FFB900"/>
    </a:custClr>
    <a:custClr name="Siemens Stone (1)">
      <a:srgbClr val="3C464B"/>
    </a:custClr>
    <a:custClr name="Siemens Sand (1)">
      <a:srgbClr val="73645A"/>
    </a:custClr>
    <a:custClr name="Siemens Accent Teal (1)">
      <a:srgbClr val="00646E"/>
    </a:custClr>
    <a:custClr name="Siemens Accent Yellow (1)">
      <a:srgbClr val="7D2D1E"/>
    </a:custClr>
    <a:custClr name="Siemens Accent Red (1)">
      <a:srgbClr val="411432"/>
    </a:custClr>
    <a:custClr name="Siemens Accent Blue (1)">
      <a:srgbClr val="004669"/>
    </a:custClr>
    <a:custClr name="Siemens Accent Green (1)">
      <a:srgbClr val="465F19"/>
    </a:custClr>
    <a:custClr name="True Black">
      <a:srgbClr val="000000"/>
    </a:custClr>
    <a:custClr name="Siemens Accent Red dark">
      <a:srgbClr val="641946"/>
    </a:custClr>
    <a:custClr name="Siemens Red light">
      <a:srgbClr val="AF235F"/>
    </a:custClr>
    <a:custClr name="Siemens Stone (2)">
      <a:srgbClr val="788791"/>
    </a:custClr>
    <a:custClr name="Siemens Sand (2)">
      <a:srgbClr val="9B9682"/>
    </a:custClr>
    <a:custClr name="Siemens Accent Teal (2)">
      <a:srgbClr val="0F8287"/>
    </a:custClr>
    <a:custClr name="Siemens Accent Yellow (2)">
      <a:srgbClr val="C85A1E"/>
    </a:custClr>
    <a:custClr name="Siemens Accent Red (2)">
      <a:srgbClr val="641946"/>
    </a:custClr>
    <a:custClr name="Siemens Accent Blue (2)">
      <a:srgbClr val="005F87"/>
    </a:custClr>
    <a:custClr name="Siemens Accent Green (2)">
      <a:srgbClr val="647D2D"/>
    </a:custClr>
    <a:custClr name="Siemens Stone light">
      <a:srgbClr val="879BAA"/>
    </a:custClr>
    <a:custClr name="Siemens Accent Blue dark">
      <a:srgbClr val="006487"/>
    </a:custClr>
    <a:custClr name="Siemens Accent Blue light">
      <a:srgbClr val="55A0B9"/>
    </a:custClr>
    <a:custClr name="Siemens Stone (3)">
      <a:srgbClr val="9BAFBE"/>
    </a:custClr>
    <a:custClr name="Siemens Sand (3)">
      <a:srgbClr val="B9B9A5"/>
    </a:custClr>
    <a:custClr name="Siemens Accent Teal (3)">
      <a:srgbClr val="32A0A0"/>
    </a:custClr>
    <a:custClr name="Siemens Accent Yellow (3)">
      <a:srgbClr val="EB780A"/>
    </a:custClr>
    <a:custClr name="Siemens Accent Red (3)">
      <a:srgbClr val="871E50"/>
    </a:custClr>
    <a:custClr name="Siemens Accent Blue (3)">
      <a:srgbClr val="2387AA"/>
    </a:custClr>
    <a:custClr name="Siemens Accent Green (3)">
      <a:srgbClr val="879628"/>
    </a:custClr>
    <a:custClr name="Siemens Stone light 35%">
      <a:srgbClr val="BECDD7"/>
    </a:custClr>
    <a:custClr name="Siemens Accent Green">
      <a:srgbClr val="647D2D"/>
    </a:custClr>
    <a:custClr name="Siemens Accent Green light">
      <a:srgbClr val="AAB414"/>
    </a:custClr>
    <a:custClr name="Siemens Stone (4)">
      <a:srgbClr val="BECDD7"/>
    </a:custClr>
    <a:custClr name="Siemens Sand (4)">
      <a:srgbClr val="D7D7CD"/>
    </a:custClr>
    <a:custClr name="Siemens Accent Teal (4)">
      <a:srgbClr val="4BB9B9"/>
    </a:custClr>
    <a:custClr name="Siemens Accent Yellow (4)">
      <a:srgbClr val="FFB900"/>
    </a:custClr>
    <a:custClr name="Siemens Accent Red (4)">
      <a:srgbClr val="AF235F"/>
    </a:custClr>
    <a:custClr name="Siemens Accent Blue (4)">
      <a:srgbClr val="41AAC8"/>
    </a:custClr>
    <a:custClr name="Siemens Accent Green (4)">
      <a:srgbClr val="AAB414"/>
    </a:custClr>
    <a:custClr name="Siemens Sand 35%">
      <a:srgbClr val="D7D7CD"/>
    </a:custClr>
    <a:custClr name="Siemens Accent Teal dark">
      <a:srgbClr val="00646E"/>
    </a:custClr>
    <a:custClr name="Siemens Accent Teal light">
      <a:srgbClr val="41AAAA"/>
    </a:custClr>
    <a:custClr name="Siemens Stone (5)">
      <a:srgbClr val="CDD9E1"/>
    </a:custClr>
    <a:custClr name="Siemens Sand (5)">
      <a:srgbClr val="E1E1D7"/>
    </a:custClr>
    <a:custClr name="Siemens Accent Teal (5)">
      <a:srgbClr val="A5E1E1"/>
    </a:custClr>
    <a:custClr name="Siemens Accent Yellow (5)">
      <a:srgbClr val="FFE178"/>
    </a:custClr>
    <a:custClr name="Siemens Accent Red (5)">
      <a:srgbClr val="D7698C"/>
    </a:custClr>
    <a:custClr name="Siemens Accent Blue(5)">
      <a:srgbClr val="7DD2E6"/>
    </a:custClr>
    <a:custClr name="Siemens Accent Green (5)">
      <a:srgbClr val="D2D741"/>
    </a:custClr>
  </a:custClr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custClrLst>
    <a:custClr name="Siemens Snow">
      <a:srgbClr val="FFFFFF"/>
    </a:custClr>
    <a:custClr name="Siemens Accent Yellow dark">
      <a:srgbClr val="EB780A"/>
    </a:custClr>
    <a:custClr name="Siemens Yellow light">
      <a:srgbClr val="FFB900"/>
    </a:custClr>
    <a:custClr name="Siemens Stone (1)">
      <a:srgbClr val="3C464B"/>
    </a:custClr>
    <a:custClr name="Siemens Sand (1)">
      <a:srgbClr val="73645A"/>
    </a:custClr>
    <a:custClr name="Siemens Accent Teal (1)">
      <a:srgbClr val="00646E"/>
    </a:custClr>
    <a:custClr name="Siemens Accent Yellow (1)">
      <a:srgbClr val="7D2D1E"/>
    </a:custClr>
    <a:custClr name="Siemens Accent Red (1)">
      <a:srgbClr val="411432"/>
    </a:custClr>
    <a:custClr name="Siemens Accent Blue (1)">
      <a:srgbClr val="004669"/>
    </a:custClr>
    <a:custClr name="Siemens Accent Green (1)">
      <a:srgbClr val="465F19"/>
    </a:custClr>
    <a:custClr name="True Black">
      <a:srgbClr val="000000"/>
    </a:custClr>
    <a:custClr name="Siemens Accent Red dark">
      <a:srgbClr val="641946"/>
    </a:custClr>
    <a:custClr name="Siemens Red light">
      <a:srgbClr val="AF235F"/>
    </a:custClr>
    <a:custClr name="Siemens Stone (2)">
      <a:srgbClr val="788791"/>
    </a:custClr>
    <a:custClr name="Siemens Sand (2)">
      <a:srgbClr val="9B9682"/>
    </a:custClr>
    <a:custClr name="Siemens Accent Teal (2)">
      <a:srgbClr val="0F8287"/>
    </a:custClr>
    <a:custClr name="Siemens Accent Yellow (2)">
      <a:srgbClr val="C85A1E"/>
    </a:custClr>
    <a:custClr name="Siemens Accent Red (2)">
      <a:srgbClr val="641946"/>
    </a:custClr>
    <a:custClr name="Siemens Accent Blue (2)">
      <a:srgbClr val="005F87"/>
    </a:custClr>
    <a:custClr name="Siemens Accent Green (2)">
      <a:srgbClr val="647D2D"/>
    </a:custClr>
    <a:custClr name="Siemens Stone light">
      <a:srgbClr val="879BAA"/>
    </a:custClr>
    <a:custClr name="Siemens Accent Blue dark">
      <a:srgbClr val="006487"/>
    </a:custClr>
    <a:custClr name="Siemens Accent Blue light">
      <a:srgbClr val="55A0B9"/>
    </a:custClr>
    <a:custClr name="Siemens Stone (3)">
      <a:srgbClr val="9BAFBE"/>
    </a:custClr>
    <a:custClr name="Siemens Sand (3)">
      <a:srgbClr val="B9B9A5"/>
    </a:custClr>
    <a:custClr name="Siemens Accent Teal (3)">
      <a:srgbClr val="32A0A0"/>
    </a:custClr>
    <a:custClr name="Siemens Accent Yellow (3)">
      <a:srgbClr val="EB780A"/>
    </a:custClr>
    <a:custClr name="Siemens Accent Red (3)">
      <a:srgbClr val="871E50"/>
    </a:custClr>
    <a:custClr name="Siemens Accent Blue (3)">
      <a:srgbClr val="2387AA"/>
    </a:custClr>
    <a:custClr name="Siemens Accent Green (3)">
      <a:srgbClr val="879628"/>
    </a:custClr>
    <a:custClr name="Siemens Stone light 35%">
      <a:srgbClr val="BECDD7"/>
    </a:custClr>
    <a:custClr name="Siemens Accent Green">
      <a:srgbClr val="647D2D"/>
    </a:custClr>
    <a:custClr name="Siemens Accent Green light">
      <a:srgbClr val="AAB414"/>
    </a:custClr>
    <a:custClr name="Siemens Stone (4)">
      <a:srgbClr val="BECDD7"/>
    </a:custClr>
    <a:custClr name="Siemens Sand (4)">
      <a:srgbClr val="D7D7CD"/>
    </a:custClr>
    <a:custClr name="Siemens Accent Teal (4)">
      <a:srgbClr val="4BB9B9"/>
    </a:custClr>
    <a:custClr name="Siemens Accent Yellow (4)">
      <a:srgbClr val="FFB900"/>
    </a:custClr>
    <a:custClr name="Siemens Accent Red (4)">
      <a:srgbClr val="AF235F"/>
    </a:custClr>
    <a:custClr name="Siemens Accent Blue (4)">
      <a:srgbClr val="41AAC8"/>
    </a:custClr>
    <a:custClr name="Siemens Accent Green (4)">
      <a:srgbClr val="AAB414"/>
    </a:custClr>
    <a:custClr name="Siemens Sand 35%">
      <a:srgbClr val="D7D7CD"/>
    </a:custClr>
    <a:custClr name="Siemens Accent Teal dark">
      <a:srgbClr val="00646E"/>
    </a:custClr>
    <a:custClr name="Siemens Accent Teal light">
      <a:srgbClr val="41AAAA"/>
    </a:custClr>
    <a:custClr name="Siemens Stone (5)">
      <a:srgbClr val="CDD9E1"/>
    </a:custClr>
    <a:custClr name="Siemens Sand (5)">
      <a:srgbClr val="E1E1D7"/>
    </a:custClr>
    <a:custClr name="Siemens Accent Teal (5)">
      <a:srgbClr val="A5E1E1"/>
    </a:custClr>
    <a:custClr name="Siemens Accent Yellow (5)">
      <a:srgbClr val="FFE178"/>
    </a:custClr>
    <a:custClr name="Siemens Accent Red (5)">
      <a:srgbClr val="D7698C"/>
    </a:custClr>
    <a:custClr name="Siemens Accent Blue(5)">
      <a:srgbClr val="7DD2E6"/>
    </a:custClr>
    <a:custClr name="Siemens Accent Green (5)">
      <a:srgbClr val="D2D741"/>
    </a:custClr>
  </a:custClr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2546</Words>
  <Application>WPS Presentation</Application>
  <PresentationFormat>Произвольный</PresentationFormat>
  <Paragraphs>181</Paragraphs>
  <Slides>4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0</vt:i4>
      </vt:variant>
      <vt:variant>
        <vt:lpstr>幻灯片标题</vt:lpstr>
      </vt:variant>
      <vt:variant>
        <vt:i4>4</vt:i4>
      </vt:variant>
    </vt:vector>
  </HeadingPairs>
  <TitlesOfParts>
    <vt:vector size="18" baseType="lpstr">
      <vt:lpstr>Arial</vt:lpstr>
      <vt:lpstr>SimSun</vt:lpstr>
      <vt:lpstr>Wingdings</vt:lpstr>
      <vt:lpstr>MS PGothic</vt:lpstr>
      <vt:lpstr>Wingdings</vt:lpstr>
      <vt:lpstr>ヒラギノ角ゴ Pro W3</vt:lpstr>
      <vt:lpstr>Siemens Sans</vt:lpstr>
      <vt:lpstr>Times New Roman</vt:lpstr>
      <vt:lpstr>Calibri</vt:lpstr>
      <vt:lpstr>Microsoft YaHei</vt:lpstr>
      <vt:lpstr/>
      <vt:lpstr>Arial Unicode MS</vt:lpstr>
      <vt:lpstr>Segoe Print</vt:lpstr>
      <vt:lpstr>Siemens 2016 – 16:9</vt:lpstr>
      <vt:lpstr>WG2, WG3, WG4 Russian experts</vt:lpstr>
      <vt:lpstr>WG 2.3 Machine-building / Машиностроение Suggestions by Subject / Предложения по тематике</vt:lpstr>
      <vt:lpstr>WG 3.1 Architectural Frameworks and Interoperabilty in IoT /  Архитектурная основа и интероперабельность IoT Suggestions by Subject / Предложения по тематике</vt:lpstr>
      <vt:lpstr>WG 4.3 Intelligent Manufacturing, Smart Factory /  Интеллектуальные Производства, Умные Фабрики Suggestions by Subject / Предложения по тематике</vt:lpstr>
    </vt:vector>
  </TitlesOfParts>
  <Company>SIEMENS AG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Cybersecurity: scenarios product-related regulation</dc:title>
  <dc:creator>Stadler / CT TIM RSQ</dc:creator>
  <cp:lastModifiedBy>Дарья Мичурина</cp:lastModifiedBy>
  <cp:revision>546</cp:revision>
  <cp:lastPrinted>2018-07-25T06:51:00Z</cp:lastPrinted>
  <dcterms:created xsi:type="dcterms:W3CDTF">2006-04-07T10:01:00Z</dcterms:created>
  <dcterms:modified xsi:type="dcterms:W3CDTF">2019-03-11T21:52:34Z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nguage">
    <vt:lpwstr>Deutsch</vt:lpwstr>
  </property>
  <property fmtid="{D5CDD505-2E9C-101B-9397-08002B2CF9AE}" pid="3" name="Release date">
    <vt:lpwstr>January 2016</vt:lpwstr>
  </property>
  <property fmtid="{D5CDD505-2E9C-101B-9397-08002B2CF9AE}" pid="4" name="Office version">
    <vt:lpwstr>2007/2010</vt:lpwstr>
  </property>
  <property fmtid="{D5CDD505-2E9C-101B-9397-08002B2CF9AE}" pid="5" name="Release version">
    <vt:lpwstr>1.0</vt:lpwstr>
  </property>
  <property fmtid="{D5CDD505-2E9C-101B-9397-08002B2CF9AE}" pid="6" name="ArticulateGUID">
    <vt:lpwstr>144AFB27-EB3C-4BF4-843A-3AC39403D726</vt:lpwstr>
  </property>
  <property fmtid="{D5CDD505-2E9C-101B-9397-08002B2CF9AE}" pid="7" name="ArticulatePath">
    <vt:lpwstr>SIE_PPT_2010_16x9_ENG_v1-0</vt:lpwstr>
  </property>
  <property fmtid="{D5CDD505-2E9C-101B-9397-08002B2CF9AE}" pid="8" name="_NewReviewCycle">
    <vt:lpwstr/>
  </property>
  <property fmtid="{D5CDD505-2E9C-101B-9397-08002B2CF9AE}" pid="9" name="ContentTypeId">
    <vt:lpwstr>0x010100C1FA45D80649F24DB996C808C4916828</vt:lpwstr>
  </property>
  <property fmtid="{D5CDD505-2E9C-101B-9397-08002B2CF9AE}" pid="10" name="_AdHocReviewCycleID">
    <vt:i4>1729090162</vt:i4>
  </property>
  <property fmtid="{D5CDD505-2E9C-101B-9397-08002B2CF9AE}" pid="11" name="_EmailSubject">
    <vt:lpwstr>RSPP-BDI/OA Project: Slides for tomorrow 2019-01-22</vt:lpwstr>
  </property>
  <property fmtid="{D5CDD505-2E9C-101B-9397-08002B2CF9AE}" pid="12" name="_AuthorEmail">
    <vt:lpwstr>markus.reigl@siemens.com</vt:lpwstr>
  </property>
  <property fmtid="{D5CDD505-2E9C-101B-9397-08002B2CF9AE}" pid="13" name="_AuthorEmailDisplayName">
    <vt:lpwstr>Reigl, Markus (CT TIM RSQ)</vt:lpwstr>
  </property>
  <property fmtid="{D5CDD505-2E9C-101B-9397-08002B2CF9AE}" pid="14" name="Document Confidentiality">
    <vt:lpwstr>Restricted</vt:lpwstr>
  </property>
  <property fmtid="{D5CDD505-2E9C-101B-9397-08002B2CF9AE}" pid="15" name="sodocoClasLang">
    <vt:lpwstr>Frei verwendbar</vt:lpwstr>
  </property>
  <property fmtid="{D5CDD505-2E9C-101B-9397-08002B2CF9AE}" pid="16" name="sodocoClasLangId">
    <vt:i4>0</vt:i4>
  </property>
  <property fmtid="{D5CDD505-2E9C-101B-9397-08002B2CF9AE}" pid="17" name="sodocoClasId">
    <vt:i4>0</vt:i4>
  </property>
  <property fmtid="{D5CDD505-2E9C-101B-9397-08002B2CF9AE}" pid="18" name="_PreviousAdHocReviewCycleID">
    <vt:i4>207885842</vt:i4>
  </property>
  <property fmtid="{D5CDD505-2E9C-101B-9397-08002B2CF9AE}" pid="19" name="KSOProductBuildVer">
    <vt:lpwstr>1033-10.2.0.5832</vt:lpwstr>
  </property>
</Properties>
</file>