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723" r:id="rId2"/>
  </p:sldMasterIdLst>
  <p:notesMasterIdLst>
    <p:notesMasterId r:id="rId8"/>
  </p:notesMasterIdLst>
  <p:handoutMasterIdLst>
    <p:handoutMasterId r:id="rId9"/>
  </p:handoutMasterIdLst>
  <p:sldIdLst>
    <p:sldId id="269" r:id="rId3"/>
    <p:sldId id="342" r:id="rId4"/>
    <p:sldId id="359" r:id="rId5"/>
    <p:sldId id="344" r:id="rId6"/>
    <p:sldId id="296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Oser-Soto" initials="MO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EB9067"/>
    <a:srgbClr val="BB97B8"/>
    <a:srgbClr val="FF66FF"/>
    <a:srgbClr val="FBD4B4"/>
    <a:srgbClr val="E36C0A"/>
    <a:srgbClr val="90AF1D"/>
    <a:srgbClr val="548DD4"/>
    <a:srgbClr val="B8CCE4"/>
    <a:srgbClr val="939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0" autoAdjust="0"/>
    <p:restoredTop sz="95887" autoAdjust="0"/>
  </p:normalViewPr>
  <p:slideViewPr>
    <p:cSldViewPr snapToGrid="0" showGuides="1">
      <p:cViewPr varScale="1">
        <p:scale>
          <a:sx n="82" d="100"/>
          <a:sy n="82" d="100"/>
        </p:scale>
        <p:origin x="878" y="72"/>
      </p:cViewPr>
      <p:guideLst>
        <p:guide orient="horz" pos="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-2788" y="-6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F464AA-E4A0-40A9-AECE-2B2F656E61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02E823-CE9C-45FA-9B1E-F8A2AE7FC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681A-2986-47F8-8E15-682475C664A2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465927-922D-4E09-BFA3-731BDC992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E844DB-E352-424C-941C-7EAB7ACB4E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CC85-151A-4D57-8547-1E5AF22F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0162-0ED0-43AD-80C1-76FF384E4807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41C66-6527-4AB7-8992-D43C63856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5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1C66-6527-4AB7-8992-D43C63856F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0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1C66-6527-4AB7-8992-D43C63856F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4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41C66-6527-4AB7-8992-D43C63856F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N_Titelfolie_mit 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DF12F9-7411-4F7C-957B-A5399076F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4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D9D3E5-6B26-4753-BB01-769322BA21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0828" y="1800697"/>
            <a:ext cx="7704772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eine Dachzeile, die den Vortrag thematisch einordnet (einzeilig)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245D48E-CFC1-4C2C-BEF6-D6DF3FA18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308477"/>
            <a:ext cx="7720012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4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der ein- oder zweizeilige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F0ED8C-F745-4BBC-B350-097334826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0988" y="3759740"/>
            <a:ext cx="7694612" cy="2492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Name(n) des/der Vortragenden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BE8279B-4D51-46B5-A65A-8DF8A6CE15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1292" y="6142038"/>
            <a:ext cx="1457311" cy="321970"/>
          </a:xfrm>
        </p:spPr>
        <p:txBody>
          <a:bodyPr/>
          <a:lstStyle>
            <a:lvl1pPr algn="r">
              <a:defRPr/>
            </a:lvl1pPr>
            <a:lvl2pPr marL="23813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22.10.2018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90C79C-A069-46A4-B25D-71EF270A1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-1"/>
          <a:stretch/>
        </p:blipFill>
        <p:spPr>
          <a:xfrm>
            <a:off x="0" y="759721"/>
            <a:ext cx="2273350" cy="3226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565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2019, DIN e.</a:t>
            </a:r>
            <a:r>
              <a:rPr lang="en-US" spc="-150"/>
              <a:t> </a:t>
            </a:r>
            <a:r>
              <a:rPr lang="en-US"/>
              <a:t>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6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leer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CA3C3-F22C-4887-A003-12AF3C02A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208F95-1689-4F94-8F0B-9ED644948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2E371D-9FD1-4144-AAF4-05CA9BFA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6" name="Medienplatzhalter 5">
            <a:extLst>
              <a:ext uri="{FF2B5EF4-FFF2-40B4-BE49-F238E27FC236}">
                <a16:creationId xmlns:a16="http://schemas.microsoft.com/office/drawing/2014/main" id="{4236928F-2653-4C11-84A0-1B166F86F7DC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58813" y="1984376"/>
            <a:ext cx="9866312" cy="4216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Platzhalter für Video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40EEA76-0CF8-431A-BA4A-63A0D6CA9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1135648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1" userDrawn="1">
          <p15:clr>
            <a:srgbClr val="FBAE40"/>
          </p15:clr>
        </p15:guide>
        <p15:guide id="2" pos="6630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leer_mit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CA3C3-F22C-4887-A003-12AF3C02A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208F95-1689-4F94-8F0B-9ED644948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2E371D-9FD1-4144-AAF4-05CA9BFA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CA68D99-9C55-4A7B-8F01-0C2C892339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246185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1" userDrawn="1">
          <p15:clr>
            <a:srgbClr val="FBAE40"/>
          </p15:clr>
        </p15:guide>
        <p15:guide id="2" pos="663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ein-Bild_Text_Variant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680F1C-4719-429A-B80F-27EC8FF5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  <a:endParaRPr lang="en-US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2C95BDB2-D2F9-45E2-A147-09C6B17902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2721" y="2385858"/>
            <a:ext cx="5313970" cy="3814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D47F5F8-AED6-4F5F-9134-3AE7F3A77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1343" y="2382838"/>
            <a:ext cx="4384257" cy="3817937"/>
          </a:xfrm>
        </p:spPr>
        <p:txBody>
          <a:bodyPr wrap="square"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Hier steht Fließtext.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E68C4B-EEBE-4B18-B522-979AF578CC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095845-384E-4EFF-A6C4-7BD307E289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6E06A88-78CA-48E9-B7B5-A830665AB1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3383975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  <p15:guide id="2" pos="6630" userDrawn="1">
          <p15:clr>
            <a:srgbClr val="FBAE40"/>
          </p15:clr>
        </p15:guide>
        <p15:guide id="3" orient="horz" pos="1502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ein-Bild_Text_Variante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680F1C-4719-429A-B80F-27EC8FF5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44000"/>
            <a:ext cx="9856787" cy="4716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  <a:endParaRPr lang="en-US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2C95BDB2-D2F9-45E2-A147-09C6B17902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2721" y="2385858"/>
            <a:ext cx="6140821" cy="3814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D47F5F8-AED6-4F5F-9134-3AE7F3A77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013" y="2382838"/>
            <a:ext cx="3557587" cy="3817937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Hier steht Fließtext.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E68C4B-EEBE-4B18-B522-979AF578CC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095845-384E-4EFF-A6C4-7BD307E289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48CD247B-6347-4CAE-95FD-FD5F80A8F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2551946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2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4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ein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680F1C-4719-429A-B80F-27EC8FF5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44000"/>
            <a:ext cx="9856787" cy="4716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  <a:endParaRPr lang="en-US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2C95BDB2-D2F9-45E2-A147-09C6B17902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" y="1985175"/>
            <a:ext cx="10866438" cy="38716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D47F5F8-AED6-4F5F-9134-3AE7F3A77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3" y="5951475"/>
            <a:ext cx="9856787" cy="24930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 marL="276225" indent="0">
              <a:buNone/>
              <a:defRPr/>
            </a:lvl3pPr>
          </a:lstStyle>
          <a:p>
            <a:pPr lvl="0"/>
            <a:r>
              <a:rPr lang="de-DE" dirty="0"/>
              <a:t>Hier steht eine Bildunterschrift (max. einzeilig)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E68C4B-EEBE-4B18-B522-979AF578CC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095845-384E-4EFF-A6C4-7BD307E289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896EFB1-530A-49A2-81C0-927097D65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3973132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26">
          <p15:clr>
            <a:srgbClr val="FBAE40"/>
          </p15:clr>
        </p15:guide>
        <p15:guide id="2" orient="horz" pos="150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4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zwei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680F1C-4719-429A-B80F-27EC8FF5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44000"/>
            <a:ext cx="9856787" cy="4716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  <a:endParaRPr lang="en-US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FDF7D65F-B748-4B9E-8C93-89C642A572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5275" y="2385857"/>
            <a:ext cx="5071564" cy="28392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2C95BDB2-D2F9-45E2-A147-09C6B17902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2720" y="2385857"/>
            <a:ext cx="5138873" cy="28392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376A67A2-AFEB-4F3F-9B19-8CD2AD6EE5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721" y="5365102"/>
            <a:ext cx="5142763" cy="835673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Hier steht eine Bildunterschrift (max. dreizeilig)</a:t>
            </a:r>
          </a:p>
          <a:p>
            <a:pPr lvl="0"/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D47F5F8-AED6-4F5F-9134-3AE7F3A77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5274" y="5365102"/>
            <a:ext cx="5071564" cy="835673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Hier steht eine Bildunterschrift (max. dreizeilig)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E68C4B-EEBE-4B18-B522-979AF578CC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095845-384E-4EFF-A6C4-7BD307E289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9D206EA2-5148-4239-95C2-6D3768DA2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2991337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62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41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drei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680F1C-4719-429A-B80F-27EC8FF5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  <a:endParaRPr lang="en-US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FDF7D65F-B748-4B9E-8C93-89C642A572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52153" y="2385859"/>
            <a:ext cx="3181035" cy="284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001BF1C0-FE0E-4D78-8AF0-116BB66E7F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7521" y="2385859"/>
            <a:ext cx="3181035" cy="284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2C95BDB2-D2F9-45E2-A147-09C6B17902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2721" y="2385859"/>
            <a:ext cx="3181035" cy="284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376A67A2-AFEB-4F3F-9B19-8CD2AD6EE5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722" y="5360437"/>
            <a:ext cx="3185218" cy="840338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Hier steht eine Bildunterschrift (max. dreizeilig)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975E3609-0F9A-4BE6-A050-A022754A82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7521" y="5360437"/>
            <a:ext cx="3185218" cy="840338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Hier steht eine Bildunterschrift (max. dreizeilig)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D47F5F8-AED6-4F5F-9134-3AE7F3A77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2153" y="5360437"/>
            <a:ext cx="3185218" cy="840338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Hier steht eine Bildunterschrift (max. dreizeilig)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E68C4B-EEBE-4B18-B522-979AF578CC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095845-384E-4EFF-A6C4-7BD307E289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7D5C090C-8C84-441A-A53A-B0225B2A1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677678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6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orient="horz" pos="150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N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EA57D7-662C-47D2-815E-088826781E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FA76EEC-B03F-46B4-9F48-96B26AEF9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5" y="0"/>
            <a:ext cx="4852416" cy="685974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559BAF-0BAD-4842-BB2E-2D6FDE5578E5}"/>
              </a:ext>
            </a:extLst>
          </p:cNvPr>
          <p:cNvGrpSpPr/>
          <p:nvPr userDrawn="1"/>
        </p:nvGrpSpPr>
        <p:grpSpPr>
          <a:xfrm>
            <a:off x="8337555" y="2277172"/>
            <a:ext cx="3055749" cy="655321"/>
            <a:chOff x="7740395" y="2697796"/>
            <a:chExt cx="3055749" cy="65532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9C8A294-2022-4E9A-A8CB-24269CCB3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95" y="2697796"/>
              <a:ext cx="612649" cy="61264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B6F2DAE-9F07-46AF-8E9F-755BC7C75B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170" y="2708464"/>
              <a:ext cx="612649" cy="612649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DA676A9-1F39-4FDA-AE3B-82A423DE9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945" y="2719132"/>
              <a:ext cx="612649" cy="612649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4514A63-8761-49FF-A1AF-98542F616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720" y="2740468"/>
              <a:ext cx="612649" cy="61264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62552DC-B497-46AF-9AF4-13A4327E0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495" y="2729800"/>
              <a:ext cx="612649" cy="612649"/>
            </a:xfrm>
            <a:prstGeom prst="rect">
              <a:avLst/>
            </a:prstGeom>
          </p:spPr>
        </p:pic>
      </p:grp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E3E3301-C940-47EF-8F72-098849517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721" y="4325419"/>
            <a:ext cx="6056947" cy="626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vorname.nachname@din.de</a:t>
            </a:r>
          </a:p>
          <a:p>
            <a:r>
              <a:rPr lang="de-DE" dirty="0"/>
              <a:t>+49 (0) 30 2601-xxxx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0E4EA4F-0E9C-4CDC-A9D0-8F61DE59EB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720" y="3441700"/>
            <a:ext cx="6056947" cy="626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2160"/>
              </a:lnSpc>
              <a:spcBef>
                <a:spcPts val="6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r>
              <a:rPr lang="de-DE"/>
              <a:t>Name des/der Vortragenden</a:t>
            </a:r>
          </a:p>
          <a:p>
            <a:r>
              <a:rPr lang="de-DE"/>
              <a:t>Jobtitel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9C8694-60BE-42A5-A685-B5C164EBF815}"/>
              </a:ext>
            </a:extLst>
          </p:cNvPr>
          <p:cNvSpPr txBox="1"/>
          <p:nvPr userDrawn="1"/>
        </p:nvSpPr>
        <p:spPr>
          <a:xfrm>
            <a:off x="8569990" y="700209"/>
            <a:ext cx="2703444" cy="1309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200" dirty="0">
                <a:solidFill>
                  <a:schemeClr val="bg1"/>
                </a:solidFill>
              </a:rPr>
              <a:t>DIN </a:t>
            </a:r>
          </a:p>
          <a:p>
            <a:pPr lvl="0">
              <a:lnSpc>
                <a:spcPct val="120000"/>
              </a:lnSpc>
            </a:pPr>
            <a:r>
              <a:rPr lang="de-DE" sz="1200" dirty="0">
                <a:solidFill>
                  <a:schemeClr val="bg1"/>
                </a:solidFill>
              </a:rPr>
              <a:t>Deutsches Institut für Normung e. V.</a:t>
            </a:r>
          </a:p>
          <a:p>
            <a:pPr lvl="0">
              <a:lnSpc>
                <a:spcPct val="120000"/>
              </a:lnSpc>
            </a:pPr>
            <a:r>
              <a:rPr lang="de-DE" sz="1200" dirty="0">
                <a:solidFill>
                  <a:schemeClr val="bg1"/>
                </a:solidFill>
              </a:rPr>
              <a:t>Saatwinkler Damm 42/43</a:t>
            </a:r>
          </a:p>
          <a:p>
            <a:pPr lvl="0">
              <a:lnSpc>
                <a:spcPct val="120000"/>
              </a:lnSpc>
            </a:pPr>
            <a:r>
              <a:rPr lang="de-DE" sz="1200" dirty="0">
                <a:solidFill>
                  <a:schemeClr val="bg1"/>
                </a:solidFill>
              </a:rPr>
              <a:t>13627 Berlin</a:t>
            </a:r>
          </a:p>
          <a:p>
            <a:pPr lvl="0">
              <a:lnSpc>
                <a:spcPct val="120000"/>
              </a:lnSpc>
            </a:pPr>
            <a:endParaRPr lang="de-DE" sz="1200" dirty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</a:pPr>
            <a:r>
              <a:rPr lang="de-DE" sz="1200" dirty="0">
                <a:solidFill>
                  <a:schemeClr val="bg1"/>
                </a:solidFill>
              </a:rPr>
              <a:t>www.din.de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1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8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N_Titelfolie_mit Bild_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C8D3A2-18B3-41DE-A12B-B847B0DBF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 r="37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3E1A851-194A-4FF5-8A0F-B1F8BEBDBA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6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D9D3E5-6B26-4753-BB01-769322BA21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0828" y="1800697"/>
            <a:ext cx="7704772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eine Dachzeile, die den Vortrag thematisch einordnet (einzeilig)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245D48E-CFC1-4C2C-BEF6-D6DF3FA18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308477"/>
            <a:ext cx="7720012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der ein- oder zweizeilige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F0ED8C-F745-4BBC-B350-097334826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0988" y="3759740"/>
            <a:ext cx="7694612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Name(n) des/der Vortragenden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BE8279B-4D51-46B5-A65A-8DF8A6CE15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1292" y="6142038"/>
            <a:ext cx="1457311" cy="32197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marL="23813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22.10.2018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536FB0E-1812-42FF-86C4-ACC695D57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-1"/>
          <a:stretch/>
        </p:blipFill>
        <p:spPr>
          <a:xfrm>
            <a:off x="0" y="759721"/>
            <a:ext cx="2273350" cy="3226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891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7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122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8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5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056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08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922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286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944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391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58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N_Titelfolie_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50A2BC7-7BD5-4BD2-87C9-B5FFE1DEBB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5716" y="0"/>
            <a:ext cx="1219962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87905 w 12192000"/>
              <a:gd name="connsiteY5" fmla="*/ 3989070 h 6858000"/>
              <a:gd name="connsiteX6" fmla="*/ 2287905 w 12192000"/>
              <a:gd name="connsiteY6" fmla="*/ 754063 h 6858000"/>
              <a:gd name="connsiteX7" fmla="*/ 0 w 12192000"/>
              <a:gd name="connsiteY7" fmla="*/ 75406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87905 w 12192000"/>
              <a:gd name="connsiteY5" fmla="*/ 3989070 h 6858000"/>
              <a:gd name="connsiteX6" fmla="*/ 2287905 w 12192000"/>
              <a:gd name="connsiteY6" fmla="*/ 754063 h 6858000"/>
              <a:gd name="connsiteX7" fmla="*/ 0 w 12192000"/>
              <a:gd name="connsiteY7" fmla="*/ 75406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87905 w 12192000"/>
              <a:gd name="connsiteY5" fmla="*/ 3989070 h 6858000"/>
              <a:gd name="connsiteX6" fmla="*/ 2287905 w 12192000"/>
              <a:gd name="connsiteY6" fmla="*/ 75406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87905 w 12192000"/>
              <a:gd name="connsiteY5" fmla="*/ 3989070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42185 w 12192000"/>
              <a:gd name="connsiteY5" fmla="*/ 3985260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42185 w 12192000"/>
              <a:gd name="connsiteY5" fmla="*/ 3985260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44090 w 12192000"/>
              <a:gd name="connsiteY5" fmla="*/ 3985260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89070 h 6858000"/>
              <a:gd name="connsiteX5" fmla="*/ 2244090 w 12192000"/>
              <a:gd name="connsiteY5" fmla="*/ 3975735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3335 w 12192000"/>
              <a:gd name="connsiteY4" fmla="*/ 3960495 h 6858000"/>
              <a:gd name="connsiteX5" fmla="*/ 2244090 w 12192000"/>
              <a:gd name="connsiteY5" fmla="*/ 3975735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56685 h 6858000"/>
              <a:gd name="connsiteX5" fmla="*/ 2244090 w 12192000"/>
              <a:gd name="connsiteY5" fmla="*/ 3975735 h 6858000"/>
              <a:gd name="connsiteX6" fmla="*/ 2245995 w 12192000"/>
              <a:gd name="connsiteY6" fmla="*/ 788353 h 6858000"/>
              <a:gd name="connsiteX7" fmla="*/ 0 w 12192000"/>
              <a:gd name="connsiteY7" fmla="*/ 78073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56685 h 6858000"/>
              <a:gd name="connsiteX5" fmla="*/ 2244090 w 12192000"/>
              <a:gd name="connsiteY5" fmla="*/ 3975735 h 6858000"/>
              <a:gd name="connsiteX6" fmla="*/ 2245995 w 12192000"/>
              <a:gd name="connsiteY6" fmla="*/ 788353 h 6858000"/>
              <a:gd name="connsiteX7" fmla="*/ 0 w 12192000"/>
              <a:gd name="connsiteY7" fmla="*/ 75787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956685 h 6858000"/>
              <a:gd name="connsiteX5" fmla="*/ 2274570 w 12192000"/>
              <a:gd name="connsiteY5" fmla="*/ 3987165 h 6858000"/>
              <a:gd name="connsiteX6" fmla="*/ 2245995 w 12192000"/>
              <a:gd name="connsiteY6" fmla="*/ 788353 h 6858000"/>
              <a:gd name="connsiteX7" fmla="*/ 0 w 12192000"/>
              <a:gd name="connsiteY7" fmla="*/ 757873 h 6858000"/>
              <a:gd name="connsiteX8" fmla="*/ 0 w 12192000"/>
              <a:gd name="connsiteY8" fmla="*/ 0 h 6858000"/>
              <a:gd name="connsiteX0" fmla="*/ 3810 w 12195810"/>
              <a:gd name="connsiteY0" fmla="*/ 0 h 6858000"/>
              <a:gd name="connsiteX1" fmla="*/ 12195810 w 12195810"/>
              <a:gd name="connsiteY1" fmla="*/ 0 h 6858000"/>
              <a:gd name="connsiteX2" fmla="*/ 12195810 w 12195810"/>
              <a:gd name="connsiteY2" fmla="*/ 6858000 h 6858000"/>
              <a:gd name="connsiteX3" fmla="*/ 3810 w 12195810"/>
              <a:gd name="connsiteY3" fmla="*/ 6858000 h 6858000"/>
              <a:gd name="connsiteX4" fmla="*/ 0 w 12195810"/>
              <a:gd name="connsiteY4" fmla="*/ 3989070 h 6858000"/>
              <a:gd name="connsiteX5" fmla="*/ 2278380 w 12195810"/>
              <a:gd name="connsiteY5" fmla="*/ 3987165 h 6858000"/>
              <a:gd name="connsiteX6" fmla="*/ 2249805 w 12195810"/>
              <a:gd name="connsiteY6" fmla="*/ 788353 h 6858000"/>
              <a:gd name="connsiteX7" fmla="*/ 3810 w 12195810"/>
              <a:gd name="connsiteY7" fmla="*/ 757873 h 6858000"/>
              <a:gd name="connsiteX8" fmla="*/ 3810 w 12195810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6475 w 12193905"/>
              <a:gd name="connsiteY5" fmla="*/ 3987165 h 6858000"/>
              <a:gd name="connsiteX6" fmla="*/ 2247900 w 12193905"/>
              <a:gd name="connsiteY6" fmla="*/ 788353 h 6858000"/>
              <a:gd name="connsiteX7" fmla="*/ 1905 w 12193905"/>
              <a:gd name="connsiteY7" fmla="*/ 757873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6475 w 12193905"/>
              <a:gd name="connsiteY5" fmla="*/ 3987165 h 6858000"/>
              <a:gd name="connsiteX6" fmla="*/ 2276475 w 12193905"/>
              <a:gd name="connsiteY6" fmla="*/ 754063 h 6858000"/>
              <a:gd name="connsiteX7" fmla="*/ 1905 w 12193905"/>
              <a:gd name="connsiteY7" fmla="*/ 757873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6475 w 12193905"/>
              <a:gd name="connsiteY5" fmla="*/ 3987165 h 6858000"/>
              <a:gd name="connsiteX6" fmla="*/ 2274570 w 12193905"/>
              <a:gd name="connsiteY6" fmla="*/ 757873 h 6858000"/>
              <a:gd name="connsiteX7" fmla="*/ 1905 w 12193905"/>
              <a:gd name="connsiteY7" fmla="*/ 757873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6475 w 12193905"/>
              <a:gd name="connsiteY5" fmla="*/ 3987165 h 6858000"/>
              <a:gd name="connsiteX6" fmla="*/ 2274570 w 12193905"/>
              <a:gd name="connsiteY6" fmla="*/ 75787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6475 w 12193905"/>
              <a:gd name="connsiteY5" fmla="*/ 3987165 h 6858000"/>
              <a:gd name="connsiteX6" fmla="*/ 2274570 w 12193905"/>
              <a:gd name="connsiteY6" fmla="*/ 75977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4570 w 12193905"/>
              <a:gd name="connsiteY5" fmla="*/ 3987165 h 6858000"/>
              <a:gd name="connsiteX6" fmla="*/ 2274570 w 12193905"/>
              <a:gd name="connsiteY6" fmla="*/ 75977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4570 w 12193905"/>
              <a:gd name="connsiteY5" fmla="*/ 3987165 h 6858000"/>
              <a:gd name="connsiteX6" fmla="*/ 2270760 w 12193905"/>
              <a:gd name="connsiteY6" fmla="*/ 75787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9070 h 6858000"/>
              <a:gd name="connsiteX5" fmla="*/ 2274570 w 12193905"/>
              <a:gd name="connsiteY5" fmla="*/ 3987165 h 6858000"/>
              <a:gd name="connsiteX6" fmla="*/ 2268855 w 12193905"/>
              <a:gd name="connsiteY6" fmla="*/ 75787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4570 w 12193905"/>
              <a:gd name="connsiteY5" fmla="*/ 3987165 h 6858000"/>
              <a:gd name="connsiteX6" fmla="*/ 2268855 w 12193905"/>
              <a:gd name="connsiteY6" fmla="*/ 75787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4570 w 12193905"/>
              <a:gd name="connsiteY5" fmla="*/ 3987165 h 6858000"/>
              <a:gd name="connsiteX6" fmla="*/ 2265045 w 12193905"/>
              <a:gd name="connsiteY6" fmla="*/ 76168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4570 w 12193905"/>
              <a:gd name="connsiteY5" fmla="*/ 3987165 h 6858000"/>
              <a:gd name="connsiteX6" fmla="*/ 2270760 w 12193905"/>
              <a:gd name="connsiteY6" fmla="*/ 76168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398395 w 12193905"/>
              <a:gd name="connsiteY5" fmla="*/ 4057650 h 6858000"/>
              <a:gd name="connsiteX6" fmla="*/ 2270760 w 12193905"/>
              <a:gd name="connsiteY6" fmla="*/ 76168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398395 w 12193905"/>
              <a:gd name="connsiteY5" fmla="*/ 4057650 h 6858000"/>
              <a:gd name="connsiteX6" fmla="*/ 2346960 w 12193905"/>
              <a:gd name="connsiteY6" fmla="*/ 63023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0760 w 12193905"/>
              <a:gd name="connsiteY5" fmla="*/ 3987165 h 6858000"/>
              <a:gd name="connsiteX6" fmla="*/ 2346960 w 12193905"/>
              <a:gd name="connsiteY6" fmla="*/ 63023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0760 w 12193905"/>
              <a:gd name="connsiteY5" fmla="*/ 3987165 h 6858000"/>
              <a:gd name="connsiteX6" fmla="*/ 2346960 w 12193905"/>
              <a:gd name="connsiteY6" fmla="*/ 63023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3355 h 6858000"/>
              <a:gd name="connsiteX5" fmla="*/ 2270760 w 12193905"/>
              <a:gd name="connsiteY5" fmla="*/ 3987165 h 6858000"/>
              <a:gd name="connsiteX6" fmla="*/ 2346960 w 12193905"/>
              <a:gd name="connsiteY6" fmla="*/ 63023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0760 w 12193905"/>
              <a:gd name="connsiteY5" fmla="*/ 3987165 h 6858000"/>
              <a:gd name="connsiteX6" fmla="*/ 2346960 w 12193905"/>
              <a:gd name="connsiteY6" fmla="*/ 630238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0760 w 12193905"/>
              <a:gd name="connsiteY5" fmla="*/ 3987165 h 6858000"/>
              <a:gd name="connsiteX6" fmla="*/ 2270760 w 12193905"/>
              <a:gd name="connsiteY6" fmla="*/ 75787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1905 w 12193905"/>
              <a:gd name="connsiteY0" fmla="*/ 0 h 6858000"/>
              <a:gd name="connsiteX1" fmla="*/ 12193905 w 12193905"/>
              <a:gd name="connsiteY1" fmla="*/ 0 h 6858000"/>
              <a:gd name="connsiteX2" fmla="*/ 12193905 w 12193905"/>
              <a:gd name="connsiteY2" fmla="*/ 6858000 h 6858000"/>
              <a:gd name="connsiteX3" fmla="*/ 1905 w 12193905"/>
              <a:gd name="connsiteY3" fmla="*/ 6858000 h 6858000"/>
              <a:gd name="connsiteX4" fmla="*/ 0 w 12193905"/>
              <a:gd name="connsiteY4" fmla="*/ 3987165 h 6858000"/>
              <a:gd name="connsiteX5" fmla="*/ 2270760 w 12193905"/>
              <a:gd name="connsiteY5" fmla="*/ 3987165 h 6858000"/>
              <a:gd name="connsiteX6" fmla="*/ 2270760 w 12193905"/>
              <a:gd name="connsiteY6" fmla="*/ 757873 h 6858000"/>
              <a:gd name="connsiteX7" fmla="*/ 0 w 12193905"/>
              <a:gd name="connsiteY7" fmla="*/ 759778 h 6858000"/>
              <a:gd name="connsiteX8" fmla="*/ 1905 w 12193905"/>
              <a:gd name="connsiteY8" fmla="*/ 0 h 6858000"/>
              <a:gd name="connsiteX0" fmla="*/ 0 w 12195810"/>
              <a:gd name="connsiteY0" fmla="*/ 0 h 6858000"/>
              <a:gd name="connsiteX1" fmla="*/ 12195810 w 12195810"/>
              <a:gd name="connsiteY1" fmla="*/ 0 h 6858000"/>
              <a:gd name="connsiteX2" fmla="*/ 12195810 w 12195810"/>
              <a:gd name="connsiteY2" fmla="*/ 6858000 h 6858000"/>
              <a:gd name="connsiteX3" fmla="*/ 3810 w 12195810"/>
              <a:gd name="connsiteY3" fmla="*/ 6858000 h 6858000"/>
              <a:gd name="connsiteX4" fmla="*/ 1905 w 12195810"/>
              <a:gd name="connsiteY4" fmla="*/ 3987165 h 6858000"/>
              <a:gd name="connsiteX5" fmla="*/ 2272665 w 12195810"/>
              <a:gd name="connsiteY5" fmla="*/ 3987165 h 6858000"/>
              <a:gd name="connsiteX6" fmla="*/ 2272665 w 12195810"/>
              <a:gd name="connsiteY6" fmla="*/ 757873 h 6858000"/>
              <a:gd name="connsiteX7" fmla="*/ 1905 w 12195810"/>
              <a:gd name="connsiteY7" fmla="*/ 759778 h 6858000"/>
              <a:gd name="connsiteX8" fmla="*/ 0 w 12195810"/>
              <a:gd name="connsiteY8" fmla="*/ 0 h 6858000"/>
              <a:gd name="connsiteX0" fmla="*/ 0 w 12195810"/>
              <a:gd name="connsiteY0" fmla="*/ 0 h 6858000"/>
              <a:gd name="connsiteX1" fmla="*/ 12195810 w 12195810"/>
              <a:gd name="connsiteY1" fmla="*/ 0 h 6858000"/>
              <a:gd name="connsiteX2" fmla="*/ 12195810 w 12195810"/>
              <a:gd name="connsiteY2" fmla="*/ 6858000 h 6858000"/>
              <a:gd name="connsiteX3" fmla="*/ 3810 w 12195810"/>
              <a:gd name="connsiteY3" fmla="*/ 6858000 h 6858000"/>
              <a:gd name="connsiteX4" fmla="*/ 1905 w 12195810"/>
              <a:gd name="connsiteY4" fmla="*/ 3987165 h 6858000"/>
              <a:gd name="connsiteX5" fmla="*/ 2272665 w 12195810"/>
              <a:gd name="connsiteY5" fmla="*/ 3987165 h 6858000"/>
              <a:gd name="connsiteX6" fmla="*/ 2272665 w 12195810"/>
              <a:gd name="connsiteY6" fmla="*/ 757873 h 6858000"/>
              <a:gd name="connsiteX7" fmla="*/ 1905 w 12195810"/>
              <a:gd name="connsiteY7" fmla="*/ 759778 h 6858000"/>
              <a:gd name="connsiteX8" fmla="*/ 0 w 12195810"/>
              <a:gd name="connsiteY8" fmla="*/ 0 h 6858000"/>
              <a:gd name="connsiteX0" fmla="*/ 0 w 12195810"/>
              <a:gd name="connsiteY0" fmla="*/ 0 h 6858000"/>
              <a:gd name="connsiteX1" fmla="*/ 12195810 w 12195810"/>
              <a:gd name="connsiteY1" fmla="*/ 0 h 6858000"/>
              <a:gd name="connsiteX2" fmla="*/ 12195810 w 12195810"/>
              <a:gd name="connsiteY2" fmla="*/ 6858000 h 6858000"/>
              <a:gd name="connsiteX3" fmla="*/ 3810 w 12195810"/>
              <a:gd name="connsiteY3" fmla="*/ 6858000 h 6858000"/>
              <a:gd name="connsiteX4" fmla="*/ 1905 w 12195810"/>
              <a:gd name="connsiteY4" fmla="*/ 3987165 h 6858000"/>
              <a:gd name="connsiteX5" fmla="*/ 2272665 w 12195810"/>
              <a:gd name="connsiteY5" fmla="*/ 3987165 h 6858000"/>
              <a:gd name="connsiteX6" fmla="*/ 2272665 w 12195810"/>
              <a:gd name="connsiteY6" fmla="*/ 761683 h 6858000"/>
              <a:gd name="connsiteX7" fmla="*/ 1905 w 12195810"/>
              <a:gd name="connsiteY7" fmla="*/ 759778 h 6858000"/>
              <a:gd name="connsiteX8" fmla="*/ 0 w 12195810"/>
              <a:gd name="connsiteY8" fmla="*/ 0 h 6858000"/>
              <a:gd name="connsiteX0" fmla="*/ 0 w 12195810"/>
              <a:gd name="connsiteY0" fmla="*/ 0 h 6858000"/>
              <a:gd name="connsiteX1" fmla="*/ 12195810 w 12195810"/>
              <a:gd name="connsiteY1" fmla="*/ 0 h 6858000"/>
              <a:gd name="connsiteX2" fmla="*/ 12195810 w 12195810"/>
              <a:gd name="connsiteY2" fmla="*/ 6858000 h 6858000"/>
              <a:gd name="connsiteX3" fmla="*/ 3810 w 12195810"/>
              <a:gd name="connsiteY3" fmla="*/ 6858000 h 6858000"/>
              <a:gd name="connsiteX4" fmla="*/ 1905 w 12195810"/>
              <a:gd name="connsiteY4" fmla="*/ 3987165 h 6858000"/>
              <a:gd name="connsiteX5" fmla="*/ 2272665 w 12195810"/>
              <a:gd name="connsiteY5" fmla="*/ 3987165 h 6858000"/>
              <a:gd name="connsiteX6" fmla="*/ 2272665 w 12195810"/>
              <a:gd name="connsiteY6" fmla="*/ 761683 h 6858000"/>
              <a:gd name="connsiteX7" fmla="*/ 1905 w 12195810"/>
              <a:gd name="connsiteY7" fmla="*/ 759778 h 6858000"/>
              <a:gd name="connsiteX8" fmla="*/ 0 w 12195810"/>
              <a:gd name="connsiteY8" fmla="*/ 0 h 6858000"/>
              <a:gd name="connsiteX0" fmla="*/ 0 w 12195810"/>
              <a:gd name="connsiteY0" fmla="*/ 0 h 6858000"/>
              <a:gd name="connsiteX1" fmla="*/ 12195810 w 12195810"/>
              <a:gd name="connsiteY1" fmla="*/ 0 h 6858000"/>
              <a:gd name="connsiteX2" fmla="*/ 12195810 w 12195810"/>
              <a:gd name="connsiteY2" fmla="*/ 6858000 h 6858000"/>
              <a:gd name="connsiteX3" fmla="*/ 3810 w 12195810"/>
              <a:gd name="connsiteY3" fmla="*/ 6858000 h 6858000"/>
              <a:gd name="connsiteX4" fmla="*/ 1905 w 12195810"/>
              <a:gd name="connsiteY4" fmla="*/ 3987165 h 6858000"/>
              <a:gd name="connsiteX5" fmla="*/ 2272665 w 12195810"/>
              <a:gd name="connsiteY5" fmla="*/ 3987165 h 6858000"/>
              <a:gd name="connsiteX6" fmla="*/ 2272665 w 12195810"/>
              <a:gd name="connsiteY6" fmla="*/ 761683 h 6858000"/>
              <a:gd name="connsiteX7" fmla="*/ 0 w 12195810"/>
              <a:gd name="connsiteY7" fmla="*/ 759778 h 6858000"/>
              <a:gd name="connsiteX8" fmla="*/ 0 w 12195810"/>
              <a:gd name="connsiteY8" fmla="*/ 0 h 6858000"/>
              <a:gd name="connsiteX0" fmla="*/ 1905 w 12197715"/>
              <a:gd name="connsiteY0" fmla="*/ 0 h 6858000"/>
              <a:gd name="connsiteX1" fmla="*/ 12197715 w 12197715"/>
              <a:gd name="connsiteY1" fmla="*/ 0 h 6858000"/>
              <a:gd name="connsiteX2" fmla="*/ 12197715 w 12197715"/>
              <a:gd name="connsiteY2" fmla="*/ 6858000 h 6858000"/>
              <a:gd name="connsiteX3" fmla="*/ 0 w 12197715"/>
              <a:gd name="connsiteY3" fmla="*/ 6858000 h 6858000"/>
              <a:gd name="connsiteX4" fmla="*/ 3810 w 12197715"/>
              <a:gd name="connsiteY4" fmla="*/ 3987165 h 6858000"/>
              <a:gd name="connsiteX5" fmla="*/ 2274570 w 12197715"/>
              <a:gd name="connsiteY5" fmla="*/ 3987165 h 6858000"/>
              <a:gd name="connsiteX6" fmla="*/ 2274570 w 12197715"/>
              <a:gd name="connsiteY6" fmla="*/ 761683 h 6858000"/>
              <a:gd name="connsiteX7" fmla="*/ 1905 w 12197715"/>
              <a:gd name="connsiteY7" fmla="*/ 759778 h 6858000"/>
              <a:gd name="connsiteX8" fmla="*/ 1905 w 12197715"/>
              <a:gd name="connsiteY8" fmla="*/ 0 h 6858000"/>
              <a:gd name="connsiteX0" fmla="*/ 1905 w 12197715"/>
              <a:gd name="connsiteY0" fmla="*/ 0 h 6858000"/>
              <a:gd name="connsiteX1" fmla="*/ 12197715 w 12197715"/>
              <a:gd name="connsiteY1" fmla="*/ 0 h 6858000"/>
              <a:gd name="connsiteX2" fmla="*/ 12197715 w 12197715"/>
              <a:gd name="connsiteY2" fmla="*/ 6858000 h 6858000"/>
              <a:gd name="connsiteX3" fmla="*/ 0 w 12197715"/>
              <a:gd name="connsiteY3" fmla="*/ 6858000 h 6858000"/>
              <a:gd name="connsiteX4" fmla="*/ 3810 w 12197715"/>
              <a:gd name="connsiteY4" fmla="*/ 3987165 h 6858000"/>
              <a:gd name="connsiteX5" fmla="*/ 2272665 w 12197715"/>
              <a:gd name="connsiteY5" fmla="*/ 3985260 h 6858000"/>
              <a:gd name="connsiteX6" fmla="*/ 2274570 w 12197715"/>
              <a:gd name="connsiteY6" fmla="*/ 761683 h 6858000"/>
              <a:gd name="connsiteX7" fmla="*/ 1905 w 12197715"/>
              <a:gd name="connsiteY7" fmla="*/ 759778 h 6858000"/>
              <a:gd name="connsiteX8" fmla="*/ 1905 w 12197715"/>
              <a:gd name="connsiteY8" fmla="*/ 0 h 6858000"/>
              <a:gd name="connsiteX0" fmla="*/ 3810 w 12199620"/>
              <a:gd name="connsiteY0" fmla="*/ 0 h 6858000"/>
              <a:gd name="connsiteX1" fmla="*/ 12199620 w 12199620"/>
              <a:gd name="connsiteY1" fmla="*/ 0 h 6858000"/>
              <a:gd name="connsiteX2" fmla="*/ 12199620 w 12199620"/>
              <a:gd name="connsiteY2" fmla="*/ 6858000 h 6858000"/>
              <a:gd name="connsiteX3" fmla="*/ 1905 w 12199620"/>
              <a:gd name="connsiteY3" fmla="*/ 6858000 h 6858000"/>
              <a:gd name="connsiteX4" fmla="*/ 0 w 12199620"/>
              <a:gd name="connsiteY4" fmla="*/ 3985260 h 6858000"/>
              <a:gd name="connsiteX5" fmla="*/ 2274570 w 12199620"/>
              <a:gd name="connsiteY5" fmla="*/ 3985260 h 6858000"/>
              <a:gd name="connsiteX6" fmla="*/ 2276475 w 12199620"/>
              <a:gd name="connsiteY6" fmla="*/ 761683 h 6858000"/>
              <a:gd name="connsiteX7" fmla="*/ 3810 w 12199620"/>
              <a:gd name="connsiteY7" fmla="*/ 759778 h 6858000"/>
              <a:gd name="connsiteX8" fmla="*/ 3810 w 1219962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9620" h="6858000">
                <a:moveTo>
                  <a:pt x="3810" y="0"/>
                </a:moveTo>
                <a:lnTo>
                  <a:pt x="12199620" y="0"/>
                </a:lnTo>
                <a:lnTo>
                  <a:pt x="12199620" y="6858000"/>
                </a:lnTo>
                <a:lnTo>
                  <a:pt x="1905" y="6858000"/>
                </a:lnTo>
                <a:lnTo>
                  <a:pt x="0" y="3985260"/>
                </a:lnTo>
                <a:lnTo>
                  <a:pt x="2274570" y="3985260"/>
                </a:lnTo>
                <a:lnTo>
                  <a:pt x="2276475" y="761683"/>
                </a:lnTo>
                <a:lnTo>
                  <a:pt x="3810" y="759778"/>
                </a:lnTo>
                <a:lnTo>
                  <a:pt x="381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tabLst>
                <a:tab pos="179388" algn="l"/>
              </a:tabLst>
              <a:defRPr lang="de-DE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D9D3E5-6B26-4753-BB01-769322BA21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0828" y="1800697"/>
            <a:ext cx="7704772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eine Dachzeile, die den Vortrag thematisch einordnet (einzeilig)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245D48E-CFC1-4C2C-BEF6-D6DF3FA18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308477"/>
            <a:ext cx="7720012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4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der ein- oder zweizeilige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F0ED8C-F745-4BBC-B350-097334826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0988" y="3759740"/>
            <a:ext cx="7694612" cy="2492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Name(n) des/der Vortragenden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BE8279B-4D51-46B5-A65A-8DF8A6CE15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1292" y="6142038"/>
            <a:ext cx="1457311" cy="321970"/>
          </a:xfrm>
        </p:spPr>
        <p:txBody>
          <a:bodyPr/>
          <a:lstStyle>
            <a:lvl1pPr algn="r">
              <a:defRPr/>
            </a:lvl1pPr>
            <a:lvl2pPr marL="23813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22.10.2018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4B180AE-5047-45D2-B490-0322D3500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-1"/>
          <a:stretch/>
        </p:blipFill>
        <p:spPr>
          <a:xfrm>
            <a:off x="0" y="761155"/>
            <a:ext cx="2273350" cy="3226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592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77" userDrawn="1">
          <p15:clr>
            <a:srgbClr val="FBAE40"/>
          </p15:clr>
        </p15:guide>
        <p15:guide id="2" orient="horz" pos="251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1430" userDrawn="1">
          <p15:clr>
            <a:srgbClr val="FBAE40"/>
          </p15:clr>
        </p15:guide>
        <p15:guide id="5" orient="horz" pos="4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N_Titelfolie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D9D3E5-6B26-4753-BB01-769322BA21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0828" y="1800697"/>
            <a:ext cx="7704772" cy="249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eine Dachzeile, die den Vortrag thematisch einordnet (einzeilig)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245D48E-CFC1-4C2C-BEF6-D6DF3FA18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308477"/>
            <a:ext cx="7720012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4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/>
              <a:t>Hier steht der ein- oder zweizeilige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F0ED8C-F745-4BBC-B350-097334826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0988" y="3759740"/>
            <a:ext cx="7694612" cy="2492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Name(n) des/der Vortragenden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BE8279B-4D51-46B5-A65A-8DF8A6CE15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1292" y="6142038"/>
            <a:ext cx="1457311" cy="321970"/>
          </a:xfrm>
        </p:spPr>
        <p:txBody>
          <a:bodyPr/>
          <a:lstStyle>
            <a:lvl1pPr algn="r">
              <a:defRPr/>
            </a:lvl1pPr>
            <a:lvl2pPr marL="23813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22.10.2018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4B180AE-5047-45D2-B490-0322D3500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-1"/>
          <a:stretch/>
        </p:blipFill>
        <p:spPr>
          <a:xfrm>
            <a:off x="0" y="759721"/>
            <a:ext cx="2273350" cy="3226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597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589B20-F0B5-43B8-85B8-9C8A95D7F0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B527A0-9EF5-4E38-A3B5-688452FC0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26355-93CD-4A0D-AA6F-BEF7DE2A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DA407C62-BEA0-4F45-8521-64869EE56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44000"/>
            <a:ext cx="9856787" cy="4716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Hier steht der einzeilige Folientitel</a:t>
            </a:r>
            <a:endParaRPr lang="en-US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8457007-1246-4C19-8431-3B7C9C2F5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1881188"/>
            <a:ext cx="9856787" cy="4319587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644525" indent="-285750">
              <a:buFont typeface="Wingdings" panose="05000000000000000000" pitchFamily="2" charset="2"/>
              <a:buChar char="§"/>
              <a:defRPr/>
            </a:lvl2pPr>
            <a:lvl3pPr marL="276225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/>
              <a:t>Tagesordnungspunkt</a:t>
            </a:r>
          </a:p>
          <a:p>
            <a:pPr lvl="1"/>
            <a:r>
              <a:rPr lang="de-DE"/>
              <a:t>Unterpunkt 1</a:t>
            </a:r>
          </a:p>
          <a:p>
            <a:pPr lvl="0"/>
            <a:r>
              <a:rPr lang="de-DE"/>
              <a:t>Tagesordnungspunkt</a:t>
            </a:r>
          </a:p>
          <a:p>
            <a:pPr lvl="0"/>
            <a:r>
              <a:rPr lang="de-DE"/>
              <a:t>Tagesordnungspunkt</a:t>
            </a:r>
          </a:p>
          <a:p>
            <a:pPr lvl="0"/>
            <a:r>
              <a:rPr lang="de-DE"/>
              <a:t>Tagesordnungspunkt</a:t>
            </a:r>
          </a:p>
          <a:p>
            <a:pPr lvl="0"/>
            <a:r>
              <a:rPr lang="de-DE"/>
              <a:t>Tagesordnungspunkt</a:t>
            </a:r>
          </a:p>
        </p:txBody>
      </p:sp>
    </p:spTree>
    <p:extLst>
      <p:ext uri="{BB962C8B-B14F-4D97-AF65-F5344CB8AC3E}">
        <p14:creationId xmlns:p14="http://schemas.microsoft.com/office/powerpoint/2010/main" val="3963565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  <p15:guide id="2" pos="6629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N_Zwischenfolie_Fläche-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49E3D7F-F47F-4AEF-A650-4E492A85749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0698BE02-5ABE-482D-B351-39798472B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12875"/>
            <a:ext cx="9856787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Hier steht der ein- bis </a:t>
            </a:r>
            <a:br>
              <a:rPr lang="de-DE" dirty="0"/>
            </a:br>
            <a:r>
              <a:rPr lang="de-DE" dirty="0"/>
              <a:t>zweizeilige 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4E376A-5C10-43AE-8E3D-D29B031DD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2" y="720000"/>
            <a:ext cx="9856787" cy="265078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Kapiteltitel, z. B.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51670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680F1C-4719-429A-B80F-27EC8FF5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44000"/>
            <a:ext cx="9856787" cy="4716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Hier steht der einzeilige Folientitel</a:t>
            </a:r>
            <a:endParaRPr lang="en-US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38D12B-350E-4E94-A7B1-2762E4AF01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884363"/>
            <a:ext cx="9856787" cy="4316412"/>
          </a:xfrm>
        </p:spPr>
        <p:txBody>
          <a:bodyPr/>
          <a:lstStyle>
            <a:lvl1pPr marL="292100" indent="-292100">
              <a:buFont typeface="Wingdings" panose="05000000000000000000" pitchFamily="2" charset="2"/>
              <a:buChar char="§"/>
              <a:defRPr/>
            </a:lvl1pPr>
            <a:lvl2pPr marL="268288" indent="-268288">
              <a:defRPr/>
            </a:lvl2pPr>
            <a:lvl3pPr>
              <a:defRPr/>
            </a:lvl3pPr>
          </a:lstStyle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  <a:p>
            <a:pPr lvl="1"/>
            <a:r>
              <a:rPr lang="de-DE" dirty="0"/>
              <a:t>Aufzählung erste Ebene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F3E156E9-4497-448B-BFC8-DC6901DCD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63263" y="6342964"/>
            <a:ext cx="393644" cy="212724"/>
          </a:xfrm>
        </p:spPr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F9F0CB0E-F4AB-4F63-BEEF-6348F743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3263" y="6524625"/>
            <a:ext cx="714057" cy="212724"/>
          </a:xfrm>
        </p:spPr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97A8A1F-896C-400A-811B-0B70E289F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2780622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1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  <p15:guide id="5" pos="663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CA3C3-F22C-4887-A003-12AF3C02A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Hier steht der einzeilige Folientitel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208F95-1689-4F94-8F0B-9ED644948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2E371D-9FD1-4144-AAF4-05CA9BFA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2019, DIN e.</a:t>
            </a:r>
            <a:r>
              <a:rPr lang="en-US" spc="-150"/>
              <a:t> </a:t>
            </a:r>
            <a:r>
              <a:rPr lang="en-US" dirty="0"/>
              <a:t>V.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F8E0AA-7047-4711-95B6-F20C2D0F3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881188"/>
            <a:ext cx="9866312" cy="431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Hier steht Fließtext.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FDAEDD7-06E8-43BB-BE06-7357BA2BF0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3114035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1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  <p15:guide id="5" pos="663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N_leer_Diagramme+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CA3C3-F22C-4887-A003-12AF3C02A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Hier steht der einzeilige Folientitel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208F95-1689-4F94-8F0B-9ED644948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2E371D-9FD1-4144-AAF4-05CA9BFA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3DA6885-84DB-422F-A25D-83B74D54FED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8811" y="1985175"/>
            <a:ext cx="9866313" cy="421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Platzhalter für Tabellen und Diagramme</a:t>
            </a:r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1DE6960-B383-4B5C-AC80-711BE7FDC9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720000"/>
            <a:ext cx="9864726" cy="2769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Dachzeile: Tagesordnungspunkt oder thematische Einordnung (einzeilig)</a:t>
            </a:r>
          </a:p>
        </p:txBody>
      </p:sp>
    </p:spTree>
    <p:extLst>
      <p:ext uri="{BB962C8B-B14F-4D97-AF65-F5344CB8AC3E}">
        <p14:creationId xmlns:p14="http://schemas.microsoft.com/office/powerpoint/2010/main" val="1348444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1">
          <p15:clr>
            <a:srgbClr val="FBAE40"/>
          </p15:clr>
        </p15:guide>
        <p15:guide id="2" pos="6630">
          <p15:clr>
            <a:srgbClr val="FBAE40"/>
          </p15:clr>
        </p15:guide>
        <p15:guide id="3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F821961-E816-4461-9B29-5E75ABB144D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65" y="470694"/>
            <a:ext cx="663345" cy="941388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CD8DCF-D7D9-465B-9F18-C79204CC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42988"/>
            <a:ext cx="9856787" cy="4714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D8B05-06BC-41C5-B609-8F019C901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263" y="6342964"/>
            <a:ext cx="393644" cy="2127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B252499-9B54-4877-82BC-0DBF69578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863E09-308C-4E73-8E4A-8AABD993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1884364"/>
            <a:ext cx="9856786" cy="4307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1516AE-7EFA-421E-A0FF-8F689F5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3263" y="6524625"/>
            <a:ext cx="714057" cy="2127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2019, DIN e.</a:t>
            </a:r>
            <a:r>
              <a:rPr lang="en-US" spc="-150" dirty="0"/>
              <a:t> </a:t>
            </a:r>
            <a:r>
              <a:rPr lang="en-US" dirty="0"/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319233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3" r:id="rId2"/>
    <p:sldLayoutId id="2147483716" r:id="rId3"/>
    <p:sldLayoutId id="2147483717" r:id="rId4"/>
    <p:sldLayoutId id="2147483712" r:id="rId5"/>
    <p:sldLayoutId id="2147483692" r:id="rId6"/>
    <p:sldLayoutId id="2147483694" r:id="rId7"/>
    <p:sldLayoutId id="2147483708" r:id="rId8"/>
    <p:sldLayoutId id="2147483719" r:id="rId9"/>
    <p:sldLayoutId id="2147483722" r:id="rId10"/>
    <p:sldLayoutId id="2147483711" r:id="rId11"/>
    <p:sldLayoutId id="2147483710" r:id="rId12"/>
    <p:sldLayoutId id="2147483704" r:id="rId13"/>
    <p:sldLayoutId id="2147483705" r:id="rId14"/>
    <p:sldLayoutId id="2147483721" r:id="rId15"/>
    <p:sldLayoutId id="2147483703" r:id="rId16"/>
    <p:sldLayoutId id="2147483696" r:id="rId17"/>
    <p:sldLayoutId id="214748370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444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6250" indent="-20002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7FFB-8899-4B56-8124-9EB5CF363041}" type="datetimeFigureOut">
              <a:rPr lang="de-DE" smtClean="0"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2C9F-27D4-480B-9119-93927658A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91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4129A79-E68A-4DB9-8C9D-72136F50E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 err="1"/>
              <a:t>Innoprom</a:t>
            </a:r>
            <a:r>
              <a:rPr lang="de-DE" b="1" dirty="0"/>
              <a:t> 2019: </a:t>
            </a:r>
            <a:r>
              <a:rPr lang="de-DE" b="1" dirty="0" err="1"/>
              <a:t>Standardization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Digital Manufacturing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841FF4-7E65-41A0-8AF4-E8BF702E0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5588" y="2308477"/>
            <a:ext cx="7994332" cy="2084673"/>
          </a:xfrm>
        </p:spPr>
        <p:txBody>
          <a:bodyPr/>
          <a:lstStyle/>
          <a:p>
            <a:r>
              <a:rPr lang="de-DE" dirty="0"/>
              <a:t>Industry 4.0 - </a:t>
            </a:r>
          </a:p>
          <a:p>
            <a:r>
              <a:rPr lang="de-DE" dirty="0" err="1"/>
              <a:t>Standardization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0AE36E-3378-4ABE-A9F5-BC9C8C1A2F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Dr. Ulrike Bohnsack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3978A01-B76C-4102-B013-3FE4B9D08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10.07.2019</a:t>
            </a:r>
          </a:p>
        </p:txBody>
      </p:sp>
    </p:spTree>
    <p:extLst>
      <p:ext uri="{BB962C8B-B14F-4D97-AF65-F5344CB8AC3E}">
        <p14:creationId xmlns:p14="http://schemas.microsoft.com/office/powerpoint/2010/main" val="135823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37A7F1B-F050-499C-9A0E-1C50C5F6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Standardization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–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465E36-6E11-4537-B989-89741ED05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895AF5-9D0C-48A5-8167-526D918F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2019, DIN e. V.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906F451-9FF7-4353-A928-E03463DE1B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Industry</a:t>
            </a:r>
            <a:r>
              <a:rPr lang="de-DE" dirty="0"/>
              <a:t> 4.0</a:t>
            </a:r>
          </a:p>
        </p:txBody>
      </p:sp>
      <p:grpSp>
        <p:nvGrpSpPr>
          <p:cNvPr id="56" name="Gruppieren 55"/>
          <p:cNvGrpSpPr/>
          <p:nvPr/>
        </p:nvGrpSpPr>
        <p:grpSpPr>
          <a:xfrm>
            <a:off x="669676" y="1747241"/>
            <a:ext cx="11190363" cy="4863528"/>
            <a:chOff x="45021" y="733491"/>
            <a:chExt cx="7608540" cy="4345938"/>
          </a:xfrm>
        </p:grpSpPr>
        <p:grpSp>
          <p:nvGrpSpPr>
            <p:cNvPr id="57" name="Gruppieren 10"/>
            <p:cNvGrpSpPr/>
            <p:nvPr/>
          </p:nvGrpSpPr>
          <p:grpSpPr>
            <a:xfrm>
              <a:off x="2373131" y="733491"/>
              <a:ext cx="2107812" cy="4341969"/>
              <a:chOff x="377647" y="1773011"/>
              <a:chExt cx="2355411" cy="4320285"/>
            </a:xfrm>
          </p:grpSpPr>
          <p:sp>
            <p:nvSpPr>
              <p:cNvPr id="78" name="Rechteck 77"/>
              <p:cNvSpPr/>
              <p:nvPr/>
            </p:nvSpPr>
            <p:spPr bwMode="auto">
              <a:xfrm>
                <a:off x="377647" y="1773011"/>
                <a:ext cx="2355411" cy="396244"/>
              </a:xfrm>
              <a:prstGeom prst="rect">
                <a:avLst/>
              </a:prstGeom>
              <a:solidFill>
                <a:srgbClr val="01446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2000" kern="14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Europe</a:t>
                </a:r>
              </a:p>
            </p:txBody>
          </p:sp>
          <p:sp>
            <p:nvSpPr>
              <p:cNvPr id="79" name="Rechteck 78"/>
              <p:cNvSpPr/>
              <p:nvPr/>
            </p:nvSpPr>
            <p:spPr bwMode="auto">
              <a:xfrm>
                <a:off x="377647" y="2204864"/>
                <a:ext cx="2355411" cy="3888432"/>
              </a:xfrm>
              <a:prstGeom prst="rect">
                <a:avLst/>
              </a:prstGeom>
              <a:noFill/>
              <a:ln w="12700" cap="flat" cmpd="sng" algn="ctr">
                <a:solidFill>
                  <a:srgbClr val="043A5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50000"/>
                  </a:spcBef>
                </a:pPr>
                <a:endParaRPr lang="de-DE" sz="2000" kern="140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58" name="Gruppieren 9"/>
            <p:cNvGrpSpPr/>
            <p:nvPr/>
          </p:nvGrpSpPr>
          <p:grpSpPr>
            <a:xfrm>
              <a:off x="4514850" y="743014"/>
              <a:ext cx="2990428" cy="4332445"/>
              <a:chOff x="380632" y="1782488"/>
              <a:chExt cx="2736304" cy="4310808"/>
            </a:xfrm>
          </p:grpSpPr>
          <p:sp>
            <p:nvSpPr>
              <p:cNvPr id="76" name="Rechteck 75"/>
              <p:cNvSpPr/>
              <p:nvPr/>
            </p:nvSpPr>
            <p:spPr bwMode="auto">
              <a:xfrm>
                <a:off x="380632" y="1782488"/>
                <a:ext cx="2736304" cy="396244"/>
              </a:xfrm>
              <a:prstGeom prst="rect">
                <a:avLst/>
              </a:prstGeom>
              <a:solidFill>
                <a:srgbClr val="01446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2000" kern="14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International</a:t>
                </a:r>
              </a:p>
            </p:txBody>
          </p:sp>
          <p:sp>
            <p:nvSpPr>
              <p:cNvPr id="77" name="Rechteck 76"/>
              <p:cNvSpPr/>
              <p:nvPr/>
            </p:nvSpPr>
            <p:spPr bwMode="auto">
              <a:xfrm>
                <a:off x="380632" y="2204864"/>
                <a:ext cx="2736304" cy="3888432"/>
              </a:xfrm>
              <a:prstGeom prst="rect">
                <a:avLst/>
              </a:prstGeom>
              <a:noFill/>
              <a:ln w="12700" cap="flat" cmpd="sng" algn="ctr">
                <a:solidFill>
                  <a:srgbClr val="043A5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50000"/>
                  </a:spcBef>
                </a:pPr>
                <a:endParaRPr lang="de-DE" sz="2000" kern="140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45021" y="743015"/>
              <a:ext cx="2349705" cy="4332445"/>
              <a:chOff x="179512" y="1203598"/>
              <a:chExt cx="2349705" cy="3803312"/>
            </a:xfrm>
          </p:grpSpPr>
          <p:sp>
            <p:nvSpPr>
              <p:cNvPr id="69" name="Rechteck 68"/>
              <p:cNvSpPr/>
              <p:nvPr/>
            </p:nvSpPr>
            <p:spPr bwMode="auto">
              <a:xfrm>
                <a:off x="179512" y="3359214"/>
                <a:ext cx="2299534" cy="16476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pSp>
            <p:nvGrpSpPr>
              <p:cNvPr id="70" name="Gruppieren 13"/>
              <p:cNvGrpSpPr/>
              <p:nvPr/>
            </p:nvGrpSpPr>
            <p:grpSpPr>
              <a:xfrm>
                <a:off x="179512" y="1203598"/>
                <a:ext cx="2299534" cy="3803311"/>
                <a:chOff x="683568" y="1782488"/>
                <a:chExt cx="2426410" cy="4672644"/>
              </a:xfrm>
            </p:grpSpPr>
            <p:sp>
              <p:nvSpPr>
                <p:cNvPr id="74" name="Rechteck 73"/>
                <p:cNvSpPr/>
                <p:nvPr/>
              </p:nvSpPr>
              <p:spPr bwMode="auto">
                <a:xfrm>
                  <a:off x="683568" y="1782488"/>
                  <a:ext cx="2426410" cy="396244"/>
                </a:xfrm>
                <a:prstGeom prst="rect">
                  <a:avLst/>
                </a:prstGeom>
                <a:solidFill>
                  <a:srgbClr val="01446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2000" kern="14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</a:rPr>
                    <a:t>Germany</a:t>
                  </a:r>
                </a:p>
              </p:txBody>
            </p:sp>
            <p:sp>
              <p:nvSpPr>
                <p:cNvPr id="75" name="Rechteck 74"/>
                <p:cNvSpPr/>
                <p:nvPr/>
              </p:nvSpPr>
              <p:spPr bwMode="auto">
                <a:xfrm>
                  <a:off x="683568" y="2204864"/>
                  <a:ext cx="2426410" cy="425026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043A5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de-DE" sz="2000" kern="140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71" name="Grafik 22" descr="DKE-Logo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7328" y="2829436"/>
                <a:ext cx="371092" cy="192779"/>
              </a:xfrm>
              <a:prstGeom prst="rect">
                <a:avLst/>
              </a:prstGeom>
            </p:spPr>
          </p:pic>
          <p:sp>
            <p:nvSpPr>
              <p:cNvPr id="72" name="Textfeld 71"/>
              <p:cNvSpPr txBox="1"/>
              <p:nvPr/>
            </p:nvSpPr>
            <p:spPr>
              <a:xfrm>
                <a:off x="618420" y="1617859"/>
                <a:ext cx="1910797" cy="188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lnSpc>
                    <a:spcPct val="110000"/>
                  </a:lnSpc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de-DE" sz="1400" kern="1400" dirty="0">
                    <a:solidFill>
                      <a:srgbClr val="133E5A"/>
                    </a:solidFill>
                    <a:latin typeface="+mn-lt"/>
                  </a:rPr>
                  <a:t>DIN-Standards </a:t>
                </a:r>
                <a:r>
                  <a:rPr lang="de-DE" sz="1400" kern="1400" dirty="0" err="1">
                    <a:solidFill>
                      <a:srgbClr val="133E5A"/>
                    </a:solidFill>
                    <a:latin typeface="+mn-lt"/>
                  </a:rPr>
                  <a:t>Committees</a:t>
                </a:r>
                <a:r>
                  <a:rPr lang="de-DE" sz="1400" kern="1400" dirty="0">
                    <a:solidFill>
                      <a:srgbClr val="133E5A"/>
                    </a:solidFill>
                    <a:latin typeface="+mn-lt"/>
                  </a:rPr>
                  <a:t> (e.g. NATG, NIA, </a:t>
                </a:r>
                <a:r>
                  <a:rPr lang="de-DE" sz="1400" kern="1400" dirty="0" err="1">
                    <a:solidFill>
                      <a:srgbClr val="133E5A"/>
                    </a:solidFill>
                    <a:latin typeface="+mn-lt"/>
                  </a:rPr>
                  <a:t>NAErg</a:t>
                </a:r>
                <a:r>
                  <a:rPr lang="de-DE" sz="1400" kern="1400" dirty="0">
                    <a:solidFill>
                      <a:srgbClr val="133E5A"/>
                    </a:solidFill>
                    <a:latin typeface="+mn-lt"/>
                  </a:rPr>
                  <a:t>, NAM etc.)</a:t>
                </a:r>
              </a:p>
              <a:p>
                <a:pPr marL="180975" indent="-180975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400" kern="1400" dirty="0">
                    <a:solidFill>
                      <a:srgbClr val="133E5A"/>
                    </a:solidFill>
                    <a:latin typeface="+mn-lt"/>
                  </a:rPr>
                  <a:t>Standardization Council Industry 4.0</a:t>
                </a:r>
              </a:p>
              <a:p>
                <a:pPr marL="180975" indent="-180975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de-DE" sz="1400" kern="1400" dirty="0">
                    <a:solidFill>
                      <a:srgbClr val="133E5A"/>
                    </a:solidFill>
                    <a:latin typeface="+mn-lt"/>
                  </a:rPr>
                  <a:t>DKE-Standards </a:t>
                </a:r>
                <a:r>
                  <a:rPr lang="de-DE" sz="1400" kern="1400" dirty="0" err="1">
                    <a:solidFill>
                      <a:srgbClr val="133E5A"/>
                    </a:solidFill>
                    <a:latin typeface="+mn-lt"/>
                  </a:rPr>
                  <a:t>Committees</a:t>
                </a:r>
                <a:endParaRPr lang="de-DE" sz="1400" kern="1400" dirty="0">
                  <a:solidFill>
                    <a:srgbClr val="133E5A"/>
                  </a:solidFill>
                  <a:latin typeface="+mn-lt"/>
                </a:endParaRPr>
              </a:p>
              <a:p>
                <a:pPr marL="180975" indent="-180975">
                  <a:lnSpc>
                    <a:spcPct val="110000"/>
                  </a:lnSpc>
                  <a:buFont typeface="Wingdings" pitchFamily="2" charset="2"/>
                  <a:buChar char="Ø"/>
                </a:pPr>
                <a:endParaRPr lang="de-DE" sz="1600" kern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pic>
            <p:nvPicPr>
              <p:cNvPr id="73" name="Grafik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31" t="11853" r="13470" b="48511"/>
              <a:stretch/>
            </p:blipFill>
            <p:spPr>
              <a:xfrm>
                <a:off x="265793" y="1657639"/>
                <a:ext cx="314023" cy="262511"/>
              </a:xfrm>
              <a:prstGeom prst="rect">
                <a:avLst/>
              </a:prstGeom>
            </p:spPr>
          </p:pic>
        </p:grpSp>
        <p:pic>
          <p:nvPicPr>
            <p:cNvPr id="60" name="Picture 22" descr="logo-c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1290119"/>
              <a:ext cx="366548" cy="2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5" descr="Logo%20etsi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63653" y="3621237"/>
              <a:ext cx="363901" cy="29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1" descr="220px-International_Electrotechnical_Commission_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3824" y="3283855"/>
              <a:ext cx="257471" cy="29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9" descr="iso_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5735" y="1261126"/>
              <a:ext cx="273249" cy="35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feld 63"/>
            <p:cNvSpPr txBox="1"/>
            <p:nvPr/>
          </p:nvSpPr>
          <p:spPr>
            <a:xfrm>
              <a:off x="4816674" y="1245244"/>
              <a:ext cx="2779662" cy="2390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ISO/TC 10 „Technical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Product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documentation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ISO/TC 184 „Automation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systems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and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integration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ISO/TC 261 „Additive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manufacturing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de-DE" sz="1400" b="1" kern="1400" dirty="0">
                  <a:solidFill>
                    <a:srgbClr val="133E5A"/>
                  </a:solidFill>
                  <a:latin typeface="+mn-lt"/>
                </a:rPr>
                <a:t>ISO/SMCC „Smart Manufacturing“</a:t>
              </a:r>
            </a:p>
            <a:p>
              <a:pPr marL="180975" indent="-180975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ISO/IEC JTC1 „Information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technology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sz="1400" kern="1400" dirty="0">
                  <a:solidFill>
                    <a:srgbClr val="133E5A"/>
                  </a:solidFill>
                  <a:latin typeface="+mn-lt"/>
                </a:rPr>
                <a:t>ISO/IEC JWG 21 “Smart Manufacturing Reference Model(s)</a:t>
              </a:r>
              <a:endParaRPr lang="de-DE" sz="1400" kern="1400" dirty="0">
                <a:solidFill>
                  <a:srgbClr val="133E5A"/>
                </a:solidFill>
                <a:latin typeface="+mn-lt"/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843807" y="1247071"/>
              <a:ext cx="1728193" cy="377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CEN/TC 310 „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Advanced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Automa-tion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technologies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and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their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applications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endParaRPr lang="de-DE" sz="1400" kern="1400" dirty="0">
                <a:solidFill>
                  <a:srgbClr val="133E5A"/>
                </a:solidFill>
                <a:latin typeface="+mn-lt"/>
              </a:endParaRP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CEN/TC 319 „Maintenance“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endParaRPr lang="de-DE" sz="1400" kern="1400" dirty="0">
                <a:solidFill>
                  <a:srgbClr val="133E5A"/>
                </a:solidFill>
                <a:latin typeface="+mn-lt"/>
              </a:endParaRP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CEN/TC 438 „Additive Manufacturing“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endParaRPr lang="de-DE" sz="1400" kern="1400" dirty="0">
                <a:solidFill>
                  <a:srgbClr val="133E5A"/>
                </a:solidFill>
                <a:latin typeface="+mn-lt"/>
              </a:endParaRP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endParaRPr lang="de-DE" sz="1400" kern="1400" dirty="0">
                <a:solidFill>
                  <a:srgbClr val="133E5A"/>
                </a:solidFill>
                <a:latin typeface="+mn-lt"/>
              </a:endParaRP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oneM2M - </a:t>
              </a:r>
              <a:r>
                <a:rPr lang="en-US" sz="1400" kern="1400" dirty="0">
                  <a:solidFill>
                    <a:srgbClr val="133E5A"/>
                  </a:solidFill>
                  <a:latin typeface="+mn-lt"/>
                </a:rPr>
                <a:t>Standards for M2M and the Internet of Things</a:t>
              </a:r>
              <a:endParaRPr lang="de-DE" sz="1400" kern="1400" dirty="0">
                <a:solidFill>
                  <a:srgbClr val="133E5A"/>
                </a:solidFill>
                <a:latin typeface="+mn-lt"/>
              </a:endParaRP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endParaRPr lang="de-DE" sz="1600" kern="1400" dirty="0">
                <a:solidFill>
                  <a:srgbClr val="000000"/>
                </a:solidFill>
                <a:latin typeface="+mn-lt"/>
              </a:endParaRPr>
            </a:p>
            <a:p>
              <a:pPr>
                <a:lnSpc>
                  <a:spcPct val="110000"/>
                </a:lnSpc>
              </a:pPr>
              <a:br>
                <a:rPr lang="de-DE" sz="1600" kern="1400" dirty="0">
                  <a:solidFill>
                    <a:srgbClr val="000000"/>
                  </a:solidFill>
                  <a:latin typeface="+mn-lt"/>
                </a:rPr>
              </a:br>
              <a:endParaRPr lang="de-DE" sz="1600" kern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112837" y="3291830"/>
              <a:ext cx="2154907" cy="169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Platform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Industry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4.0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under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direction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of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BMWi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/BMBF</a:t>
              </a:r>
            </a:p>
            <a:p>
              <a:pPr marL="180975" indent="-180975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Industrial Data Space </a:t>
              </a:r>
            </a:p>
            <a:p>
              <a:pPr marL="180975" indent="-180975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  <a:sym typeface="Wingdings" panose="05000000000000000000" pitchFamily="2" charset="2"/>
                </a:rPr>
                <a:t>VDI-GMA</a:t>
              </a:r>
            </a:p>
            <a:p>
              <a:pPr marL="180975" indent="-180975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  <a:sym typeface="Wingdings" panose="05000000000000000000" pitchFamily="2" charset="2"/>
                </a:rPr>
                <a:t>ZVEI </a:t>
              </a:r>
            </a:p>
            <a:p>
              <a:pPr marL="180975" indent="-180975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  <a:sym typeface="Wingdings" panose="05000000000000000000" pitchFamily="2" charset="2"/>
                </a:rPr>
                <a:t>BITKOM </a:t>
              </a:r>
            </a:p>
            <a:p>
              <a:pPr marL="180975" indent="-180975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  <a:sym typeface="Wingdings" panose="05000000000000000000" pitchFamily="2" charset="2"/>
                </a:rPr>
                <a:t>VDMA</a:t>
              </a:r>
              <a:endParaRPr lang="de-DE" sz="2400" dirty="0">
                <a:solidFill>
                  <a:srgbClr val="133E5A"/>
                </a:solidFill>
                <a:latin typeface="+mn-lt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807149" y="3234030"/>
              <a:ext cx="2846412" cy="184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IEC/TC 3 „Information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structures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and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elements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IEC/TC 8 „Systems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aspects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for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electrical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br>
                <a:rPr lang="de-DE" sz="1400" kern="1400" dirty="0">
                  <a:solidFill>
                    <a:srgbClr val="133E5A"/>
                  </a:solidFill>
                  <a:latin typeface="+mn-lt"/>
                </a:rPr>
              </a:b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energy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supply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IEC/TC 65 „</a:t>
              </a:r>
              <a:r>
                <a:rPr lang="en-US" sz="1400" kern="1400" dirty="0">
                  <a:solidFill>
                    <a:srgbClr val="133E5A"/>
                  </a:solidFill>
                  <a:latin typeface="+mn-lt"/>
                </a:rPr>
                <a:t>Industrial-process measurement, control, automation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IEC/SC 3D „</a:t>
              </a:r>
              <a:r>
                <a:rPr lang="en-US" sz="1400" kern="1400" dirty="0">
                  <a:solidFill>
                    <a:srgbClr val="133E5A"/>
                  </a:solidFill>
                  <a:latin typeface="+mn-lt"/>
                </a:rPr>
                <a:t>Product properties, </a:t>
              </a:r>
            </a:p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400" kern="1400" dirty="0">
                  <a:solidFill>
                    <a:srgbClr val="133E5A"/>
                  </a:solidFill>
                  <a:latin typeface="+mn-lt"/>
                </a:rPr>
                <a:t>     classes and their identification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“</a:t>
              </a:r>
            </a:p>
            <a:p>
              <a:pPr marL="180975" indent="-180975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IEC/</a:t>
              </a:r>
              <a:r>
                <a:rPr lang="de-DE" sz="1400" kern="1400" dirty="0" err="1">
                  <a:solidFill>
                    <a:srgbClr val="133E5A"/>
                  </a:solidFill>
                  <a:latin typeface="+mn-lt"/>
                </a:rPr>
                <a:t>SyC</a:t>
              </a:r>
              <a:r>
                <a:rPr lang="de-DE" sz="1400" kern="1400" dirty="0">
                  <a:solidFill>
                    <a:srgbClr val="133E5A"/>
                  </a:solidFill>
                  <a:latin typeface="+mn-lt"/>
                </a:rPr>
                <a:t> „Smart Manufacturing“</a:t>
              </a:r>
              <a:endParaRPr lang="de-DE" sz="1400" kern="1400" dirty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68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78"/>
            <a:stretch/>
          </p:blipFill>
          <p:spPr>
            <a:xfrm>
              <a:off x="131407" y="1916385"/>
              <a:ext cx="352522" cy="382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09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F1C877-9444-4E1D-83F8-F570B230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Affected standardization groups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0B4BB4-DDD1-4883-B27B-3552BE05BBC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 V.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233A1-0C8A-4626-82ED-385AD7CAFDA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D5E648-AEBA-49D5-B76C-8F73A8851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Industry</a:t>
            </a:r>
            <a:r>
              <a:rPr lang="de-DE" dirty="0"/>
              <a:t> 4.0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669947" y="1747311"/>
            <a:ext cx="9886383" cy="48432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50" indent="-200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b="1" u="sng" dirty="0"/>
              <a:t>International working groups: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The activities of international working groups are incorporated into the work of DIN and DKE bodies. Of particular importance is the work of: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r>
              <a:rPr lang="en-US" sz="2200" dirty="0"/>
              <a:t>ISO/TC 184 		Automation systems and integration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r>
              <a:rPr lang="en-US" sz="2200" dirty="0"/>
              <a:t>IEC/TC 65 		Industrial-process, measurement, control and automation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r>
              <a:rPr lang="en-US" sz="2200" dirty="0"/>
              <a:t>ISO SMCC 		Smart Manufacturing Coordinating Committee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r>
              <a:rPr lang="en-US" sz="2200" dirty="0"/>
              <a:t>IEC </a:t>
            </a:r>
            <a:r>
              <a:rPr lang="en-US" sz="2200" dirty="0" err="1"/>
              <a:t>SyC</a:t>
            </a:r>
            <a:r>
              <a:rPr lang="en-US" sz="2200" dirty="0"/>
              <a:t>	 		Smart Manufacturing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r>
              <a:rPr lang="en-US" sz="2200" dirty="0"/>
              <a:t>ISO/IEC JTC 1 	Information technology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r>
              <a:rPr lang="en-US" sz="2200" dirty="0"/>
              <a:t>ISO/IEC JWG 21 	Smart Manufacturing Reference Model(s)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33513" algn="l"/>
              </a:tabLst>
            </a:pPr>
            <a:endParaRPr lang="en-US" sz="2200" dirty="0"/>
          </a:p>
          <a:p>
            <a:pPr>
              <a:lnSpc>
                <a:spcPct val="100000"/>
              </a:lnSpc>
              <a:tabLst>
                <a:tab pos="1254125" algn="l"/>
              </a:tabLst>
            </a:pPr>
            <a:endParaRPr lang="de-DE" sz="2200" dirty="0"/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472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F1C877-9444-4E1D-83F8-F570B230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Initiative on Industry 4.0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0B4BB4-DDD1-4883-B27B-3552BE05BBC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© 2019, DIN e. V.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233A1-0C8A-4626-82ED-385AD7CAFDA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252499-9B54-4877-82BC-0DBF69578A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D5E648-AEBA-49D5-B76C-8F73A8851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Industry</a:t>
            </a:r>
            <a:r>
              <a:rPr lang="de-DE" dirty="0"/>
              <a:t> 4.0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669947" y="1747311"/>
            <a:ext cx="9886383" cy="48432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50" indent="-200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spcBef>
                <a:spcPts val="400"/>
              </a:spcBef>
              <a:spcAft>
                <a:spcPts val="600"/>
              </a:spcAft>
              <a:buClr>
                <a:srgbClr val="B0BB00"/>
              </a:buClr>
              <a:buFont typeface="Wingdings" pitchFamily="2" charset="2"/>
              <a:buChar char="§"/>
            </a:pPr>
            <a:r>
              <a:rPr lang="en-US" sz="2400" dirty="0"/>
              <a:t>ISO Coordinating Committee “Smart Manufacturing” (ISO/SMCC):</a:t>
            </a:r>
          </a:p>
          <a:p>
            <a:pPr marL="542925" lvl="1" indent="-277813">
              <a:spcBef>
                <a:spcPts val="400"/>
              </a:spcBef>
              <a:spcAft>
                <a:spcPts val="600"/>
              </a:spcAft>
              <a:buClr>
                <a:srgbClr val="B0BB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provide a definition of Industry 4.0/Smart manufacturing </a:t>
            </a:r>
          </a:p>
          <a:p>
            <a:pPr marL="542925" lvl="1" indent="-277813">
              <a:spcBef>
                <a:spcPts val="400"/>
              </a:spcBef>
              <a:spcAft>
                <a:spcPts val="600"/>
              </a:spcAft>
              <a:buClr>
                <a:srgbClr val="B0BB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give an overview on available standards, use cases and current work related to   Industry 4.0/Smart manufacturing</a:t>
            </a:r>
          </a:p>
          <a:p>
            <a:pPr marL="542925" lvl="1" indent="-277813">
              <a:spcBef>
                <a:spcPts val="400"/>
              </a:spcBef>
              <a:spcAft>
                <a:spcPts val="600"/>
              </a:spcAft>
              <a:buClr>
                <a:srgbClr val="B0BB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 identify possible gaps where additional standards are needed </a:t>
            </a:r>
          </a:p>
          <a:p>
            <a:pPr marL="542925" lvl="1" indent="-277813">
              <a:spcBef>
                <a:spcPts val="400"/>
              </a:spcBef>
              <a:spcAft>
                <a:spcPts val="600"/>
              </a:spcAft>
              <a:buClr>
                <a:srgbClr val="B0BB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 make recommendations on actions to be taken by TMB</a:t>
            </a:r>
          </a:p>
          <a:p>
            <a:pPr marL="542925" lvl="1" indent="-277813">
              <a:spcBef>
                <a:spcPts val="400"/>
              </a:spcBef>
              <a:spcAft>
                <a:spcPts val="600"/>
              </a:spcAft>
              <a:buClr>
                <a:srgbClr val="B0BB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monitor other national, regional and international activities and suggest cooperation mechanisms with partner organizations, especially with IEC and ITU-T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12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7350FAE-C4FE-4F97-92AA-D078E569C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721" y="4357318"/>
            <a:ext cx="6056947" cy="1004378"/>
          </a:xfrm>
        </p:spPr>
        <p:txBody>
          <a:bodyPr/>
          <a:lstStyle/>
          <a:p>
            <a:r>
              <a:rPr lang="de-DE" dirty="0"/>
              <a:t>ulrike.bohnsack@din.de</a:t>
            </a:r>
          </a:p>
          <a:p>
            <a:r>
              <a:rPr lang="de-DE" dirty="0"/>
              <a:t>+49 30 2601-2445 </a:t>
            </a:r>
          </a:p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62720" y="3441700"/>
            <a:ext cx="6384466" cy="264175"/>
          </a:xfrm>
        </p:spPr>
        <p:txBody>
          <a:bodyPr/>
          <a:lstStyle/>
          <a:p>
            <a:r>
              <a:rPr lang="de-DE" dirty="0"/>
              <a:t>Dr. Ulrike Bohnsack</a:t>
            </a:r>
          </a:p>
        </p:txBody>
      </p:sp>
    </p:spTree>
    <p:extLst>
      <p:ext uri="{BB962C8B-B14F-4D97-AF65-F5344CB8AC3E}">
        <p14:creationId xmlns:p14="http://schemas.microsoft.com/office/powerpoint/2010/main" val="312711289"/>
      </p:ext>
    </p:extLst>
  </p:cSld>
  <p:clrMapOvr>
    <a:masterClrMapping/>
  </p:clrMapOvr>
</p:sld>
</file>

<file path=ppt/theme/theme1.xml><?xml version="1.0" encoding="utf-8"?>
<a:theme xmlns:a="http://schemas.openxmlformats.org/drawingml/2006/main" name="DIN Master 2018 v1">
  <a:themeElements>
    <a:clrScheme name="DIN Farben v11">
      <a:dk1>
        <a:srgbClr val="004164"/>
      </a:dk1>
      <a:lt1>
        <a:sysClr val="window" lastClr="FFFFFF"/>
      </a:lt1>
      <a:dk2>
        <a:srgbClr val="9B918C"/>
      </a:dk2>
      <a:lt2>
        <a:srgbClr val="FFFFFF"/>
      </a:lt2>
      <a:accent1>
        <a:srgbClr val="004164"/>
      </a:accent1>
      <a:accent2>
        <a:srgbClr val="9B918C"/>
      </a:accent2>
      <a:accent3>
        <a:srgbClr val="009BDC"/>
      </a:accent3>
      <a:accent4>
        <a:srgbClr val="D2D700"/>
      </a:accent4>
      <a:accent5>
        <a:srgbClr val="FAB900"/>
      </a:accent5>
      <a:accent6>
        <a:srgbClr val="DC5A64"/>
      </a:accent6>
      <a:hlink>
        <a:srgbClr val="004164"/>
      </a:hlink>
      <a:folHlink>
        <a:srgbClr val="0083CA"/>
      </a:folHlink>
    </a:clrScheme>
    <a:fontScheme name="DIN Schrif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CE6751F-6B79-4CF4-B889-739794F29C0C}" vid="{AEB5E391-96C4-4E20-AE7E-AE013FEC026C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Широкоэкранный</PresentationFormat>
  <Paragraphs>74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</vt:lpstr>
      <vt:lpstr>Wingdings</vt:lpstr>
      <vt:lpstr>DIN Master 2018 v1</vt:lpstr>
      <vt:lpstr>Benutzerdefiniertes Design</vt:lpstr>
      <vt:lpstr>Презентация PowerPoint</vt:lpstr>
      <vt:lpstr>Standardization Activities – Overview</vt:lpstr>
      <vt:lpstr>Affected standardization groups</vt:lpstr>
      <vt:lpstr>ISO Initiative on Industry 4.0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Elmas, Filiz</dc:creator>
  <cp:lastModifiedBy>SinKom-Dell-2</cp:lastModifiedBy>
  <cp:revision>471</cp:revision>
  <cp:lastPrinted>2019-06-12T17:22:39Z</cp:lastPrinted>
  <dcterms:created xsi:type="dcterms:W3CDTF">2018-11-27T10:29:22Z</dcterms:created>
  <dcterms:modified xsi:type="dcterms:W3CDTF">2019-07-10T03:52:14Z</dcterms:modified>
</cp:coreProperties>
</file>